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1" r:id="rId5"/>
    <p:sldId id="277" r:id="rId6"/>
    <p:sldId id="327" r:id="rId7"/>
    <p:sldId id="328" r:id="rId8"/>
    <p:sldId id="329" r:id="rId9"/>
    <p:sldId id="278" r:id="rId10"/>
    <p:sldId id="267" r:id="rId11"/>
    <p:sldId id="268" r:id="rId12"/>
    <p:sldId id="275" r:id="rId13"/>
    <p:sldId id="284" r:id="rId14"/>
    <p:sldId id="283" r:id="rId15"/>
    <p:sldId id="276" r:id="rId16"/>
    <p:sldId id="285" r:id="rId17"/>
    <p:sldId id="291" r:id="rId18"/>
    <p:sldId id="288" r:id="rId19"/>
    <p:sldId id="279" r:id="rId20"/>
    <p:sldId id="325" r:id="rId21"/>
    <p:sldId id="326" r:id="rId22"/>
    <p:sldId id="306" r:id="rId23"/>
    <p:sldId id="294" r:id="rId24"/>
    <p:sldId id="297" r:id="rId25"/>
    <p:sldId id="298" r:id="rId26"/>
    <p:sldId id="299" r:id="rId27"/>
    <p:sldId id="300" r:id="rId28"/>
    <p:sldId id="301" r:id="rId29"/>
    <p:sldId id="302" r:id="rId30"/>
    <p:sldId id="303" r:id="rId31"/>
    <p:sldId id="304" r:id="rId32"/>
    <p:sldId id="305" r:id="rId33"/>
    <p:sldId id="314" r:id="rId34"/>
    <p:sldId id="308" r:id="rId35"/>
    <p:sldId id="313" r:id="rId36"/>
    <p:sldId id="309" r:id="rId37"/>
    <p:sldId id="315" r:id="rId38"/>
    <p:sldId id="316" r:id="rId39"/>
    <p:sldId id="295" r:id="rId40"/>
    <p:sldId id="319" r:id="rId41"/>
    <p:sldId id="320" r:id="rId42"/>
    <p:sldId id="321" r:id="rId43"/>
    <p:sldId id="322" r:id="rId44"/>
    <p:sldId id="32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Μεσαίο στυλ 1 - Έμφαση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Στυλ με θέμα 2 - Έμφαση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8" d="100"/>
          <a:sy n="48" d="100"/>
        </p:scale>
        <p:origin x="86" y="8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E32084-0CAA-4AD2-8CA7-52FC37BD8A0E}" type="doc">
      <dgm:prSet loTypeId="urn:microsoft.com/office/officeart/2005/8/layout/list1" loCatId="list" qsTypeId="urn:microsoft.com/office/officeart/2005/8/quickstyle/simple3" qsCatId="simple" csTypeId="urn:microsoft.com/office/officeart/2005/8/colors/accent4_2" csCatId="accent4" phldr="1"/>
      <dgm:spPr/>
      <dgm:t>
        <a:bodyPr/>
        <a:lstStyle/>
        <a:p>
          <a:endParaRPr lang="el-GR"/>
        </a:p>
      </dgm:t>
    </dgm:pt>
    <dgm:pt modelId="{598DE8FE-EFBE-4F54-B9AA-579F1D130A0B}">
      <dgm:prSet phldrT="[Κείμενο]"/>
      <dgm:spPr/>
      <dgm:t>
        <a:bodyPr/>
        <a:lstStyle/>
        <a:p>
          <a:r>
            <a:rPr lang="el-GR" dirty="0"/>
            <a:t>1. Σχεδιασμός – Υλοποίηση ΕΥ</a:t>
          </a:r>
        </a:p>
      </dgm:t>
    </dgm:pt>
    <dgm:pt modelId="{2DFC2CD3-4074-4927-9BA2-2E10FC079A0F}" type="parTrans" cxnId="{D44BAF9B-B6F2-4D29-9E7F-2EBF13718460}">
      <dgm:prSet/>
      <dgm:spPr/>
      <dgm:t>
        <a:bodyPr/>
        <a:lstStyle/>
        <a:p>
          <a:endParaRPr lang="el-GR"/>
        </a:p>
      </dgm:t>
    </dgm:pt>
    <dgm:pt modelId="{D85228DD-0AEF-4EA7-982C-2ED6D8431D10}" type="sibTrans" cxnId="{D44BAF9B-B6F2-4D29-9E7F-2EBF13718460}">
      <dgm:prSet/>
      <dgm:spPr/>
      <dgm:t>
        <a:bodyPr/>
        <a:lstStyle/>
        <a:p>
          <a:endParaRPr lang="el-GR"/>
        </a:p>
      </dgm:t>
    </dgm:pt>
    <dgm:pt modelId="{622C50C9-4130-42D6-A25F-4D6D0AA7EE1F}">
      <dgm:prSet phldrT="[Κείμενο]"/>
      <dgm:spPr/>
      <dgm:t>
        <a:bodyPr/>
        <a:lstStyle/>
        <a:p>
          <a:r>
            <a:rPr lang="el-GR" dirty="0"/>
            <a:t>2. Αποτίμηση ΕΥ</a:t>
          </a:r>
        </a:p>
      </dgm:t>
    </dgm:pt>
    <dgm:pt modelId="{07E2EC82-6C17-44E1-86B9-08DBA4FF9C2B}" type="parTrans" cxnId="{81284278-F0B7-4D5D-88DA-9F8C0F31C557}">
      <dgm:prSet/>
      <dgm:spPr/>
      <dgm:t>
        <a:bodyPr/>
        <a:lstStyle/>
        <a:p>
          <a:endParaRPr lang="el-GR"/>
        </a:p>
      </dgm:t>
    </dgm:pt>
    <dgm:pt modelId="{14DF79BE-7A5C-4DC2-9C08-558F3B670747}" type="sibTrans" cxnId="{81284278-F0B7-4D5D-88DA-9F8C0F31C557}">
      <dgm:prSet/>
      <dgm:spPr/>
      <dgm:t>
        <a:bodyPr/>
        <a:lstStyle/>
        <a:p>
          <a:endParaRPr lang="el-GR"/>
        </a:p>
      </dgm:t>
    </dgm:pt>
    <dgm:pt modelId="{47762815-11DB-4EB1-B442-6417C0D9BA00}">
      <dgm:prSet phldrT="[Κείμενο]"/>
      <dgm:spPr/>
      <dgm:t>
        <a:bodyPr/>
        <a:lstStyle/>
        <a:p>
          <a:r>
            <a:rPr lang="el-GR" dirty="0"/>
            <a:t>3. Μαθησιακά Αποτελέσματα ΕΥ</a:t>
          </a:r>
        </a:p>
      </dgm:t>
    </dgm:pt>
    <dgm:pt modelId="{8DF731FB-D38C-4D01-B703-D7A7CC746957}" type="parTrans" cxnId="{6C390BAB-6CA8-4AFE-BFE4-5A4C7E25F55C}">
      <dgm:prSet/>
      <dgm:spPr/>
      <dgm:t>
        <a:bodyPr/>
        <a:lstStyle/>
        <a:p>
          <a:endParaRPr lang="el-GR"/>
        </a:p>
      </dgm:t>
    </dgm:pt>
    <dgm:pt modelId="{953B4C36-0AE0-4A59-9E7B-1CA17830CF0D}" type="sibTrans" cxnId="{6C390BAB-6CA8-4AFE-BFE4-5A4C7E25F55C}">
      <dgm:prSet/>
      <dgm:spPr/>
      <dgm:t>
        <a:bodyPr/>
        <a:lstStyle/>
        <a:p>
          <a:endParaRPr lang="el-GR"/>
        </a:p>
      </dgm:t>
    </dgm:pt>
    <dgm:pt modelId="{D6A4304E-F18D-458C-BA50-61F11E2E4A6B}">
      <dgm:prSet/>
      <dgm:spPr/>
      <dgm:t>
        <a:bodyPr/>
        <a:lstStyle/>
        <a:p>
          <a:r>
            <a:rPr lang="en-US" dirty="0"/>
            <a:t>e-learning</a:t>
          </a:r>
          <a:endParaRPr lang="el-GR" dirty="0"/>
        </a:p>
      </dgm:t>
    </dgm:pt>
    <dgm:pt modelId="{8E6A5277-D5DF-45D1-90F4-0A3DCAEFD4E5}" type="parTrans" cxnId="{DF200D25-281A-4828-8A4C-92BEA328B5ED}">
      <dgm:prSet/>
      <dgm:spPr/>
      <dgm:t>
        <a:bodyPr/>
        <a:lstStyle/>
        <a:p>
          <a:endParaRPr lang="el-GR"/>
        </a:p>
      </dgm:t>
    </dgm:pt>
    <dgm:pt modelId="{2CF65CF7-1B67-4C45-AB90-70BA9256DCB2}" type="sibTrans" cxnId="{DF200D25-281A-4828-8A4C-92BEA328B5ED}">
      <dgm:prSet/>
      <dgm:spPr/>
      <dgm:t>
        <a:bodyPr/>
        <a:lstStyle/>
        <a:p>
          <a:endParaRPr lang="el-GR"/>
        </a:p>
      </dgm:t>
    </dgm:pt>
    <dgm:pt modelId="{EDC6FFEE-CD71-4996-A4A5-FEA0F197F10C}">
      <dgm:prSet/>
      <dgm:spPr/>
      <dgm:t>
        <a:bodyPr/>
        <a:lstStyle/>
        <a:p>
          <a:r>
            <a:rPr lang="en-US" dirty="0"/>
            <a:t>m-learning</a:t>
          </a:r>
          <a:endParaRPr lang="el-GR" dirty="0"/>
        </a:p>
      </dgm:t>
    </dgm:pt>
    <dgm:pt modelId="{7973DA41-80AA-4858-B6DA-4753F75A971E}" type="parTrans" cxnId="{25FC80D5-D851-43FD-8687-69E84B265D44}">
      <dgm:prSet/>
      <dgm:spPr/>
      <dgm:t>
        <a:bodyPr/>
        <a:lstStyle/>
        <a:p>
          <a:endParaRPr lang="el-GR"/>
        </a:p>
      </dgm:t>
    </dgm:pt>
    <dgm:pt modelId="{9FCC8DFD-02E7-46F3-B006-6A3CCC4920D7}" type="sibTrans" cxnId="{25FC80D5-D851-43FD-8687-69E84B265D44}">
      <dgm:prSet/>
      <dgm:spPr/>
      <dgm:t>
        <a:bodyPr/>
        <a:lstStyle/>
        <a:p>
          <a:endParaRPr lang="el-GR"/>
        </a:p>
      </dgm:t>
    </dgm:pt>
    <dgm:pt modelId="{421781A1-E42E-47D1-ADA1-8C0E3752F84A}">
      <dgm:prSet/>
      <dgm:spPr/>
      <dgm:t>
        <a:bodyPr/>
        <a:lstStyle/>
        <a:p>
          <a:r>
            <a:rPr lang="el-GR" dirty="0"/>
            <a:t>ειδικοί της εξαε (1</a:t>
          </a:r>
          <a:r>
            <a:rPr lang="el-GR" baseline="30000" dirty="0"/>
            <a:t>η</a:t>
          </a:r>
          <a:r>
            <a:rPr lang="el-GR" dirty="0"/>
            <a:t> έρευνα)</a:t>
          </a:r>
        </a:p>
      </dgm:t>
    </dgm:pt>
    <dgm:pt modelId="{BD76FEF0-F8FE-40EE-89C1-999ADF0F25B3}" type="parTrans" cxnId="{E39C2CB0-91AE-4E53-9CF1-4F9FEB9A48B5}">
      <dgm:prSet/>
      <dgm:spPr/>
      <dgm:t>
        <a:bodyPr/>
        <a:lstStyle/>
        <a:p>
          <a:endParaRPr lang="el-GR"/>
        </a:p>
      </dgm:t>
    </dgm:pt>
    <dgm:pt modelId="{ADAEEFB0-E528-4E5F-925E-77A3013F9FB5}" type="sibTrans" cxnId="{E39C2CB0-91AE-4E53-9CF1-4F9FEB9A48B5}">
      <dgm:prSet/>
      <dgm:spPr/>
      <dgm:t>
        <a:bodyPr/>
        <a:lstStyle/>
        <a:p>
          <a:endParaRPr lang="el-GR"/>
        </a:p>
      </dgm:t>
    </dgm:pt>
    <dgm:pt modelId="{F108EE10-F7E4-4583-B88A-2E3CD5A05389}">
      <dgm:prSet/>
      <dgm:spPr/>
      <dgm:t>
        <a:bodyPr/>
        <a:lstStyle/>
        <a:p>
          <a:r>
            <a:rPr lang="el-GR" dirty="0"/>
            <a:t>6 μαθητές (2</a:t>
          </a:r>
          <a:r>
            <a:rPr lang="el-GR" baseline="30000" dirty="0"/>
            <a:t>η</a:t>
          </a:r>
          <a:r>
            <a:rPr lang="el-GR" dirty="0"/>
            <a:t> έρευνα)</a:t>
          </a:r>
        </a:p>
      </dgm:t>
    </dgm:pt>
    <dgm:pt modelId="{86EEBE68-14FE-4BB5-962F-DB50A59DD6B7}" type="parTrans" cxnId="{F096DE88-5A29-44FE-A32E-9D9DA20A887B}">
      <dgm:prSet/>
      <dgm:spPr/>
      <dgm:t>
        <a:bodyPr/>
        <a:lstStyle/>
        <a:p>
          <a:endParaRPr lang="el-GR"/>
        </a:p>
      </dgm:t>
    </dgm:pt>
    <dgm:pt modelId="{673CBCDB-B64D-4697-9234-FFC655363BB1}" type="sibTrans" cxnId="{F096DE88-5A29-44FE-A32E-9D9DA20A887B}">
      <dgm:prSet/>
      <dgm:spPr/>
      <dgm:t>
        <a:bodyPr/>
        <a:lstStyle/>
        <a:p>
          <a:endParaRPr lang="el-GR"/>
        </a:p>
      </dgm:t>
    </dgm:pt>
    <dgm:pt modelId="{BDAA0EA9-F92B-4BA6-AF18-3D40B0E0D5E0}" type="pres">
      <dgm:prSet presAssocID="{77E32084-0CAA-4AD2-8CA7-52FC37BD8A0E}" presName="linear" presStyleCnt="0">
        <dgm:presLayoutVars>
          <dgm:dir/>
          <dgm:animLvl val="lvl"/>
          <dgm:resizeHandles val="exact"/>
        </dgm:presLayoutVars>
      </dgm:prSet>
      <dgm:spPr/>
    </dgm:pt>
    <dgm:pt modelId="{C2E8D86F-491E-404F-81ED-FA7532A262FE}" type="pres">
      <dgm:prSet presAssocID="{598DE8FE-EFBE-4F54-B9AA-579F1D130A0B}" presName="parentLin" presStyleCnt="0"/>
      <dgm:spPr/>
    </dgm:pt>
    <dgm:pt modelId="{B94E0459-81F3-4477-8725-8A26A179DFA3}" type="pres">
      <dgm:prSet presAssocID="{598DE8FE-EFBE-4F54-B9AA-579F1D130A0B}" presName="parentLeftMargin" presStyleLbl="node1" presStyleIdx="0" presStyleCnt="3"/>
      <dgm:spPr/>
    </dgm:pt>
    <dgm:pt modelId="{4D9DF68A-2EDB-42E4-B043-6B454EB528F9}" type="pres">
      <dgm:prSet presAssocID="{598DE8FE-EFBE-4F54-B9AA-579F1D130A0B}" presName="parentText" presStyleLbl="node1" presStyleIdx="0" presStyleCnt="3">
        <dgm:presLayoutVars>
          <dgm:chMax val="0"/>
          <dgm:bulletEnabled val="1"/>
        </dgm:presLayoutVars>
      </dgm:prSet>
      <dgm:spPr/>
    </dgm:pt>
    <dgm:pt modelId="{CDE8A0CD-D48D-4D53-A72E-BDD33AB209B3}" type="pres">
      <dgm:prSet presAssocID="{598DE8FE-EFBE-4F54-B9AA-579F1D130A0B}" presName="negativeSpace" presStyleCnt="0"/>
      <dgm:spPr/>
    </dgm:pt>
    <dgm:pt modelId="{640ACAEC-8539-44C3-946D-AA75523AACAE}" type="pres">
      <dgm:prSet presAssocID="{598DE8FE-EFBE-4F54-B9AA-579F1D130A0B}" presName="childText" presStyleLbl="conFgAcc1" presStyleIdx="0" presStyleCnt="3">
        <dgm:presLayoutVars>
          <dgm:bulletEnabled val="1"/>
        </dgm:presLayoutVars>
      </dgm:prSet>
      <dgm:spPr/>
    </dgm:pt>
    <dgm:pt modelId="{B92A8E3B-57F8-43AE-899B-71F6C14F817B}" type="pres">
      <dgm:prSet presAssocID="{D85228DD-0AEF-4EA7-982C-2ED6D8431D10}" presName="spaceBetweenRectangles" presStyleCnt="0"/>
      <dgm:spPr/>
    </dgm:pt>
    <dgm:pt modelId="{FD1EEC87-6F16-418D-A595-BF05B00BC850}" type="pres">
      <dgm:prSet presAssocID="{622C50C9-4130-42D6-A25F-4D6D0AA7EE1F}" presName="parentLin" presStyleCnt="0"/>
      <dgm:spPr/>
    </dgm:pt>
    <dgm:pt modelId="{D5060A3D-5B44-44D6-80F3-79601ABC4DEB}" type="pres">
      <dgm:prSet presAssocID="{622C50C9-4130-42D6-A25F-4D6D0AA7EE1F}" presName="parentLeftMargin" presStyleLbl="node1" presStyleIdx="0" presStyleCnt="3"/>
      <dgm:spPr/>
    </dgm:pt>
    <dgm:pt modelId="{4F55DD37-6C39-4D83-A24A-72A7082DBF6D}" type="pres">
      <dgm:prSet presAssocID="{622C50C9-4130-42D6-A25F-4D6D0AA7EE1F}" presName="parentText" presStyleLbl="node1" presStyleIdx="1" presStyleCnt="3">
        <dgm:presLayoutVars>
          <dgm:chMax val="0"/>
          <dgm:bulletEnabled val="1"/>
        </dgm:presLayoutVars>
      </dgm:prSet>
      <dgm:spPr/>
    </dgm:pt>
    <dgm:pt modelId="{E0CA2A99-AB7D-4901-98CF-16E1F5F7002F}" type="pres">
      <dgm:prSet presAssocID="{622C50C9-4130-42D6-A25F-4D6D0AA7EE1F}" presName="negativeSpace" presStyleCnt="0"/>
      <dgm:spPr/>
    </dgm:pt>
    <dgm:pt modelId="{3A3A367F-68F7-490E-A886-F0A0A6759A42}" type="pres">
      <dgm:prSet presAssocID="{622C50C9-4130-42D6-A25F-4D6D0AA7EE1F}" presName="childText" presStyleLbl="conFgAcc1" presStyleIdx="1" presStyleCnt="3">
        <dgm:presLayoutVars>
          <dgm:bulletEnabled val="1"/>
        </dgm:presLayoutVars>
      </dgm:prSet>
      <dgm:spPr/>
    </dgm:pt>
    <dgm:pt modelId="{5B27F463-0B29-451D-9E12-0D3E2F834FF1}" type="pres">
      <dgm:prSet presAssocID="{14DF79BE-7A5C-4DC2-9C08-558F3B670747}" presName="spaceBetweenRectangles" presStyleCnt="0"/>
      <dgm:spPr/>
    </dgm:pt>
    <dgm:pt modelId="{A65063C8-A248-45A3-B143-6A25BDB6E993}" type="pres">
      <dgm:prSet presAssocID="{47762815-11DB-4EB1-B442-6417C0D9BA00}" presName="parentLin" presStyleCnt="0"/>
      <dgm:spPr/>
    </dgm:pt>
    <dgm:pt modelId="{E71F4BE0-39C9-43F7-A8A5-A82A351E7C94}" type="pres">
      <dgm:prSet presAssocID="{47762815-11DB-4EB1-B442-6417C0D9BA00}" presName="parentLeftMargin" presStyleLbl="node1" presStyleIdx="1" presStyleCnt="3"/>
      <dgm:spPr/>
    </dgm:pt>
    <dgm:pt modelId="{FD4C316A-8832-4A23-B9FA-51B3DC53BCA2}" type="pres">
      <dgm:prSet presAssocID="{47762815-11DB-4EB1-B442-6417C0D9BA00}" presName="parentText" presStyleLbl="node1" presStyleIdx="2" presStyleCnt="3">
        <dgm:presLayoutVars>
          <dgm:chMax val="0"/>
          <dgm:bulletEnabled val="1"/>
        </dgm:presLayoutVars>
      </dgm:prSet>
      <dgm:spPr/>
    </dgm:pt>
    <dgm:pt modelId="{881D814D-1A82-4AC8-86A6-A47D3B9A309F}" type="pres">
      <dgm:prSet presAssocID="{47762815-11DB-4EB1-B442-6417C0D9BA00}" presName="negativeSpace" presStyleCnt="0"/>
      <dgm:spPr/>
    </dgm:pt>
    <dgm:pt modelId="{003430E1-DE19-4CC9-983F-025016DF6144}" type="pres">
      <dgm:prSet presAssocID="{47762815-11DB-4EB1-B442-6417C0D9BA00}" presName="childText" presStyleLbl="conFgAcc1" presStyleIdx="2" presStyleCnt="3">
        <dgm:presLayoutVars>
          <dgm:bulletEnabled val="1"/>
        </dgm:presLayoutVars>
      </dgm:prSet>
      <dgm:spPr/>
    </dgm:pt>
  </dgm:ptLst>
  <dgm:cxnLst>
    <dgm:cxn modelId="{038DFC12-1397-4D4E-A76F-CED0188F6F76}" type="presOf" srcId="{622C50C9-4130-42D6-A25F-4D6D0AA7EE1F}" destId="{4F55DD37-6C39-4D83-A24A-72A7082DBF6D}" srcOrd="1" destOrd="0" presId="urn:microsoft.com/office/officeart/2005/8/layout/list1"/>
    <dgm:cxn modelId="{FCD4B81B-68AD-4834-9FEA-2CB3023C6204}" type="presOf" srcId="{D6A4304E-F18D-458C-BA50-61F11E2E4A6B}" destId="{640ACAEC-8539-44C3-946D-AA75523AACAE}" srcOrd="0" destOrd="0" presId="urn:microsoft.com/office/officeart/2005/8/layout/list1"/>
    <dgm:cxn modelId="{DF200D25-281A-4828-8A4C-92BEA328B5ED}" srcId="{598DE8FE-EFBE-4F54-B9AA-579F1D130A0B}" destId="{D6A4304E-F18D-458C-BA50-61F11E2E4A6B}" srcOrd="0" destOrd="0" parTransId="{8E6A5277-D5DF-45D1-90F4-0A3DCAEFD4E5}" sibTransId="{2CF65CF7-1B67-4C45-AB90-70BA9256DCB2}"/>
    <dgm:cxn modelId="{5DBEBE3A-BBA3-4562-A93C-AE4F065DC4D0}" type="presOf" srcId="{598DE8FE-EFBE-4F54-B9AA-579F1D130A0B}" destId="{4D9DF68A-2EDB-42E4-B043-6B454EB528F9}" srcOrd="1" destOrd="0" presId="urn:microsoft.com/office/officeart/2005/8/layout/list1"/>
    <dgm:cxn modelId="{81284278-F0B7-4D5D-88DA-9F8C0F31C557}" srcId="{77E32084-0CAA-4AD2-8CA7-52FC37BD8A0E}" destId="{622C50C9-4130-42D6-A25F-4D6D0AA7EE1F}" srcOrd="1" destOrd="0" parTransId="{07E2EC82-6C17-44E1-86B9-08DBA4FF9C2B}" sibTransId="{14DF79BE-7A5C-4DC2-9C08-558F3B670747}"/>
    <dgm:cxn modelId="{F096DE88-5A29-44FE-A32E-9D9DA20A887B}" srcId="{47762815-11DB-4EB1-B442-6417C0D9BA00}" destId="{F108EE10-F7E4-4583-B88A-2E3CD5A05389}" srcOrd="0" destOrd="0" parTransId="{86EEBE68-14FE-4BB5-962F-DB50A59DD6B7}" sibTransId="{673CBCDB-B64D-4697-9234-FFC655363BB1}"/>
    <dgm:cxn modelId="{6CCB418B-0FF6-43FA-93DC-2F4A40D6F08F}" type="presOf" srcId="{421781A1-E42E-47D1-ADA1-8C0E3752F84A}" destId="{3A3A367F-68F7-490E-A886-F0A0A6759A42}" srcOrd="0" destOrd="0" presId="urn:microsoft.com/office/officeart/2005/8/layout/list1"/>
    <dgm:cxn modelId="{D1EA4F8B-BB22-4604-AC86-4023DD83C128}" type="presOf" srcId="{622C50C9-4130-42D6-A25F-4D6D0AA7EE1F}" destId="{D5060A3D-5B44-44D6-80F3-79601ABC4DEB}" srcOrd="0" destOrd="0" presId="urn:microsoft.com/office/officeart/2005/8/layout/list1"/>
    <dgm:cxn modelId="{B0011B98-0F5C-45CB-B20C-8BB9735CB4D5}" type="presOf" srcId="{EDC6FFEE-CD71-4996-A4A5-FEA0F197F10C}" destId="{640ACAEC-8539-44C3-946D-AA75523AACAE}" srcOrd="0" destOrd="1" presId="urn:microsoft.com/office/officeart/2005/8/layout/list1"/>
    <dgm:cxn modelId="{D44BAF9B-B6F2-4D29-9E7F-2EBF13718460}" srcId="{77E32084-0CAA-4AD2-8CA7-52FC37BD8A0E}" destId="{598DE8FE-EFBE-4F54-B9AA-579F1D130A0B}" srcOrd="0" destOrd="0" parTransId="{2DFC2CD3-4074-4927-9BA2-2E10FC079A0F}" sibTransId="{D85228DD-0AEF-4EA7-982C-2ED6D8431D10}"/>
    <dgm:cxn modelId="{6C390BAB-6CA8-4AFE-BFE4-5A4C7E25F55C}" srcId="{77E32084-0CAA-4AD2-8CA7-52FC37BD8A0E}" destId="{47762815-11DB-4EB1-B442-6417C0D9BA00}" srcOrd="2" destOrd="0" parTransId="{8DF731FB-D38C-4D01-B703-D7A7CC746957}" sibTransId="{953B4C36-0AE0-4A59-9E7B-1CA17830CF0D}"/>
    <dgm:cxn modelId="{E39C2CB0-91AE-4E53-9CF1-4F9FEB9A48B5}" srcId="{622C50C9-4130-42D6-A25F-4D6D0AA7EE1F}" destId="{421781A1-E42E-47D1-ADA1-8C0E3752F84A}" srcOrd="0" destOrd="0" parTransId="{BD76FEF0-F8FE-40EE-89C1-999ADF0F25B3}" sibTransId="{ADAEEFB0-E528-4E5F-925E-77A3013F9FB5}"/>
    <dgm:cxn modelId="{2DF458B5-6D71-4053-9FC4-500315A9D430}" type="presOf" srcId="{47762815-11DB-4EB1-B442-6417C0D9BA00}" destId="{FD4C316A-8832-4A23-B9FA-51B3DC53BCA2}" srcOrd="1" destOrd="0" presId="urn:microsoft.com/office/officeart/2005/8/layout/list1"/>
    <dgm:cxn modelId="{E93701C3-9411-4503-BA15-DA4F7BE5946F}" type="presOf" srcId="{F108EE10-F7E4-4583-B88A-2E3CD5A05389}" destId="{003430E1-DE19-4CC9-983F-025016DF6144}" srcOrd="0" destOrd="0" presId="urn:microsoft.com/office/officeart/2005/8/layout/list1"/>
    <dgm:cxn modelId="{31B0C7D3-12E5-49DD-8578-4399AD8A3CEA}" type="presOf" srcId="{47762815-11DB-4EB1-B442-6417C0D9BA00}" destId="{E71F4BE0-39C9-43F7-A8A5-A82A351E7C94}" srcOrd="0" destOrd="0" presId="urn:microsoft.com/office/officeart/2005/8/layout/list1"/>
    <dgm:cxn modelId="{25FC80D5-D851-43FD-8687-69E84B265D44}" srcId="{598DE8FE-EFBE-4F54-B9AA-579F1D130A0B}" destId="{EDC6FFEE-CD71-4996-A4A5-FEA0F197F10C}" srcOrd="1" destOrd="0" parTransId="{7973DA41-80AA-4858-B6DA-4753F75A971E}" sibTransId="{9FCC8DFD-02E7-46F3-B006-6A3CCC4920D7}"/>
    <dgm:cxn modelId="{DCC7E4F4-0673-47C2-BF4C-A223469D88C8}" type="presOf" srcId="{598DE8FE-EFBE-4F54-B9AA-579F1D130A0B}" destId="{B94E0459-81F3-4477-8725-8A26A179DFA3}" srcOrd="0" destOrd="0" presId="urn:microsoft.com/office/officeart/2005/8/layout/list1"/>
    <dgm:cxn modelId="{DFAD65F7-3DCC-4D2C-AC24-9B4D4185BFDB}" type="presOf" srcId="{77E32084-0CAA-4AD2-8CA7-52FC37BD8A0E}" destId="{BDAA0EA9-F92B-4BA6-AF18-3D40B0E0D5E0}" srcOrd="0" destOrd="0" presId="urn:microsoft.com/office/officeart/2005/8/layout/list1"/>
    <dgm:cxn modelId="{A94D6199-47ED-44F1-A408-98C4037A1641}" type="presParOf" srcId="{BDAA0EA9-F92B-4BA6-AF18-3D40B0E0D5E0}" destId="{C2E8D86F-491E-404F-81ED-FA7532A262FE}" srcOrd="0" destOrd="0" presId="urn:microsoft.com/office/officeart/2005/8/layout/list1"/>
    <dgm:cxn modelId="{E252C9D6-57C8-4BED-BDB8-C6274E797074}" type="presParOf" srcId="{C2E8D86F-491E-404F-81ED-FA7532A262FE}" destId="{B94E0459-81F3-4477-8725-8A26A179DFA3}" srcOrd="0" destOrd="0" presId="urn:microsoft.com/office/officeart/2005/8/layout/list1"/>
    <dgm:cxn modelId="{54ABB284-4583-49B4-B848-41E253502626}" type="presParOf" srcId="{C2E8D86F-491E-404F-81ED-FA7532A262FE}" destId="{4D9DF68A-2EDB-42E4-B043-6B454EB528F9}" srcOrd="1" destOrd="0" presId="urn:microsoft.com/office/officeart/2005/8/layout/list1"/>
    <dgm:cxn modelId="{82E951C4-E8D7-4CFD-A740-F00C026B6697}" type="presParOf" srcId="{BDAA0EA9-F92B-4BA6-AF18-3D40B0E0D5E0}" destId="{CDE8A0CD-D48D-4D53-A72E-BDD33AB209B3}" srcOrd="1" destOrd="0" presId="urn:microsoft.com/office/officeart/2005/8/layout/list1"/>
    <dgm:cxn modelId="{6C0AA525-9F55-416C-9101-4FD4D7E909EE}" type="presParOf" srcId="{BDAA0EA9-F92B-4BA6-AF18-3D40B0E0D5E0}" destId="{640ACAEC-8539-44C3-946D-AA75523AACAE}" srcOrd="2" destOrd="0" presId="urn:microsoft.com/office/officeart/2005/8/layout/list1"/>
    <dgm:cxn modelId="{8EDDFDF9-51AB-4CC2-A444-AB0302D2F9AE}" type="presParOf" srcId="{BDAA0EA9-F92B-4BA6-AF18-3D40B0E0D5E0}" destId="{B92A8E3B-57F8-43AE-899B-71F6C14F817B}" srcOrd="3" destOrd="0" presId="urn:microsoft.com/office/officeart/2005/8/layout/list1"/>
    <dgm:cxn modelId="{417359B2-12DA-41B7-BD67-A71BBA7532EF}" type="presParOf" srcId="{BDAA0EA9-F92B-4BA6-AF18-3D40B0E0D5E0}" destId="{FD1EEC87-6F16-418D-A595-BF05B00BC850}" srcOrd="4" destOrd="0" presId="urn:microsoft.com/office/officeart/2005/8/layout/list1"/>
    <dgm:cxn modelId="{816659F8-CF81-46D6-BF53-49E29C90AD7A}" type="presParOf" srcId="{FD1EEC87-6F16-418D-A595-BF05B00BC850}" destId="{D5060A3D-5B44-44D6-80F3-79601ABC4DEB}" srcOrd="0" destOrd="0" presId="urn:microsoft.com/office/officeart/2005/8/layout/list1"/>
    <dgm:cxn modelId="{F023C6AF-5838-483E-AAEE-4C1BC399C956}" type="presParOf" srcId="{FD1EEC87-6F16-418D-A595-BF05B00BC850}" destId="{4F55DD37-6C39-4D83-A24A-72A7082DBF6D}" srcOrd="1" destOrd="0" presId="urn:microsoft.com/office/officeart/2005/8/layout/list1"/>
    <dgm:cxn modelId="{4DCF0413-1C5F-47E0-8D56-1280BE6B95A1}" type="presParOf" srcId="{BDAA0EA9-F92B-4BA6-AF18-3D40B0E0D5E0}" destId="{E0CA2A99-AB7D-4901-98CF-16E1F5F7002F}" srcOrd="5" destOrd="0" presId="urn:microsoft.com/office/officeart/2005/8/layout/list1"/>
    <dgm:cxn modelId="{7801C973-2E89-47F7-B234-873ACE0D4F22}" type="presParOf" srcId="{BDAA0EA9-F92B-4BA6-AF18-3D40B0E0D5E0}" destId="{3A3A367F-68F7-490E-A886-F0A0A6759A42}" srcOrd="6" destOrd="0" presId="urn:microsoft.com/office/officeart/2005/8/layout/list1"/>
    <dgm:cxn modelId="{9B3349CD-B279-4FD8-B12E-7691F8C38681}" type="presParOf" srcId="{BDAA0EA9-F92B-4BA6-AF18-3D40B0E0D5E0}" destId="{5B27F463-0B29-451D-9E12-0D3E2F834FF1}" srcOrd="7" destOrd="0" presId="urn:microsoft.com/office/officeart/2005/8/layout/list1"/>
    <dgm:cxn modelId="{DB442383-5AFC-4FEE-8ADE-279A86B16B15}" type="presParOf" srcId="{BDAA0EA9-F92B-4BA6-AF18-3D40B0E0D5E0}" destId="{A65063C8-A248-45A3-B143-6A25BDB6E993}" srcOrd="8" destOrd="0" presId="urn:microsoft.com/office/officeart/2005/8/layout/list1"/>
    <dgm:cxn modelId="{6E78E87C-FC7A-40BC-B9D9-A18D91965A90}" type="presParOf" srcId="{A65063C8-A248-45A3-B143-6A25BDB6E993}" destId="{E71F4BE0-39C9-43F7-A8A5-A82A351E7C94}" srcOrd="0" destOrd="0" presId="urn:microsoft.com/office/officeart/2005/8/layout/list1"/>
    <dgm:cxn modelId="{01F8F2A0-D0A8-4D82-B43A-6B0BA4AD2093}" type="presParOf" srcId="{A65063C8-A248-45A3-B143-6A25BDB6E993}" destId="{FD4C316A-8832-4A23-B9FA-51B3DC53BCA2}" srcOrd="1" destOrd="0" presId="urn:microsoft.com/office/officeart/2005/8/layout/list1"/>
    <dgm:cxn modelId="{CDA8F404-4666-44F9-8CF0-4CFDE92CC683}" type="presParOf" srcId="{BDAA0EA9-F92B-4BA6-AF18-3D40B0E0D5E0}" destId="{881D814D-1A82-4AC8-86A6-A47D3B9A309F}" srcOrd="9" destOrd="0" presId="urn:microsoft.com/office/officeart/2005/8/layout/list1"/>
    <dgm:cxn modelId="{0108C9B9-6475-4F94-961E-44B6AAF56162}" type="presParOf" srcId="{BDAA0EA9-F92B-4BA6-AF18-3D40B0E0D5E0}" destId="{003430E1-DE19-4CC9-983F-025016DF614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29D7991-7221-4B21-8BF7-1F4502213AE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l-GR"/>
        </a:p>
      </dgm:t>
    </dgm:pt>
    <dgm:pt modelId="{7B30575F-7256-469B-8491-8BE88237B6B4}">
      <dgm:prSet phldrT="[Κείμενο]" custT="1"/>
      <dgm:spPr/>
      <dgm:t>
        <a:bodyPr/>
        <a:lstStyle/>
        <a:p>
          <a:r>
            <a:rPr lang="el-GR" sz="2400" dirty="0"/>
            <a:t>Διαδραστικά βίντεο</a:t>
          </a:r>
        </a:p>
      </dgm:t>
    </dgm:pt>
    <dgm:pt modelId="{716E53F5-29A0-4643-A41D-2C4D1CC92948}" type="parTrans" cxnId="{538299BB-4014-4EE0-8AC0-B14247CB314C}">
      <dgm:prSet/>
      <dgm:spPr/>
      <dgm:t>
        <a:bodyPr/>
        <a:lstStyle/>
        <a:p>
          <a:endParaRPr lang="el-GR" sz="2400"/>
        </a:p>
      </dgm:t>
    </dgm:pt>
    <dgm:pt modelId="{CD3BF10E-0E9C-4E66-9708-7DDC9EB8A040}" type="sibTrans" cxnId="{538299BB-4014-4EE0-8AC0-B14247CB314C}">
      <dgm:prSet/>
      <dgm:spPr/>
      <dgm:t>
        <a:bodyPr/>
        <a:lstStyle/>
        <a:p>
          <a:endParaRPr lang="el-GR" sz="2400"/>
        </a:p>
      </dgm:t>
    </dgm:pt>
    <dgm:pt modelId="{AE62F5D6-943A-45A1-B16A-28550418FC6C}">
      <dgm:prSet phldrT="[Κείμενο]" custT="1"/>
      <dgm:spPr/>
      <dgm:t>
        <a:bodyPr/>
        <a:lstStyle/>
        <a:p>
          <a:pPr algn="l"/>
          <a:r>
            <a:rPr lang="el-GR" sz="2400" dirty="0"/>
            <a:t>	συμπλήρωσης κενών</a:t>
          </a:r>
        </a:p>
      </dgm:t>
    </dgm:pt>
    <dgm:pt modelId="{318F617C-EE6B-423E-B3ED-E712CAE5A79E}" type="parTrans" cxnId="{BCD37EF3-73C6-4B07-AF14-3CB41E924A2F}">
      <dgm:prSet/>
      <dgm:spPr/>
      <dgm:t>
        <a:bodyPr/>
        <a:lstStyle/>
        <a:p>
          <a:endParaRPr lang="el-GR" sz="2400"/>
        </a:p>
      </dgm:t>
    </dgm:pt>
    <dgm:pt modelId="{9E0B2217-3976-4DD4-9386-0D6D5E7C2993}" type="sibTrans" cxnId="{BCD37EF3-73C6-4B07-AF14-3CB41E924A2F}">
      <dgm:prSet/>
      <dgm:spPr/>
      <dgm:t>
        <a:bodyPr/>
        <a:lstStyle/>
        <a:p>
          <a:endParaRPr lang="el-GR" sz="2400"/>
        </a:p>
      </dgm:t>
    </dgm:pt>
    <dgm:pt modelId="{4394F879-4386-45B7-BB75-A2A393A9E83D}">
      <dgm:prSet custT="1"/>
      <dgm:spPr/>
      <dgm:t>
        <a:bodyPr/>
        <a:lstStyle/>
        <a:p>
          <a:r>
            <a:rPr lang="el-GR" sz="2400" dirty="0"/>
            <a:t>	ερώτηση μιας επιλογής</a:t>
          </a:r>
        </a:p>
      </dgm:t>
    </dgm:pt>
    <dgm:pt modelId="{B57D5CF4-F877-4CF8-A726-8325AF52FA11}" type="parTrans" cxnId="{D772494B-5918-4BB3-BEA4-A54B00662885}">
      <dgm:prSet/>
      <dgm:spPr/>
      <dgm:t>
        <a:bodyPr/>
        <a:lstStyle/>
        <a:p>
          <a:endParaRPr lang="el-GR" sz="2400"/>
        </a:p>
      </dgm:t>
    </dgm:pt>
    <dgm:pt modelId="{4C7B7A05-296B-4877-A032-8D6A562194F8}" type="sibTrans" cxnId="{D772494B-5918-4BB3-BEA4-A54B00662885}">
      <dgm:prSet/>
      <dgm:spPr/>
      <dgm:t>
        <a:bodyPr/>
        <a:lstStyle/>
        <a:p>
          <a:endParaRPr lang="el-GR" sz="2400"/>
        </a:p>
      </dgm:t>
    </dgm:pt>
    <dgm:pt modelId="{B0CFAFE1-E414-4FFD-8489-4B111F2AA8C6}">
      <dgm:prSet custT="1"/>
      <dgm:spPr/>
      <dgm:t>
        <a:bodyPr/>
        <a:lstStyle/>
        <a:p>
          <a:r>
            <a:rPr lang="el-GR" sz="2400" dirty="0"/>
            <a:t>	πολλαπλής επιλογής</a:t>
          </a:r>
        </a:p>
      </dgm:t>
    </dgm:pt>
    <dgm:pt modelId="{53FDBA35-D90A-4284-9E71-6945A624D91C}" type="parTrans" cxnId="{C5595BB0-AE04-43E6-A2F9-BE0E31F1B0CE}">
      <dgm:prSet/>
      <dgm:spPr/>
      <dgm:t>
        <a:bodyPr/>
        <a:lstStyle/>
        <a:p>
          <a:endParaRPr lang="el-GR" sz="2400"/>
        </a:p>
      </dgm:t>
    </dgm:pt>
    <dgm:pt modelId="{CFD2E37B-6487-4356-9C4D-DD41FE002E41}" type="sibTrans" cxnId="{C5595BB0-AE04-43E6-A2F9-BE0E31F1B0CE}">
      <dgm:prSet/>
      <dgm:spPr/>
      <dgm:t>
        <a:bodyPr/>
        <a:lstStyle/>
        <a:p>
          <a:endParaRPr lang="el-GR" sz="2400"/>
        </a:p>
      </dgm:t>
    </dgm:pt>
    <dgm:pt modelId="{4A4B67A4-7945-47F1-B9F9-0CBE43C05B82}">
      <dgm:prSet custT="1"/>
      <dgm:spPr/>
      <dgm:t>
        <a:bodyPr/>
        <a:lstStyle/>
        <a:p>
          <a:r>
            <a:rPr lang="el-GR" sz="2400" dirty="0"/>
            <a:t>	σύρε και άφησε</a:t>
          </a:r>
        </a:p>
      </dgm:t>
    </dgm:pt>
    <dgm:pt modelId="{A9A67F37-91EA-4C53-986F-DD0CC23BC3C0}" type="parTrans" cxnId="{942E4495-1939-4D2E-B521-1CFADBBF614B}">
      <dgm:prSet/>
      <dgm:spPr/>
      <dgm:t>
        <a:bodyPr/>
        <a:lstStyle/>
        <a:p>
          <a:endParaRPr lang="el-GR" sz="2400"/>
        </a:p>
      </dgm:t>
    </dgm:pt>
    <dgm:pt modelId="{0C8310C4-D018-494D-9040-55B52A022F56}" type="sibTrans" cxnId="{942E4495-1939-4D2E-B521-1CFADBBF614B}">
      <dgm:prSet/>
      <dgm:spPr/>
      <dgm:t>
        <a:bodyPr/>
        <a:lstStyle/>
        <a:p>
          <a:endParaRPr lang="el-GR" sz="2400"/>
        </a:p>
      </dgm:t>
    </dgm:pt>
    <dgm:pt modelId="{986E0009-A857-455E-99C3-2B53A0F4DEF8}">
      <dgm:prSet custT="1"/>
      <dgm:spPr/>
      <dgm:t>
        <a:bodyPr/>
        <a:lstStyle/>
        <a:p>
          <a:r>
            <a:rPr lang="el-GR" sz="2400" dirty="0"/>
            <a:t>	ερώτηση σωστού/λάθους</a:t>
          </a:r>
        </a:p>
      </dgm:t>
    </dgm:pt>
    <dgm:pt modelId="{653DFC0F-0EEC-46BD-8D7E-5130E6B024BB}" type="parTrans" cxnId="{F9682630-759A-4A78-9A95-5DC30DD44203}">
      <dgm:prSet/>
      <dgm:spPr/>
      <dgm:t>
        <a:bodyPr/>
        <a:lstStyle/>
        <a:p>
          <a:endParaRPr lang="el-GR" sz="2400"/>
        </a:p>
      </dgm:t>
    </dgm:pt>
    <dgm:pt modelId="{691744D7-0642-473C-BF98-E40DCB661EC2}" type="sibTrans" cxnId="{F9682630-759A-4A78-9A95-5DC30DD44203}">
      <dgm:prSet/>
      <dgm:spPr/>
      <dgm:t>
        <a:bodyPr/>
        <a:lstStyle/>
        <a:p>
          <a:endParaRPr lang="el-GR" sz="2400"/>
        </a:p>
      </dgm:t>
    </dgm:pt>
    <dgm:pt modelId="{10A768E0-A513-415C-9C7F-D0D276621A94}">
      <dgm:prSet custT="1"/>
      <dgm:spPr/>
      <dgm:t>
        <a:bodyPr/>
        <a:lstStyle/>
        <a:p>
          <a:r>
            <a:rPr lang="el-GR" sz="2400" dirty="0"/>
            <a:t>	ερωτήσεις περίληψης</a:t>
          </a:r>
        </a:p>
      </dgm:t>
    </dgm:pt>
    <dgm:pt modelId="{E96F4080-94DA-4155-AF29-EC496606C0E8}" type="parTrans" cxnId="{9F180675-08AA-4898-9D48-5AE4E6CA1199}">
      <dgm:prSet/>
      <dgm:spPr/>
      <dgm:t>
        <a:bodyPr/>
        <a:lstStyle/>
        <a:p>
          <a:endParaRPr lang="el-GR" sz="2400"/>
        </a:p>
      </dgm:t>
    </dgm:pt>
    <dgm:pt modelId="{B097BBAA-E521-4D44-B8E3-D8459A941514}" type="sibTrans" cxnId="{9F180675-08AA-4898-9D48-5AE4E6CA1199}">
      <dgm:prSet/>
      <dgm:spPr/>
      <dgm:t>
        <a:bodyPr/>
        <a:lstStyle/>
        <a:p>
          <a:endParaRPr lang="el-GR" sz="2400"/>
        </a:p>
      </dgm:t>
    </dgm:pt>
    <dgm:pt modelId="{52FEAB4F-40FA-417F-8E3A-7084C6190C64}">
      <dgm:prSet custT="1"/>
      <dgm:spPr/>
      <dgm:t>
        <a:bodyPr/>
        <a:lstStyle/>
        <a:p>
          <a:r>
            <a:rPr lang="el-GR" sz="2400" dirty="0"/>
            <a:t>	σύρε τις λέξεις</a:t>
          </a:r>
        </a:p>
      </dgm:t>
    </dgm:pt>
    <dgm:pt modelId="{54D4ABE6-06AE-41A5-84C8-A56BE184C918}" type="parTrans" cxnId="{280431AA-57B5-4FCE-AB57-B2AD0E4E7421}">
      <dgm:prSet/>
      <dgm:spPr/>
      <dgm:t>
        <a:bodyPr/>
        <a:lstStyle/>
        <a:p>
          <a:endParaRPr lang="el-GR" sz="2400"/>
        </a:p>
      </dgm:t>
    </dgm:pt>
    <dgm:pt modelId="{592FA604-D7C7-4276-99DC-CFD78B6C09A6}" type="sibTrans" cxnId="{280431AA-57B5-4FCE-AB57-B2AD0E4E7421}">
      <dgm:prSet/>
      <dgm:spPr/>
      <dgm:t>
        <a:bodyPr/>
        <a:lstStyle/>
        <a:p>
          <a:endParaRPr lang="el-GR" sz="2400"/>
        </a:p>
      </dgm:t>
    </dgm:pt>
    <dgm:pt modelId="{B974204D-5987-4DA3-B268-3731042A717D}">
      <dgm:prSet custT="1"/>
      <dgm:spPr/>
      <dgm:t>
        <a:bodyPr/>
        <a:lstStyle/>
        <a:p>
          <a:r>
            <a:rPr lang="el-GR" sz="2400" dirty="0"/>
            <a:t>	μάρκαρε τις λέξεις</a:t>
          </a:r>
        </a:p>
      </dgm:t>
    </dgm:pt>
    <dgm:pt modelId="{FCFFE62B-BD8F-4AC0-BE3D-B85D7D512A26}" type="parTrans" cxnId="{0CF713DF-D552-4C97-B195-9C06563CF52D}">
      <dgm:prSet/>
      <dgm:spPr/>
      <dgm:t>
        <a:bodyPr/>
        <a:lstStyle/>
        <a:p>
          <a:endParaRPr lang="el-GR" sz="2400"/>
        </a:p>
      </dgm:t>
    </dgm:pt>
    <dgm:pt modelId="{FA684C53-3099-4D78-BFC6-A27901C2D9CE}" type="sibTrans" cxnId="{0CF713DF-D552-4C97-B195-9C06563CF52D}">
      <dgm:prSet/>
      <dgm:spPr/>
      <dgm:t>
        <a:bodyPr/>
        <a:lstStyle/>
        <a:p>
          <a:endParaRPr lang="el-GR" sz="2400"/>
        </a:p>
      </dgm:t>
    </dgm:pt>
    <dgm:pt modelId="{44E7D68F-5F1B-47AC-AFBB-F52088F7BE60}">
      <dgm:prSet custT="1"/>
      <dgm:spPr/>
      <dgm:t>
        <a:bodyPr/>
        <a:lstStyle/>
        <a:p>
          <a:r>
            <a:rPr lang="el-GR" sz="2400" dirty="0"/>
            <a:t>Ασκήσεις:</a:t>
          </a:r>
        </a:p>
      </dgm:t>
    </dgm:pt>
    <dgm:pt modelId="{89785F93-4B50-4245-A211-9097704025E8}" type="parTrans" cxnId="{DDA2E8D0-10AD-4E48-9D55-009006738530}">
      <dgm:prSet/>
      <dgm:spPr/>
      <dgm:t>
        <a:bodyPr/>
        <a:lstStyle/>
        <a:p>
          <a:endParaRPr lang="el-GR" sz="2400"/>
        </a:p>
      </dgm:t>
    </dgm:pt>
    <dgm:pt modelId="{80B92E75-E8C1-49B9-A47A-26EE435DFAF7}" type="sibTrans" cxnId="{DDA2E8D0-10AD-4E48-9D55-009006738530}">
      <dgm:prSet/>
      <dgm:spPr/>
      <dgm:t>
        <a:bodyPr/>
        <a:lstStyle/>
        <a:p>
          <a:endParaRPr lang="el-GR" sz="2400"/>
        </a:p>
      </dgm:t>
    </dgm:pt>
    <dgm:pt modelId="{790C069C-4C64-4AAB-8CD6-3EC8D1C45D1E}" type="pres">
      <dgm:prSet presAssocID="{729D7991-7221-4B21-8BF7-1F4502213AED}" presName="linear" presStyleCnt="0">
        <dgm:presLayoutVars>
          <dgm:animLvl val="lvl"/>
          <dgm:resizeHandles val="exact"/>
        </dgm:presLayoutVars>
      </dgm:prSet>
      <dgm:spPr/>
    </dgm:pt>
    <dgm:pt modelId="{025D7068-17EB-49B7-A3D8-576B2E6D6A22}" type="pres">
      <dgm:prSet presAssocID="{7B30575F-7256-469B-8491-8BE88237B6B4}" presName="parentText" presStyleLbl="node1" presStyleIdx="0" presStyleCnt="10" custLinFactY="-10606" custLinFactNeighborX="16421" custLinFactNeighborY="-100000">
        <dgm:presLayoutVars>
          <dgm:chMax val="0"/>
          <dgm:bulletEnabled val="1"/>
        </dgm:presLayoutVars>
      </dgm:prSet>
      <dgm:spPr/>
    </dgm:pt>
    <dgm:pt modelId="{9621A0E6-FA69-4D15-82B3-A012126C51AC}" type="pres">
      <dgm:prSet presAssocID="{CD3BF10E-0E9C-4E66-9708-7DDC9EB8A040}" presName="spacer" presStyleCnt="0"/>
      <dgm:spPr/>
    </dgm:pt>
    <dgm:pt modelId="{7CABCF7C-C65E-4CF9-82F7-F251C379C71F}" type="pres">
      <dgm:prSet presAssocID="{44E7D68F-5F1B-47AC-AFBB-F52088F7BE60}" presName="parentText" presStyleLbl="node1" presStyleIdx="1" presStyleCnt="10">
        <dgm:presLayoutVars>
          <dgm:chMax val="0"/>
          <dgm:bulletEnabled val="1"/>
        </dgm:presLayoutVars>
      </dgm:prSet>
      <dgm:spPr/>
    </dgm:pt>
    <dgm:pt modelId="{8E9C5660-74BB-441C-8827-92B640A9EA5B}" type="pres">
      <dgm:prSet presAssocID="{80B92E75-E8C1-49B9-A47A-26EE435DFAF7}" presName="spacer" presStyleCnt="0"/>
      <dgm:spPr/>
    </dgm:pt>
    <dgm:pt modelId="{DE288BDF-3CE8-4194-947E-A670D8077DE1}" type="pres">
      <dgm:prSet presAssocID="{AE62F5D6-943A-45A1-B16A-28550418FC6C}" presName="parentText" presStyleLbl="node1" presStyleIdx="2" presStyleCnt="10">
        <dgm:presLayoutVars>
          <dgm:chMax val="0"/>
          <dgm:bulletEnabled val="1"/>
        </dgm:presLayoutVars>
      </dgm:prSet>
      <dgm:spPr/>
    </dgm:pt>
    <dgm:pt modelId="{5242972E-3E58-4F09-9CA1-524C616034AE}" type="pres">
      <dgm:prSet presAssocID="{9E0B2217-3976-4DD4-9386-0D6D5E7C2993}" presName="spacer" presStyleCnt="0"/>
      <dgm:spPr/>
    </dgm:pt>
    <dgm:pt modelId="{2A76FD1F-24AC-4A8F-BF71-F8724AE04231}" type="pres">
      <dgm:prSet presAssocID="{4394F879-4386-45B7-BB75-A2A393A9E83D}" presName="parentText" presStyleLbl="node1" presStyleIdx="3" presStyleCnt="10">
        <dgm:presLayoutVars>
          <dgm:chMax val="0"/>
          <dgm:bulletEnabled val="1"/>
        </dgm:presLayoutVars>
      </dgm:prSet>
      <dgm:spPr/>
    </dgm:pt>
    <dgm:pt modelId="{6D1B22EF-8FDE-485E-8C3D-45A48FCF57B4}" type="pres">
      <dgm:prSet presAssocID="{4C7B7A05-296B-4877-A032-8D6A562194F8}" presName="spacer" presStyleCnt="0"/>
      <dgm:spPr/>
    </dgm:pt>
    <dgm:pt modelId="{CF3A71B1-EA94-4025-9F8A-E3A62A1D40EF}" type="pres">
      <dgm:prSet presAssocID="{B0CFAFE1-E414-4FFD-8489-4B111F2AA8C6}" presName="parentText" presStyleLbl="node1" presStyleIdx="4" presStyleCnt="10">
        <dgm:presLayoutVars>
          <dgm:chMax val="0"/>
          <dgm:bulletEnabled val="1"/>
        </dgm:presLayoutVars>
      </dgm:prSet>
      <dgm:spPr/>
    </dgm:pt>
    <dgm:pt modelId="{BCA1083C-64FB-49C4-AC75-48847B75CF3E}" type="pres">
      <dgm:prSet presAssocID="{CFD2E37B-6487-4356-9C4D-DD41FE002E41}" presName="spacer" presStyleCnt="0"/>
      <dgm:spPr/>
    </dgm:pt>
    <dgm:pt modelId="{30160CF3-C792-45C8-8713-F38741CAE3E7}" type="pres">
      <dgm:prSet presAssocID="{986E0009-A857-455E-99C3-2B53A0F4DEF8}" presName="parentText" presStyleLbl="node1" presStyleIdx="5" presStyleCnt="10">
        <dgm:presLayoutVars>
          <dgm:chMax val="0"/>
          <dgm:bulletEnabled val="1"/>
        </dgm:presLayoutVars>
      </dgm:prSet>
      <dgm:spPr/>
    </dgm:pt>
    <dgm:pt modelId="{40420FA2-827D-4815-9683-43E035A92AAC}" type="pres">
      <dgm:prSet presAssocID="{691744D7-0642-473C-BF98-E40DCB661EC2}" presName="spacer" presStyleCnt="0"/>
      <dgm:spPr/>
    </dgm:pt>
    <dgm:pt modelId="{F7D33876-2068-48D8-B587-4D570E4736AA}" type="pres">
      <dgm:prSet presAssocID="{4A4B67A4-7945-47F1-B9F9-0CBE43C05B82}" presName="parentText" presStyleLbl="node1" presStyleIdx="6" presStyleCnt="10">
        <dgm:presLayoutVars>
          <dgm:chMax val="0"/>
          <dgm:bulletEnabled val="1"/>
        </dgm:presLayoutVars>
      </dgm:prSet>
      <dgm:spPr/>
    </dgm:pt>
    <dgm:pt modelId="{2DA9E86F-D72D-4ACE-B53B-34F1D51CFEFF}" type="pres">
      <dgm:prSet presAssocID="{0C8310C4-D018-494D-9040-55B52A022F56}" presName="spacer" presStyleCnt="0"/>
      <dgm:spPr/>
    </dgm:pt>
    <dgm:pt modelId="{09F09E7A-7361-4648-B1D0-0BC6818A319F}" type="pres">
      <dgm:prSet presAssocID="{B974204D-5987-4DA3-B268-3731042A717D}" presName="parentText" presStyleLbl="node1" presStyleIdx="7" presStyleCnt="10">
        <dgm:presLayoutVars>
          <dgm:chMax val="0"/>
          <dgm:bulletEnabled val="1"/>
        </dgm:presLayoutVars>
      </dgm:prSet>
      <dgm:spPr/>
    </dgm:pt>
    <dgm:pt modelId="{E443550A-8088-41F3-88A4-148E8678BB31}" type="pres">
      <dgm:prSet presAssocID="{FA684C53-3099-4D78-BFC6-A27901C2D9CE}" presName="spacer" presStyleCnt="0"/>
      <dgm:spPr/>
    </dgm:pt>
    <dgm:pt modelId="{DEC6DE59-995E-4725-B9DB-A2F9A26E43F7}" type="pres">
      <dgm:prSet presAssocID="{52FEAB4F-40FA-417F-8E3A-7084C6190C64}" presName="parentText" presStyleLbl="node1" presStyleIdx="8" presStyleCnt="10">
        <dgm:presLayoutVars>
          <dgm:chMax val="0"/>
          <dgm:bulletEnabled val="1"/>
        </dgm:presLayoutVars>
      </dgm:prSet>
      <dgm:spPr/>
    </dgm:pt>
    <dgm:pt modelId="{11EFA9D3-FFAC-4992-BCF3-D418E5A097A7}" type="pres">
      <dgm:prSet presAssocID="{592FA604-D7C7-4276-99DC-CFD78B6C09A6}" presName="spacer" presStyleCnt="0"/>
      <dgm:spPr/>
    </dgm:pt>
    <dgm:pt modelId="{5AF8836A-4E37-4BCB-B089-532F26615EAC}" type="pres">
      <dgm:prSet presAssocID="{10A768E0-A513-415C-9C7F-D0D276621A94}" presName="parentText" presStyleLbl="node1" presStyleIdx="9" presStyleCnt="10">
        <dgm:presLayoutVars>
          <dgm:chMax val="0"/>
          <dgm:bulletEnabled val="1"/>
        </dgm:presLayoutVars>
      </dgm:prSet>
      <dgm:spPr/>
    </dgm:pt>
  </dgm:ptLst>
  <dgm:cxnLst>
    <dgm:cxn modelId="{9F2F6A18-FFBF-413B-9C99-7DDD22C04D84}" type="presOf" srcId="{52FEAB4F-40FA-417F-8E3A-7084C6190C64}" destId="{DEC6DE59-995E-4725-B9DB-A2F9A26E43F7}" srcOrd="0" destOrd="0" presId="urn:microsoft.com/office/officeart/2005/8/layout/vList2"/>
    <dgm:cxn modelId="{3F1EE11C-7401-45A0-BCB4-87CEFE5F6397}" type="presOf" srcId="{4394F879-4386-45B7-BB75-A2A393A9E83D}" destId="{2A76FD1F-24AC-4A8F-BF71-F8724AE04231}" srcOrd="0" destOrd="0" presId="urn:microsoft.com/office/officeart/2005/8/layout/vList2"/>
    <dgm:cxn modelId="{C3200A2F-40C2-4F5A-9DEB-6FD21A65947D}" type="presOf" srcId="{10A768E0-A513-415C-9C7F-D0D276621A94}" destId="{5AF8836A-4E37-4BCB-B089-532F26615EAC}" srcOrd="0" destOrd="0" presId="urn:microsoft.com/office/officeart/2005/8/layout/vList2"/>
    <dgm:cxn modelId="{F9682630-759A-4A78-9A95-5DC30DD44203}" srcId="{729D7991-7221-4B21-8BF7-1F4502213AED}" destId="{986E0009-A857-455E-99C3-2B53A0F4DEF8}" srcOrd="5" destOrd="0" parTransId="{653DFC0F-0EEC-46BD-8D7E-5130E6B024BB}" sibTransId="{691744D7-0642-473C-BF98-E40DCB661EC2}"/>
    <dgm:cxn modelId="{CBC65D48-F647-4D07-B393-A251E169FB58}" type="presOf" srcId="{44E7D68F-5F1B-47AC-AFBB-F52088F7BE60}" destId="{7CABCF7C-C65E-4CF9-82F7-F251C379C71F}" srcOrd="0" destOrd="0" presId="urn:microsoft.com/office/officeart/2005/8/layout/vList2"/>
    <dgm:cxn modelId="{D772494B-5918-4BB3-BEA4-A54B00662885}" srcId="{729D7991-7221-4B21-8BF7-1F4502213AED}" destId="{4394F879-4386-45B7-BB75-A2A393A9E83D}" srcOrd="3" destOrd="0" parTransId="{B57D5CF4-F877-4CF8-A726-8325AF52FA11}" sibTransId="{4C7B7A05-296B-4877-A032-8D6A562194F8}"/>
    <dgm:cxn modelId="{B0D3636C-6C00-424F-B73A-08F4A045E956}" type="presOf" srcId="{729D7991-7221-4B21-8BF7-1F4502213AED}" destId="{790C069C-4C64-4AAB-8CD6-3EC8D1C45D1E}" srcOrd="0" destOrd="0" presId="urn:microsoft.com/office/officeart/2005/8/layout/vList2"/>
    <dgm:cxn modelId="{E4770954-98EE-4D73-84B3-9BB2B3F06134}" type="presOf" srcId="{7B30575F-7256-469B-8491-8BE88237B6B4}" destId="{025D7068-17EB-49B7-A3D8-576B2E6D6A22}" srcOrd="0" destOrd="0" presId="urn:microsoft.com/office/officeart/2005/8/layout/vList2"/>
    <dgm:cxn modelId="{9F180675-08AA-4898-9D48-5AE4E6CA1199}" srcId="{729D7991-7221-4B21-8BF7-1F4502213AED}" destId="{10A768E0-A513-415C-9C7F-D0D276621A94}" srcOrd="9" destOrd="0" parTransId="{E96F4080-94DA-4155-AF29-EC496606C0E8}" sibTransId="{B097BBAA-E521-4D44-B8E3-D8459A941514}"/>
    <dgm:cxn modelId="{942E4495-1939-4D2E-B521-1CFADBBF614B}" srcId="{729D7991-7221-4B21-8BF7-1F4502213AED}" destId="{4A4B67A4-7945-47F1-B9F9-0CBE43C05B82}" srcOrd="6" destOrd="0" parTransId="{A9A67F37-91EA-4C53-986F-DD0CC23BC3C0}" sibTransId="{0C8310C4-D018-494D-9040-55B52A022F56}"/>
    <dgm:cxn modelId="{280431AA-57B5-4FCE-AB57-B2AD0E4E7421}" srcId="{729D7991-7221-4B21-8BF7-1F4502213AED}" destId="{52FEAB4F-40FA-417F-8E3A-7084C6190C64}" srcOrd="8" destOrd="0" parTransId="{54D4ABE6-06AE-41A5-84C8-A56BE184C918}" sibTransId="{592FA604-D7C7-4276-99DC-CFD78B6C09A6}"/>
    <dgm:cxn modelId="{E4A780AB-741A-4763-8D4D-0876E2E81A2E}" type="presOf" srcId="{B0CFAFE1-E414-4FFD-8489-4B111F2AA8C6}" destId="{CF3A71B1-EA94-4025-9F8A-E3A62A1D40EF}" srcOrd="0" destOrd="0" presId="urn:microsoft.com/office/officeart/2005/8/layout/vList2"/>
    <dgm:cxn modelId="{82A517B0-779E-4511-B36E-09431264B071}" type="presOf" srcId="{4A4B67A4-7945-47F1-B9F9-0CBE43C05B82}" destId="{F7D33876-2068-48D8-B587-4D570E4736AA}" srcOrd="0" destOrd="0" presId="urn:microsoft.com/office/officeart/2005/8/layout/vList2"/>
    <dgm:cxn modelId="{C5595BB0-AE04-43E6-A2F9-BE0E31F1B0CE}" srcId="{729D7991-7221-4B21-8BF7-1F4502213AED}" destId="{B0CFAFE1-E414-4FFD-8489-4B111F2AA8C6}" srcOrd="4" destOrd="0" parTransId="{53FDBA35-D90A-4284-9E71-6945A624D91C}" sibTransId="{CFD2E37B-6487-4356-9C4D-DD41FE002E41}"/>
    <dgm:cxn modelId="{077022B9-E548-440A-830F-ADEA0E00187E}" type="presOf" srcId="{986E0009-A857-455E-99C3-2B53A0F4DEF8}" destId="{30160CF3-C792-45C8-8713-F38741CAE3E7}" srcOrd="0" destOrd="0" presId="urn:microsoft.com/office/officeart/2005/8/layout/vList2"/>
    <dgm:cxn modelId="{538299BB-4014-4EE0-8AC0-B14247CB314C}" srcId="{729D7991-7221-4B21-8BF7-1F4502213AED}" destId="{7B30575F-7256-469B-8491-8BE88237B6B4}" srcOrd="0" destOrd="0" parTransId="{716E53F5-29A0-4643-A41D-2C4D1CC92948}" sibTransId="{CD3BF10E-0E9C-4E66-9708-7DDC9EB8A040}"/>
    <dgm:cxn modelId="{224183C6-81F5-4656-9FBE-38DAEDB82F51}" type="presOf" srcId="{B974204D-5987-4DA3-B268-3731042A717D}" destId="{09F09E7A-7361-4648-B1D0-0BC6818A319F}" srcOrd="0" destOrd="0" presId="urn:microsoft.com/office/officeart/2005/8/layout/vList2"/>
    <dgm:cxn modelId="{DDA2E8D0-10AD-4E48-9D55-009006738530}" srcId="{729D7991-7221-4B21-8BF7-1F4502213AED}" destId="{44E7D68F-5F1B-47AC-AFBB-F52088F7BE60}" srcOrd="1" destOrd="0" parTransId="{89785F93-4B50-4245-A211-9097704025E8}" sibTransId="{80B92E75-E8C1-49B9-A47A-26EE435DFAF7}"/>
    <dgm:cxn modelId="{0CF713DF-D552-4C97-B195-9C06563CF52D}" srcId="{729D7991-7221-4B21-8BF7-1F4502213AED}" destId="{B974204D-5987-4DA3-B268-3731042A717D}" srcOrd="7" destOrd="0" parTransId="{FCFFE62B-BD8F-4AC0-BE3D-B85D7D512A26}" sibTransId="{FA684C53-3099-4D78-BFC6-A27901C2D9CE}"/>
    <dgm:cxn modelId="{BCD37EF3-73C6-4B07-AF14-3CB41E924A2F}" srcId="{729D7991-7221-4B21-8BF7-1F4502213AED}" destId="{AE62F5D6-943A-45A1-B16A-28550418FC6C}" srcOrd="2" destOrd="0" parTransId="{318F617C-EE6B-423E-B3ED-E712CAE5A79E}" sibTransId="{9E0B2217-3976-4DD4-9386-0D6D5E7C2993}"/>
    <dgm:cxn modelId="{6AE38FFB-96E7-4574-B154-F18320DB83D6}" type="presOf" srcId="{AE62F5D6-943A-45A1-B16A-28550418FC6C}" destId="{DE288BDF-3CE8-4194-947E-A670D8077DE1}" srcOrd="0" destOrd="0" presId="urn:microsoft.com/office/officeart/2005/8/layout/vList2"/>
    <dgm:cxn modelId="{0F5BA8C4-9F05-4A9A-B52E-44D89818DA19}" type="presParOf" srcId="{790C069C-4C64-4AAB-8CD6-3EC8D1C45D1E}" destId="{025D7068-17EB-49B7-A3D8-576B2E6D6A22}" srcOrd="0" destOrd="0" presId="urn:microsoft.com/office/officeart/2005/8/layout/vList2"/>
    <dgm:cxn modelId="{28AF749E-A3F2-443F-B303-D107362698F1}" type="presParOf" srcId="{790C069C-4C64-4AAB-8CD6-3EC8D1C45D1E}" destId="{9621A0E6-FA69-4D15-82B3-A012126C51AC}" srcOrd="1" destOrd="0" presId="urn:microsoft.com/office/officeart/2005/8/layout/vList2"/>
    <dgm:cxn modelId="{EA688FFA-3A97-4096-A511-0EAD0A0482F7}" type="presParOf" srcId="{790C069C-4C64-4AAB-8CD6-3EC8D1C45D1E}" destId="{7CABCF7C-C65E-4CF9-82F7-F251C379C71F}" srcOrd="2" destOrd="0" presId="urn:microsoft.com/office/officeart/2005/8/layout/vList2"/>
    <dgm:cxn modelId="{9244036E-F334-4FF2-8649-42C22837617B}" type="presParOf" srcId="{790C069C-4C64-4AAB-8CD6-3EC8D1C45D1E}" destId="{8E9C5660-74BB-441C-8827-92B640A9EA5B}" srcOrd="3" destOrd="0" presId="urn:microsoft.com/office/officeart/2005/8/layout/vList2"/>
    <dgm:cxn modelId="{186872F2-B241-420F-A400-819F6742B102}" type="presParOf" srcId="{790C069C-4C64-4AAB-8CD6-3EC8D1C45D1E}" destId="{DE288BDF-3CE8-4194-947E-A670D8077DE1}" srcOrd="4" destOrd="0" presId="urn:microsoft.com/office/officeart/2005/8/layout/vList2"/>
    <dgm:cxn modelId="{B686D87F-8351-4C89-9FF5-7BB2BD41413A}" type="presParOf" srcId="{790C069C-4C64-4AAB-8CD6-3EC8D1C45D1E}" destId="{5242972E-3E58-4F09-9CA1-524C616034AE}" srcOrd="5" destOrd="0" presId="urn:microsoft.com/office/officeart/2005/8/layout/vList2"/>
    <dgm:cxn modelId="{D6DEFF7C-6657-4C49-AE73-294DBFE12499}" type="presParOf" srcId="{790C069C-4C64-4AAB-8CD6-3EC8D1C45D1E}" destId="{2A76FD1F-24AC-4A8F-BF71-F8724AE04231}" srcOrd="6" destOrd="0" presId="urn:microsoft.com/office/officeart/2005/8/layout/vList2"/>
    <dgm:cxn modelId="{0CE1A188-0C30-48A1-8018-1D3CCA4581B3}" type="presParOf" srcId="{790C069C-4C64-4AAB-8CD6-3EC8D1C45D1E}" destId="{6D1B22EF-8FDE-485E-8C3D-45A48FCF57B4}" srcOrd="7" destOrd="0" presId="urn:microsoft.com/office/officeart/2005/8/layout/vList2"/>
    <dgm:cxn modelId="{448BC05C-0F4C-442B-9AE5-12DE403F59D0}" type="presParOf" srcId="{790C069C-4C64-4AAB-8CD6-3EC8D1C45D1E}" destId="{CF3A71B1-EA94-4025-9F8A-E3A62A1D40EF}" srcOrd="8" destOrd="0" presId="urn:microsoft.com/office/officeart/2005/8/layout/vList2"/>
    <dgm:cxn modelId="{D90A86DC-B929-4E17-BEAC-B2A8B6C04F06}" type="presParOf" srcId="{790C069C-4C64-4AAB-8CD6-3EC8D1C45D1E}" destId="{BCA1083C-64FB-49C4-AC75-48847B75CF3E}" srcOrd="9" destOrd="0" presId="urn:microsoft.com/office/officeart/2005/8/layout/vList2"/>
    <dgm:cxn modelId="{BB2E8352-8240-4096-8BF1-F1C278BADA9B}" type="presParOf" srcId="{790C069C-4C64-4AAB-8CD6-3EC8D1C45D1E}" destId="{30160CF3-C792-45C8-8713-F38741CAE3E7}" srcOrd="10" destOrd="0" presId="urn:microsoft.com/office/officeart/2005/8/layout/vList2"/>
    <dgm:cxn modelId="{13DE7F61-11E3-4250-824F-A52E54C6B764}" type="presParOf" srcId="{790C069C-4C64-4AAB-8CD6-3EC8D1C45D1E}" destId="{40420FA2-827D-4815-9683-43E035A92AAC}" srcOrd="11" destOrd="0" presId="urn:microsoft.com/office/officeart/2005/8/layout/vList2"/>
    <dgm:cxn modelId="{1943E00C-99B9-4E93-91BF-70E3932CE03E}" type="presParOf" srcId="{790C069C-4C64-4AAB-8CD6-3EC8D1C45D1E}" destId="{F7D33876-2068-48D8-B587-4D570E4736AA}" srcOrd="12" destOrd="0" presId="urn:microsoft.com/office/officeart/2005/8/layout/vList2"/>
    <dgm:cxn modelId="{23EDBB4F-C73D-48E2-9FB1-EAEC3DF062E9}" type="presParOf" srcId="{790C069C-4C64-4AAB-8CD6-3EC8D1C45D1E}" destId="{2DA9E86F-D72D-4ACE-B53B-34F1D51CFEFF}" srcOrd="13" destOrd="0" presId="urn:microsoft.com/office/officeart/2005/8/layout/vList2"/>
    <dgm:cxn modelId="{D32766CE-7C16-420B-AED1-F0D5990BCB8C}" type="presParOf" srcId="{790C069C-4C64-4AAB-8CD6-3EC8D1C45D1E}" destId="{09F09E7A-7361-4648-B1D0-0BC6818A319F}" srcOrd="14" destOrd="0" presId="urn:microsoft.com/office/officeart/2005/8/layout/vList2"/>
    <dgm:cxn modelId="{FAF8A093-4EA6-4BF7-ACD2-FEB11935ADA3}" type="presParOf" srcId="{790C069C-4C64-4AAB-8CD6-3EC8D1C45D1E}" destId="{E443550A-8088-41F3-88A4-148E8678BB31}" srcOrd="15" destOrd="0" presId="urn:microsoft.com/office/officeart/2005/8/layout/vList2"/>
    <dgm:cxn modelId="{A77D73BE-14BD-4467-9CE3-D2E84859C229}" type="presParOf" srcId="{790C069C-4C64-4AAB-8CD6-3EC8D1C45D1E}" destId="{DEC6DE59-995E-4725-B9DB-A2F9A26E43F7}" srcOrd="16" destOrd="0" presId="urn:microsoft.com/office/officeart/2005/8/layout/vList2"/>
    <dgm:cxn modelId="{7049B856-5D79-4F2D-96F2-6611C49549DC}" type="presParOf" srcId="{790C069C-4C64-4AAB-8CD6-3EC8D1C45D1E}" destId="{11EFA9D3-FFAC-4992-BCF3-D418E5A097A7}" srcOrd="17" destOrd="0" presId="urn:microsoft.com/office/officeart/2005/8/layout/vList2"/>
    <dgm:cxn modelId="{B26B1FF5-0F36-4F5F-916A-0AB0F18F4D8B}" type="presParOf" srcId="{790C069C-4C64-4AAB-8CD6-3EC8D1C45D1E}" destId="{5AF8836A-4E37-4BCB-B089-532F26615EAC}"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29D7991-7221-4B21-8BF7-1F4502213AE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l-GR"/>
        </a:p>
      </dgm:t>
    </dgm:pt>
    <dgm:pt modelId="{7B30575F-7256-469B-8491-8BE88237B6B4}">
      <dgm:prSet phldrT="[Κείμενο]" custT="1"/>
      <dgm:spPr/>
      <dgm:t>
        <a:bodyPr/>
        <a:lstStyle/>
        <a:p>
          <a:pPr algn="ctr"/>
          <a:r>
            <a:rPr lang="el-GR" sz="2400" b="0" dirty="0"/>
            <a:t>1η δέσμη </a:t>
          </a:r>
        </a:p>
        <a:p>
          <a:pPr algn="ctr"/>
          <a:r>
            <a:rPr lang="el-GR" sz="2000" dirty="0"/>
            <a:t>κείμενο - προκείμενα – μετακείμενα</a:t>
          </a:r>
        </a:p>
      </dgm:t>
    </dgm:pt>
    <dgm:pt modelId="{716E53F5-29A0-4643-A41D-2C4D1CC92948}" type="parTrans" cxnId="{538299BB-4014-4EE0-8AC0-B14247CB314C}">
      <dgm:prSet/>
      <dgm:spPr/>
      <dgm:t>
        <a:bodyPr/>
        <a:lstStyle/>
        <a:p>
          <a:endParaRPr lang="el-GR"/>
        </a:p>
      </dgm:t>
    </dgm:pt>
    <dgm:pt modelId="{CD3BF10E-0E9C-4E66-9708-7DDC9EB8A040}" type="sibTrans" cxnId="{538299BB-4014-4EE0-8AC0-B14247CB314C}">
      <dgm:prSet/>
      <dgm:spPr/>
      <dgm:t>
        <a:bodyPr/>
        <a:lstStyle/>
        <a:p>
          <a:endParaRPr lang="el-GR"/>
        </a:p>
      </dgm:t>
    </dgm:pt>
    <dgm:pt modelId="{AE62F5D6-943A-45A1-B16A-28550418FC6C}">
      <dgm:prSet phldrT="[Κείμενο]" custT="1"/>
      <dgm:spPr/>
      <dgm:t>
        <a:bodyPr/>
        <a:lstStyle/>
        <a:p>
          <a:pPr algn="ctr"/>
          <a:r>
            <a:rPr lang="el-GR" sz="2400" b="0" dirty="0"/>
            <a:t>2</a:t>
          </a:r>
          <a:r>
            <a:rPr lang="el-GR" sz="2400" b="0" baseline="30000" dirty="0"/>
            <a:t>η</a:t>
          </a:r>
          <a:r>
            <a:rPr lang="el-GR" sz="2400" b="0" dirty="0"/>
            <a:t> δέσμη </a:t>
          </a:r>
        </a:p>
        <a:p>
          <a:pPr algn="ctr"/>
          <a:r>
            <a:rPr lang="el-GR" sz="2000" dirty="0"/>
            <a:t>διακείμενα -  επικείμενα - παρακείμενα – περικείμενα</a:t>
          </a:r>
        </a:p>
      </dgm:t>
    </dgm:pt>
    <dgm:pt modelId="{318F617C-EE6B-423E-B3ED-E712CAE5A79E}" type="parTrans" cxnId="{BCD37EF3-73C6-4B07-AF14-3CB41E924A2F}">
      <dgm:prSet/>
      <dgm:spPr/>
      <dgm:t>
        <a:bodyPr/>
        <a:lstStyle/>
        <a:p>
          <a:endParaRPr lang="el-GR"/>
        </a:p>
      </dgm:t>
    </dgm:pt>
    <dgm:pt modelId="{9E0B2217-3976-4DD4-9386-0D6D5E7C2993}" type="sibTrans" cxnId="{BCD37EF3-73C6-4B07-AF14-3CB41E924A2F}">
      <dgm:prSet/>
      <dgm:spPr/>
      <dgm:t>
        <a:bodyPr/>
        <a:lstStyle/>
        <a:p>
          <a:endParaRPr lang="el-GR"/>
        </a:p>
      </dgm:t>
    </dgm:pt>
    <dgm:pt modelId="{4394F879-4386-45B7-BB75-A2A393A9E83D}">
      <dgm:prSet custT="1"/>
      <dgm:spPr/>
      <dgm:t>
        <a:bodyPr/>
        <a:lstStyle/>
        <a:p>
          <a:pPr algn="ctr"/>
          <a:r>
            <a:rPr lang="el-GR" sz="2400" b="0" dirty="0"/>
            <a:t>3</a:t>
          </a:r>
          <a:r>
            <a:rPr lang="el-GR" sz="2400" b="0" baseline="30000" dirty="0"/>
            <a:t>η</a:t>
          </a:r>
          <a:r>
            <a:rPr lang="el-GR" sz="2400" b="0" dirty="0"/>
            <a:t> δέσμη </a:t>
          </a:r>
        </a:p>
        <a:p>
          <a:pPr algn="ctr"/>
          <a:r>
            <a:rPr lang="el-GR" sz="2000" dirty="0"/>
            <a:t>πολυκείμενα – πολυαντικείμενα</a:t>
          </a:r>
        </a:p>
      </dgm:t>
    </dgm:pt>
    <dgm:pt modelId="{B57D5CF4-F877-4CF8-A726-8325AF52FA11}" type="parTrans" cxnId="{D772494B-5918-4BB3-BEA4-A54B00662885}">
      <dgm:prSet/>
      <dgm:spPr/>
      <dgm:t>
        <a:bodyPr/>
        <a:lstStyle/>
        <a:p>
          <a:endParaRPr lang="el-GR"/>
        </a:p>
      </dgm:t>
    </dgm:pt>
    <dgm:pt modelId="{4C7B7A05-296B-4877-A032-8D6A562194F8}" type="sibTrans" cxnId="{D772494B-5918-4BB3-BEA4-A54B00662885}">
      <dgm:prSet/>
      <dgm:spPr/>
      <dgm:t>
        <a:bodyPr/>
        <a:lstStyle/>
        <a:p>
          <a:endParaRPr lang="el-GR"/>
        </a:p>
      </dgm:t>
    </dgm:pt>
    <dgm:pt modelId="{790C069C-4C64-4AAB-8CD6-3EC8D1C45D1E}" type="pres">
      <dgm:prSet presAssocID="{729D7991-7221-4B21-8BF7-1F4502213AED}" presName="linear" presStyleCnt="0">
        <dgm:presLayoutVars>
          <dgm:animLvl val="lvl"/>
          <dgm:resizeHandles val="exact"/>
        </dgm:presLayoutVars>
      </dgm:prSet>
      <dgm:spPr/>
    </dgm:pt>
    <dgm:pt modelId="{025D7068-17EB-49B7-A3D8-576B2E6D6A22}" type="pres">
      <dgm:prSet presAssocID="{7B30575F-7256-469B-8491-8BE88237B6B4}" presName="parentText" presStyleLbl="node1" presStyleIdx="0" presStyleCnt="3">
        <dgm:presLayoutVars>
          <dgm:chMax val="0"/>
          <dgm:bulletEnabled val="1"/>
        </dgm:presLayoutVars>
      </dgm:prSet>
      <dgm:spPr/>
    </dgm:pt>
    <dgm:pt modelId="{9621A0E6-FA69-4D15-82B3-A012126C51AC}" type="pres">
      <dgm:prSet presAssocID="{CD3BF10E-0E9C-4E66-9708-7DDC9EB8A040}" presName="spacer" presStyleCnt="0"/>
      <dgm:spPr/>
    </dgm:pt>
    <dgm:pt modelId="{DE288BDF-3CE8-4194-947E-A670D8077DE1}" type="pres">
      <dgm:prSet presAssocID="{AE62F5D6-943A-45A1-B16A-28550418FC6C}" presName="parentText" presStyleLbl="node1" presStyleIdx="1" presStyleCnt="3">
        <dgm:presLayoutVars>
          <dgm:chMax val="0"/>
          <dgm:bulletEnabled val="1"/>
        </dgm:presLayoutVars>
      </dgm:prSet>
      <dgm:spPr/>
    </dgm:pt>
    <dgm:pt modelId="{5242972E-3E58-4F09-9CA1-524C616034AE}" type="pres">
      <dgm:prSet presAssocID="{9E0B2217-3976-4DD4-9386-0D6D5E7C2993}" presName="spacer" presStyleCnt="0"/>
      <dgm:spPr/>
    </dgm:pt>
    <dgm:pt modelId="{2A76FD1F-24AC-4A8F-BF71-F8724AE04231}" type="pres">
      <dgm:prSet presAssocID="{4394F879-4386-45B7-BB75-A2A393A9E83D}" presName="parentText" presStyleLbl="node1" presStyleIdx="2" presStyleCnt="3">
        <dgm:presLayoutVars>
          <dgm:chMax val="0"/>
          <dgm:bulletEnabled val="1"/>
        </dgm:presLayoutVars>
      </dgm:prSet>
      <dgm:spPr/>
    </dgm:pt>
  </dgm:ptLst>
  <dgm:cxnLst>
    <dgm:cxn modelId="{3F1EE11C-7401-45A0-BCB4-87CEFE5F6397}" type="presOf" srcId="{4394F879-4386-45B7-BB75-A2A393A9E83D}" destId="{2A76FD1F-24AC-4A8F-BF71-F8724AE04231}" srcOrd="0" destOrd="0" presId="urn:microsoft.com/office/officeart/2005/8/layout/vList2"/>
    <dgm:cxn modelId="{D772494B-5918-4BB3-BEA4-A54B00662885}" srcId="{729D7991-7221-4B21-8BF7-1F4502213AED}" destId="{4394F879-4386-45B7-BB75-A2A393A9E83D}" srcOrd="2" destOrd="0" parTransId="{B57D5CF4-F877-4CF8-A726-8325AF52FA11}" sibTransId="{4C7B7A05-296B-4877-A032-8D6A562194F8}"/>
    <dgm:cxn modelId="{B0D3636C-6C00-424F-B73A-08F4A045E956}" type="presOf" srcId="{729D7991-7221-4B21-8BF7-1F4502213AED}" destId="{790C069C-4C64-4AAB-8CD6-3EC8D1C45D1E}" srcOrd="0" destOrd="0" presId="urn:microsoft.com/office/officeart/2005/8/layout/vList2"/>
    <dgm:cxn modelId="{E4770954-98EE-4D73-84B3-9BB2B3F06134}" type="presOf" srcId="{7B30575F-7256-469B-8491-8BE88237B6B4}" destId="{025D7068-17EB-49B7-A3D8-576B2E6D6A22}" srcOrd="0" destOrd="0" presId="urn:microsoft.com/office/officeart/2005/8/layout/vList2"/>
    <dgm:cxn modelId="{538299BB-4014-4EE0-8AC0-B14247CB314C}" srcId="{729D7991-7221-4B21-8BF7-1F4502213AED}" destId="{7B30575F-7256-469B-8491-8BE88237B6B4}" srcOrd="0" destOrd="0" parTransId="{716E53F5-29A0-4643-A41D-2C4D1CC92948}" sibTransId="{CD3BF10E-0E9C-4E66-9708-7DDC9EB8A040}"/>
    <dgm:cxn modelId="{BCD37EF3-73C6-4B07-AF14-3CB41E924A2F}" srcId="{729D7991-7221-4B21-8BF7-1F4502213AED}" destId="{AE62F5D6-943A-45A1-B16A-28550418FC6C}" srcOrd="1" destOrd="0" parTransId="{318F617C-EE6B-423E-B3ED-E712CAE5A79E}" sibTransId="{9E0B2217-3976-4DD4-9386-0D6D5E7C2993}"/>
    <dgm:cxn modelId="{6AE38FFB-96E7-4574-B154-F18320DB83D6}" type="presOf" srcId="{AE62F5D6-943A-45A1-B16A-28550418FC6C}" destId="{DE288BDF-3CE8-4194-947E-A670D8077DE1}" srcOrd="0" destOrd="0" presId="urn:microsoft.com/office/officeart/2005/8/layout/vList2"/>
    <dgm:cxn modelId="{0F5BA8C4-9F05-4A9A-B52E-44D89818DA19}" type="presParOf" srcId="{790C069C-4C64-4AAB-8CD6-3EC8D1C45D1E}" destId="{025D7068-17EB-49B7-A3D8-576B2E6D6A22}" srcOrd="0" destOrd="0" presId="urn:microsoft.com/office/officeart/2005/8/layout/vList2"/>
    <dgm:cxn modelId="{28AF749E-A3F2-443F-B303-D107362698F1}" type="presParOf" srcId="{790C069C-4C64-4AAB-8CD6-3EC8D1C45D1E}" destId="{9621A0E6-FA69-4D15-82B3-A012126C51AC}" srcOrd="1" destOrd="0" presId="urn:microsoft.com/office/officeart/2005/8/layout/vList2"/>
    <dgm:cxn modelId="{186872F2-B241-420F-A400-819F6742B102}" type="presParOf" srcId="{790C069C-4C64-4AAB-8CD6-3EC8D1C45D1E}" destId="{DE288BDF-3CE8-4194-947E-A670D8077DE1}" srcOrd="2" destOrd="0" presId="urn:microsoft.com/office/officeart/2005/8/layout/vList2"/>
    <dgm:cxn modelId="{B686D87F-8351-4C89-9FF5-7BB2BD41413A}" type="presParOf" srcId="{790C069C-4C64-4AAB-8CD6-3EC8D1C45D1E}" destId="{5242972E-3E58-4F09-9CA1-524C616034AE}" srcOrd="3" destOrd="0" presId="urn:microsoft.com/office/officeart/2005/8/layout/vList2"/>
    <dgm:cxn modelId="{D6DEFF7C-6657-4C49-AE73-294DBFE12499}" type="presParOf" srcId="{790C069C-4C64-4AAB-8CD6-3EC8D1C45D1E}" destId="{2A76FD1F-24AC-4A8F-BF71-F8724AE0423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29D7991-7221-4B21-8BF7-1F4502213AE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l-GR"/>
        </a:p>
      </dgm:t>
    </dgm:pt>
    <dgm:pt modelId="{7B30575F-7256-469B-8491-8BE88237B6B4}">
      <dgm:prSet phldrT="[Κείμενο]" custT="1"/>
      <dgm:spPr/>
      <dgm:t>
        <a:bodyPr/>
        <a:lstStyle/>
        <a:p>
          <a:r>
            <a:rPr lang="el-GR" sz="2000" dirty="0"/>
            <a:t>Πολυμεσική</a:t>
          </a:r>
        </a:p>
      </dgm:t>
    </dgm:pt>
    <dgm:pt modelId="{716E53F5-29A0-4643-A41D-2C4D1CC92948}" type="parTrans" cxnId="{538299BB-4014-4EE0-8AC0-B14247CB314C}">
      <dgm:prSet/>
      <dgm:spPr/>
      <dgm:t>
        <a:bodyPr/>
        <a:lstStyle/>
        <a:p>
          <a:endParaRPr lang="el-GR" sz="2000"/>
        </a:p>
      </dgm:t>
    </dgm:pt>
    <dgm:pt modelId="{CD3BF10E-0E9C-4E66-9708-7DDC9EB8A040}" type="sibTrans" cxnId="{538299BB-4014-4EE0-8AC0-B14247CB314C}">
      <dgm:prSet/>
      <dgm:spPr/>
      <dgm:t>
        <a:bodyPr/>
        <a:lstStyle/>
        <a:p>
          <a:endParaRPr lang="el-GR" sz="2000"/>
        </a:p>
      </dgm:t>
    </dgm:pt>
    <dgm:pt modelId="{AE62F5D6-943A-45A1-B16A-28550418FC6C}">
      <dgm:prSet phldrT="[Κείμενο]" custT="1"/>
      <dgm:spPr/>
      <dgm:t>
        <a:bodyPr/>
        <a:lstStyle/>
        <a:p>
          <a:pPr algn="l"/>
          <a:r>
            <a:rPr lang="el-GR" sz="2000" dirty="0"/>
            <a:t>Πλεονασμού</a:t>
          </a:r>
        </a:p>
      </dgm:t>
    </dgm:pt>
    <dgm:pt modelId="{318F617C-EE6B-423E-B3ED-E712CAE5A79E}" type="parTrans" cxnId="{BCD37EF3-73C6-4B07-AF14-3CB41E924A2F}">
      <dgm:prSet/>
      <dgm:spPr/>
      <dgm:t>
        <a:bodyPr/>
        <a:lstStyle/>
        <a:p>
          <a:endParaRPr lang="el-GR" sz="2000"/>
        </a:p>
      </dgm:t>
    </dgm:pt>
    <dgm:pt modelId="{9E0B2217-3976-4DD4-9386-0D6D5E7C2993}" type="sibTrans" cxnId="{BCD37EF3-73C6-4B07-AF14-3CB41E924A2F}">
      <dgm:prSet/>
      <dgm:spPr/>
      <dgm:t>
        <a:bodyPr/>
        <a:lstStyle/>
        <a:p>
          <a:endParaRPr lang="el-GR" sz="2000"/>
        </a:p>
      </dgm:t>
    </dgm:pt>
    <dgm:pt modelId="{4394F879-4386-45B7-BB75-A2A393A9E83D}">
      <dgm:prSet custT="1"/>
      <dgm:spPr/>
      <dgm:t>
        <a:bodyPr/>
        <a:lstStyle/>
        <a:p>
          <a:r>
            <a:rPr lang="el-GR" sz="2000" dirty="0"/>
            <a:t>Συνοχής</a:t>
          </a:r>
        </a:p>
      </dgm:t>
    </dgm:pt>
    <dgm:pt modelId="{B57D5CF4-F877-4CF8-A726-8325AF52FA11}" type="parTrans" cxnId="{D772494B-5918-4BB3-BEA4-A54B00662885}">
      <dgm:prSet/>
      <dgm:spPr/>
      <dgm:t>
        <a:bodyPr/>
        <a:lstStyle/>
        <a:p>
          <a:endParaRPr lang="el-GR" sz="2000"/>
        </a:p>
      </dgm:t>
    </dgm:pt>
    <dgm:pt modelId="{4C7B7A05-296B-4877-A032-8D6A562194F8}" type="sibTrans" cxnId="{D772494B-5918-4BB3-BEA4-A54B00662885}">
      <dgm:prSet/>
      <dgm:spPr/>
      <dgm:t>
        <a:bodyPr/>
        <a:lstStyle/>
        <a:p>
          <a:endParaRPr lang="el-GR" sz="2000"/>
        </a:p>
      </dgm:t>
    </dgm:pt>
    <dgm:pt modelId="{B0CFAFE1-E414-4FFD-8489-4B111F2AA8C6}">
      <dgm:prSet custT="1"/>
      <dgm:spPr/>
      <dgm:t>
        <a:bodyPr/>
        <a:lstStyle/>
        <a:p>
          <a:r>
            <a:rPr lang="el-GR" sz="2000" dirty="0"/>
            <a:t>Σηματοδότησης</a:t>
          </a:r>
        </a:p>
      </dgm:t>
    </dgm:pt>
    <dgm:pt modelId="{53FDBA35-D90A-4284-9E71-6945A624D91C}" type="parTrans" cxnId="{C5595BB0-AE04-43E6-A2F9-BE0E31F1B0CE}">
      <dgm:prSet/>
      <dgm:spPr/>
      <dgm:t>
        <a:bodyPr/>
        <a:lstStyle/>
        <a:p>
          <a:endParaRPr lang="el-GR" sz="2000"/>
        </a:p>
      </dgm:t>
    </dgm:pt>
    <dgm:pt modelId="{CFD2E37B-6487-4356-9C4D-DD41FE002E41}" type="sibTrans" cxnId="{C5595BB0-AE04-43E6-A2F9-BE0E31F1B0CE}">
      <dgm:prSet/>
      <dgm:spPr/>
      <dgm:t>
        <a:bodyPr/>
        <a:lstStyle/>
        <a:p>
          <a:endParaRPr lang="el-GR" sz="2000"/>
        </a:p>
      </dgm:t>
    </dgm:pt>
    <dgm:pt modelId="{986E0009-A857-455E-99C3-2B53A0F4DEF8}">
      <dgm:prSet custT="1"/>
      <dgm:spPr/>
      <dgm:t>
        <a:bodyPr/>
        <a:lstStyle/>
        <a:p>
          <a:r>
            <a:rPr lang="el-GR" sz="2000" dirty="0"/>
            <a:t>Συνάφειας</a:t>
          </a:r>
        </a:p>
      </dgm:t>
    </dgm:pt>
    <dgm:pt modelId="{653DFC0F-0EEC-46BD-8D7E-5130E6B024BB}" type="parTrans" cxnId="{F9682630-759A-4A78-9A95-5DC30DD44203}">
      <dgm:prSet/>
      <dgm:spPr/>
      <dgm:t>
        <a:bodyPr/>
        <a:lstStyle/>
        <a:p>
          <a:endParaRPr lang="el-GR" sz="2000"/>
        </a:p>
      </dgm:t>
    </dgm:pt>
    <dgm:pt modelId="{691744D7-0642-473C-BF98-E40DCB661EC2}" type="sibTrans" cxnId="{F9682630-759A-4A78-9A95-5DC30DD44203}">
      <dgm:prSet/>
      <dgm:spPr/>
      <dgm:t>
        <a:bodyPr/>
        <a:lstStyle/>
        <a:p>
          <a:endParaRPr lang="el-GR" sz="2000"/>
        </a:p>
      </dgm:t>
    </dgm:pt>
    <dgm:pt modelId="{44E7D68F-5F1B-47AC-AFBB-F52088F7BE60}">
      <dgm:prSet custT="1"/>
      <dgm:spPr/>
      <dgm:t>
        <a:bodyPr/>
        <a:lstStyle/>
        <a:p>
          <a:r>
            <a:rPr lang="el-GR" sz="2000" dirty="0"/>
            <a:t>Προσαρμοστικότητας</a:t>
          </a:r>
        </a:p>
      </dgm:t>
    </dgm:pt>
    <dgm:pt modelId="{89785F93-4B50-4245-A211-9097704025E8}" type="parTrans" cxnId="{DDA2E8D0-10AD-4E48-9D55-009006738530}">
      <dgm:prSet/>
      <dgm:spPr/>
      <dgm:t>
        <a:bodyPr/>
        <a:lstStyle/>
        <a:p>
          <a:endParaRPr lang="el-GR" sz="2000"/>
        </a:p>
      </dgm:t>
    </dgm:pt>
    <dgm:pt modelId="{80B92E75-E8C1-49B9-A47A-26EE435DFAF7}" type="sibTrans" cxnId="{DDA2E8D0-10AD-4E48-9D55-009006738530}">
      <dgm:prSet/>
      <dgm:spPr/>
      <dgm:t>
        <a:bodyPr/>
        <a:lstStyle/>
        <a:p>
          <a:endParaRPr lang="el-GR" sz="2000"/>
        </a:p>
      </dgm:t>
    </dgm:pt>
    <dgm:pt modelId="{790C069C-4C64-4AAB-8CD6-3EC8D1C45D1E}" type="pres">
      <dgm:prSet presAssocID="{729D7991-7221-4B21-8BF7-1F4502213AED}" presName="linear" presStyleCnt="0">
        <dgm:presLayoutVars>
          <dgm:animLvl val="lvl"/>
          <dgm:resizeHandles val="exact"/>
        </dgm:presLayoutVars>
      </dgm:prSet>
      <dgm:spPr/>
    </dgm:pt>
    <dgm:pt modelId="{025D7068-17EB-49B7-A3D8-576B2E6D6A22}" type="pres">
      <dgm:prSet presAssocID="{7B30575F-7256-469B-8491-8BE88237B6B4}" presName="parentText" presStyleLbl="node1" presStyleIdx="0" presStyleCnt="6" custLinFactY="-10606" custLinFactNeighborX="16421" custLinFactNeighborY="-100000">
        <dgm:presLayoutVars>
          <dgm:chMax val="0"/>
          <dgm:bulletEnabled val="1"/>
        </dgm:presLayoutVars>
      </dgm:prSet>
      <dgm:spPr/>
    </dgm:pt>
    <dgm:pt modelId="{9621A0E6-FA69-4D15-82B3-A012126C51AC}" type="pres">
      <dgm:prSet presAssocID="{CD3BF10E-0E9C-4E66-9708-7DDC9EB8A040}" presName="spacer" presStyleCnt="0"/>
      <dgm:spPr/>
    </dgm:pt>
    <dgm:pt modelId="{7CABCF7C-C65E-4CF9-82F7-F251C379C71F}" type="pres">
      <dgm:prSet presAssocID="{44E7D68F-5F1B-47AC-AFBB-F52088F7BE60}" presName="parentText" presStyleLbl="node1" presStyleIdx="1" presStyleCnt="6">
        <dgm:presLayoutVars>
          <dgm:chMax val="0"/>
          <dgm:bulletEnabled val="1"/>
        </dgm:presLayoutVars>
      </dgm:prSet>
      <dgm:spPr/>
    </dgm:pt>
    <dgm:pt modelId="{8E9C5660-74BB-441C-8827-92B640A9EA5B}" type="pres">
      <dgm:prSet presAssocID="{80B92E75-E8C1-49B9-A47A-26EE435DFAF7}" presName="spacer" presStyleCnt="0"/>
      <dgm:spPr/>
    </dgm:pt>
    <dgm:pt modelId="{DE288BDF-3CE8-4194-947E-A670D8077DE1}" type="pres">
      <dgm:prSet presAssocID="{AE62F5D6-943A-45A1-B16A-28550418FC6C}" presName="parentText" presStyleLbl="node1" presStyleIdx="2" presStyleCnt="6">
        <dgm:presLayoutVars>
          <dgm:chMax val="0"/>
          <dgm:bulletEnabled val="1"/>
        </dgm:presLayoutVars>
      </dgm:prSet>
      <dgm:spPr/>
    </dgm:pt>
    <dgm:pt modelId="{5242972E-3E58-4F09-9CA1-524C616034AE}" type="pres">
      <dgm:prSet presAssocID="{9E0B2217-3976-4DD4-9386-0D6D5E7C2993}" presName="spacer" presStyleCnt="0"/>
      <dgm:spPr/>
    </dgm:pt>
    <dgm:pt modelId="{2A76FD1F-24AC-4A8F-BF71-F8724AE04231}" type="pres">
      <dgm:prSet presAssocID="{4394F879-4386-45B7-BB75-A2A393A9E83D}" presName="parentText" presStyleLbl="node1" presStyleIdx="3" presStyleCnt="6">
        <dgm:presLayoutVars>
          <dgm:chMax val="0"/>
          <dgm:bulletEnabled val="1"/>
        </dgm:presLayoutVars>
      </dgm:prSet>
      <dgm:spPr/>
    </dgm:pt>
    <dgm:pt modelId="{6D1B22EF-8FDE-485E-8C3D-45A48FCF57B4}" type="pres">
      <dgm:prSet presAssocID="{4C7B7A05-296B-4877-A032-8D6A562194F8}" presName="spacer" presStyleCnt="0"/>
      <dgm:spPr/>
    </dgm:pt>
    <dgm:pt modelId="{CF3A71B1-EA94-4025-9F8A-E3A62A1D40EF}" type="pres">
      <dgm:prSet presAssocID="{B0CFAFE1-E414-4FFD-8489-4B111F2AA8C6}" presName="parentText" presStyleLbl="node1" presStyleIdx="4" presStyleCnt="6">
        <dgm:presLayoutVars>
          <dgm:chMax val="0"/>
          <dgm:bulletEnabled val="1"/>
        </dgm:presLayoutVars>
      </dgm:prSet>
      <dgm:spPr/>
    </dgm:pt>
    <dgm:pt modelId="{BCA1083C-64FB-49C4-AC75-48847B75CF3E}" type="pres">
      <dgm:prSet presAssocID="{CFD2E37B-6487-4356-9C4D-DD41FE002E41}" presName="spacer" presStyleCnt="0"/>
      <dgm:spPr/>
    </dgm:pt>
    <dgm:pt modelId="{30160CF3-C792-45C8-8713-F38741CAE3E7}" type="pres">
      <dgm:prSet presAssocID="{986E0009-A857-455E-99C3-2B53A0F4DEF8}" presName="parentText" presStyleLbl="node1" presStyleIdx="5" presStyleCnt="6">
        <dgm:presLayoutVars>
          <dgm:chMax val="0"/>
          <dgm:bulletEnabled val="1"/>
        </dgm:presLayoutVars>
      </dgm:prSet>
      <dgm:spPr/>
    </dgm:pt>
  </dgm:ptLst>
  <dgm:cxnLst>
    <dgm:cxn modelId="{3F1EE11C-7401-45A0-BCB4-87CEFE5F6397}" type="presOf" srcId="{4394F879-4386-45B7-BB75-A2A393A9E83D}" destId="{2A76FD1F-24AC-4A8F-BF71-F8724AE04231}" srcOrd="0" destOrd="0" presId="urn:microsoft.com/office/officeart/2005/8/layout/vList2"/>
    <dgm:cxn modelId="{F9682630-759A-4A78-9A95-5DC30DD44203}" srcId="{729D7991-7221-4B21-8BF7-1F4502213AED}" destId="{986E0009-A857-455E-99C3-2B53A0F4DEF8}" srcOrd="5" destOrd="0" parTransId="{653DFC0F-0EEC-46BD-8D7E-5130E6B024BB}" sibTransId="{691744D7-0642-473C-BF98-E40DCB661EC2}"/>
    <dgm:cxn modelId="{CBC65D48-F647-4D07-B393-A251E169FB58}" type="presOf" srcId="{44E7D68F-5F1B-47AC-AFBB-F52088F7BE60}" destId="{7CABCF7C-C65E-4CF9-82F7-F251C379C71F}" srcOrd="0" destOrd="0" presId="urn:microsoft.com/office/officeart/2005/8/layout/vList2"/>
    <dgm:cxn modelId="{D772494B-5918-4BB3-BEA4-A54B00662885}" srcId="{729D7991-7221-4B21-8BF7-1F4502213AED}" destId="{4394F879-4386-45B7-BB75-A2A393A9E83D}" srcOrd="3" destOrd="0" parTransId="{B57D5CF4-F877-4CF8-A726-8325AF52FA11}" sibTransId="{4C7B7A05-296B-4877-A032-8D6A562194F8}"/>
    <dgm:cxn modelId="{B0D3636C-6C00-424F-B73A-08F4A045E956}" type="presOf" srcId="{729D7991-7221-4B21-8BF7-1F4502213AED}" destId="{790C069C-4C64-4AAB-8CD6-3EC8D1C45D1E}" srcOrd="0" destOrd="0" presId="urn:microsoft.com/office/officeart/2005/8/layout/vList2"/>
    <dgm:cxn modelId="{E4770954-98EE-4D73-84B3-9BB2B3F06134}" type="presOf" srcId="{7B30575F-7256-469B-8491-8BE88237B6B4}" destId="{025D7068-17EB-49B7-A3D8-576B2E6D6A22}" srcOrd="0" destOrd="0" presId="urn:microsoft.com/office/officeart/2005/8/layout/vList2"/>
    <dgm:cxn modelId="{E4A780AB-741A-4763-8D4D-0876E2E81A2E}" type="presOf" srcId="{B0CFAFE1-E414-4FFD-8489-4B111F2AA8C6}" destId="{CF3A71B1-EA94-4025-9F8A-E3A62A1D40EF}" srcOrd="0" destOrd="0" presId="urn:microsoft.com/office/officeart/2005/8/layout/vList2"/>
    <dgm:cxn modelId="{C5595BB0-AE04-43E6-A2F9-BE0E31F1B0CE}" srcId="{729D7991-7221-4B21-8BF7-1F4502213AED}" destId="{B0CFAFE1-E414-4FFD-8489-4B111F2AA8C6}" srcOrd="4" destOrd="0" parTransId="{53FDBA35-D90A-4284-9E71-6945A624D91C}" sibTransId="{CFD2E37B-6487-4356-9C4D-DD41FE002E41}"/>
    <dgm:cxn modelId="{077022B9-E548-440A-830F-ADEA0E00187E}" type="presOf" srcId="{986E0009-A857-455E-99C3-2B53A0F4DEF8}" destId="{30160CF3-C792-45C8-8713-F38741CAE3E7}" srcOrd="0" destOrd="0" presId="urn:microsoft.com/office/officeart/2005/8/layout/vList2"/>
    <dgm:cxn modelId="{538299BB-4014-4EE0-8AC0-B14247CB314C}" srcId="{729D7991-7221-4B21-8BF7-1F4502213AED}" destId="{7B30575F-7256-469B-8491-8BE88237B6B4}" srcOrd="0" destOrd="0" parTransId="{716E53F5-29A0-4643-A41D-2C4D1CC92948}" sibTransId="{CD3BF10E-0E9C-4E66-9708-7DDC9EB8A040}"/>
    <dgm:cxn modelId="{DDA2E8D0-10AD-4E48-9D55-009006738530}" srcId="{729D7991-7221-4B21-8BF7-1F4502213AED}" destId="{44E7D68F-5F1B-47AC-AFBB-F52088F7BE60}" srcOrd="1" destOrd="0" parTransId="{89785F93-4B50-4245-A211-9097704025E8}" sibTransId="{80B92E75-E8C1-49B9-A47A-26EE435DFAF7}"/>
    <dgm:cxn modelId="{BCD37EF3-73C6-4B07-AF14-3CB41E924A2F}" srcId="{729D7991-7221-4B21-8BF7-1F4502213AED}" destId="{AE62F5D6-943A-45A1-B16A-28550418FC6C}" srcOrd="2" destOrd="0" parTransId="{318F617C-EE6B-423E-B3ED-E712CAE5A79E}" sibTransId="{9E0B2217-3976-4DD4-9386-0D6D5E7C2993}"/>
    <dgm:cxn modelId="{6AE38FFB-96E7-4574-B154-F18320DB83D6}" type="presOf" srcId="{AE62F5D6-943A-45A1-B16A-28550418FC6C}" destId="{DE288BDF-3CE8-4194-947E-A670D8077DE1}" srcOrd="0" destOrd="0" presId="urn:microsoft.com/office/officeart/2005/8/layout/vList2"/>
    <dgm:cxn modelId="{0F5BA8C4-9F05-4A9A-B52E-44D89818DA19}" type="presParOf" srcId="{790C069C-4C64-4AAB-8CD6-3EC8D1C45D1E}" destId="{025D7068-17EB-49B7-A3D8-576B2E6D6A22}" srcOrd="0" destOrd="0" presId="urn:microsoft.com/office/officeart/2005/8/layout/vList2"/>
    <dgm:cxn modelId="{28AF749E-A3F2-443F-B303-D107362698F1}" type="presParOf" srcId="{790C069C-4C64-4AAB-8CD6-3EC8D1C45D1E}" destId="{9621A0E6-FA69-4D15-82B3-A012126C51AC}" srcOrd="1" destOrd="0" presId="urn:microsoft.com/office/officeart/2005/8/layout/vList2"/>
    <dgm:cxn modelId="{EA688FFA-3A97-4096-A511-0EAD0A0482F7}" type="presParOf" srcId="{790C069C-4C64-4AAB-8CD6-3EC8D1C45D1E}" destId="{7CABCF7C-C65E-4CF9-82F7-F251C379C71F}" srcOrd="2" destOrd="0" presId="urn:microsoft.com/office/officeart/2005/8/layout/vList2"/>
    <dgm:cxn modelId="{9244036E-F334-4FF2-8649-42C22837617B}" type="presParOf" srcId="{790C069C-4C64-4AAB-8CD6-3EC8D1C45D1E}" destId="{8E9C5660-74BB-441C-8827-92B640A9EA5B}" srcOrd="3" destOrd="0" presId="urn:microsoft.com/office/officeart/2005/8/layout/vList2"/>
    <dgm:cxn modelId="{186872F2-B241-420F-A400-819F6742B102}" type="presParOf" srcId="{790C069C-4C64-4AAB-8CD6-3EC8D1C45D1E}" destId="{DE288BDF-3CE8-4194-947E-A670D8077DE1}" srcOrd="4" destOrd="0" presId="urn:microsoft.com/office/officeart/2005/8/layout/vList2"/>
    <dgm:cxn modelId="{B686D87F-8351-4C89-9FF5-7BB2BD41413A}" type="presParOf" srcId="{790C069C-4C64-4AAB-8CD6-3EC8D1C45D1E}" destId="{5242972E-3E58-4F09-9CA1-524C616034AE}" srcOrd="5" destOrd="0" presId="urn:microsoft.com/office/officeart/2005/8/layout/vList2"/>
    <dgm:cxn modelId="{D6DEFF7C-6657-4C49-AE73-294DBFE12499}" type="presParOf" srcId="{790C069C-4C64-4AAB-8CD6-3EC8D1C45D1E}" destId="{2A76FD1F-24AC-4A8F-BF71-F8724AE04231}" srcOrd="6" destOrd="0" presId="urn:microsoft.com/office/officeart/2005/8/layout/vList2"/>
    <dgm:cxn modelId="{0CE1A188-0C30-48A1-8018-1D3CCA4581B3}" type="presParOf" srcId="{790C069C-4C64-4AAB-8CD6-3EC8D1C45D1E}" destId="{6D1B22EF-8FDE-485E-8C3D-45A48FCF57B4}" srcOrd="7" destOrd="0" presId="urn:microsoft.com/office/officeart/2005/8/layout/vList2"/>
    <dgm:cxn modelId="{448BC05C-0F4C-442B-9AE5-12DE403F59D0}" type="presParOf" srcId="{790C069C-4C64-4AAB-8CD6-3EC8D1C45D1E}" destId="{CF3A71B1-EA94-4025-9F8A-E3A62A1D40EF}" srcOrd="8" destOrd="0" presId="urn:microsoft.com/office/officeart/2005/8/layout/vList2"/>
    <dgm:cxn modelId="{D90A86DC-B929-4E17-BEAC-B2A8B6C04F06}" type="presParOf" srcId="{790C069C-4C64-4AAB-8CD6-3EC8D1C45D1E}" destId="{BCA1083C-64FB-49C4-AC75-48847B75CF3E}" srcOrd="9" destOrd="0" presId="urn:microsoft.com/office/officeart/2005/8/layout/vList2"/>
    <dgm:cxn modelId="{BB2E8352-8240-4096-8BF1-F1C278BADA9B}" type="presParOf" srcId="{790C069C-4C64-4AAB-8CD6-3EC8D1C45D1E}" destId="{30160CF3-C792-45C8-8713-F38741CAE3E7}"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29D7991-7221-4B21-8BF7-1F4502213AE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l-GR"/>
        </a:p>
      </dgm:t>
    </dgm:pt>
    <dgm:pt modelId="{7B30575F-7256-469B-8491-8BE88237B6B4}">
      <dgm:prSet phldrT="[Κείμενο]" custT="1"/>
      <dgm:spPr/>
      <dgm:t>
        <a:bodyPr/>
        <a:lstStyle/>
        <a:p>
          <a:r>
            <a:rPr lang="el-GR" sz="2000" dirty="0"/>
            <a:t>Κατάτμησης</a:t>
          </a:r>
        </a:p>
      </dgm:t>
    </dgm:pt>
    <dgm:pt modelId="{716E53F5-29A0-4643-A41D-2C4D1CC92948}" type="parTrans" cxnId="{538299BB-4014-4EE0-8AC0-B14247CB314C}">
      <dgm:prSet/>
      <dgm:spPr/>
      <dgm:t>
        <a:bodyPr/>
        <a:lstStyle/>
        <a:p>
          <a:endParaRPr lang="el-GR" sz="2000"/>
        </a:p>
      </dgm:t>
    </dgm:pt>
    <dgm:pt modelId="{CD3BF10E-0E9C-4E66-9708-7DDC9EB8A040}" type="sibTrans" cxnId="{538299BB-4014-4EE0-8AC0-B14247CB314C}">
      <dgm:prSet/>
      <dgm:spPr/>
      <dgm:t>
        <a:bodyPr/>
        <a:lstStyle/>
        <a:p>
          <a:endParaRPr lang="el-GR" sz="2000"/>
        </a:p>
      </dgm:t>
    </dgm:pt>
    <dgm:pt modelId="{AE62F5D6-943A-45A1-B16A-28550418FC6C}">
      <dgm:prSet phldrT="[Κείμενο]" custT="1"/>
      <dgm:spPr/>
      <dgm:t>
        <a:bodyPr/>
        <a:lstStyle/>
        <a:p>
          <a:pPr algn="l"/>
          <a:r>
            <a:rPr lang="el-GR" sz="2000" dirty="0"/>
            <a:t>Προσωποποίησης</a:t>
          </a:r>
        </a:p>
      </dgm:t>
    </dgm:pt>
    <dgm:pt modelId="{318F617C-EE6B-423E-B3ED-E712CAE5A79E}" type="parTrans" cxnId="{BCD37EF3-73C6-4B07-AF14-3CB41E924A2F}">
      <dgm:prSet/>
      <dgm:spPr/>
      <dgm:t>
        <a:bodyPr/>
        <a:lstStyle/>
        <a:p>
          <a:endParaRPr lang="el-GR" sz="2000"/>
        </a:p>
      </dgm:t>
    </dgm:pt>
    <dgm:pt modelId="{9E0B2217-3976-4DD4-9386-0D6D5E7C2993}" type="sibTrans" cxnId="{BCD37EF3-73C6-4B07-AF14-3CB41E924A2F}">
      <dgm:prSet/>
      <dgm:spPr/>
      <dgm:t>
        <a:bodyPr/>
        <a:lstStyle/>
        <a:p>
          <a:endParaRPr lang="el-GR" sz="2000"/>
        </a:p>
      </dgm:t>
    </dgm:pt>
    <dgm:pt modelId="{4394F879-4386-45B7-BB75-A2A393A9E83D}">
      <dgm:prSet custT="1"/>
      <dgm:spPr/>
      <dgm:t>
        <a:bodyPr/>
        <a:lstStyle/>
        <a:p>
          <a:r>
            <a:rPr lang="el-GR" sz="2000" dirty="0"/>
            <a:t>Φωνής </a:t>
          </a:r>
        </a:p>
      </dgm:t>
    </dgm:pt>
    <dgm:pt modelId="{B57D5CF4-F877-4CF8-A726-8325AF52FA11}" type="parTrans" cxnId="{D772494B-5918-4BB3-BEA4-A54B00662885}">
      <dgm:prSet/>
      <dgm:spPr/>
      <dgm:t>
        <a:bodyPr/>
        <a:lstStyle/>
        <a:p>
          <a:endParaRPr lang="el-GR" sz="2000"/>
        </a:p>
      </dgm:t>
    </dgm:pt>
    <dgm:pt modelId="{4C7B7A05-296B-4877-A032-8D6A562194F8}" type="sibTrans" cxnId="{D772494B-5918-4BB3-BEA4-A54B00662885}">
      <dgm:prSet/>
      <dgm:spPr/>
      <dgm:t>
        <a:bodyPr/>
        <a:lstStyle/>
        <a:p>
          <a:endParaRPr lang="el-GR" sz="2000"/>
        </a:p>
      </dgm:t>
    </dgm:pt>
    <dgm:pt modelId="{B0CFAFE1-E414-4FFD-8489-4B111F2AA8C6}">
      <dgm:prSet custT="1"/>
      <dgm:spPr/>
      <dgm:t>
        <a:bodyPr/>
        <a:lstStyle/>
        <a:p>
          <a:r>
            <a:rPr lang="el-GR" sz="2000" dirty="0"/>
            <a:t>Εικόνας</a:t>
          </a:r>
        </a:p>
      </dgm:t>
    </dgm:pt>
    <dgm:pt modelId="{53FDBA35-D90A-4284-9E71-6945A624D91C}" type="parTrans" cxnId="{C5595BB0-AE04-43E6-A2F9-BE0E31F1B0CE}">
      <dgm:prSet/>
      <dgm:spPr/>
      <dgm:t>
        <a:bodyPr/>
        <a:lstStyle/>
        <a:p>
          <a:endParaRPr lang="el-GR" sz="2000"/>
        </a:p>
      </dgm:t>
    </dgm:pt>
    <dgm:pt modelId="{CFD2E37B-6487-4356-9C4D-DD41FE002E41}" type="sibTrans" cxnId="{C5595BB0-AE04-43E6-A2F9-BE0E31F1B0CE}">
      <dgm:prSet/>
      <dgm:spPr/>
      <dgm:t>
        <a:bodyPr/>
        <a:lstStyle/>
        <a:p>
          <a:endParaRPr lang="el-GR" sz="2000"/>
        </a:p>
      </dgm:t>
    </dgm:pt>
    <dgm:pt modelId="{986E0009-A857-455E-99C3-2B53A0F4DEF8}">
      <dgm:prSet custT="1"/>
      <dgm:spPr/>
      <dgm:t>
        <a:bodyPr/>
        <a:lstStyle/>
        <a:p>
          <a:r>
            <a:rPr lang="el-GR" sz="2000" dirty="0"/>
            <a:t>Προπαίδευσης</a:t>
          </a:r>
        </a:p>
      </dgm:t>
    </dgm:pt>
    <dgm:pt modelId="{653DFC0F-0EEC-46BD-8D7E-5130E6B024BB}" type="parTrans" cxnId="{F9682630-759A-4A78-9A95-5DC30DD44203}">
      <dgm:prSet/>
      <dgm:spPr/>
      <dgm:t>
        <a:bodyPr/>
        <a:lstStyle/>
        <a:p>
          <a:endParaRPr lang="el-GR" sz="2000"/>
        </a:p>
      </dgm:t>
    </dgm:pt>
    <dgm:pt modelId="{691744D7-0642-473C-BF98-E40DCB661EC2}" type="sibTrans" cxnId="{F9682630-759A-4A78-9A95-5DC30DD44203}">
      <dgm:prSet/>
      <dgm:spPr/>
      <dgm:t>
        <a:bodyPr/>
        <a:lstStyle/>
        <a:p>
          <a:endParaRPr lang="el-GR" sz="2000"/>
        </a:p>
      </dgm:t>
    </dgm:pt>
    <dgm:pt modelId="{44E7D68F-5F1B-47AC-AFBB-F52088F7BE60}">
      <dgm:prSet custT="1"/>
      <dgm:spPr/>
      <dgm:t>
        <a:bodyPr/>
        <a:lstStyle/>
        <a:p>
          <a:r>
            <a:rPr lang="el-GR" sz="2000" dirty="0"/>
            <a:t>Γνωσιακής μαθητείας</a:t>
          </a:r>
        </a:p>
      </dgm:t>
    </dgm:pt>
    <dgm:pt modelId="{89785F93-4B50-4245-A211-9097704025E8}" type="parTrans" cxnId="{DDA2E8D0-10AD-4E48-9D55-009006738530}">
      <dgm:prSet/>
      <dgm:spPr/>
      <dgm:t>
        <a:bodyPr/>
        <a:lstStyle/>
        <a:p>
          <a:endParaRPr lang="el-GR" sz="2000"/>
        </a:p>
      </dgm:t>
    </dgm:pt>
    <dgm:pt modelId="{80B92E75-E8C1-49B9-A47A-26EE435DFAF7}" type="sibTrans" cxnId="{DDA2E8D0-10AD-4E48-9D55-009006738530}">
      <dgm:prSet/>
      <dgm:spPr/>
      <dgm:t>
        <a:bodyPr/>
        <a:lstStyle/>
        <a:p>
          <a:endParaRPr lang="el-GR" sz="2000"/>
        </a:p>
      </dgm:t>
    </dgm:pt>
    <dgm:pt modelId="{790C069C-4C64-4AAB-8CD6-3EC8D1C45D1E}" type="pres">
      <dgm:prSet presAssocID="{729D7991-7221-4B21-8BF7-1F4502213AED}" presName="linear" presStyleCnt="0">
        <dgm:presLayoutVars>
          <dgm:animLvl val="lvl"/>
          <dgm:resizeHandles val="exact"/>
        </dgm:presLayoutVars>
      </dgm:prSet>
      <dgm:spPr/>
    </dgm:pt>
    <dgm:pt modelId="{025D7068-17EB-49B7-A3D8-576B2E6D6A22}" type="pres">
      <dgm:prSet presAssocID="{7B30575F-7256-469B-8491-8BE88237B6B4}" presName="parentText" presStyleLbl="node1" presStyleIdx="0" presStyleCnt="6" custLinFactY="-10606" custLinFactNeighborX="16421" custLinFactNeighborY="-100000">
        <dgm:presLayoutVars>
          <dgm:chMax val="0"/>
          <dgm:bulletEnabled val="1"/>
        </dgm:presLayoutVars>
      </dgm:prSet>
      <dgm:spPr/>
    </dgm:pt>
    <dgm:pt modelId="{9621A0E6-FA69-4D15-82B3-A012126C51AC}" type="pres">
      <dgm:prSet presAssocID="{CD3BF10E-0E9C-4E66-9708-7DDC9EB8A040}" presName="spacer" presStyleCnt="0"/>
      <dgm:spPr/>
    </dgm:pt>
    <dgm:pt modelId="{7CABCF7C-C65E-4CF9-82F7-F251C379C71F}" type="pres">
      <dgm:prSet presAssocID="{44E7D68F-5F1B-47AC-AFBB-F52088F7BE60}" presName="parentText" presStyleLbl="node1" presStyleIdx="1" presStyleCnt="6">
        <dgm:presLayoutVars>
          <dgm:chMax val="0"/>
          <dgm:bulletEnabled val="1"/>
        </dgm:presLayoutVars>
      </dgm:prSet>
      <dgm:spPr/>
    </dgm:pt>
    <dgm:pt modelId="{8E9C5660-74BB-441C-8827-92B640A9EA5B}" type="pres">
      <dgm:prSet presAssocID="{80B92E75-E8C1-49B9-A47A-26EE435DFAF7}" presName="spacer" presStyleCnt="0"/>
      <dgm:spPr/>
    </dgm:pt>
    <dgm:pt modelId="{DE288BDF-3CE8-4194-947E-A670D8077DE1}" type="pres">
      <dgm:prSet presAssocID="{AE62F5D6-943A-45A1-B16A-28550418FC6C}" presName="parentText" presStyleLbl="node1" presStyleIdx="2" presStyleCnt="6">
        <dgm:presLayoutVars>
          <dgm:chMax val="0"/>
          <dgm:bulletEnabled val="1"/>
        </dgm:presLayoutVars>
      </dgm:prSet>
      <dgm:spPr/>
    </dgm:pt>
    <dgm:pt modelId="{5242972E-3E58-4F09-9CA1-524C616034AE}" type="pres">
      <dgm:prSet presAssocID="{9E0B2217-3976-4DD4-9386-0D6D5E7C2993}" presName="spacer" presStyleCnt="0"/>
      <dgm:spPr/>
    </dgm:pt>
    <dgm:pt modelId="{2A76FD1F-24AC-4A8F-BF71-F8724AE04231}" type="pres">
      <dgm:prSet presAssocID="{4394F879-4386-45B7-BB75-A2A393A9E83D}" presName="parentText" presStyleLbl="node1" presStyleIdx="3" presStyleCnt="6">
        <dgm:presLayoutVars>
          <dgm:chMax val="0"/>
          <dgm:bulletEnabled val="1"/>
        </dgm:presLayoutVars>
      </dgm:prSet>
      <dgm:spPr/>
    </dgm:pt>
    <dgm:pt modelId="{6D1B22EF-8FDE-485E-8C3D-45A48FCF57B4}" type="pres">
      <dgm:prSet presAssocID="{4C7B7A05-296B-4877-A032-8D6A562194F8}" presName="spacer" presStyleCnt="0"/>
      <dgm:spPr/>
    </dgm:pt>
    <dgm:pt modelId="{CF3A71B1-EA94-4025-9F8A-E3A62A1D40EF}" type="pres">
      <dgm:prSet presAssocID="{B0CFAFE1-E414-4FFD-8489-4B111F2AA8C6}" presName="parentText" presStyleLbl="node1" presStyleIdx="4" presStyleCnt="6">
        <dgm:presLayoutVars>
          <dgm:chMax val="0"/>
          <dgm:bulletEnabled val="1"/>
        </dgm:presLayoutVars>
      </dgm:prSet>
      <dgm:spPr/>
    </dgm:pt>
    <dgm:pt modelId="{BCA1083C-64FB-49C4-AC75-48847B75CF3E}" type="pres">
      <dgm:prSet presAssocID="{CFD2E37B-6487-4356-9C4D-DD41FE002E41}" presName="spacer" presStyleCnt="0"/>
      <dgm:spPr/>
    </dgm:pt>
    <dgm:pt modelId="{30160CF3-C792-45C8-8713-F38741CAE3E7}" type="pres">
      <dgm:prSet presAssocID="{986E0009-A857-455E-99C3-2B53A0F4DEF8}" presName="parentText" presStyleLbl="node1" presStyleIdx="5" presStyleCnt="6">
        <dgm:presLayoutVars>
          <dgm:chMax val="0"/>
          <dgm:bulletEnabled val="1"/>
        </dgm:presLayoutVars>
      </dgm:prSet>
      <dgm:spPr/>
    </dgm:pt>
  </dgm:ptLst>
  <dgm:cxnLst>
    <dgm:cxn modelId="{3F1EE11C-7401-45A0-BCB4-87CEFE5F6397}" type="presOf" srcId="{4394F879-4386-45B7-BB75-A2A393A9E83D}" destId="{2A76FD1F-24AC-4A8F-BF71-F8724AE04231}" srcOrd="0" destOrd="0" presId="urn:microsoft.com/office/officeart/2005/8/layout/vList2"/>
    <dgm:cxn modelId="{F9682630-759A-4A78-9A95-5DC30DD44203}" srcId="{729D7991-7221-4B21-8BF7-1F4502213AED}" destId="{986E0009-A857-455E-99C3-2B53A0F4DEF8}" srcOrd="5" destOrd="0" parTransId="{653DFC0F-0EEC-46BD-8D7E-5130E6B024BB}" sibTransId="{691744D7-0642-473C-BF98-E40DCB661EC2}"/>
    <dgm:cxn modelId="{CBC65D48-F647-4D07-B393-A251E169FB58}" type="presOf" srcId="{44E7D68F-5F1B-47AC-AFBB-F52088F7BE60}" destId="{7CABCF7C-C65E-4CF9-82F7-F251C379C71F}" srcOrd="0" destOrd="0" presId="urn:microsoft.com/office/officeart/2005/8/layout/vList2"/>
    <dgm:cxn modelId="{D772494B-5918-4BB3-BEA4-A54B00662885}" srcId="{729D7991-7221-4B21-8BF7-1F4502213AED}" destId="{4394F879-4386-45B7-BB75-A2A393A9E83D}" srcOrd="3" destOrd="0" parTransId="{B57D5CF4-F877-4CF8-A726-8325AF52FA11}" sibTransId="{4C7B7A05-296B-4877-A032-8D6A562194F8}"/>
    <dgm:cxn modelId="{B0D3636C-6C00-424F-B73A-08F4A045E956}" type="presOf" srcId="{729D7991-7221-4B21-8BF7-1F4502213AED}" destId="{790C069C-4C64-4AAB-8CD6-3EC8D1C45D1E}" srcOrd="0" destOrd="0" presId="urn:microsoft.com/office/officeart/2005/8/layout/vList2"/>
    <dgm:cxn modelId="{E4770954-98EE-4D73-84B3-9BB2B3F06134}" type="presOf" srcId="{7B30575F-7256-469B-8491-8BE88237B6B4}" destId="{025D7068-17EB-49B7-A3D8-576B2E6D6A22}" srcOrd="0" destOrd="0" presId="urn:microsoft.com/office/officeart/2005/8/layout/vList2"/>
    <dgm:cxn modelId="{E4A780AB-741A-4763-8D4D-0876E2E81A2E}" type="presOf" srcId="{B0CFAFE1-E414-4FFD-8489-4B111F2AA8C6}" destId="{CF3A71B1-EA94-4025-9F8A-E3A62A1D40EF}" srcOrd="0" destOrd="0" presId="urn:microsoft.com/office/officeart/2005/8/layout/vList2"/>
    <dgm:cxn modelId="{C5595BB0-AE04-43E6-A2F9-BE0E31F1B0CE}" srcId="{729D7991-7221-4B21-8BF7-1F4502213AED}" destId="{B0CFAFE1-E414-4FFD-8489-4B111F2AA8C6}" srcOrd="4" destOrd="0" parTransId="{53FDBA35-D90A-4284-9E71-6945A624D91C}" sibTransId="{CFD2E37B-6487-4356-9C4D-DD41FE002E41}"/>
    <dgm:cxn modelId="{077022B9-E548-440A-830F-ADEA0E00187E}" type="presOf" srcId="{986E0009-A857-455E-99C3-2B53A0F4DEF8}" destId="{30160CF3-C792-45C8-8713-F38741CAE3E7}" srcOrd="0" destOrd="0" presId="urn:microsoft.com/office/officeart/2005/8/layout/vList2"/>
    <dgm:cxn modelId="{538299BB-4014-4EE0-8AC0-B14247CB314C}" srcId="{729D7991-7221-4B21-8BF7-1F4502213AED}" destId="{7B30575F-7256-469B-8491-8BE88237B6B4}" srcOrd="0" destOrd="0" parTransId="{716E53F5-29A0-4643-A41D-2C4D1CC92948}" sibTransId="{CD3BF10E-0E9C-4E66-9708-7DDC9EB8A040}"/>
    <dgm:cxn modelId="{DDA2E8D0-10AD-4E48-9D55-009006738530}" srcId="{729D7991-7221-4B21-8BF7-1F4502213AED}" destId="{44E7D68F-5F1B-47AC-AFBB-F52088F7BE60}" srcOrd="1" destOrd="0" parTransId="{89785F93-4B50-4245-A211-9097704025E8}" sibTransId="{80B92E75-E8C1-49B9-A47A-26EE435DFAF7}"/>
    <dgm:cxn modelId="{BCD37EF3-73C6-4B07-AF14-3CB41E924A2F}" srcId="{729D7991-7221-4B21-8BF7-1F4502213AED}" destId="{AE62F5D6-943A-45A1-B16A-28550418FC6C}" srcOrd="2" destOrd="0" parTransId="{318F617C-EE6B-423E-B3ED-E712CAE5A79E}" sibTransId="{9E0B2217-3976-4DD4-9386-0D6D5E7C2993}"/>
    <dgm:cxn modelId="{6AE38FFB-96E7-4574-B154-F18320DB83D6}" type="presOf" srcId="{AE62F5D6-943A-45A1-B16A-28550418FC6C}" destId="{DE288BDF-3CE8-4194-947E-A670D8077DE1}" srcOrd="0" destOrd="0" presId="urn:microsoft.com/office/officeart/2005/8/layout/vList2"/>
    <dgm:cxn modelId="{0F5BA8C4-9F05-4A9A-B52E-44D89818DA19}" type="presParOf" srcId="{790C069C-4C64-4AAB-8CD6-3EC8D1C45D1E}" destId="{025D7068-17EB-49B7-A3D8-576B2E6D6A22}" srcOrd="0" destOrd="0" presId="urn:microsoft.com/office/officeart/2005/8/layout/vList2"/>
    <dgm:cxn modelId="{28AF749E-A3F2-443F-B303-D107362698F1}" type="presParOf" srcId="{790C069C-4C64-4AAB-8CD6-3EC8D1C45D1E}" destId="{9621A0E6-FA69-4D15-82B3-A012126C51AC}" srcOrd="1" destOrd="0" presId="urn:microsoft.com/office/officeart/2005/8/layout/vList2"/>
    <dgm:cxn modelId="{EA688FFA-3A97-4096-A511-0EAD0A0482F7}" type="presParOf" srcId="{790C069C-4C64-4AAB-8CD6-3EC8D1C45D1E}" destId="{7CABCF7C-C65E-4CF9-82F7-F251C379C71F}" srcOrd="2" destOrd="0" presId="urn:microsoft.com/office/officeart/2005/8/layout/vList2"/>
    <dgm:cxn modelId="{9244036E-F334-4FF2-8649-42C22837617B}" type="presParOf" srcId="{790C069C-4C64-4AAB-8CD6-3EC8D1C45D1E}" destId="{8E9C5660-74BB-441C-8827-92B640A9EA5B}" srcOrd="3" destOrd="0" presId="urn:microsoft.com/office/officeart/2005/8/layout/vList2"/>
    <dgm:cxn modelId="{186872F2-B241-420F-A400-819F6742B102}" type="presParOf" srcId="{790C069C-4C64-4AAB-8CD6-3EC8D1C45D1E}" destId="{DE288BDF-3CE8-4194-947E-A670D8077DE1}" srcOrd="4" destOrd="0" presId="urn:microsoft.com/office/officeart/2005/8/layout/vList2"/>
    <dgm:cxn modelId="{B686D87F-8351-4C89-9FF5-7BB2BD41413A}" type="presParOf" srcId="{790C069C-4C64-4AAB-8CD6-3EC8D1C45D1E}" destId="{5242972E-3E58-4F09-9CA1-524C616034AE}" srcOrd="5" destOrd="0" presId="urn:microsoft.com/office/officeart/2005/8/layout/vList2"/>
    <dgm:cxn modelId="{D6DEFF7C-6657-4C49-AE73-294DBFE12499}" type="presParOf" srcId="{790C069C-4C64-4AAB-8CD6-3EC8D1C45D1E}" destId="{2A76FD1F-24AC-4A8F-BF71-F8724AE04231}" srcOrd="6" destOrd="0" presId="urn:microsoft.com/office/officeart/2005/8/layout/vList2"/>
    <dgm:cxn modelId="{0CE1A188-0C30-48A1-8018-1D3CCA4581B3}" type="presParOf" srcId="{790C069C-4C64-4AAB-8CD6-3EC8D1C45D1E}" destId="{6D1B22EF-8FDE-485E-8C3D-45A48FCF57B4}" srcOrd="7" destOrd="0" presId="urn:microsoft.com/office/officeart/2005/8/layout/vList2"/>
    <dgm:cxn modelId="{448BC05C-0F4C-442B-9AE5-12DE403F59D0}" type="presParOf" srcId="{790C069C-4C64-4AAB-8CD6-3EC8D1C45D1E}" destId="{CF3A71B1-EA94-4025-9F8A-E3A62A1D40EF}" srcOrd="8" destOrd="0" presId="urn:microsoft.com/office/officeart/2005/8/layout/vList2"/>
    <dgm:cxn modelId="{D90A86DC-B929-4E17-BEAC-B2A8B6C04F06}" type="presParOf" srcId="{790C069C-4C64-4AAB-8CD6-3EC8D1C45D1E}" destId="{BCA1083C-64FB-49C4-AC75-48847B75CF3E}" srcOrd="9" destOrd="0" presId="urn:microsoft.com/office/officeart/2005/8/layout/vList2"/>
    <dgm:cxn modelId="{BB2E8352-8240-4096-8BF1-F1C278BADA9B}" type="presParOf" srcId="{790C069C-4C64-4AAB-8CD6-3EC8D1C45D1E}" destId="{30160CF3-C792-45C8-8713-F38741CAE3E7}" srcOrd="1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BD1C784E-D24A-4F36-9671-C279F1821A70}">
      <dgm:prSet phldrT="[Κείμενο]"/>
      <dgm:spPr/>
      <dgm:t>
        <a:bodyPr/>
        <a:lstStyle/>
        <a:p>
          <a:r>
            <a:rPr lang="el-GR" dirty="0"/>
            <a:t>1. Πληροφορίες με σχετική βιβλιογραφία</a:t>
          </a:r>
        </a:p>
      </dgm:t>
    </dgm:pt>
    <dgm:pt modelId="{1558E40C-1BFA-40E6-8F67-19AE1EDAD34B}" type="parTrans" cxnId="{6350C1C1-BC10-4029-8B34-C659E981CFC1}">
      <dgm:prSet/>
      <dgm:spPr/>
      <dgm:t>
        <a:bodyPr/>
        <a:lstStyle/>
        <a:p>
          <a:endParaRPr lang="el-GR"/>
        </a:p>
      </dgm:t>
    </dgm:pt>
    <dgm:pt modelId="{9DF9D8B5-04AE-4C73-9BA1-70FE4C37E4F7}" type="sibTrans" cxnId="{6350C1C1-BC10-4029-8B34-C659E981CFC1}">
      <dgm:prSet/>
      <dgm:spPr/>
      <dgm:t>
        <a:bodyPr/>
        <a:lstStyle/>
        <a:p>
          <a:endParaRPr lang="el-GR"/>
        </a:p>
      </dgm:t>
    </dgm:pt>
    <dgm:pt modelId="{D3434434-FF4D-4860-9FBA-C155C64433B0}">
      <dgm:prSet phldrT="[Κείμενο]"/>
      <dgm:spPr/>
      <dgm:t>
        <a:bodyPr/>
        <a:lstStyle/>
        <a:p>
          <a:r>
            <a:rPr lang="el-GR" dirty="0"/>
            <a:t>2. Διαφορετικές πηγές πληροφοριών</a:t>
          </a:r>
        </a:p>
      </dgm:t>
    </dgm:pt>
    <dgm:pt modelId="{862F5190-102D-4070-9BDF-689C0DF13FF6}" type="parTrans" cxnId="{D51A8AF5-0CCE-40C9-B294-7A85661D6F6A}">
      <dgm:prSet/>
      <dgm:spPr/>
      <dgm:t>
        <a:bodyPr/>
        <a:lstStyle/>
        <a:p>
          <a:endParaRPr lang="el-GR"/>
        </a:p>
      </dgm:t>
    </dgm:pt>
    <dgm:pt modelId="{628B1A22-3C52-49D5-984F-0B471DEED5DF}" type="sibTrans" cxnId="{D51A8AF5-0CCE-40C9-B294-7A85661D6F6A}">
      <dgm:prSet/>
      <dgm:spPr/>
      <dgm:t>
        <a:bodyPr/>
        <a:lstStyle/>
        <a:p>
          <a:endParaRPr lang="el-GR"/>
        </a:p>
      </dgm:t>
    </dgm:pt>
    <dgm:pt modelId="{31AEE108-590A-48A4-AEC9-9295C7761AC9}">
      <dgm:prSet phldrT="[Κείμενο]"/>
      <dgm:spPr/>
      <dgm:t>
        <a:bodyPr/>
        <a:lstStyle/>
        <a:p>
          <a:r>
            <a:rPr lang="el-GR" dirty="0"/>
            <a:t>3. Συγκριτική ανάλυση πληροφοριών</a:t>
          </a:r>
        </a:p>
      </dgm:t>
    </dgm:pt>
    <dgm:pt modelId="{BDE36E91-7DD8-4D71-B574-CC75902B033A}" type="parTrans" cxnId="{F01994AF-390D-4352-8449-958D313FCC50}">
      <dgm:prSet/>
      <dgm:spPr/>
      <dgm:t>
        <a:bodyPr/>
        <a:lstStyle/>
        <a:p>
          <a:endParaRPr lang="el-GR"/>
        </a:p>
      </dgm:t>
    </dgm:pt>
    <dgm:pt modelId="{F18FAA07-8B7D-4DC6-BF00-E2147467E68E}" type="sibTrans" cxnId="{F01994AF-390D-4352-8449-958D313FCC50}">
      <dgm:prSet/>
      <dgm:spPr/>
      <dgm:t>
        <a:bodyPr/>
        <a:lstStyle/>
        <a:p>
          <a:endParaRPr lang="el-GR"/>
        </a:p>
      </dgm:t>
    </dgm:pt>
    <dgm:pt modelId="{9B0824EC-75BA-4356-A5A2-DD46582CEFD7}">
      <dgm:prSet phldrT="[Κείμενο]"/>
      <dgm:spPr/>
      <dgm:t>
        <a:bodyPr/>
        <a:lstStyle/>
        <a:p>
          <a:r>
            <a:rPr lang="el-GR" dirty="0"/>
            <a:t>4. Ερμηνεία - κριτική συζήτηση πληροφοριών</a:t>
          </a:r>
        </a:p>
      </dgm:t>
    </dgm:pt>
    <dgm:pt modelId="{64713581-A8BB-4749-B273-C5413C2886A5}" type="parTrans" cxnId="{0E21AAC9-12A0-42E2-9588-2AFCCDC57160}">
      <dgm:prSet/>
      <dgm:spPr/>
      <dgm:t>
        <a:bodyPr/>
        <a:lstStyle/>
        <a:p>
          <a:endParaRPr lang="el-GR"/>
        </a:p>
      </dgm:t>
    </dgm:pt>
    <dgm:pt modelId="{5BDDBE50-B0E9-494B-889C-CFA2C0AB21C6}" type="sibTrans" cxnId="{0E21AAC9-12A0-42E2-9588-2AFCCDC57160}">
      <dgm:prSet/>
      <dgm:spPr/>
      <dgm:t>
        <a:bodyPr/>
        <a:lstStyle/>
        <a:p>
          <a:endParaRPr lang="el-GR"/>
        </a:p>
      </dgm:t>
    </dgm:pt>
    <dgm:pt modelId="{3B39CB6A-A67F-4566-B535-304C3ECD6B3B}">
      <dgm:prSet phldrT="[Κείμενο]"/>
      <dgm:spPr/>
      <dgm:t>
        <a:bodyPr/>
        <a:lstStyle/>
        <a:p>
          <a:r>
            <a:rPr lang="el-GR" dirty="0"/>
            <a:t>5. Δυνατότητα για περαιτέρω μελέτη</a:t>
          </a:r>
        </a:p>
      </dgm:t>
    </dgm:pt>
    <dgm:pt modelId="{6EA471DE-86B5-4408-BECB-2883B4C99870}" type="parTrans" cxnId="{14D7AA44-D05E-46FA-BE20-594ED1F1C294}">
      <dgm:prSet/>
      <dgm:spPr/>
      <dgm:t>
        <a:bodyPr/>
        <a:lstStyle/>
        <a:p>
          <a:endParaRPr lang="el-GR"/>
        </a:p>
      </dgm:t>
    </dgm:pt>
    <dgm:pt modelId="{DEB68B74-5623-47B6-A6D2-CC3EDB0AED9E}" type="sibTrans" cxnId="{14D7AA44-D05E-46FA-BE20-594ED1F1C294}">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25B7DD93-D8C5-470D-AFA1-900A40191B1B}" type="pres">
      <dgm:prSet presAssocID="{BD1C784E-D24A-4F36-9671-C279F1821A70}" presName="node" presStyleLbl="node1" presStyleIdx="0" presStyleCnt="5">
        <dgm:presLayoutVars>
          <dgm:bulletEnabled val="1"/>
        </dgm:presLayoutVars>
      </dgm:prSet>
      <dgm:spPr/>
    </dgm:pt>
    <dgm:pt modelId="{2807A3AA-07E1-4BCF-9E76-0EA1A90E89BB}" type="pres">
      <dgm:prSet presAssocID="{9DF9D8B5-04AE-4C73-9BA1-70FE4C37E4F7}" presName="sibTrans" presStyleCnt="0"/>
      <dgm:spPr/>
    </dgm:pt>
    <dgm:pt modelId="{A2842A69-282F-47F6-92B3-580C909A4BBD}" type="pres">
      <dgm:prSet presAssocID="{D3434434-FF4D-4860-9FBA-C155C64433B0}" presName="node" presStyleLbl="node1" presStyleIdx="1" presStyleCnt="5">
        <dgm:presLayoutVars>
          <dgm:bulletEnabled val="1"/>
        </dgm:presLayoutVars>
      </dgm:prSet>
      <dgm:spPr/>
    </dgm:pt>
    <dgm:pt modelId="{E0702B94-96A7-4A0F-8CA6-0145204EEDAF}" type="pres">
      <dgm:prSet presAssocID="{628B1A22-3C52-49D5-984F-0B471DEED5DF}" presName="sibTrans" presStyleCnt="0"/>
      <dgm:spPr/>
    </dgm:pt>
    <dgm:pt modelId="{7D6A634E-CC2F-4E9C-B158-03636B235974}" type="pres">
      <dgm:prSet presAssocID="{31AEE108-590A-48A4-AEC9-9295C7761AC9}" presName="node" presStyleLbl="node1" presStyleIdx="2" presStyleCnt="5">
        <dgm:presLayoutVars>
          <dgm:bulletEnabled val="1"/>
        </dgm:presLayoutVars>
      </dgm:prSet>
      <dgm:spPr/>
    </dgm:pt>
    <dgm:pt modelId="{B01F833C-C330-468F-B480-42CE20AED560}" type="pres">
      <dgm:prSet presAssocID="{F18FAA07-8B7D-4DC6-BF00-E2147467E68E}" presName="sibTrans" presStyleCnt="0"/>
      <dgm:spPr/>
    </dgm:pt>
    <dgm:pt modelId="{F5A72B43-FE19-49A4-966C-E7F633B03DB2}" type="pres">
      <dgm:prSet presAssocID="{9B0824EC-75BA-4356-A5A2-DD46582CEFD7}" presName="node" presStyleLbl="node1" presStyleIdx="3" presStyleCnt="5">
        <dgm:presLayoutVars>
          <dgm:bulletEnabled val="1"/>
        </dgm:presLayoutVars>
      </dgm:prSet>
      <dgm:spPr/>
    </dgm:pt>
    <dgm:pt modelId="{A03D3A45-1BE8-4FEB-8F24-7FB2E7362E0B}" type="pres">
      <dgm:prSet presAssocID="{5BDDBE50-B0E9-494B-889C-CFA2C0AB21C6}" presName="sibTrans" presStyleCnt="0"/>
      <dgm:spPr/>
    </dgm:pt>
    <dgm:pt modelId="{7703E420-5CBB-4B41-A922-FB1A65526352}" type="pres">
      <dgm:prSet presAssocID="{3B39CB6A-A67F-4566-B535-304C3ECD6B3B}" presName="node" presStyleLbl="node1" presStyleIdx="4" presStyleCnt="5">
        <dgm:presLayoutVars>
          <dgm:bulletEnabled val="1"/>
        </dgm:presLayoutVars>
      </dgm:prSet>
      <dgm:spPr/>
    </dgm:pt>
  </dgm:ptLst>
  <dgm:cxnLst>
    <dgm:cxn modelId="{8CB84E06-10DD-4EA8-87AC-BC88ECB90206}" type="presOf" srcId="{3B39CB6A-A67F-4566-B535-304C3ECD6B3B}" destId="{7703E420-5CBB-4B41-A922-FB1A65526352}" srcOrd="0" destOrd="0" presId="urn:microsoft.com/office/officeart/2005/8/layout/default"/>
    <dgm:cxn modelId="{2DD9370C-9411-479D-AC22-9E6F48BB1215}" type="presOf" srcId="{9B0824EC-75BA-4356-A5A2-DD46582CEFD7}" destId="{F5A72B43-FE19-49A4-966C-E7F633B03DB2}" srcOrd="0" destOrd="0" presId="urn:microsoft.com/office/officeart/2005/8/layout/default"/>
    <dgm:cxn modelId="{3AE04E26-8640-4E95-A31D-C1BA482A1127}" type="presOf" srcId="{BD1C784E-D24A-4F36-9671-C279F1821A70}" destId="{25B7DD93-D8C5-470D-AFA1-900A40191B1B}" srcOrd="0" destOrd="0" presId="urn:microsoft.com/office/officeart/2005/8/layout/default"/>
    <dgm:cxn modelId="{14D7AA44-D05E-46FA-BE20-594ED1F1C294}" srcId="{4457A9F0-341C-4166-957E-C8D5BFB9122C}" destId="{3B39CB6A-A67F-4566-B535-304C3ECD6B3B}" srcOrd="4" destOrd="0" parTransId="{6EA471DE-86B5-4408-BECB-2883B4C99870}" sibTransId="{DEB68B74-5623-47B6-A6D2-CC3EDB0AED9E}"/>
    <dgm:cxn modelId="{F01994AF-390D-4352-8449-958D313FCC50}" srcId="{4457A9F0-341C-4166-957E-C8D5BFB9122C}" destId="{31AEE108-590A-48A4-AEC9-9295C7761AC9}" srcOrd="2" destOrd="0" parTransId="{BDE36E91-7DD8-4D71-B574-CC75902B033A}" sibTransId="{F18FAA07-8B7D-4DC6-BF00-E2147467E68E}"/>
    <dgm:cxn modelId="{2F8207BE-FCCC-4743-BE74-52F5A1C3825E}" type="presOf" srcId="{31AEE108-590A-48A4-AEC9-9295C7761AC9}" destId="{7D6A634E-CC2F-4E9C-B158-03636B235974}" srcOrd="0" destOrd="0" presId="urn:microsoft.com/office/officeart/2005/8/layout/default"/>
    <dgm:cxn modelId="{6350C1C1-BC10-4029-8B34-C659E981CFC1}" srcId="{4457A9F0-341C-4166-957E-C8D5BFB9122C}" destId="{BD1C784E-D24A-4F36-9671-C279F1821A70}" srcOrd="0" destOrd="0" parTransId="{1558E40C-1BFA-40E6-8F67-19AE1EDAD34B}" sibTransId="{9DF9D8B5-04AE-4C73-9BA1-70FE4C37E4F7}"/>
    <dgm:cxn modelId="{0E21AAC9-12A0-42E2-9588-2AFCCDC57160}" srcId="{4457A9F0-341C-4166-957E-C8D5BFB9122C}" destId="{9B0824EC-75BA-4356-A5A2-DD46582CEFD7}" srcOrd="3" destOrd="0" parTransId="{64713581-A8BB-4749-B273-C5413C2886A5}" sibTransId="{5BDDBE50-B0E9-494B-889C-CFA2C0AB21C6}"/>
    <dgm:cxn modelId="{BE978CD6-E254-4B71-880F-FB84A58D9ECA}" type="presOf" srcId="{4457A9F0-341C-4166-957E-C8D5BFB9122C}" destId="{9756E156-CD79-4899-865D-D419C680254E}" srcOrd="0" destOrd="0" presId="urn:microsoft.com/office/officeart/2005/8/layout/default"/>
    <dgm:cxn modelId="{EED3B2D9-2DF2-4059-835C-918F131078B9}" type="presOf" srcId="{D3434434-FF4D-4860-9FBA-C155C64433B0}" destId="{A2842A69-282F-47F6-92B3-580C909A4BBD}" srcOrd="0" destOrd="0" presId="urn:microsoft.com/office/officeart/2005/8/layout/default"/>
    <dgm:cxn modelId="{D51A8AF5-0CCE-40C9-B294-7A85661D6F6A}" srcId="{4457A9F0-341C-4166-957E-C8D5BFB9122C}" destId="{D3434434-FF4D-4860-9FBA-C155C64433B0}" srcOrd="1" destOrd="0" parTransId="{862F5190-102D-4070-9BDF-689C0DF13FF6}" sibTransId="{628B1A22-3C52-49D5-984F-0B471DEED5DF}"/>
    <dgm:cxn modelId="{F84EF153-54C1-4976-9A12-6B321C4CA859}" type="presParOf" srcId="{9756E156-CD79-4899-865D-D419C680254E}" destId="{25B7DD93-D8C5-470D-AFA1-900A40191B1B}" srcOrd="0" destOrd="0" presId="urn:microsoft.com/office/officeart/2005/8/layout/default"/>
    <dgm:cxn modelId="{8E0AA7D1-0E65-4C69-BCD6-6E8FDAFA1A58}" type="presParOf" srcId="{9756E156-CD79-4899-865D-D419C680254E}" destId="{2807A3AA-07E1-4BCF-9E76-0EA1A90E89BB}" srcOrd="1" destOrd="0" presId="urn:microsoft.com/office/officeart/2005/8/layout/default"/>
    <dgm:cxn modelId="{EEB2BC63-C98A-4962-B823-26695643FD3D}" type="presParOf" srcId="{9756E156-CD79-4899-865D-D419C680254E}" destId="{A2842A69-282F-47F6-92B3-580C909A4BBD}" srcOrd="2" destOrd="0" presId="urn:microsoft.com/office/officeart/2005/8/layout/default"/>
    <dgm:cxn modelId="{1E60D00F-FA8C-4F9B-BBAD-5FDC03590874}" type="presParOf" srcId="{9756E156-CD79-4899-865D-D419C680254E}" destId="{E0702B94-96A7-4A0F-8CA6-0145204EEDAF}" srcOrd="3" destOrd="0" presId="urn:microsoft.com/office/officeart/2005/8/layout/default"/>
    <dgm:cxn modelId="{EAF1ABA9-97DA-49ED-8C2E-6E7A66AA7493}" type="presParOf" srcId="{9756E156-CD79-4899-865D-D419C680254E}" destId="{7D6A634E-CC2F-4E9C-B158-03636B235974}" srcOrd="4" destOrd="0" presId="urn:microsoft.com/office/officeart/2005/8/layout/default"/>
    <dgm:cxn modelId="{63B9A9F9-40D8-413D-8C22-59904452CBBC}" type="presParOf" srcId="{9756E156-CD79-4899-865D-D419C680254E}" destId="{B01F833C-C330-468F-B480-42CE20AED560}" srcOrd="5" destOrd="0" presId="urn:microsoft.com/office/officeart/2005/8/layout/default"/>
    <dgm:cxn modelId="{4C5BECA5-3B8F-4F82-80A1-0224D12DDE04}" type="presParOf" srcId="{9756E156-CD79-4899-865D-D419C680254E}" destId="{F5A72B43-FE19-49A4-966C-E7F633B03DB2}" srcOrd="6" destOrd="0" presId="urn:microsoft.com/office/officeart/2005/8/layout/default"/>
    <dgm:cxn modelId="{B0C7FE09-EDC8-4562-ADD2-74D92BCA2482}" type="presParOf" srcId="{9756E156-CD79-4899-865D-D419C680254E}" destId="{A03D3A45-1BE8-4FEB-8F24-7FB2E7362E0B}" srcOrd="7" destOrd="0" presId="urn:microsoft.com/office/officeart/2005/8/layout/default"/>
    <dgm:cxn modelId="{93479144-942A-4AED-AF8E-44B7E30E1EBC}" type="presParOf" srcId="{9756E156-CD79-4899-865D-D419C680254E}" destId="{7703E420-5CBB-4B41-A922-FB1A6552635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BD1C784E-D24A-4F36-9671-C279F1821A70}">
      <dgm:prSet phldrT="[Κείμενο]"/>
      <dgm:spPr/>
      <dgm:t>
        <a:bodyPr/>
        <a:lstStyle/>
        <a:p>
          <a:r>
            <a:rPr lang="el-GR" dirty="0"/>
            <a:t>1. Φιλικό ύφος γραφής</a:t>
          </a:r>
        </a:p>
      </dgm:t>
    </dgm:pt>
    <dgm:pt modelId="{1558E40C-1BFA-40E6-8F67-19AE1EDAD34B}" type="parTrans" cxnId="{6350C1C1-BC10-4029-8B34-C659E981CFC1}">
      <dgm:prSet/>
      <dgm:spPr/>
      <dgm:t>
        <a:bodyPr/>
        <a:lstStyle/>
        <a:p>
          <a:endParaRPr lang="el-GR"/>
        </a:p>
      </dgm:t>
    </dgm:pt>
    <dgm:pt modelId="{9DF9D8B5-04AE-4C73-9BA1-70FE4C37E4F7}" type="sibTrans" cxnId="{6350C1C1-BC10-4029-8B34-C659E981CFC1}">
      <dgm:prSet/>
      <dgm:spPr/>
      <dgm:t>
        <a:bodyPr/>
        <a:lstStyle/>
        <a:p>
          <a:endParaRPr lang="el-GR"/>
        </a:p>
      </dgm:t>
    </dgm:pt>
    <dgm:pt modelId="{D3434434-FF4D-4860-9FBA-C155C64433B0}">
      <dgm:prSet phldrT="[Κείμενο]"/>
      <dgm:spPr/>
      <dgm:t>
        <a:bodyPr/>
        <a:lstStyle/>
        <a:p>
          <a:r>
            <a:rPr lang="el-GR" dirty="0"/>
            <a:t>2. Χρήση προσωπικών και κτητικών αντωνυμιών</a:t>
          </a:r>
        </a:p>
      </dgm:t>
    </dgm:pt>
    <dgm:pt modelId="{862F5190-102D-4070-9BDF-689C0DF13FF6}" type="parTrans" cxnId="{D51A8AF5-0CCE-40C9-B294-7A85661D6F6A}">
      <dgm:prSet/>
      <dgm:spPr/>
      <dgm:t>
        <a:bodyPr/>
        <a:lstStyle/>
        <a:p>
          <a:endParaRPr lang="el-GR"/>
        </a:p>
      </dgm:t>
    </dgm:pt>
    <dgm:pt modelId="{628B1A22-3C52-49D5-984F-0B471DEED5DF}" type="sibTrans" cxnId="{D51A8AF5-0CCE-40C9-B294-7A85661D6F6A}">
      <dgm:prSet/>
      <dgm:spPr/>
      <dgm:t>
        <a:bodyPr/>
        <a:lstStyle/>
        <a:p>
          <a:endParaRPr lang="el-GR"/>
        </a:p>
      </dgm:t>
    </dgm:pt>
    <dgm:pt modelId="{31AEE108-590A-48A4-AEC9-9295C7761AC9}">
      <dgm:prSet phldrT="[Κείμενο]"/>
      <dgm:spPr/>
      <dgm:t>
        <a:bodyPr/>
        <a:lstStyle/>
        <a:p>
          <a:r>
            <a:rPr lang="el-GR" dirty="0"/>
            <a:t>3. Χρήση καθομιλούμενης γλώσσας</a:t>
          </a:r>
        </a:p>
      </dgm:t>
    </dgm:pt>
    <dgm:pt modelId="{BDE36E91-7DD8-4D71-B574-CC75902B033A}" type="parTrans" cxnId="{F01994AF-390D-4352-8449-958D313FCC50}">
      <dgm:prSet/>
      <dgm:spPr/>
      <dgm:t>
        <a:bodyPr/>
        <a:lstStyle/>
        <a:p>
          <a:endParaRPr lang="el-GR"/>
        </a:p>
      </dgm:t>
    </dgm:pt>
    <dgm:pt modelId="{F18FAA07-8B7D-4DC6-BF00-E2147467E68E}" type="sibTrans" cxnId="{F01994AF-390D-4352-8449-958D313FCC50}">
      <dgm:prSet/>
      <dgm:spPr/>
      <dgm:t>
        <a:bodyPr/>
        <a:lstStyle/>
        <a:p>
          <a:endParaRPr lang="el-GR"/>
        </a:p>
      </dgm:t>
    </dgm:pt>
    <dgm:pt modelId="{BE97EBA2-6FB1-4D53-BB5D-9722A3AFE3E8}">
      <dgm:prSet/>
      <dgm:spPr/>
      <dgm:t>
        <a:bodyPr/>
        <a:lstStyle/>
        <a:p>
          <a:r>
            <a:rPr lang="el-GR" dirty="0"/>
            <a:t>4. Ευανάγνωστη γραφή</a:t>
          </a:r>
        </a:p>
      </dgm:t>
    </dgm:pt>
    <dgm:pt modelId="{F21177C9-9AFC-4D1E-AA7F-5D5F73675189}" type="parTrans" cxnId="{5F906ADF-0897-403D-A916-2B8FB3C3F75D}">
      <dgm:prSet/>
      <dgm:spPr/>
      <dgm:t>
        <a:bodyPr/>
        <a:lstStyle/>
        <a:p>
          <a:endParaRPr lang="el-GR"/>
        </a:p>
      </dgm:t>
    </dgm:pt>
    <dgm:pt modelId="{ECBAC913-A61A-4E9C-B94B-2455B29F727B}" type="sibTrans" cxnId="{5F906ADF-0897-403D-A916-2B8FB3C3F75D}">
      <dgm:prSet/>
      <dgm:spPr/>
      <dgm:t>
        <a:bodyPr/>
        <a:lstStyle/>
        <a:p>
          <a:endParaRPr lang="el-GR"/>
        </a:p>
      </dgm:t>
    </dgm:pt>
    <dgm:pt modelId="{3FC1620F-A91E-438C-B66A-9EBC4165C4B2}">
      <dgm:prSet/>
      <dgm:spPr/>
      <dgm:t>
        <a:bodyPr/>
        <a:lstStyle/>
        <a:p>
          <a:r>
            <a:rPr lang="el-GR" dirty="0"/>
            <a:t>7. Περιέχει κείμενο, εικόνες, βίντεο</a:t>
          </a:r>
        </a:p>
      </dgm:t>
    </dgm:pt>
    <dgm:pt modelId="{182C7B52-91E2-457A-9799-25F367E99FE5}" type="parTrans" cxnId="{17F2A076-AABC-44ED-B902-924815E2E749}">
      <dgm:prSet/>
      <dgm:spPr/>
      <dgm:t>
        <a:bodyPr/>
        <a:lstStyle/>
        <a:p>
          <a:endParaRPr lang="el-GR"/>
        </a:p>
      </dgm:t>
    </dgm:pt>
    <dgm:pt modelId="{D4C57C06-7551-48CC-AE56-038CF43E43BC}" type="sibTrans" cxnId="{17F2A076-AABC-44ED-B902-924815E2E749}">
      <dgm:prSet/>
      <dgm:spPr/>
      <dgm:t>
        <a:bodyPr/>
        <a:lstStyle/>
        <a:p>
          <a:endParaRPr lang="el-GR"/>
        </a:p>
      </dgm:t>
    </dgm:pt>
    <dgm:pt modelId="{9046E47C-0900-40AC-80F2-9E4CD22FD11A}">
      <dgm:prSet/>
      <dgm:spPr/>
      <dgm:t>
        <a:bodyPr/>
        <a:lstStyle/>
        <a:p>
          <a:r>
            <a:rPr lang="el-GR" dirty="0"/>
            <a:t>6. Τμηματική παρουσίαση στο μέγεθος της οθόνης</a:t>
          </a:r>
        </a:p>
      </dgm:t>
    </dgm:pt>
    <dgm:pt modelId="{5AFF3A18-BC47-4F76-B331-A4DCE0EBD2CB}" type="parTrans" cxnId="{8EA8255B-A6D9-4443-BA1C-527DCFFF1E80}">
      <dgm:prSet/>
      <dgm:spPr/>
      <dgm:t>
        <a:bodyPr/>
        <a:lstStyle/>
        <a:p>
          <a:endParaRPr lang="el-GR"/>
        </a:p>
      </dgm:t>
    </dgm:pt>
    <dgm:pt modelId="{AAB3E8A1-EBD8-4E9D-9EBB-25BC13571953}" type="sibTrans" cxnId="{8EA8255B-A6D9-4443-BA1C-527DCFFF1E80}">
      <dgm:prSet/>
      <dgm:spPr/>
      <dgm:t>
        <a:bodyPr/>
        <a:lstStyle/>
        <a:p>
          <a:endParaRPr lang="el-GR"/>
        </a:p>
      </dgm:t>
    </dgm:pt>
    <dgm:pt modelId="{AA70EAE2-3024-4C30-8968-77F3F2846EAA}">
      <dgm:prSet/>
      <dgm:spPr/>
      <dgm:t>
        <a:bodyPr/>
        <a:lstStyle/>
        <a:p>
          <a:r>
            <a:rPr lang="el-GR" dirty="0"/>
            <a:t>5. Ικανοποιητική πυκνότητα πληροφοριών</a:t>
          </a:r>
        </a:p>
      </dgm:t>
    </dgm:pt>
    <dgm:pt modelId="{B91DF97C-247F-4A2A-92DF-1AA6EB00487C}" type="parTrans" cxnId="{D7B8F9D4-7AFE-4808-B229-4D57A3AEC555}">
      <dgm:prSet/>
      <dgm:spPr/>
      <dgm:t>
        <a:bodyPr/>
        <a:lstStyle/>
        <a:p>
          <a:endParaRPr lang="el-GR"/>
        </a:p>
      </dgm:t>
    </dgm:pt>
    <dgm:pt modelId="{38C87C7E-1612-4A8D-933E-2005AA7423DA}" type="sibTrans" cxnId="{D7B8F9D4-7AFE-4808-B229-4D57A3AEC555}">
      <dgm:prSet/>
      <dgm:spPr/>
      <dgm:t>
        <a:bodyPr/>
        <a:lstStyle/>
        <a:p>
          <a:endParaRPr lang="el-GR"/>
        </a:p>
      </dgm:t>
    </dgm:pt>
    <dgm:pt modelId="{83863FEA-10B7-4E9B-85B0-14B0E69A9C46}">
      <dgm:prSet/>
      <dgm:spPr/>
      <dgm:t>
        <a:bodyPr/>
        <a:lstStyle/>
        <a:p>
          <a:r>
            <a:rPr lang="el-GR" dirty="0"/>
            <a:t>8. Οι χρωματικές συνθέσεις συμβάλλουν στην άνετη αλληλεπίδραση</a:t>
          </a:r>
        </a:p>
      </dgm:t>
    </dgm:pt>
    <dgm:pt modelId="{67E26FBF-900E-44D7-AD14-518F5DC3BBB2}" type="parTrans" cxnId="{41273CD8-15BA-4F51-AF27-ADD0219D27BD}">
      <dgm:prSet/>
      <dgm:spPr/>
      <dgm:t>
        <a:bodyPr/>
        <a:lstStyle/>
        <a:p>
          <a:endParaRPr lang="el-GR"/>
        </a:p>
      </dgm:t>
    </dgm:pt>
    <dgm:pt modelId="{5B848E21-FD05-4FD3-A378-55FC092C6E9C}" type="sibTrans" cxnId="{41273CD8-15BA-4F51-AF27-ADD0219D27BD}">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25B7DD93-D8C5-470D-AFA1-900A40191B1B}" type="pres">
      <dgm:prSet presAssocID="{BD1C784E-D24A-4F36-9671-C279F1821A70}" presName="node" presStyleLbl="node1" presStyleIdx="0" presStyleCnt="8">
        <dgm:presLayoutVars>
          <dgm:bulletEnabled val="1"/>
        </dgm:presLayoutVars>
      </dgm:prSet>
      <dgm:spPr/>
    </dgm:pt>
    <dgm:pt modelId="{2807A3AA-07E1-4BCF-9E76-0EA1A90E89BB}" type="pres">
      <dgm:prSet presAssocID="{9DF9D8B5-04AE-4C73-9BA1-70FE4C37E4F7}" presName="sibTrans" presStyleCnt="0"/>
      <dgm:spPr/>
    </dgm:pt>
    <dgm:pt modelId="{A2842A69-282F-47F6-92B3-580C909A4BBD}" type="pres">
      <dgm:prSet presAssocID="{D3434434-FF4D-4860-9FBA-C155C64433B0}" presName="node" presStyleLbl="node1" presStyleIdx="1" presStyleCnt="8">
        <dgm:presLayoutVars>
          <dgm:bulletEnabled val="1"/>
        </dgm:presLayoutVars>
      </dgm:prSet>
      <dgm:spPr/>
    </dgm:pt>
    <dgm:pt modelId="{E0702B94-96A7-4A0F-8CA6-0145204EEDAF}" type="pres">
      <dgm:prSet presAssocID="{628B1A22-3C52-49D5-984F-0B471DEED5DF}" presName="sibTrans" presStyleCnt="0"/>
      <dgm:spPr/>
    </dgm:pt>
    <dgm:pt modelId="{7D6A634E-CC2F-4E9C-B158-03636B235974}" type="pres">
      <dgm:prSet presAssocID="{31AEE108-590A-48A4-AEC9-9295C7761AC9}" presName="node" presStyleLbl="node1" presStyleIdx="2" presStyleCnt="8">
        <dgm:presLayoutVars>
          <dgm:bulletEnabled val="1"/>
        </dgm:presLayoutVars>
      </dgm:prSet>
      <dgm:spPr/>
    </dgm:pt>
    <dgm:pt modelId="{B01F833C-C330-468F-B480-42CE20AED560}" type="pres">
      <dgm:prSet presAssocID="{F18FAA07-8B7D-4DC6-BF00-E2147467E68E}" presName="sibTrans" presStyleCnt="0"/>
      <dgm:spPr/>
    </dgm:pt>
    <dgm:pt modelId="{55AB4364-7EF8-4266-9B83-3CCB4A174E4F}" type="pres">
      <dgm:prSet presAssocID="{BE97EBA2-6FB1-4D53-BB5D-9722A3AFE3E8}" presName="node" presStyleLbl="node1" presStyleIdx="3" presStyleCnt="8">
        <dgm:presLayoutVars>
          <dgm:bulletEnabled val="1"/>
        </dgm:presLayoutVars>
      </dgm:prSet>
      <dgm:spPr/>
    </dgm:pt>
    <dgm:pt modelId="{F67BEC15-3CCA-4F44-98CC-FA66D9B09829}" type="pres">
      <dgm:prSet presAssocID="{ECBAC913-A61A-4E9C-B94B-2455B29F727B}" presName="sibTrans" presStyleCnt="0"/>
      <dgm:spPr/>
    </dgm:pt>
    <dgm:pt modelId="{FEDDEB6C-BA46-44A4-A692-DE1B566ECCDA}" type="pres">
      <dgm:prSet presAssocID="{AA70EAE2-3024-4C30-8968-77F3F2846EAA}" presName="node" presStyleLbl="node1" presStyleIdx="4" presStyleCnt="8">
        <dgm:presLayoutVars>
          <dgm:bulletEnabled val="1"/>
        </dgm:presLayoutVars>
      </dgm:prSet>
      <dgm:spPr/>
    </dgm:pt>
    <dgm:pt modelId="{FDDEE3A1-8487-4F5F-8E0B-B9FCC115E70D}" type="pres">
      <dgm:prSet presAssocID="{38C87C7E-1612-4A8D-933E-2005AA7423DA}" presName="sibTrans" presStyleCnt="0"/>
      <dgm:spPr/>
    </dgm:pt>
    <dgm:pt modelId="{A5264647-9B3C-41FC-84AE-92799A5F92D0}" type="pres">
      <dgm:prSet presAssocID="{9046E47C-0900-40AC-80F2-9E4CD22FD11A}" presName="node" presStyleLbl="node1" presStyleIdx="5" presStyleCnt="8">
        <dgm:presLayoutVars>
          <dgm:bulletEnabled val="1"/>
        </dgm:presLayoutVars>
      </dgm:prSet>
      <dgm:spPr/>
    </dgm:pt>
    <dgm:pt modelId="{994F55C8-91FE-43DA-84B7-14E8AB57500F}" type="pres">
      <dgm:prSet presAssocID="{AAB3E8A1-EBD8-4E9D-9EBB-25BC13571953}" presName="sibTrans" presStyleCnt="0"/>
      <dgm:spPr/>
    </dgm:pt>
    <dgm:pt modelId="{D61B32E4-7740-4437-8EF2-C47F89B7E8B1}" type="pres">
      <dgm:prSet presAssocID="{3FC1620F-A91E-438C-B66A-9EBC4165C4B2}" presName="node" presStyleLbl="node1" presStyleIdx="6" presStyleCnt="8">
        <dgm:presLayoutVars>
          <dgm:bulletEnabled val="1"/>
        </dgm:presLayoutVars>
      </dgm:prSet>
      <dgm:spPr/>
    </dgm:pt>
    <dgm:pt modelId="{3FD352CA-0840-4F66-9AF5-45FE6A06F78C}" type="pres">
      <dgm:prSet presAssocID="{D4C57C06-7551-48CC-AE56-038CF43E43BC}" presName="sibTrans" presStyleCnt="0"/>
      <dgm:spPr/>
    </dgm:pt>
    <dgm:pt modelId="{3E703674-E82F-453A-BFC6-3274AB0C1AF2}" type="pres">
      <dgm:prSet presAssocID="{83863FEA-10B7-4E9B-85B0-14B0E69A9C46}" presName="node" presStyleLbl="node1" presStyleIdx="7" presStyleCnt="8">
        <dgm:presLayoutVars>
          <dgm:bulletEnabled val="1"/>
        </dgm:presLayoutVars>
      </dgm:prSet>
      <dgm:spPr/>
    </dgm:pt>
  </dgm:ptLst>
  <dgm:cxnLst>
    <dgm:cxn modelId="{3AE04E26-8640-4E95-A31D-C1BA482A1127}" type="presOf" srcId="{BD1C784E-D24A-4F36-9671-C279F1821A70}" destId="{25B7DD93-D8C5-470D-AFA1-900A40191B1B}" srcOrd="0" destOrd="0" presId="urn:microsoft.com/office/officeart/2005/8/layout/default"/>
    <dgm:cxn modelId="{22614D3F-C556-46EB-8DB9-B19689750BD7}" type="presOf" srcId="{3FC1620F-A91E-438C-B66A-9EBC4165C4B2}" destId="{D61B32E4-7740-4437-8EF2-C47F89B7E8B1}" srcOrd="0" destOrd="0" presId="urn:microsoft.com/office/officeart/2005/8/layout/default"/>
    <dgm:cxn modelId="{8EA8255B-A6D9-4443-BA1C-527DCFFF1E80}" srcId="{4457A9F0-341C-4166-957E-C8D5BFB9122C}" destId="{9046E47C-0900-40AC-80F2-9E4CD22FD11A}" srcOrd="5" destOrd="0" parTransId="{5AFF3A18-BC47-4F76-B331-A4DCE0EBD2CB}" sibTransId="{AAB3E8A1-EBD8-4E9D-9EBB-25BC13571953}"/>
    <dgm:cxn modelId="{E876D049-E2B1-4EBC-AFB6-A2D20E5633BA}" type="presOf" srcId="{AA70EAE2-3024-4C30-8968-77F3F2846EAA}" destId="{FEDDEB6C-BA46-44A4-A692-DE1B566ECCDA}" srcOrd="0" destOrd="0" presId="urn:microsoft.com/office/officeart/2005/8/layout/default"/>
    <dgm:cxn modelId="{17F2A076-AABC-44ED-B902-924815E2E749}" srcId="{4457A9F0-341C-4166-957E-C8D5BFB9122C}" destId="{3FC1620F-A91E-438C-B66A-9EBC4165C4B2}" srcOrd="6" destOrd="0" parTransId="{182C7B52-91E2-457A-9799-25F367E99FE5}" sibTransId="{D4C57C06-7551-48CC-AE56-038CF43E43BC}"/>
    <dgm:cxn modelId="{F01994AF-390D-4352-8449-958D313FCC50}" srcId="{4457A9F0-341C-4166-957E-C8D5BFB9122C}" destId="{31AEE108-590A-48A4-AEC9-9295C7761AC9}" srcOrd="2" destOrd="0" parTransId="{BDE36E91-7DD8-4D71-B574-CC75902B033A}" sibTransId="{F18FAA07-8B7D-4DC6-BF00-E2147467E68E}"/>
    <dgm:cxn modelId="{2F8207BE-FCCC-4743-BE74-52F5A1C3825E}" type="presOf" srcId="{31AEE108-590A-48A4-AEC9-9295C7761AC9}" destId="{7D6A634E-CC2F-4E9C-B158-03636B235974}" srcOrd="0" destOrd="0" presId="urn:microsoft.com/office/officeart/2005/8/layout/default"/>
    <dgm:cxn modelId="{6350C1C1-BC10-4029-8B34-C659E981CFC1}" srcId="{4457A9F0-341C-4166-957E-C8D5BFB9122C}" destId="{BD1C784E-D24A-4F36-9671-C279F1821A70}" srcOrd="0" destOrd="0" parTransId="{1558E40C-1BFA-40E6-8F67-19AE1EDAD34B}" sibTransId="{9DF9D8B5-04AE-4C73-9BA1-70FE4C37E4F7}"/>
    <dgm:cxn modelId="{D7B8F9D4-7AFE-4808-B229-4D57A3AEC555}" srcId="{4457A9F0-341C-4166-957E-C8D5BFB9122C}" destId="{AA70EAE2-3024-4C30-8968-77F3F2846EAA}" srcOrd="4" destOrd="0" parTransId="{B91DF97C-247F-4A2A-92DF-1AA6EB00487C}" sibTransId="{38C87C7E-1612-4A8D-933E-2005AA7423DA}"/>
    <dgm:cxn modelId="{BE978CD6-E254-4B71-880F-FB84A58D9ECA}" type="presOf" srcId="{4457A9F0-341C-4166-957E-C8D5BFB9122C}" destId="{9756E156-CD79-4899-865D-D419C680254E}" srcOrd="0" destOrd="0" presId="urn:microsoft.com/office/officeart/2005/8/layout/default"/>
    <dgm:cxn modelId="{41273CD8-15BA-4F51-AF27-ADD0219D27BD}" srcId="{4457A9F0-341C-4166-957E-C8D5BFB9122C}" destId="{83863FEA-10B7-4E9B-85B0-14B0E69A9C46}" srcOrd="7" destOrd="0" parTransId="{67E26FBF-900E-44D7-AD14-518F5DC3BBB2}" sibTransId="{5B848E21-FD05-4FD3-A378-55FC092C6E9C}"/>
    <dgm:cxn modelId="{EED3B2D9-2DF2-4059-835C-918F131078B9}" type="presOf" srcId="{D3434434-FF4D-4860-9FBA-C155C64433B0}" destId="{A2842A69-282F-47F6-92B3-580C909A4BBD}" srcOrd="0" destOrd="0" presId="urn:microsoft.com/office/officeart/2005/8/layout/default"/>
    <dgm:cxn modelId="{4E7726DD-1F2A-4E57-88D9-006B2B537F07}" type="presOf" srcId="{9046E47C-0900-40AC-80F2-9E4CD22FD11A}" destId="{A5264647-9B3C-41FC-84AE-92799A5F92D0}" srcOrd="0" destOrd="0" presId="urn:microsoft.com/office/officeart/2005/8/layout/default"/>
    <dgm:cxn modelId="{5F906ADF-0897-403D-A916-2B8FB3C3F75D}" srcId="{4457A9F0-341C-4166-957E-C8D5BFB9122C}" destId="{BE97EBA2-6FB1-4D53-BB5D-9722A3AFE3E8}" srcOrd="3" destOrd="0" parTransId="{F21177C9-9AFC-4D1E-AA7F-5D5F73675189}" sibTransId="{ECBAC913-A61A-4E9C-B94B-2455B29F727B}"/>
    <dgm:cxn modelId="{48DD5BEB-874F-47CA-9639-52C5A096819C}" type="presOf" srcId="{83863FEA-10B7-4E9B-85B0-14B0E69A9C46}" destId="{3E703674-E82F-453A-BFC6-3274AB0C1AF2}" srcOrd="0" destOrd="0" presId="urn:microsoft.com/office/officeart/2005/8/layout/default"/>
    <dgm:cxn modelId="{D9E834EE-51AF-476F-835C-00A49397FB9F}" type="presOf" srcId="{BE97EBA2-6FB1-4D53-BB5D-9722A3AFE3E8}" destId="{55AB4364-7EF8-4266-9B83-3CCB4A174E4F}" srcOrd="0" destOrd="0" presId="urn:microsoft.com/office/officeart/2005/8/layout/default"/>
    <dgm:cxn modelId="{D51A8AF5-0CCE-40C9-B294-7A85661D6F6A}" srcId="{4457A9F0-341C-4166-957E-C8D5BFB9122C}" destId="{D3434434-FF4D-4860-9FBA-C155C64433B0}" srcOrd="1" destOrd="0" parTransId="{862F5190-102D-4070-9BDF-689C0DF13FF6}" sibTransId="{628B1A22-3C52-49D5-984F-0B471DEED5DF}"/>
    <dgm:cxn modelId="{F84EF153-54C1-4976-9A12-6B321C4CA859}" type="presParOf" srcId="{9756E156-CD79-4899-865D-D419C680254E}" destId="{25B7DD93-D8C5-470D-AFA1-900A40191B1B}" srcOrd="0" destOrd="0" presId="urn:microsoft.com/office/officeart/2005/8/layout/default"/>
    <dgm:cxn modelId="{8E0AA7D1-0E65-4C69-BCD6-6E8FDAFA1A58}" type="presParOf" srcId="{9756E156-CD79-4899-865D-D419C680254E}" destId="{2807A3AA-07E1-4BCF-9E76-0EA1A90E89BB}" srcOrd="1" destOrd="0" presId="urn:microsoft.com/office/officeart/2005/8/layout/default"/>
    <dgm:cxn modelId="{EEB2BC63-C98A-4962-B823-26695643FD3D}" type="presParOf" srcId="{9756E156-CD79-4899-865D-D419C680254E}" destId="{A2842A69-282F-47F6-92B3-580C909A4BBD}" srcOrd="2" destOrd="0" presId="urn:microsoft.com/office/officeart/2005/8/layout/default"/>
    <dgm:cxn modelId="{1E60D00F-FA8C-4F9B-BBAD-5FDC03590874}" type="presParOf" srcId="{9756E156-CD79-4899-865D-D419C680254E}" destId="{E0702B94-96A7-4A0F-8CA6-0145204EEDAF}" srcOrd="3" destOrd="0" presId="urn:microsoft.com/office/officeart/2005/8/layout/default"/>
    <dgm:cxn modelId="{EAF1ABA9-97DA-49ED-8C2E-6E7A66AA7493}" type="presParOf" srcId="{9756E156-CD79-4899-865D-D419C680254E}" destId="{7D6A634E-CC2F-4E9C-B158-03636B235974}" srcOrd="4" destOrd="0" presId="urn:microsoft.com/office/officeart/2005/8/layout/default"/>
    <dgm:cxn modelId="{63B9A9F9-40D8-413D-8C22-59904452CBBC}" type="presParOf" srcId="{9756E156-CD79-4899-865D-D419C680254E}" destId="{B01F833C-C330-468F-B480-42CE20AED560}" srcOrd="5" destOrd="0" presId="urn:microsoft.com/office/officeart/2005/8/layout/default"/>
    <dgm:cxn modelId="{C877D378-CABA-48CF-B354-133E0E2822D1}" type="presParOf" srcId="{9756E156-CD79-4899-865D-D419C680254E}" destId="{55AB4364-7EF8-4266-9B83-3CCB4A174E4F}" srcOrd="6" destOrd="0" presId="urn:microsoft.com/office/officeart/2005/8/layout/default"/>
    <dgm:cxn modelId="{D169555E-B992-49FF-B82D-FBBE2C9CF005}" type="presParOf" srcId="{9756E156-CD79-4899-865D-D419C680254E}" destId="{F67BEC15-3CCA-4F44-98CC-FA66D9B09829}" srcOrd="7" destOrd="0" presId="urn:microsoft.com/office/officeart/2005/8/layout/default"/>
    <dgm:cxn modelId="{9EC5A5B1-C255-4092-B8E0-1BF96AA83CC8}" type="presParOf" srcId="{9756E156-CD79-4899-865D-D419C680254E}" destId="{FEDDEB6C-BA46-44A4-A692-DE1B566ECCDA}" srcOrd="8" destOrd="0" presId="urn:microsoft.com/office/officeart/2005/8/layout/default"/>
    <dgm:cxn modelId="{B79D436E-5396-4A57-B6C4-D16B03F25810}" type="presParOf" srcId="{9756E156-CD79-4899-865D-D419C680254E}" destId="{FDDEE3A1-8487-4F5F-8E0B-B9FCC115E70D}" srcOrd="9" destOrd="0" presId="urn:microsoft.com/office/officeart/2005/8/layout/default"/>
    <dgm:cxn modelId="{667365F3-2A36-4F72-9737-26F167B191C4}" type="presParOf" srcId="{9756E156-CD79-4899-865D-D419C680254E}" destId="{A5264647-9B3C-41FC-84AE-92799A5F92D0}" srcOrd="10" destOrd="0" presId="urn:microsoft.com/office/officeart/2005/8/layout/default"/>
    <dgm:cxn modelId="{EF664E57-E076-4B78-9F11-8F96A21F3D39}" type="presParOf" srcId="{9756E156-CD79-4899-865D-D419C680254E}" destId="{994F55C8-91FE-43DA-84B7-14E8AB57500F}" srcOrd="11" destOrd="0" presId="urn:microsoft.com/office/officeart/2005/8/layout/default"/>
    <dgm:cxn modelId="{938FBA26-15EC-4F06-AE22-19F724F950E3}" type="presParOf" srcId="{9756E156-CD79-4899-865D-D419C680254E}" destId="{D61B32E4-7740-4437-8EF2-C47F89B7E8B1}" srcOrd="12" destOrd="0" presId="urn:microsoft.com/office/officeart/2005/8/layout/default"/>
    <dgm:cxn modelId="{7B9AF275-CCFF-487C-B7F4-7078CC0E11A4}" type="presParOf" srcId="{9756E156-CD79-4899-865D-D419C680254E}" destId="{3FD352CA-0840-4F66-9AF5-45FE6A06F78C}" srcOrd="13" destOrd="0" presId="urn:microsoft.com/office/officeart/2005/8/layout/default"/>
    <dgm:cxn modelId="{639C6C72-902F-427A-BD0D-3D892514B8D6}" type="presParOf" srcId="{9756E156-CD79-4899-865D-D419C680254E}" destId="{3E703674-E82F-453A-BFC6-3274AB0C1AF2}"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BD1C784E-D24A-4F36-9671-C279F1821A70}">
      <dgm:prSet phldrT="[Κείμενο]"/>
      <dgm:spPr/>
      <dgm:t>
        <a:bodyPr/>
        <a:lstStyle/>
        <a:p>
          <a:r>
            <a:rPr lang="el-GR" dirty="0"/>
            <a:t>1. Κατανοητά και αναγνωρίσιμα κουμπιά</a:t>
          </a:r>
        </a:p>
      </dgm:t>
    </dgm:pt>
    <dgm:pt modelId="{1558E40C-1BFA-40E6-8F67-19AE1EDAD34B}" type="parTrans" cxnId="{6350C1C1-BC10-4029-8B34-C659E981CFC1}">
      <dgm:prSet/>
      <dgm:spPr/>
      <dgm:t>
        <a:bodyPr/>
        <a:lstStyle/>
        <a:p>
          <a:endParaRPr lang="el-GR"/>
        </a:p>
      </dgm:t>
    </dgm:pt>
    <dgm:pt modelId="{9DF9D8B5-04AE-4C73-9BA1-70FE4C37E4F7}" type="sibTrans" cxnId="{6350C1C1-BC10-4029-8B34-C659E981CFC1}">
      <dgm:prSet/>
      <dgm:spPr/>
      <dgm:t>
        <a:bodyPr/>
        <a:lstStyle/>
        <a:p>
          <a:endParaRPr lang="el-GR"/>
        </a:p>
      </dgm:t>
    </dgm:pt>
    <dgm:pt modelId="{9B0824EC-75BA-4356-A5A2-DD46582CEFD7}">
      <dgm:prSet phldrT="[Κείμενο]"/>
      <dgm:spPr/>
      <dgm:t>
        <a:bodyPr/>
        <a:lstStyle/>
        <a:p>
          <a:r>
            <a:rPr lang="el-GR" dirty="0"/>
            <a:t>3. Εύκολη πλοήγηση</a:t>
          </a:r>
        </a:p>
      </dgm:t>
    </dgm:pt>
    <dgm:pt modelId="{64713581-A8BB-4749-B273-C5413C2886A5}" type="parTrans" cxnId="{0E21AAC9-12A0-42E2-9588-2AFCCDC57160}">
      <dgm:prSet/>
      <dgm:spPr/>
      <dgm:t>
        <a:bodyPr/>
        <a:lstStyle/>
        <a:p>
          <a:endParaRPr lang="el-GR"/>
        </a:p>
      </dgm:t>
    </dgm:pt>
    <dgm:pt modelId="{5BDDBE50-B0E9-494B-889C-CFA2C0AB21C6}" type="sibTrans" cxnId="{0E21AAC9-12A0-42E2-9588-2AFCCDC57160}">
      <dgm:prSet/>
      <dgm:spPr/>
      <dgm:t>
        <a:bodyPr/>
        <a:lstStyle/>
        <a:p>
          <a:endParaRPr lang="el-GR"/>
        </a:p>
      </dgm:t>
    </dgm:pt>
    <dgm:pt modelId="{8DC458D8-C8EA-4A0E-A31E-80F88952FBDF}">
      <dgm:prSet/>
      <dgm:spPr/>
      <dgm:t>
        <a:bodyPr/>
        <a:lstStyle/>
        <a:p>
          <a:r>
            <a:rPr lang="el-GR" dirty="0"/>
            <a:t>4. Οι υπερσύνδεσμοι οδηγούν στο αναμενόμενο περιεχόμενο</a:t>
          </a:r>
        </a:p>
      </dgm:t>
    </dgm:pt>
    <dgm:pt modelId="{32631475-56B6-4425-8413-5B704E25FA67}" type="parTrans" cxnId="{BD8DD3CB-9417-4700-999F-B3971BD6612F}">
      <dgm:prSet/>
      <dgm:spPr/>
      <dgm:t>
        <a:bodyPr/>
        <a:lstStyle/>
        <a:p>
          <a:endParaRPr lang="el-GR"/>
        </a:p>
      </dgm:t>
    </dgm:pt>
    <dgm:pt modelId="{11B9CDB0-A6B6-4FDC-9F10-545A64CD5265}" type="sibTrans" cxnId="{BD8DD3CB-9417-4700-999F-B3971BD6612F}">
      <dgm:prSet/>
      <dgm:spPr/>
      <dgm:t>
        <a:bodyPr/>
        <a:lstStyle/>
        <a:p>
          <a:endParaRPr lang="el-GR"/>
        </a:p>
      </dgm:t>
    </dgm:pt>
    <dgm:pt modelId="{D3434434-FF4D-4860-9FBA-C155C64433B0}">
      <dgm:prSet phldrT="[Κείμενο]"/>
      <dgm:spPr/>
      <dgm:t>
        <a:bodyPr/>
        <a:lstStyle/>
        <a:p>
          <a:r>
            <a:rPr lang="el-GR" dirty="0"/>
            <a:t>2. Κατανοητά και αναγνωρίσιμα εικονίδια</a:t>
          </a:r>
        </a:p>
      </dgm:t>
    </dgm:pt>
    <dgm:pt modelId="{628B1A22-3C52-49D5-984F-0B471DEED5DF}" type="sibTrans" cxnId="{D51A8AF5-0CCE-40C9-B294-7A85661D6F6A}">
      <dgm:prSet/>
      <dgm:spPr/>
      <dgm:t>
        <a:bodyPr/>
        <a:lstStyle/>
        <a:p>
          <a:endParaRPr lang="el-GR"/>
        </a:p>
      </dgm:t>
    </dgm:pt>
    <dgm:pt modelId="{862F5190-102D-4070-9BDF-689C0DF13FF6}" type="parTrans" cxnId="{D51A8AF5-0CCE-40C9-B294-7A85661D6F6A}">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25B7DD93-D8C5-470D-AFA1-900A40191B1B}" type="pres">
      <dgm:prSet presAssocID="{BD1C784E-D24A-4F36-9671-C279F1821A70}" presName="node" presStyleLbl="node1" presStyleIdx="0" presStyleCnt="4">
        <dgm:presLayoutVars>
          <dgm:bulletEnabled val="1"/>
        </dgm:presLayoutVars>
      </dgm:prSet>
      <dgm:spPr/>
    </dgm:pt>
    <dgm:pt modelId="{2807A3AA-07E1-4BCF-9E76-0EA1A90E89BB}" type="pres">
      <dgm:prSet presAssocID="{9DF9D8B5-04AE-4C73-9BA1-70FE4C37E4F7}" presName="sibTrans" presStyleCnt="0"/>
      <dgm:spPr/>
    </dgm:pt>
    <dgm:pt modelId="{A2842A69-282F-47F6-92B3-580C909A4BBD}" type="pres">
      <dgm:prSet presAssocID="{D3434434-FF4D-4860-9FBA-C155C64433B0}" presName="node" presStyleLbl="node1" presStyleIdx="1" presStyleCnt="4">
        <dgm:presLayoutVars>
          <dgm:bulletEnabled val="1"/>
        </dgm:presLayoutVars>
      </dgm:prSet>
      <dgm:spPr/>
    </dgm:pt>
    <dgm:pt modelId="{E0702B94-96A7-4A0F-8CA6-0145204EEDAF}" type="pres">
      <dgm:prSet presAssocID="{628B1A22-3C52-49D5-984F-0B471DEED5DF}" presName="sibTrans" presStyleCnt="0"/>
      <dgm:spPr/>
    </dgm:pt>
    <dgm:pt modelId="{F5A72B43-FE19-49A4-966C-E7F633B03DB2}" type="pres">
      <dgm:prSet presAssocID="{9B0824EC-75BA-4356-A5A2-DD46582CEFD7}" presName="node" presStyleLbl="node1" presStyleIdx="2" presStyleCnt="4">
        <dgm:presLayoutVars>
          <dgm:bulletEnabled val="1"/>
        </dgm:presLayoutVars>
      </dgm:prSet>
      <dgm:spPr/>
    </dgm:pt>
    <dgm:pt modelId="{A03D3A45-1BE8-4FEB-8F24-7FB2E7362E0B}" type="pres">
      <dgm:prSet presAssocID="{5BDDBE50-B0E9-494B-889C-CFA2C0AB21C6}" presName="sibTrans" presStyleCnt="0"/>
      <dgm:spPr/>
    </dgm:pt>
    <dgm:pt modelId="{27BB10B2-EF1B-403F-B5FE-B98EDCBCC290}" type="pres">
      <dgm:prSet presAssocID="{8DC458D8-C8EA-4A0E-A31E-80F88952FBDF}" presName="node" presStyleLbl="node1" presStyleIdx="3" presStyleCnt="4">
        <dgm:presLayoutVars>
          <dgm:bulletEnabled val="1"/>
        </dgm:presLayoutVars>
      </dgm:prSet>
      <dgm:spPr/>
    </dgm:pt>
  </dgm:ptLst>
  <dgm:cxnLst>
    <dgm:cxn modelId="{7C7C5004-E9F3-4526-8267-079A47D7C6A9}" type="presOf" srcId="{8DC458D8-C8EA-4A0E-A31E-80F88952FBDF}" destId="{27BB10B2-EF1B-403F-B5FE-B98EDCBCC290}" srcOrd="0" destOrd="0" presId="urn:microsoft.com/office/officeart/2005/8/layout/default"/>
    <dgm:cxn modelId="{2DD9370C-9411-479D-AC22-9E6F48BB1215}" type="presOf" srcId="{9B0824EC-75BA-4356-A5A2-DD46582CEFD7}" destId="{F5A72B43-FE19-49A4-966C-E7F633B03DB2}" srcOrd="0" destOrd="0" presId="urn:microsoft.com/office/officeart/2005/8/layout/default"/>
    <dgm:cxn modelId="{3AE04E26-8640-4E95-A31D-C1BA482A1127}" type="presOf" srcId="{BD1C784E-D24A-4F36-9671-C279F1821A70}" destId="{25B7DD93-D8C5-470D-AFA1-900A40191B1B}" srcOrd="0" destOrd="0" presId="urn:microsoft.com/office/officeart/2005/8/layout/default"/>
    <dgm:cxn modelId="{6350C1C1-BC10-4029-8B34-C659E981CFC1}" srcId="{4457A9F0-341C-4166-957E-C8D5BFB9122C}" destId="{BD1C784E-D24A-4F36-9671-C279F1821A70}" srcOrd="0" destOrd="0" parTransId="{1558E40C-1BFA-40E6-8F67-19AE1EDAD34B}" sibTransId="{9DF9D8B5-04AE-4C73-9BA1-70FE4C37E4F7}"/>
    <dgm:cxn modelId="{0E21AAC9-12A0-42E2-9588-2AFCCDC57160}" srcId="{4457A9F0-341C-4166-957E-C8D5BFB9122C}" destId="{9B0824EC-75BA-4356-A5A2-DD46582CEFD7}" srcOrd="2" destOrd="0" parTransId="{64713581-A8BB-4749-B273-C5413C2886A5}" sibTransId="{5BDDBE50-B0E9-494B-889C-CFA2C0AB21C6}"/>
    <dgm:cxn modelId="{BD8DD3CB-9417-4700-999F-B3971BD6612F}" srcId="{4457A9F0-341C-4166-957E-C8D5BFB9122C}" destId="{8DC458D8-C8EA-4A0E-A31E-80F88952FBDF}" srcOrd="3" destOrd="0" parTransId="{32631475-56B6-4425-8413-5B704E25FA67}" sibTransId="{11B9CDB0-A6B6-4FDC-9F10-545A64CD5265}"/>
    <dgm:cxn modelId="{BE978CD6-E254-4B71-880F-FB84A58D9ECA}" type="presOf" srcId="{4457A9F0-341C-4166-957E-C8D5BFB9122C}" destId="{9756E156-CD79-4899-865D-D419C680254E}" srcOrd="0" destOrd="0" presId="urn:microsoft.com/office/officeart/2005/8/layout/default"/>
    <dgm:cxn modelId="{EED3B2D9-2DF2-4059-835C-918F131078B9}" type="presOf" srcId="{D3434434-FF4D-4860-9FBA-C155C64433B0}" destId="{A2842A69-282F-47F6-92B3-580C909A4BBD}" srcOrd="0" destOrd="0" presId="urn:microsoft.com/office/officeart/2005/8/layout/default"/>
    <dgm:cxn modelId="{D51A8AF5-0CCE-40C9-B294-7A85661D6F6A}" srcId="{4457A9F0-341C-4166-957E-C8D5BFB9122C}" destId="{D3434434-FF4D-4860-9FBA-C155C64433B0}" srcOrd="1" destOrd="0" parTransId="{862F5190-102D-4070-9BDF-689C0DF13FF6}" sibTransId="{628B1A22-3C52-49D5-984F-0B471DEED5DF}"/>
    <dgm:cxn modelId="{F84EF153-54C1-4976-9A12-6B321C4CA859}" type="presParOf" srcId="{9756E156-CD79-4899-865D-D419C680254E}" destId="{25B7DD93-D8C5-470D-AFA1-900A40191B1B}" srcOrd="0" destOrd="0" presId="urn:microsoft.com/office/officeart/2005/8/layout/default"/>
    <dgm:cxn modelId="{8E0AA7D1-0E65-4C69-BCD6-6E8FDAFA1A58}" type="presParOf" srcId="{9756E156-CD79-4899-865D-D419C680254E}" destId="{2807A3AA-07E1-4BCF-9E76-0EA1A90E89BB}" srcOrd="1" destOrd="0" presId="urn:microsoft.com/office/officeart/2005/8/layout/default"/>
    <dgm:cxn modelId="{EEB2BC63-C98A-4962-B823-26695643FD3D}" type="presParOf" srcId="{9756E156-CD79-4899-865D-D419C680254E}" destId="{A2842A69-282F-47F6-92B3-580C909A4BBD}" srcOrd="2" destOrd="0" presId="urn:microsoft.com/office/officeart/2005/8/layout/default"/>
    <dgm:cxn modelId="{1E60D00F-FA8C-4F9B-BBAD-5FDC03590874}" type="presParOf" srcId="{9756E156-CD79-4899-865D-D419C680254E}" destId="{E0702B94-96A7-4A0F-8CA6-0145204EEDAF}" srcOrd="3" destOrd="0" presId="urn:microsoft.com/office/officeart/2005/8/layout/default"/>
    <dgm:cxn modelId="{4C5BECA5-3B8F-4F82-80A1-0224D12DDE04}" type="presParOf" srcId="{9756E156-CD79-4899-865D-D419C680254E}" destId="{F5A72B43-FE19-49A4-966C-E7F633B03DB2}" srcOrd="4" destOrd="0" presId="urn:microsoft.com/office/officeart/2005/8/layout/default"/>
    <dgm:cxn modelId="{B0C7FE09-EDC8-4562-ADD2-74D92BCA2482}" type="presParOf" srcId="{9756E156-CD79-4899-865D-D419C680254E}" destId="{A03D3A45-1BE8-4FEB-8F24-7FB2E7362E0B}" srcOrd="5" destOrd="0" presId="urn:microsoft.com/office/officeart/2005/8/layout/default"/>
    <dgm:cxn modelId="{48248D96-3734-4EE7-A563-E5F131826828}" type="presParOf" srcId="{9756E156-CD79-4899-865D-D419C680254E}" destId="{27BB10B2-EF1B-403F-B5FE-B98EDCBCC29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BD1C784E-D24A-4F36-9671-C279F1821A70}">
      <dgm:prSet phldrT="[Κείμενο]"/>
      <dgm:spPr/>
      <dgm:t>
        <a:bodyPr/>
        <a:lstStyle/>
        <a:p>
          <a:r>
            <a:rPr lang="el-GR" dirty="0"/>
            <a:t>1. Συμβουλές για τον τρόπο μελέτης</a:t>
          </a:r>
        </a:p>
      </dgm:t>
    </dgm:pt>
    <dgm:pt modelId="{1558E40C-1BFA-40E6-8F67-19AE1EDAD34B}" type="parTrans" cxnId="{6350C1C1-BC10-4029-8B34-C659E981CFC1}">
      <dgm:prSet/>
      <dgm:spPr/>
      <dgm:t>
        <a:bodyPr/>
        <a:lstStyle/>
        <a:p>
          <a:endParaRPr lang="el-GR"/>
        </a:p>
      </dgm:t>
    </dgm:pt>
    <dgm:pt modelId="{9DF9D8B5-04AE-4C73-9BA1-70FE4C37E4F7}" type="sibTrans" cxnId="{6350C1C1-BC10-4029-8B34-C659E981CFC1}">
      <dgm:prSet/>
      <dgm:spPr/>
      <dgm:t>
        <a:bodyPr/>
        <a:lstStyle/>
        <a:p>
          <a:endParaRPr lang="el-GR"/>
        </a:p>
      </dgm:t>
    </dgm:pt>
    <dgm:pt modelId="{D3434434-FF4D-4860-9FBA-C155C64433B0}">
      <dgm:prSet phldrT="[Κείμενο]"/>
      <dgm:spPr/>
      <dgm:t>
        <a:bodyPr/>
        <a:lstStyle/>
        <a:p>
          <a:r>
            <a:rPr lang="el-GR" dirty="0"/>
            <a:t>2. Έμφαση σε συγκεκριμένα σημεία</a:t>
          </a:r>
        </a:p>
      </dgm:t>
    </dgm:pt>
    <dgm:pt modelId="{862F5190-102D-4070-9BDF-689C0DF13FF6}" type="parTrans" cxnId="{D51A8AF5-0CCE-40C9-B294-7A85661D6F6A}">
      <dgm:prSet/>
      <dgm:spPr/>
      <dgm:t>
        <a:bodyPr/>
        <a:lstStyle/>
        <a:p>
          <a:endParaRPr lang="el-GR"/>
        </a:p>
      </dgm:t>
    </dgm:pt>
    <dgm:pt modelId="{628B1A22-3C52-49D5-984F-0B471DEED5DF}" type="sibTrans" cxnId="{D51A8AF5-0CCE-40C9-B294-7A85661D6F6A}">
      <dgm:prSet/>
      <dgm:spPr/>
      <dgm:t>
        <a:bodyPr/>
        <a:lstStyle/>
        <a:p>
          <a:endParaRPr lang="el-GR"/>
        </a:p>
      </dgm:t>
    </dgm:pt>
    <dgm:pt modelId="{31AEE108-590A-48A4-AEC9-9295C7761AC9}">
      <dgm:prSet phldrT="[Κείμενο]"/>
      <dgm:spPr/>
      <dgm:t>
        <a:bodyPr/>
        <a:lstStyle/>
        <a:p>
          <a:r>
            <a:rPr lang="el-GR" dirty="0"/>
            <a:t>3. Επεξηγηματικά σχόλια</a:t>
          </a:r>
        </a:p>
      </dgm:t>
    </dgm:pt>
    <dgm:pt modelId="{BDE36E91-7DD8-4D71-B574-CC75902B033A}" type="parTrans" cxnId="{F01994AF-390D-4352-8449-958D313FCC50}">
      <dgm:prSet/>
      <dgm:spPr/>
      <dgm:t>
        <a:bodyPr/>
        <a:lstStyle/>
        <a:p>
          <a:endParaRPr lang="el-GR"/>
        </a:p>
      </dgm:t>
    </dgm:pt>
    <dgm:pt modelId="{F18FAA07-8B7D-4DC6-BF00-E2147467E68E}" type="sibTrans" cxnId="{F01994AF-390D-4352-8449-958D313FCC50}">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25B7DD93-D8C5-470D-AFA1-900A40191B1B}" type="pres">
      <dgm:prSet presAssocID="{BD1C784E-D24A-4F36-9671-C279F1821A70}" presName="node" presStyleLbl="node1" presStyleIdx="0" presStyleCnt="3">
        <dgm:presLayoutVars>
          <dgm:bulletEnabled val="1"/>
        </dgm:presLayoutVars>
      </dgm:prSet>
      <dgm:spPr/>
    </dgm:pt>
    <dgm:pt modelId="{2807A3AA-07E1-4BCF-9E76-0EA1A90E89BB}" type="pres">
      <dgm:prSet presAssocID="{9DF9D8B5-04AE-4C73-9BA1-70FE4C37E4F7}" presName="sibTrans" presStyleCnt="0"/>
      <dgm:spPr/>
    </dgm:pt>
    <dgm:pt modelId="{A2842A69-282F-47F6-92B3-580C909A4BBD}" type="pres">
      <dgm:prSet presAssocID="{D3434434-FF4D-4860-9FBA-C155C64433B0}" presName="node" presStyleLbl="node1" presStyleIdx="1" presStyleCnt="3">
        <dgm:presLayoutVars>
          <dgm:bulletEnabled val="1"/>
        </dgm:presLayoutVars>
      </dgm:prSet>
      <dgm:spPr/>
    </dgm:pt>
    <dgm:pt modelId="{E0702B94-96A7-4A0F-8CA6-0145204EEDAF}" type="pres">
      <dgm:prSet presAssocID="{628B1A22-3C52-49D5-984F-0B471DEED5DF}" presName="sibTrans" presStyleCnt="0"/>
      <dgm:spPr/>
    </dgm:pt>
    <dgm:pt modelId="{7D6A634E-CC2F-4E9C-B158-03636B235974}" type="pres">
      <dgm:prSet presAssocID="{31AEE108-590A-48A4-AEC9-9295C7761AC9}" presName="node" presStyleLbl="node1" presStyleIdx="2" presStyleCnt="3">
        <dgm:presLayoutVars>
          <dgm:bulletEnabled val="1"/>
        </dgm:presLayoutVars>
      </dgm:prSet>
      <dgm:spPr/>
    </dgm:pt>
  </dgm:ptLst>
  <dgm:cxnLst>
    <dgm:cxn modelId="{3AE04E26-8640-4E95-A31D-C1BA482A1127}" type="presOf" srcId="{BD1C784E-D24A-4F36-9671-C279F1821A70}" destId="{25B7DD93-D8C5-470D-AFA1-900A40191B1B}" srcOrd="0" destOrd="0" presId="urn:microsoft.com/office/officeart/2005/8/layout/default"/>
    <dgm:cxn modelId="{F01994AF-390D-4352-8449-958D313FCC50}" srcId="{4457A9F0-341C-4166-957E-C8D5BFB9122C}" destId="{31AEE108-590A-48A4-AEC9-9295C7761AC9}" srcOrd="2" destOrd="0" parTransId="{BDE36E91-7DD8-4D71-B574-CC75902B033A}" sibTransId="{F18FAA07-8B7D-4DC6-BF00-E2147467E68E}"/>
    <dgm:cxn modelId="{2F8207BE-FCCC-4743-BE74-52F5A1C3825E}" type="presOf" srcId="{31AEE108-590A-48A4-AEC9-9295C7761AC9}" destId="{7D6A634E-CC2F-4E9C-B158-03636B235974}" srcOrd="0" destOrd="0" presId="urn:microsoft.com/office/officeart/2005/8/layout/default"/>
    <dgm:cxn modelId="{6350C1C1-BC10-4029-8B34-C659E981CFC1}" srcId="{4457A9F0-341C-4166-957E-C8D5BFB9122C}" destId="{BD1C784E-D24A-4F36-9671-C279F1821A70}" srcOrd="0" destOrd="0" parTransId="{1558E40C-1BFA-40E6-8F67-19AE1EDAD34B}" sibTransId="{9DF9D8B5-04AE-4C73-9BA1-70FE4C37E4F7}"/>
    <dgm:cxn modelId="{BE978CD6-E254-4B71-880F-FB84A58D9ECA}" type="presOf" srcId="{4457A9F0-341C-4166-957E-C8D5BFB9122C}" destId="{9756E156-CD79-4899-865D-D419C680254E}" srcOrd="0" destOrd="0" presId="urn:microsoft.com/office/officeart/2005/8/layout/default"/>
    <dgm:cxn modelId="{EED3B2D9-2DF2-4059-835C-918F131078B9}" type="presOf" srcId="{D3434434-FF4D-4860-9FBA-C155C64433B0}" destId="{A2842A69-282F-47F6-92B3-580C909A4BBD}" srcOrd="0" destOrd="0" presId="urn:microsoft.com/office/officeart/2005/8/layout/default"/>
    <dgm:cxn modelId="{D51A8AF5-0CCE-40C9-B294-7A85661D6F6A}" srcId="{4457A9F0-341C-4166-957E-C8D5BFB9122C}" destId="{D3434434-FF4D-4860-9FBA-C155C64433B0}" srcOrd="1" destOrd="0" parTransId="{862F5190-102D-4070-9BDF-689C0DF13FF6}" sibTransId="{628B1A22-3C52-49D5-984F-0B471DEED5DF}"/>
    <dgm:cxn modelId="{F84EF153-54C1-4976-9A12-6B321C4CA859}" type="presParOf" srcId="{9756E156-CD79-4899-865D-D419C680254E}" destId="{25B7DD93-D8C5-470D-AFA1-900A40191B1B}" srcOrd="0" destOrd="0" presId="urn:microsoft.com/office/officeart/2005/8/layout/default"/>
    <dgm:cxn modelId="{8E0AA7D1-0E65-4C69-BCD6-6E8FDAFA1A58}" type="presParOf" srcId="{9756E156-CD79-4899-865D-D419C680254E}" destId="{2807A3AA-07E1-4BCF-9E76-0EA1A90E89BB}" srcOrd="1" destOrd="0" presId="urn:microsoft.com/office/officeart/2005/8/layout/default"/>
    <dgm:cxn modelId="{EEB2BC63-C98A-4962-B823-26695643FD3D}" type="presParOf" srcId="{9756E156-CD79-4899-865D-D419C680254E}" destId="{A2842A69-282F-47F6-92B3-580C909A4BBD}" srcOrd="2" destOrd="0" presId="urn:microsoft.com/office/officeart/2005/8/layout/default"/>
    <dgm:cxn modelId="{1E60D00F-FA8C-4F9B-BBAD-5FDC03590874}" type="presParOf" srcId="{9756E156-CD79-4899-865D-D419C680254E}" destId="{E0702B94-96A7-4A0F-8CA6-0145204EEDAF}" srcOrd="3" destOrd="0" presId="urn:microsoft.com/office/officeart/2005/8/layout/default"/>
    <dgm:cxn modelId="{EAF1ABA9-97DA-49ED-8C2E-6E7A66AA7493}" type="presParOf" srcId="{9756E156-CD79-4899-865D-D419C680254E}" destId="{7D6A634E-CC2F-4E9C-B158-03636B235974}"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29EFE1F6-D25F-42AF-8B7C-98009A218FF7}">
      <dgm:prSet/>
      <dgm:spPr/>
      <dgm:t>
        <a:bodyPr/>
        <a:lstStyle/>
        <a:p>
          <a:r>
            <a:rPr lang="el-GR" dirty="0"/>
            <a:t>1. Δραστηριότητες που ενθαρρύνουν τον εκπαιδευόμενο να εκφράσει τις δικές απόψεις (κρίσεις) πάνω σε σημαντικά ζητήματα</a:t>
          </a:r>
        </a:p>
      </dgm:t>
    </dgm:pt>
    <dgm:pt modelId="{729E53A1-91D8-4FBF-AD0A-CB89C5E79700}" type="parTrans" cxnId="{05EAAC7B-9674-4270-AAC8-570A66FFFCD7}">
      <dgm:prSet/>
      <dgm:spPr/>
      <dgm:t>
        <a:bodyPr/>
        <a:lstStyle/>
        <a:p>
          <a:endParaRPr lang="el-GR"/>
        </a:p>
      </dgm:t>
    </dgm:pt>
    <dgm:pt modelId="{AC5755E0-3D08-4478-A0E1-9B4E0E7A25FB}" type="sibTrans" cxnId="{05EAAC7B-9674-4270-AAC8-570A66FFFCD7}">
      <dgm:prSet/>
      <dgm:spPr/>
      <dgm:t>
        <a:bodyPr/>
        <a:lstStyle/>
        <a:p>
          <a:endParaRPr lang="el-GR"/>
        </a:p>
      </dgm:t>
    </dgm:pt>
    <dgm:pt modelId="{3736931F-7D8F-40A5-BF21-96A545BA3A2F}">
      <dgm:prSet/>
      <dgm:spPr/>
      <dgm:t>
        <a:bodyPr/>
        <a:lstStyle/>
        <a:p>
          <a:r>
            <a:rPr lang="el-GR" dirty="0"/>
            <a:t>3. Δραστηριότητες που ενθαρρύνουν τον εκπαιδευόμενο να εμπλακεί συναισθηματικά με βάση τα προσωπικά του ενδιαφέροντα</a:t>
          </a:r>
        </a:p>
      </dgm:t>
    </dgm:pt>
    <dgm:pt modelId="{1721B5B7-0B5A-48DA-ADDA-B939D89C95D9}" type="parTrans" cxnId="{2571DD79-3285-4C33-861B-88C94A7D1B63}">
      <dgm:prSet/>
      <dgm:spPr/>
      <dgm:t>
        <a:bodyPr/>
        <a:lstStyle/>
        <a:p>
          <a:endParaRPr lang="el-GR"/>
        </a:p>
      </dgm:t>
    </dgm:pt>
    <dgm:pt modelId="{7382137A-B52F-4CE9-BCAA-E845D5AE5EC3}" type="sibTrans" cxnId="{2571DD79-3285-4C33-861B-88C94A7D1B63}">
      <dgm:prSet/>
      <dgm:spPr/>
      <dgm:t>
        <a:bodyPr/>
        <a:lstStyle/>
        <a:p>
          <a:endParaRPr lang="el-GR"/>
        </a:p>
      </dgm:t>
    </dgm:pt>
    <dgm:pt modelId="{C53D9748-5B31-449B-93DA-5784BAA34E84}">
      <dgm:prSet/>
      <dgm:spPr/>
      <dgm:t>
        <a:bodyPr/>
        <a:lstStyle/>
        <a:p>
          <a:r>
            <a:rPr lang="el-GR" dirty="0"/>
            <a:t>5. Δραστηριότητες που ενθαρρύνουν τον εκπαιδευόμενο να ενσωματώσει / εμπλουτίσει τις απόψεις του σε αυτό</a:t>
          </a:r>
        </a:p>
      </dgm:t>
    </dgm:pt>
    <dgm:pt modelId="{6B405150-FDB1-4689-AD2E-09414A6F23B5}" type="parTrans" cxnId="{6A106DB3-34DE-4054-85D1-E6893B83B3C5}">
      <dgm:prSet/>
      <dgm:spPr/>
      <dgm:t>
        <a:bodyPr/>
        <a:lstStyle/>
        <a:p>
          <a:endParaRPr lang="el-GR"/>
        </a:p>
      </dgm:t>
    </dgm:pt>
    <dgm:pt modelId="{65E4C662-2AC8-4411-8DAD-BD99CB252B2A}" type="sibTrans" cxnId="{6A106DB3-34DE-4054-85D1-E6893B83B3C5}">
      <dgm:prSet/>
      <dgm:spPr/>
      <dgm:t>
        <a:bodyPr/>
        <a:lstStyle/>
        <a:p>
          <a:endParaRPr lang="el-GR"/>
        </a:p>
      </dgm:t>
    </dgm:pt>
    <dgm:pt modelId="{40666BEB-AD41-4E59-84FA-BFB053F94E29}">
      <dgm:prSet/>
      <dgm:spPr/>
      <dgm:t>
        <a:bodyPr/>
        <a:lstStyle/>
        <a:p>
          <a:r>
            <a:rPr lang="el-GR" dirty="0"/>
            <a:t>6. Δραστηριότητες που ενθαρρύνουν τον εκπαιδευόμενο να θεωρήσει τον εαυτό του ως μέλος μιας κοινωνικής ομάδας που έχει συγκεκριμένες ανάγκες και προσδοκίες</a:t>
          </a:r>
        </a:p>
      </dgm:t>
    </dgm:pt>
    <dgm:pt modelId="{AF091AD0-637A-43D0-B260-80285EDD778A}" type="sibTrans" cxnId="{2C74C047-B8A8-4C0C-8934-CA1DD9499A8F}">
      <dgm:prSet/>
      <dgm:spPr/>
      <dgm:t>
        <a:bodyPr/>
        <a:lstStyle/>
        <a:p>
          <a:endParaRPr lang="el-GR"/>
        </a:p>
      </dgm:t>
    </dgm:pt>
    <dgm:pt modelId="{CA145E0D-6199-4F71-A9EA-BF1779825CEF}" type="parTrans" cxnId="{2C74C047-B8A8-4C0C-8934-CA1DD9499A8F}">
      <dgm:prSet/>
      <dgm:spPr/>
      <dgm:t>
        <a:bodyPr/>
        <a:lstStyle/>
        <a:p>
          <a:endParaRPr lang="el-GR"/>
        </a:p>
      </dgm:t>
    </dgm:pt>
    <dgm:pt modelId="{A615BDF3-81CF-4525-B230-83A77AAB95E9}">
      <dgm:prSet/>
      <dgm:spPr/>
      <dgm:t>
        <a:bodyPr/>
        <a:lstStyle/>
        <a:p>
          <a:r>
            <a:rPr lang="el-GR" dirty="0"/>
            <a:t>4. Δραστηριότητες που ενθαρρύνουν τον εκπαιδευόμενο να ανταλλάξει απόψεις με τους άλλους εκπαιδευόμενους</a:t>
          </a:r>
        </a:p>
      </dgm:t>
    </dgm:pt>
    <dgm:pt modelId="{EE66D111-393D-436B-AE5B-3349CE5D8EA1}" type="sibTrans" cxnId="{C574401B-B215-4D15-BF2B-00ADB53792DF}">
      <dgm:prSet/>
      <dgm:spPr/>
      <dgm:t>
        <a:bodyPr/>
        <a:lstStyle/>
        <a:p>
          <a:endParaRPr lang="el-GR"/>
        </a:p>
      </dgm:t>
    </dgm:pt>
    <dgm:pt modelId="{F0031143-A2A4-470D-8510-FAB89B2B02C3}" type="parTrans" cxnId="{C574401B-B215-4D15-BF2B-00ADB53792DF}">
      <dgm:prSet/>
      <dgm:spPr/>
      <dgm:t>
        <a:bodyPr/>
        <a:lstStyle/>
        <a:p>
          <a:endParaRPr lang="el-GR"/>
        </a:p>
      </dgm:t>
    </dgm:pt>
    <dgm:pt modelId="{F5C90815-3F26-4C0E-AA82-CCD3428E2670}">
      <dgm:prSet/>
      <dgm:spPr/>
      <dgm:t>
        <a:bodyPr/>
        <a:lstStyle/>
        <a:p>
          <a:r>
            <a:rPr lang="el-GR" dirty="0"/>
            <a:t>2. Δραστηριότητες που ενθαρρύνουν τον εκπαιδευόμενο να διατυπώνει τις  δικές του ερωτήσεις πάνω σε σημαντικά ζητήματα</a:t>
          </a:r>
        </a:p>
      </dgm:t>
    </dgm:pt>
    <dgm:pt modelId="{684E6644-E456-4547-9D08-312F94D2F7A8}" type="sibTrans" cxnId="{6B19415C-5545-4E46-82C1-398E68961C30}">
      <dgm:prSet/>
      <dgm:spPr/>
      <dgm:t>
        <a:bodyPr/>
        <a:lstStyle/>
        <a:p>
          <a:endParaRPr lang="el-GR"/>
        </a:p>
      </dgm:t>
    </dgm:pt>
    <dgm:pt modelId="{382EAA4D-2D47-4833-8428-07887785473B}" type="parTrans" cxnId="{6B19415C-5545-4E46-82C1-398E68961C30}">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227297B5-4C12-4AFA-B506-44BBCA69CFD1}" type="pres">
      <dgm:prSet presAssocID="{29EFE1F6-D25F-42AF-8B7C-98009A218FF7}" presName="node" presStyleLbl="node1" presStyleIdx="0" presStyleCnt="6">
        <dgm:presLayoutVars>
          <dgm:bulletEnabled val="1"/>
        </dgm:presLayoutVars>
      </dgm:prSet>
      <dgm:spPr/>
    </dgm:pt>
    <dgm:pt modelId="{4F80C15E-0843-4B7D-ACEF-3B77C6556201}" type="pres">
      <dgm:prSet presAssocID="{AC5755E0-3D08-4478-A0E1-9B4E0E7A25FB}" presName="sibTrans" presStyleCnt="0"/>
      <dgm:spPr/>
    </dgm:pt>
    <dgm:pt modelId="{F54D50C0-1A39-4BA1-8EB6-60CE37DF103E}" type="pres">
      <dgm:prSet presAssocID="{F5C90815-3F26-4C0E-AA82-CCD3428E2670}" presName="node" presStyleLbl="node1" presStyleIdx="1" presStyleCnt="6">
        <dgm:presLayoutVars>
          <dgm:bulletEnabled val="1"/>
        </dgm:presLayoutVars>
      </dgm:prSet>
      <dgm:spPr/>
    </dgm:pt>
    <dgm:pt modelId="{B164E9AD-102B-49F9-A9B8-D81E13764A14}" type="pres">
      <dgm:prSet presAssocID="{684E6644-E456-4547-9D08-312F94D2F7A8}" presName="sibTrans" presStyleCnt="0"/>
      <dgm:spPr/>
    </dgm:pt>
    <dgm:pt modelId="{C2841D0E-A8DB-495B-A6A5-DFF9190F6D27}" type="pres">
      <dgm:prSet presAssocID="{3736931F-7D8F-40A5-BF21-96A545BA3A2F}" presName="node" presStyleLbl="node1" presStyleIdx="2" presStyleCnt="6">
        <dgm:presLayoutVars>
          <dgm:bulletEnabled val="1"/>
        </dgm:presLayoutVars>
      </dgm:prSet>
      <dgm:spPr/>
    </dgm:pt>
    <dgm:pt modelId="{8068FA80-A4CC-432B-ABBF-ED5C2FF4DB7D}" type="pres">
      <dgm:prSet presAssocID="{7382137A-B52F-4CE9-BCAA-E845D5AE5EC3}" presName="sibTrans" presStyleCnt="0"/>
      <dgm:spPr/>
    </dgm:pt>
    <dgm:pt modelId="{ADD5E3F1-6399-46B3-9F13-4662FF0D298B}" type="pres">
      <dgm:prSet presAssocID="{A615BDF3-81CF-4525-B230-83A77AAB95E9}" presName="node" presStyleLbl="node1" presStyleIdx="3" presStyleCnt="6">
        <dgm:presLayoutVars>
          <dgm:bulletEnabled val="1"/>
        </dgm:presLayoutVars>
      </dgm:prSet>
      <dgm:spPr/>
    </dgm:pt>
    <dgm:pt modelId="{E7AFF221-7A24-4F9B-B6E6-90808EED4389}" type="pres">
      <dgm:prSet presAssocID="{EE66D111-393D-436B-AE5B-3349CE5D8EA1}" presName="sibTrans" presStyleCnt="0"/>
      <dgm:spPr/>
    </dgm:pt>
    <dgm:pt modelId="{493921D4-D793-4A66-83FD-4E8B77737A3A}" type="pres">
      <dgm:prSet presAssocID="{C53D9748-5B31-449B-93DA-5784BAA34E84}" presName="node" presStyleLbl="node1" presStyleIdx="4" presStyleCnt="6">
        <dgm:presLayoutVars>
          <dgm:bulletEnabled val="1"/>
        </dgm:presLayoutVars>
      </dgm:prSet>
      <dgm:spPr/>
    </dgm:pt>
    <dgm:pt modelId="{9241CAED-9D89-42EA-BB07-C00F50B4F1CC}" type="pres">
      <dgm:prSet presAssocID="{65E4C662-2AC8-4411-8DAD-BD99CB252B2A}" presName="sibTrans" presStyleCnt="0"/>
      <dgm:spPr/>
    </dgm:pt>
    <dgm:pt modelId="{6E31BBAC-7487-4EE6-BE09-8BFAF457A823}" type="pres">
      <dgm:prSet presAssocID="{40666BEB-AD41-4E59-84FA-BFB053F94E29}" presName="node" presStyleLbl="node1" presStyleIdx="5" presStyleCnt="6">
        <dgm:presLayoutVars>
          <dgm:bulletEnabled val="1"/>
        </dgm:presLayoutVars>
      </dgm:prSet>
      <dgm:spPr/>
    </dgm:pt>
  </dgm:ptLst>
  <dgm:cxnLst>
    <dgm:cxn modelId="{C574401B-B215-4D15-BF2B-00ADB53792DF}" srcId="{4457A9F0-341C-4166-957E-C8D5BFB9122C}" destId="{A615BDF3-81CF-4525-B230-83A77AAB95E9}" srcOrd="3" destOrd="0" parTransId="{F0031143-A2A4-470D-8510-FAB89B2B02C3}" sibTransId="{EE66D111-393D-436B-AE5B-3349CE5D8EA1}"/>
    <dgm:cxn modelId="{34025E2F-BAAF-4719-8254-7E4FA86215D6}" type="presOf" srcId="{40666BEB-AD41-4E59-84FA-BFB053F94E29}" destId="{6E31BBAC-7487-4EE6-BE09-8BFAF457A823}" srcOrd="0" destOrd="0" presId="urn:microsoft.com/office/officeart/2005/8/layout/default"/>
    <dgm:cxn modelId="{AD695B30-5518-4087-A196-F2CC48C16981}" type="presOf" srcId="{29EFE1F6-D25F-42AF-8B7C-98009A218FF7}" destId="{227297B5-4C12-4AFA-B506-44BBCA69CFD1}" srcOrd="0" destOrd="0" presId="urn:microsoft.com/office/officeart/2005/8/layout/default"/>
    <dgm:cxn modelId="{6B19415C-5545-4E46-82C1-398E68961C30}" srcId="{4457A9F0-341C-4166-957E-C8D5BFB9122C}" destId="{F5C90815-3F26-4C0E-AA82-CCD3428E2670}" srcOrd="1" destOrd="0" parTransId="{382EAA4D-2D47-4833-8428-07887785473B}" sibTransId="{684E6644-E456-4547-9D08-312F94D2F7A8}"/>
    <dgm:cxn modelId="{2C74C047-B8A8-4C0C-8934-CA1DD9499A8F}" srcId="{4457A9F0-341C-4166-957E-C8D5BFB9122C}" destId="{40666BEB-AD41-4E59-84FA-BFB053F94E29}" srcOrd="5" destOrd="0" parTransId="{CA145E0D-6199-4F71-A9EA-BF1779825CEF}" sibTransId="{AF091AD0-637A-43D0-B260-80285EDD778A}"/>
    <dgm:cxn modelId="{48F60C78-379B-4003-BCE9-72DEF10ED13E}" type="presOf" srcId="{3736931F-7D8F-40A5-BF21-96A545BA3A2F}" destId="{C2841D0E-A8DB-495B-A6A5-DFF9190F6D27}" srcOrd="0" destOrd="0" presId="urn:microsoft.com/office/officeart/2005/8/layout/default"/>
    <dgm:cxn modelId="{2571DD79-3285-4C33-861B-88C94A7D1B63}" srcId="{4457A9F0-341C-4166-957E-C8D5BFB9122C}" destId="{3736931F-7D8F-40A5-BF21-96A545BA3A2F}" srcOrd="2" destOrd="0" parTransId="{1721B5B7-0B5A-48DA-ADDA-B939D89C95D9}" sibTransId="{7382137A-B52F-4CE9-BCAA-E845D5AE5EC3}"/>
    <dgm:cxn modelId="{05EAAC7B-9674-4270-AAC8-570A66FFFCD7}" srcId="{4457A9F0-341C-4166-957E-C8D5BFB9122C}" destId="{29EFE1F6-D25F-42AF-8B7C-98009A218FF7}" srcOrd="0" destOrd="0" parTransId="{729E53A1-91D8-4FBF-AD0A-CB89C5E79700}" sibTransId="{AC5755E0-3D08-4478-A0E1-9B4E0E7A25FB}"/>
    <dgm:cxn modelId="{6A106DB3-34DE-4054-85D1-E6893B83B3C5}" srcId="{4457A9F0-341C-4166-957E-C8D5BFB9122C}" destId="{C53D9748-5B31-449B-93DA-5784BAA34E84}" srcOrd="4" destOrd="0" parTransId="{6B405150-FDB1-4689-AD2E-09414A6F23B5}" sibTransId="{65E4C662-2AC8-4411-8DAD-BD99CB252B2A}"/>
    <dgm:cxn modelId="{BE978CD6-E254-4B71-880F-FB84A58D9ECA}" type="presOf" srcId="{4457A9F0-341C-4166-957E-C8D5BFB9122C}" destId="{9756E156-CD79-4899-865D-D419C680254E}" srcOrd="0" destOrd="0" presId="urn:microsoft.com/office/officeart/2005/8/layout/default"/>
    <dgm:cxn modelId="{E46CE0DB-9695-455D-9C37-C7EB74F31039}" type="presOf" srcId="{F5C90815-3F26-4C0E-AA82-CCD3428E2670}" destId="{F54D50C0-1A39-4BA1-8EB6-60CE37DF103E}" srcOrd="0" destOrd="0" presId="urn:microsoft.com/office/officeart/2005/8/layout/default"/>
    <dgm:cxn modelId="{2510E2DB-7FA4-4458-844C-CEF0092D455B}" type="presOf" srcId="{A615BDF3-81CF-4525-B230-83A77AAB95E9}" destId="{ADD5E3F1-6399-46B3-9F13-4662FF0D298B}" srcOrd="0" destOrd="0" presId="urn:microsoft.com/office/officeart/2005/8/layout/default"/>
    <dgm:cxn modelId="{42388EE9-1B36-43A7-A51B-423E661CD1EC}" type="presOf" srcId="{C53D9748-5B31-449B-93DA-5784BAA34E84}" destId="{493921D4-D793-4A66-83FD-4E8B77737A3A}" srcOrd="0" destOrd="0" presId="urn:microsoft.com/office/officeart/2005/8/layout/default"/>
    <dgm:cxn modelId="{DDF6D32A-0234-44B6-86CC-AC2F1AD9DC13}" type="presParOf" srcId="{9756E156-CD79-4899-865D-D419C680254E}" destId="{227297B5-4C12-4AFA-B506-44BBCA69CFD1}" srcOrd="0" destOrd="0" presId="urn:microsoft.com/office/officeart/2005/8/layout/default"/>
    <dgm:cxn modelId="{60381D18-5572-40B9-8A22-DCF44F8DF74F}" type="presParOf" srcId="{9756E156-CD79-4899-865D-D419C680254E}" destId="{4F80C15E-0843-4B7D-ACEF-3B77C6556201}" srcOrd="1" destOrd="0" presId="urn:microsoft.com/office/officeart/2005/8/layout/default"/>
    <dgm:cxn modelId="{1F718C84-45F0-4297-8037-971B54552363}" type="presParOf" srcId="{9756E156-CD79-4899-865D-D419C680254E}" destId="{F54D50C0-1A39-4BA1-8EB6-60CE37DF103E}" srcOrd="2" destOrd="0" presId="urn:microsoft.com/office/officeart/2005/8/layout/default"/>
    <dgm:cxn modelId="{5C40B8C7-4FB9-4FCD-9B7C-9BD6046947FE}" type="presParOf" srcId="{9756E156-CD79-4899-865D-D419C680254E}" destId="{B164E9AD-102B-49F9-A9B8-D81E13764A14}" srcOrd="3" destOrd="0" presId="urn:microsoft.com/office/officeart/2005/8/layout/default"/>
    <dgm:cxn modelId="{F2D65D82-D2CD-4508-8088-D5C121CD46DE}" type="presParOf" srcId="{9756E156-CD79-4899-865D-D419C680254E}" destId="{C2841D0E-A8DB-495B-A6A5-DFF9190F6D27}" srcOrd="4" destOrd="0" presId="urn:microsoft.com/office/officeart/2005/8/layout/default"/>
    <dgm:cxn modelId="{4A793C91-736C-4D11-933C-77CB1EB820B6}" type="presParOf" srcId="{9756E156-CD79-4899-865D-D419C680254E}" destId="{8068FA80-A4CC-432B-ABBF-ED5C2FF4DB7D}" srcOrd="5" destOrd="0" presId="urn:microsoft.com/office/officeart/2005/8/layout/default"/>
    <dgm:cxn modelId="{0C806D14-F6C7-4C0F-8C1A-B5E0421EBBAA}" type="presParOf" srcId="{9756E156-CD79-4899-865D-D419C680254E}" destId="{ADD5E3F1-6399-46B3-9F13-4662FF0D298B}" srcOrd="6" destOrd="0" presId="urn:microsoft.com/office/officeart/2005/8/layout/default"/>
    <dgm:cxn modelId="{C72B0C53-9FC3-47C1-B019-6A120F413933}" type="presParOf" srcId="{9756E156-CD79-4899-865D-D419C680254E}" destId="{E7AFF221-7A24-4F9B-B6E6-90808EED4389}" srcOrd="7" destOrd="0" presId="urn:microsoft.com/office/officeart/2005/8/layout/default"/>
    <dgm:cxn modelId="{55A32E4E-BAFE-474B-8857-17BD0AF41C10}" type="presParOf" srcId="{9756E156-CD79-4899-865D-D419C680254E}" destId="{493921D4-D793-4A66-83FD-4E8B77737A3A}" srcOrd="8" destOrd="0" presId="urn:microsoft.com/office/officeart/2005/8/layout/default"/>
    <dgm:cxn modelId="{CE31DA36-DBA1-42B2-85F7-D798343E0C45}" type="presParOf" srcId="{9756E156-CD79-4899-865D-D419C680254E}" destId="{9241CAED-9D89-42EA-BB07-C00F50B4F1CC}" srcOrd="9" destOrd="0" presId="urn:microsoft.com/office/officeart/2005/8/layout/default"/>
    <dgm:cxn modelId="{C3CC58B2-BDE3-4957-A489-3AEE1BFAA2AE}" type="presParOf" srcId="{9756E156-CD79-4899-865D-D419C680254E}" destId="{6E31BBAC-7487-4EE6-BE09-8BFAF457A82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6A9B683A-8527-467D-AF03-C2741270E34A}">
      <dgm:prSet/>
      <dgm:spPr/>
      <dgm:t>
        <a:bodyPr/>
        <a:lstStyle/>
        <a:p>
          <a:r>
            <a:rPr lang="el-GR" dirty="0"/>
            <a:t>1. παρέχει δυνατότητα Αναστοχασμού - Αυτοαξιολόγησης στον εκπαιδευόμενο</a:t>
          </a:r>
        </a:p>
      </dgm:t>
    </dgm:pt>
    <dgm:pt modelId="{7443496A-691F-4B33-87F3-4A5C5B93B383}" type="parTrans" cxnId="{85480A5C-D3FB-43AC-9254-FEF2F3E13443}">
      <dgm:prSet/>
      <dgm:spPr/>
      <dgm:t>
        <a:bodyPr/>
        <a:lstStyle/>
        <a:p>
          <a:endParaRPr lang="el-GR"/>
        </a:p>
      </dgm:t>
    </dgm:pt>
    <dgm:pt modelId="{0595A2C1-4341-4CB9-88B6-083AE072F53D}" type="sibTrans" cxnId="{85480A5C-D3FB-43AC-9254-FEF2F3E13443}">
      <dgm:prSet/>
      <dgm:spPr/>
      <dgm:t>
        <a:bodyPr/>
        <a:lstStyle/>
        <a:p>
          <a:endParaRPr lang="el-GR"/>
        </a:p>
      </dgm:t>
    </dgm:pt>
    <dgm:pt modelId="{B8DA2B53-65E7-43DE-BD31-AE66749F2E3E}">
      <dgm:prSet/>
      <dgm:spPr/>
      <dgm:t>
        <a:bodyPr/>
        <a:lstStyle/>
        <a:p>
          <a:r>
            <a:rPr lang="el-GR" dirty="0"/>
            <a:t>2. Δραστηριότητες που ενθαρρύνουν την ανάπτυξη της αυτόνομης κριτικής σκέψης του εκπαιδευόμενου</a:t>
          </a:r>
        </a:p>
      </dgm:t>
    </dgm:pt>
    <dgm:pt modelId="{99BDCB51-24E8-4852-9EBE-0303730BCE99}" type="parTrans" cxnId="{9B5A17F9-8AA7-4554-A062-3995E01CAB2D}">
      <dgm:prSet/>
      <dgm:spPr/>
      <dgm:t>
        <a:bodyPr/>
        <a:lstStyle/>
        <a:p>
          <a:endParaRPr lang="el-GR"/>
        </a:p>
      </dgm:t>
    </dgm:pt>
    <dgm:pt modelId="{BF13D910-CE4B-47B4-A8F8-FB170CD3B584}" type="sibTrans" cxnId="{9B5A17F9-8AA7-4554-A062-3995E01CAB2D}">
      <dgm:prSet/>
      <dgm:spPr/>
      <dgm:t>
        <a:bodyPr/>
        <a:lstStyle/>
        <a:p>
          <a:endParaRPr lang="el-GR"/>
        </a:p>
      </dgm:t>
    </dgm:pt>
    <dgm:pt modelId="{6D62F555-2C7A-4F65-A9AE-DCD2652A3C04}">
      <dgm:prSet/>
      <dgm:spPr/>
      <dgm:t>
        <a:bodyPr/>
        <a:lstStyle/>
        <a:p>
          <a:r>
            <a:rPr lang="el-GR" dirty="0"/>
            <a:t>3. Δραστηριότητες που ενθαρρύνουν την ανάπτυξη δίαυλων επικοινωνίας με στόχο την ανατροφοδότηση του εκπαιδευόμενου</a:t>
          </a:r>
        </a:p>
      </dgm:t>
    </dgm:pt>
    <dgm:pt modelId="{B26ABB29-9352-4313-9B0D-7384D4063240}" type="parTrans" cxnId="{3420D2CC-5F1D-496A-8929-24F746C789A8}">
      <dgm:prSet/>
      <dgm:spPr/>
      <dgm:t>
        <a:bodyPr/>
        <a:lstStyle/>
        <a:p>
          <a:endParaRPr lang="el-GR"/>
        </a:p>
      </dgm:t>
    </dgm:pt>
    <dgm:pt modelId="{4B229E70-2947-4A6F-B9E8-A778ADCB3FCF}" type="sibTrans" cxnId="{3420D2CC-5F1D-496A-8929-24F746C789A8}">
      <dgm:prSet/>
      <dgm:spPr/>
      <dgm:t>
        <a:bodyPr/>
        <a:lstStyle/>
        <a:p>
          <a:endParaRPr lang="el-GR"/>
        </a:p>
      </dgm:t>
    </dgm:pt>
    <dgm:pt modelId="{A05BC1AB-5635-4804-BB8C-8EEF02150ACA}">
      <dgm:prSet/>
      <dgm:spPr/>
      <dgm:t>
        <a:bodyPr/>
        <a:lstStyle/>
        <a:p>
          <a:r>
            <a:rPr lang="el-GR" dirty="0"/>
            <a:t>4. Δραστηριότητες που ενθαρρύνουν τον εκπαιδευόμενο να συσχετίσει τα νέα δεδομένα με τη δική του πραγματικότητα</a:t>
          </a:r>
        </a:p>
      </dgm:t>
    </dgm:pt>
    <dgm:pt modelId="{4003CCD2-316C-4A95-B99A-C421389D1B3D}" type="parTrans" cxnId="{C1AB4379-A3C0-4BF1-A5E1-0F1A0929F4EA}">
      <dgm:prSet/>
      <dgm:spPr/>
      <dgm:t>
        <a:bodyPr/>
        <a:lstStyle/>
        <a:p>
          <a:endParaRPr lang="el-GR"/>
        </a:p>
      </dgm:t>
    </dgm:pt>
    <dgm:pt modelId="{F2FB247D-06DB-4E1C-8F46-3ADF82EC0244}" type="sibTrans" cxnId="{C1AB4379-A3C0-4BF1-A5E1-0F1A0929F4EA}">
      <dgm:prSet/>
      <dgm:spPr/>
      <dgm:t>
        <a:bodyPr/>
        <a:lstStyle/>
        <a:p>
          <a:endParaRPr lang="el-GR"/>
        </a:p>
      </dgm:t>
    </dgm:pt>
    <dgm:pt modelId="{227306EB-24FE-4EA8-AB29-66A147CA6D9A}">
      <dgm:prSet/>
      <dgm:spPr/>
      <dgm:t>
        <a:bodyPr/>
        <a:lstStyle/>
        <a:p>
          <a:r>
            <a:rPr lang="el-GR" dirty="0"/>
            <a:t>5. Δραστηριότητες που ενθαρρύνουν τον εκπαιδευόμενο να εφαρμόσει τη νέα γνώση στη δική του πραγματικότητα</a:t>
          </a:r>
        </a:p>
      </dgm:t>
    </dgm:pt>
    <dgm:pt modelId="{BEFF4B68-EAB3-4BBA-A999-8E0E67957377}" type="parTrans" cxnId="{EDCA1A08-6D4A-4CFF-82CE-46951235E2CC}">
      <dgm:prSet/>
      <dgm:spPr/>
      <dgm:t>
        <a:bodyPr/>
        <a:lstStyle/>
        <a:p>
          <a:endParaRPr lang="el-GR"/>
        </a:p>
      </dgm:t>
    </dgm:pt>
    <dgm:pt modelId="{1DE6F918-9BAF-4143-B283-A42D926993D5}" type="sibTrans" cxnId="{EDCA1A08-6D4A-4CFF-82CE-46951235E2CC}">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F4E55F76-CA2E-4231-9F49-0D7AE72B2421}" type="pres">
      <dgm:prSet presAssocID="{6A9B683A-8527-467D-AF03-C2741270E34A}" presName="node" presStyleLbl="node1" presStyleIdx="0" presStyleCnt="5">
        <dgm:presLayoutVars>
          <dgm:bulletEnabled val="1"/>
        </dgm:presLayoutVars>
      </dgm:prSet>
      <dgm:spPr/>
    </dgm:pt>
    <dgm:pt modelId="{1C33CC42-EB5E-471A-A84A-D050F298BEA2}" type="pres">
      <dgm:prSet presAssocID="{0595A2C1-4341-4CB9-88B6-083AE072F53D}" presName="sibTrans" presStyleCnt="0"/>
      <dgm:spPr/>
    </dgm:pt>
    <dgm:pt modelId="{3C3A458E-B7BD-4D82-B6FD-6C6F99AE48A0}" type="pres">
      <dgm:prSet presAssocID="{B8DA2B53-65E7-43DE-BD31-AE66749F2E3E}" presName="node" presStyleLbl="node1" presStyleIdx="1" presStyleCnt="5">
        <dgm:presLayoutVars>
          <dgm:bulletEnabled val="1"/>
        </dgm:presLayoutVars>
      </dgm:prSet>
      <dgm:spPr/>
    </dgm:pt>
    <dgm:pt modelId="{651297AA-FBE1-4387-9E9B-FA96041D90FF}" type="pres">
      <dgm:prSet presAssocID="{BF13D910-CE4B-47B4-A8F8-FB170CD3B584}" presName="sibTrans" presStyleCnt="0"/>
      <dgm:spPr/>
    </dgm:pt>
    <dgm:pt modelId="{87AE46CB-EA4B-44B5-B548-ACB88088B441}" type="pres">
      <dgm:prSet presAssocID="{6D62F555-2C7A-4F65-A9AE-DCD2652A3C04}" presName="node" presStyleLbl="node1" presStyleIdx="2" presStyleCnt="5">
        <dgm:presLayoutVars>
          <dgm:bulletEnabled val="1"/>
        </dgm:presLayoutVars>
      </dgm:prSet>
      <dgm:spPr/>
    </dgm:pt>
    <dgm:pt modelId="{99D4645D-9474-4C2E-83A0-C4471EA800AD}" type="pres">
      <dgm:prSet presAssocID="{4B229E70-2947-4A6F-B9E8-A778ADCB3FCF}" presName="sibTrans" presStyleCnt="0"/>
      <dgm:spPr/>
    </dgm:pt>
    <dgm:pt modelId="{860F2A75-B2D2-4891-B5B4-B717FBEDF583}" type="pres">
      <dgm:prSet presAssocID="{A05BC1AB-5635-4804-BB8C-8EEF02150ACA}" presName="node" presStyleLbl="node1" presStyleIdx="3" presStyleCnt="5">
        <dgm:presLayoutVars>
          <dgm:bulletEnabled val="1"/>
        </dgm:presLayoutVars>
      </dgm:prSet>
      <dgm:spPr/>
    </dgm:pt>
    <dgm:pt modelId="{CA7C21D6-09D1-4008-80DE-CD25B7BFBE9E}" type="pres">
      <dgm:prSet presAssocID="{F2FB247D-06DB-4E1C-8F46-3ADF82EC0244}" presName="sibTrans" presStyleCnt="0"/>
      <dgm:spPr/>
    </dgm:pt>
    <dgm:pt modelId="{3F3A2DE0-72C6-439D-918F-C6C30D828B08}" type="pres">
      <dgm:prSet presAssocID="{227306EB-24FE-4EA8-AB29-66A147CA6D9A}" presName="node" presStyleLbl="node1" presStyleIdx="4" presStyleCnt="5">
        <dgm:presLayoutVars>
          <dgm:bulletEnabled val="1"/>
        </dgm:presLayoutVars>
      </dgm:prSet>
      <dgm:spPr/>
    </dgm:pt>
  </dgm:ptLst>
  <dgm:cxnLst>
    <dgm:cxn modelId="{EDCA1A08-6D4A-4CFF-82CE-46951235E2CC}" srcId="{4457A9F0-341C-4166-957E-C8D5BFB9122C}" destId="{227306EB-24FE-4EA8-AB29-66A147CA6D9A}" srcOrd="4" destOrd="0" parTransId="{BEFF4B68-EAB3-4BBA-A999-8E0E67957377}" sibTransId="{1DE6F918-9BAF-4143-B283-A42D926993D5}"/>
    <dgm:cxn modelId="{F4877909-8FA6-4B36-B260-F152F16B1850}" type="presOf" srcId="{6D62F555-2C7A-4F65-A9AE-DCD2652A3C04}" destId="{87AE46CB-EA4B-44B5-B548-ACB88088B441}" srcOrd="0" destOrd="0" presId="urn:microsoft.com/office/officeart/2005/8/layout/default"/>
    <dgm:cxn modelId="{A930FD2B-F901-4055-B1EF-8124360C3508}" type="presOf" srcId="{B8DA2B53-65E7-43DE-BD31-AE66749F2E3E}" destId="{3C3A458E-B7BD-4D82-B6FD-6C6F99AE48A0}" srcOrd="0" destOrd="0" presId="urn:microsoft.com/office/officeart/2005/8/layout/default"/>
    <dgm:cxn modelId="{85480A5C-D3FB-43AC-9254-FEF2F3E13443}" srcId="{4457A9F0-341C-4166-957E-C8D5BFB9122C}" destId="{6A9B683A-8527-467D-AF03-C2741270E34A}" srcOrd="0" destOrd="0" parTransId="{7443496A-691F-4B33-87F3-4A5C5B93B383}" sibTransId="{0595A2C1-4341-4CB9-88B6-083AE072F53D}"/>
    <dgm:cxn modelId="{C1AB4379-A3C0-4BF1-A5E1-0F1A0929F4EA}" srcId="{4457A9F0-341C-4166-957E-C8D5BFB9122C}" destId="{A05BC1AB-5635-4804-BB8C-8EEF02150ACA}" srcOrd="3" destOrd="0" parTransId="{4003CCD2-316C-4A95-B99A-C421389D1B3D}" sibTransId="{F2FB247D-06DB-4E1C-8F46-3ADF82EC0244}"/>
    <dgm:cxn modelId="{1AA18FC2-4D58-4E48-95B6-F0DBC91F58EB}" type="presOf" srcId="{A05BC1AB-5635-4804-BB8C-8EEF02150ACA}" destId="{860F2A75-B2D2-4891-B5B4-B717FBEDF583}" srcOrd="0" destOrd="0" presId="urn:microsoft.com/office/officeart/2005/8/layout/default"/>
    <dgm:cxn modelId="{1BE2DDC4-843D-453C-8083-37AAB69B4F60}" type="presOf" srcId="{227306EB-24FE-4EA8-AB29-66A147CA6D9A}" destId="{3F3A2DE0-72C6-439D-918F-C6C30D828B08}" srcOrd="0" destOrd="0" presId="urn:microsoft.com/office/officeart/2005/8/layout/default"/>
    <dgm:cxn modelId="{8969F3C4-634E-49E6-BC8C-DC33B603ED86}" type="presOf" srcId="{6A9B683A-8527-467D-AF03-C2741270E34A}" destId="{F4E55F76-CA2E-4231-9F49-0D7AE72B2421}" srcOrd="0" destOrd="0" presId="urn:microsoft.com/office/officeart/2005/8/layout/default"/>
    <dgm:cxn modelId="{3420D2CC-5F1D-496A-8929-24F746C789A8}" srcId="{4457A9F0-341C-4166-957E-C8D5BFB9122C}" destId="{6D62F555-2C7A-4F65-A9AE-DCD2652A3C04}" srcOrd="2" destOrd="0" parTransId="{B26ABB29-9352-4313-9B0D-7384D4063240}" sibTransId="{4B229E70-2947-4A6F-B9E8-A778ADCB3FCF}"/>
    <dgm:cxn modelId="{BE978CD6-E254-4B71-880F-FB84A58D9ECA}" type="presOf" srcId="{4457A9F0-341C-4166-957E-C8D5BFB9122C}" destId="{9756E156-CD79-4899-865D-D419C680254E}" srcOrd="0" destOrd="0" presId="urn:microsoft.com/office/officeart/2005/8/layout/default"/>
    <dgm:cxn modelId="{9B5A17F9-8AA7-4554-A062-3995E01CAB2D}" srcId="{4457A9F0-341C-4166-957E-C8D5BFB9122C}" destId="{B8DA2B53-65E7-43DE-BD31-AE66749F2E3E}" srcOrd="1" destOrd="0" parTransId="{99BDCB51-24E8-4852-9EBE-0303730BCE99}" sibTransId="{BF13D910-CE4B-47B4-A8F8-FB170CD3B584}"/>
    <dgm:cxn modelId="{957CB465-5A88-44B4-835A-BDA386657F7D}" type="presParOf" srcId="{9756E156-CD79-4899-865D-D419C680254E}" destId="{F4E55F76-CA2E-4231-9F49-0D7AE72B2421}" srcOrd="0" destOrd="0" presId="urn:microsoft.com/office/officeart/2005/8/layout/default"/>
    <dgm:cxn modelId="{57CA029C-01CC-4A45-8F05-25C6BD17D6B9}" type="presParOf" srcId="{9756E156-CD79-4899-865D-D419C680254E}" destId="{1C33CC42-EB5E-471A-A84A-D050F298BEA2}" srcOrd="1" destOrd="0" presId="urn:microsoft.com/office/officeart/2005/8/layout/default"/>
    <dgm:cxn modelId="{0EBEB9C4-893C-4305-B97C-644B27FC08B9}" type="presParOf" srcId="{9756E156-CD79-4899-865D-D419C680254E}" destId="{3C3A458E-B7BD-4D82-B6FD-6C6F99AE48A0}" srcOrd="2" destOrd="0" presId="urn:microsoft.com/office/officeart/2005/8/layout/default"/>
    <dgm:cxn modelId="{F52BFCD4-B856-4E72-8928-BC279467DF03}" type="presParOf" srcId="{9756E156-CD79-4899-865D-D419C680254E}" destId="{651297AA-FBE1-4387-9E9B-FA96041D90FF}" srcOrd="3" destOrd="0" presId="urn:microsoft.com/office/officeart/2005/8/layout/default"/>
    <dgm:cxn modelId="{17BD7C58-BCE0-424B-A624-84DA1D7BEE39}" type="presParOf" srcId="{9756E156-CD79-4899-865D-D419C680254E}" destId="{87AE46CB-EA4B-44B5-B548-ACB88088B441}" srcOrd="4" destOrd="0" presId="urn:microsoft.com/office/officeart/2005/8/layout/default"/>
    <dgm:cxn modelId="{CC6C9311-790F-4519-99F3-6875DD777510}" type="presParOf" srcId="{9756E156-CD79-4899-865D-D419C680254E}" destId="{99D4645D-9474-4C2E-83A0-C4471EA800AD}" srcOrd="5" destOrd="0" presId="urn:microsoft.com/office/officeart/2005/8/layout/default"/>
    <dgm:cxn modelId="{D6DC102F-536E-4319-8D48-41762F116DA8}" type="presParOf" srcId="{9756E156-CD79-4899-865D-D419C680254E}" destId="{860F2A75-B2D2-4891-B5B4-B717FBEDF583}" srcOrd="6" destOrd="0" presId="urn:microsoft.com/office/officeart/2005/8/layout/default"/>
    <dgm:cxn modelId="{8795DA34-8A3D-4CEA-9805-4BBF9AA57598}" type="presParOf" srcId="{9756E156-CD79-4899-865D-D419C680254E}" destId="{CA7C21D6-09D1-4008-80DE-CD25B7BFBE9E}" srcOrd="7" destOrd="0" presId="urn:microsoft.com/office/officeart/2005/8/layout/default"/>
    <dgm:cxn modelId="{7EBE80C0-D91C-49B2-B7AA-194DE89614B8}" type="presParOf" srcId="{9756E156-CD79-4899-865D-D419C680254E}" destId="{3F3A2DE0-72C6-439D-918F-C6C30D828B0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57F89-1D29-4046-A4AB-8DAD9BC06385}" type="doc">
      <dgm:prSet loTypeId="urn:microsoft.com/office/officeart/2008/layout/VerticalCurvedList" loCatId="list" qsTypeId="urn:microsoft.com/office/officeart/2005/8/quickstyle/simple3" qsCatId="simple" csTypeId="urn:microsoft.com/office/officeart/2005/8/colors/accent4_2" csCatId="accent4" phldr="1"/>
      <dgm:spPr/>
      <dgm:t>
        <a:bodyPr/>
        <a:lstStyle/>
        <a:p>
          <a:endParaRPr lang="el-GR"/>
        </a:p>
      </dgm:t>
    </dgm:pt>
    <dgm:pt modelId="{CCC9DD68-8494-4E60-A7BF-BDE207552514}">
      <dgm:prSet phldrT="[Κείμενο]" custT="1"/>
      <dgm:spPr/>
      <dgm:t>
        <a:bodyPr/>
        <a:lstStyle/>
        <a:p>
          <a:pPr algn="l"/>
          <a:r>
            <a:rPr lang="el-GR" sz="2000" b="1" dirty="0"/>
            <a:t>Να εφαρμοστεί στην Πρωτοβάθμια εκπαίδευση – συμπληρωματική σχολική εξαε</a:t>
          </a:r>
        </a:p>
        <a:p>
          <a:pPr algn="ctr"/>
          <a:r>
            <a:rPr lang="el-GR" sz="1800" dirty="0"/>
            <a:t>κατάλληλο-αποτελεσματικό ΕΥ</a:t>
          </a:r>
        </a:p>
        <a:p>
          <a:pPr algn="ctr"/>
          <a:r>
            <a:rPr lang="el-GR" sz="1800" dirty="0"/>
            <a:t>πρωτοτυπία για τη Μελέτη του Περιβάλλοντος</a:t>
          </a:r>
        </a:p>
        <a:p>
          <a:pPr algn="ctr"/>
          <a:r>
            <a:rPr lang="el-GR" sz="1800" dirty="0"/>
            <a:t>ημέρα του αθλητισμού – σχολική εκδρομή στο Παγκρήτιο</a:t>
          </a:r>
        </a:p>
      </dgm:t>
    </dgm:pt>
    <dgm:pt modelId="{8D0B7E96-F9DC-4B43-8B62-2AC30B339BBE}" type="parTrans" cxnId="{ABE13EB4-C516-4A87-A3B8-0DECDE1786EF}">
      <dgm:prSet/>
      <dgm:spPr/>
      <dgm:t>
        <a:bodyPr/>
        <a:lstStyle/>
        <a:p>
          <a:endParaRPr lang="el-GR"/>
        </a:p>
      </dgm:t>
    </dgm:pt>
    <dgm:pt modelId="{607412DA-B817-4935-A58F-BF6CC3E45159}" type="sibTrans" cxnId="{ABE13EB4-C516-4A87-A3B8-0DECDE1786EF}">
      <dgm:prSet/>
      <dgm:spPr/>
      <dgm:t>
        <a:bodyPr/>
        <a:lstStyle/>
        <a:p>
          <a:endParaRPr lang="el-GR"/>
        </a:p>
      </dgm:t>
    </dgm:pt>
    <dgm:pt modelId="{64C65B0D-E6F1-4AAA-8742-CF17652F0839}">
      <dgm:prSet phldrT="[Κείμενο]" custT="1"/>
      <dgm:spPr/>
      <dgm:t>
        <a:bodyPr/>
        <a:lstStyle/>
        <a:p>
          <a:pPr algn="l"/>
          <a:r>
            <a:rPr lang="el-GR" sz="2000" b="1" dirty="0"/>
            <a:t>Να εμπλουτίσει την υπάρχουσα βιβλιογραφία</a:t>
          </a:r>
        </a:p>
        <a:p>
          <a:pPr algn="ctr"/>
          <a:r>
            <a:rPr lang="el-GR" sz="1800" dirty="0"/>
            <a:t>ορισμοί – έρευνες</a:t>
          </a:r>
        </a:p>
        <a:p>
          <a:pPr algn="ctr"/>
          <a:r>
            <a:rPr lang="el-GR" sz="1800" dirty="0"/>
            <a:t>εξαε- επαυξημένη πραγματικότητα </a:t>
          </a:r>
        </a:p>
        <a:p>
          <a:pPr algn="ctr"/>
          <a:r>
            <a:rPr lang="el-GR" sz="1800" dirty="0"/>
            <a:t>Μελέτη Περιβάλλοντος – αγωνίσματα στίβου</a:t>
          </a:r>
        </a:p>
      </dgm:t>
    </dgm:pt>
    <dgm:pt modelId="{CF99345C-FF92-48DD-B363-8707745E3AE6}" type="parTrans" cxnId="{41524551-466C-49CE-A508-5682BE466CE6}">
      <dgm:prSet/>
      <dgm:spPr/>
      <dgm:t>
        <a:bodyPr/>
        <a:lstStyle/>
        <a:p>
          <a:endParaRPr lang="el-GR"/>
        </a:p>
      </dgm:t>
    </dgm:pt>
    <dgm:pt modelId="{99D8BDCE-500A-4E44-ADF0-F3269DB2B51A}" type="sibTrans" cxnId="{41524551-466C-49CE-A508-5682BE466CE6}">
      <dgm:prSet/>
      <dgm:spPr/>
      <dgm:t>
        <a:bodyPr/>
        <a:lstStyle/>
        <a:p>
          <a:endParaRPr lang="el-GR"/>
        </a:p>
      </dgm:t>
    </dgm:pt>
    <dgm:pt modelId="{EAE6C073-E815-4598-9802-EF194B2E7743}">
      <dgm:prSet phldrT="[Κείμενο]" custT="1"/>
      <dgm:spPr/>
      <dgm:t>
        <a:bodyPr/>
        <a:lstStyle/>
        <a:p>
          <a:pPr algn="l"/>
          <a:r>
            <a:rPr lang="el-GR" sz="2000" b="1" dirty="0"/>
            <a:t>Να συνδέσει τη θεωρία με την πράξη</a:t>
          </a:r>
        </a:p>
        <a:p>
          <a:pPr algn="ctr"/>
          <a:r>
            <a:rPr lang="en-US" sz="1800" b="0" dirty="0"/>
            <a:t>Actionbound</a:t>
          </a:r>
          <a:r>
            <a:rPr lang="en-US" sz="1800" dirty="0"/>
            <a:t> – </a:t>
          </a:r>
          <a:r>
            <a:rPr lang="el-GR" sz="1800" dirty="0"/>
            <a:t>«Δέκαθλο»</a:t>
          </a:r>
        </a:p>
        <a:p>
          <a:pPr algn="ctr"/>
          <a:r>
            <a:rPr lang="el-GR" sz="1800" dirty="0"/>
            <a:t>βιωματική οικοδόμηση της γνώσης</a:t>
          </a:r>
        </a:p>
        <a:p>
          <a:pPr algn="ctr"/>
          <a:r>
            <a:rPr lang="el-GR" sz="1800" dirty="0"/>
            <a:t>έλεγχος εμπέδωσης νέας γνώσης</a:t>
          </a:r>
        </a:p>
      </dgm:t>
    </dgm:pt>
    <dgm:pt modelId="{7F3F058D-CF7C-4908-AB56-D597CB95D012}" type="parTrans" cxnId="{CEA69508-00C1-45B4-8752-49C15707FC21}">
      <dgm:prSet/>
      <dgm:spPr/>
      <dgm:t>
        <a:bodyPr/>
        <a:lstStyle/>
        <a:p>
          <a:endParaRPr lang="el-GR"/>
        </a:p>
      </dgm:t>
    </dgm:pt>
    <dgm:pt modelId="{BB721DD1-EAA6-4E1A-A20B-4CCB1774E33D}" type="sibTrans" cxnId="{CEA69508-00C1-45B4-8752-49C15707FC21}">
      <dgm:prSet/>
      <dgm:spPr/>
      <dgm:t>
        <a:bodyPr/>
        <a:lstStyle/>
        <a:p>
          <a:endParaRPr lang="el-GR"/>
        </a:p>
      </dgm:t>
    </dgm:pt>
    <dgm:pt modelId="{FFF8FB13-83D1-4373-9E84-1C9B2142DC81}" type="pres">
      <dgm:prSet presAssocID="{78457F89-1D29-4046-A4AB-8DAD9BC06385}" presName="Name0" presStyleCnt="0">
        <dgm:presLayoutVars>
          <dgm:chMax val="7"/>
          <dgm:chPref val="7"/>
          <dgm:dir/>
        </dgm:presLayoutVars>
      </dgm:prSet>
      <dgm:spPr/>
    </dgm:pt>
    <dgm:pt modelId="{F6C7D014-75F9-4F04-A250-45EFD0E2CA30}" type="pres">
      <dgm:prSet presAssocID="{78457F89-1D29-4046-A4AB-8DAD9BC06385}" presName="Name1" presStyleCnt="0"/>
      <dgm:spPr/>
    </dgm:pt>
    <dgm:pt modelId="{B654DB8C-8FBD-47B9-8F94-4326006E20C9}" type="pres">
      <dgm:prSet presAssocID="{78457F89-1D29-4046-A4AB-8DAD9BC06385}" presName="cycle" presStyleCnt="0"/>
      <dgm:spPr/>
    </dgm:pt>
    <dgm:pt modelId="{F2AC8C01-75E6-42ED-B5DC-C14B27856FB9}" type="pres">
      <dgm:prSet presAssocID="{78457F89-1D29-4046-A4AB-8DAD9BC06385}" presName="srcNode" presStyleLbl="node1" presStyleIdx="0" presStyleCnt="3"/>
      <dgm:spPr/>
    </dgm:pt>
    <dgm:pt modelId="{61123346-FB9E-479F-813F-68CF84A8905A}" type="pres">
      <dgm:prSet presAssocID="{78457F89-1D29-4046-A4AB-8DAD9BC06385}" presName="conn" presStyleLbl="parChTrans1D2" presStyleIdx="0" presStyleCnt="1"/>
      <dgm:spPr/>
    </dgm:pt>
    <dgm:pt modelId="{33609A44-D10A-42A1-BEA5-9EB31E80377F}" type="pres">
      <dgm:prSet presAssocID="{78457F89-1D29-4046-A4AB-8DAD9BC06385}" presName="extraNode" presStyleLbl="node1" presStyleIdx="0" presStyleCnt="3"/>
      <dgm:spPr/>
    </dgm:pt>
    <dgm:pt modelId="{49453F7A-CBB8-4017-B924-16186804420A}" type="pres">
      <dgm:prSet presAssocID="{78457F89-1D29-4046-A4AB-8DAD9BC06385}" presName="dstNode" presStyleLbl="node1" presStyleIdx="0" presStyleCnt="3"/>
      <dgm:spPr/>
    </dgm:pt>
    <dgm:pt modelId="{D5CB9DD2-75D3-45C1-94C0-A6818202C696}" type="pres">
      <dgm:prSet presAssocID="{CCC9DD68-8494-4E60-A7BF-BDE207552514}" presName="text_1" presStyleLbl="node1" presStyleIdx="0" presStyleCnt="3" custScaleY="124356">
        <dgm:presLayoutVars>
          <dgm:bulletEnabled val="1"/>
        </dgm:presLayoutVars>
      </dgm:prSet>
      <dgm:spPr/>
    </dgm:pt>
    <dgm:pt modelId="{19D05669-D5DE-4334-973A-A51BE83697A2}" type="pres">
      <dgm:prSet presAssocID="{CCC9DD68-8494-4E60-A7BF-BDE207552514}" presName="accent_1" presStyleCnt="0"/>
      <dgm:spPr/>
    </dgm:pt>
    <dgm:pt modelId="{3CABA9BF-A8F2-4DA0-A577-ACB076D1BA4E}" type="pres">
      <dgm:prSet presAssocID="{CCC9DD68-8494-4E60-A7BF-BDE207552514}" presName="accentRepeatNode" presStyleLbl="solidFgAcc1" presStyleIdx="0" presStyleCnt="3"/>
      <dgm:spPr/>
    </dgm:pt>
    <dgm:pt modelId="{CA7E13E7-6669-496A-8930-4093FF61BC2B}" type="pres">
      <dgm:prSet presAssocID="{64C65B0D-E6F1-4AAA-8742-CF17652F0839}" presName="text_2" presStyleLbl="node1" presStyleIdx="1" presStyleCnt="3" custScaleY="123253">
        <dgm:presLayoutVars>
          <dgm:bulletEnabled val="1"/>
        </dgm:presLayoutVars>
      </dgm:prSet>
      <dgm:spPr/>
    </dgm:pt>
    <dgm:pt modelId="{E1D90461-C085-472D-A81A-D8F5358B8513}" type="pres">
      <dgm:prSet presAssocID="{64C65B0D-E6F1-4AAA-8742-CF17652F0839}" presName="accent_2" presStyleCnt="0"/>
      <dgm:spPr/>
    </dgm:pt>
    <dgm:pt modelId="{5856C9FA-9F02-41F7-9687-4B9B5B6056DA}" type="pres">
      <dgm:prSet presAssocID="{64C65B0D-E6F1-4AAA-8742-CF17652F0839}" presName="accentRepeatNode" presStyleLbl="solidFgAcc1" presStyleIdx="1" presStyleCnt="3"/>
      <dgm:spPr/>
    </dgm:pt>
    <dgm:pt modelId="{941D1620-C944-4943-988B-D69ED0C7051F}" type="pres">
      <dgm:prSet presAssocID="{EAE6C073-E815-4598-9802-EF194B2E7743}" presName="text_3" presStyleLbl="node1" presStyleIdx="2" presStyleCnt="3" custScaleY="125459">
        <dgm:presLayoutVars>
          <dgm:bulletEnabled val="1"/>
        </dgm:presLayoutVars>
      </dgm:prSet>
      <dgm:spPr/>
    </dgm:pt>
    <dgm:pt modelId="{EBFD73F0-B5D7-4836-A94F-EC2E906B2FE1}" type="pres">
      <dgm:prSet presAssocID="{EAE6C073-E815-4598-9802-EF194B2E7743}" presName="accent_3" presStyleCnt="0"/>
      <dgm:spPr/>
    </dgm:pt>
    <dgm:pt modelId="{13E34729-762E-461B-A422-98490F843331}" type="pres">
      <dgm:prSet presAssocID="{EAE6C073-E815-4598-9802-EF194B2E7743}" presName="accentRepeatNode" presStyleLbl="solidFgAcc1" presStyleIdx="2" presStyleCnt="3"/>
      <dgm:spPr/>
    </dgm:pt>
  </dgm:ptLst>
  <dgm:cxnLst>
    <dgm:cxn modelId="{CEA69508-00C1-45B4-8752-49C15707FC21}" srcId="{78457F89-1D29-4046-A4AB-8DAD9BC06385}" destId="{EAE6C073-E815-4598-9802-EF194B2E7743}" srcOrd="2" destOrd="0" parTransId="{7F3F058D-CF7C-4908-AB56-D597CB95D012}" sibTransId="{BB721DD1-EAA6-4E1A-A20B-4CCB1774E33D}"/>
    <dgm:cxn modelId="{B889920A-BA7A-4033-A102-4B0F9B936F76}" type="presOf" srcId="{607412DA-B817-4935-A58F-BF6CC3E45159}" destId="{61123346-FB9E-479F-813F-68CF84A8905A}" srcOrd="0" destOrd="0" presId="urn:microsoft.com/office/officeart/2008/layout/VerticalCurvedList"/>
    <dgm:cxn modelId="{A4B86C28-B146-41DA-87EA-587D362BF7CF}" type="presOf" srcId="{EAE6C073-E815-4598-9802-EF194B2E7743}" destId="{941D1620-C944-4943-988B-D69ED0C7051F}" srcOrd="0" destOrd="0" presId="urn:microsoft.com/office/officeart/2008/layout/VerticalCurvedList"/>
    <dgm:cxn modelId="{41524551-466C-49CE-A508-5682BE466CE6}" srcId="{78457F89-1D29-4046-A4AB-8DAD9BC06385}" destId="{64C65B0D-E6F1-4AAA-8742-CF17652F0839}" srcOrd="1" destOrd="0" parTransId="{CF99345C-FF92-48DD-B363-8707745E3AE6}" sibTransId="{99D8BDCE-500A-4E44-ADF0-F3269DB2B51A}"/>
    <dgm:cxn modelId="{28FBE953-C4C1-4530-A4C1-7AE549ECF5CC}" type="presOf" srcId="{CCC9DD68-8494-4E60-A7BF-BDE207552514}" destId="{D5CB9DD2-75D3-45C1-94C0-A6818202C696}" srcOrd="0" destOrd="0" presId="urn:microsoft.com/office/officeart/2008/layout/VerticalCurvedList"/>
    <dgm:cxn modelId="{F61F4A76-FA49-42DE-B7F6-937AFCF7DF7D}" type="presOf" srcId="{78457F89-1D29-4046-A4AB-8DAD9BC06385}" destId="{FFF8FB13-83D1-4373-9E84-1C9B2142DC81}" srcOrd="0" destOrd="0" presId="urn:microsoft.com/office/officeart/2008/layout/VerticalCurvedList"/>
    <dgm:cxn modelId="{B4EC5AA0-E26D-43DE-A46A-84B6683E207C}" type="presOf" srcId="{64C65B0D-E6F1-4AAA-8742-CF17652F0839}" destId="{CA7E13E7-6669-496A-8930-4093FF61BC2B}" srcOrd="0" destOrd="0" presId="urn:microsoft.com/office/officeart/2008/layout/VerticalCurvedList"/>
    <dgm:cxn modelId="{ABE13EB4-C516-4A87-A3B8-0DECDE1786EF}" srcId="{78457F89-1D29-4046-A4AB-8DAD9BC06385}" destId="{CCC9DD68-8494-4E60-A7BF-BDE207552514}" srcOrd="0" destOrd="0" parTransId="{8D0B7E96-F9DC-4B43-8B62-2AC30B339BBE}" sibTransId="{607412DA-B817-4935-A58F-BF6CC3E45159}"/>
    <dgm:cxn modelId="{26C55D3E-3BF4-4789-8CDF-8C6E857F7353}" type="presParOf" srcId="{FFF8FB13-83D1-4373-9E84-1C9B2142DC81}" destId="{F6C7D014-75F9-4F04-A250-45EFD0E2CA30}" srcOrd="0" destOrd="0" presId="urn:microsoft.com/office/officeart/2008/layout/VerticalCurvedList"/>
    <dgm:cxn modelId="{CD4B3F2E-C9E5-42DF-9CD6-0E761AD646E7}" type="presParOf" srcId="{F6C7D014-75F9-4F04-A250-45EFD0E2CA30}" destId="{B654DB8C-8FBD-47B9-8F94-4326006E20C9}" srcOrd="0" destOrd="0" presId="urn:microsoft.com/office/officeart/2008/layout/VerticalCurvedList"/>
    <dgm:cxn modelId="{90F7D7B7-A59B-4DA1-8322-9599CC769722}" type="presParOf" srcId="{B654DB8C-8FBD-47B9-8F94-4326006E20C9}" destId="{F2AC8C01-75E6-42ED-B5DC-C14B27856FB9}" srcOrd="0" destOrd="0" presId="urn:microsoft.com/office/officeart/2008/layout/VerticalCurvedList"/>
    <dgm:cxn modelId="{13CFF63C-6BDD-4FA5-A482-274155DAF042}" type="presParOf" srcId="{B654DB8C-8FBD-47B9-8F94-4326006E20C9}" destId="{61123346-FB9E-479F-813F-68CF84A8905A}" srcOrd="1" destOrd="0" presId="urn:microsoft.com/office/officeart/2008/layout/VerticalCurvedList"/>
    <dgm:cxn modelId="{6779B08C-77D8-48A2-8AEE-77EC00E7733D}" type="presParOf" srcId="{B654DB8C-8FBD-47B9-8F94-4326006E20C9}" destId="{33609A44-D10A-42A1-BEA5-9EB31E80377F}" srcOrd="2" destOrd="0" presId="urn:microsoft.com/office/officeart/2008/layout/VerticalCurvedList"/>
    <dgm:cxn modelId="{7171C6F1-66A1-4137-B3BC-6CC7CB93A3FB}" type="presParOf" srcId="{B654DB8C-8FBD-47B9-8F94-4326006E20C9}" destId="{49453F7A-CBB8-4017-B924-16186804420A}" srcOrd="3" destOrd="0" presId="urn:microsoft.com/office/officeart/2008/layout/VerticalCurvedList"/>
    <dgm:cxn modelId="{C160EA5E-97EF-4649-BE2D-7DF8E74DE49E}" type="presParOf" srcId="{F6C7D014-75F9-4F04-A250-45EFD0E2CA30}" destId="{D5CB9DD2-75D3-45C1-94C0-A6818202C696}" srcOrd="1" destOrd="0" presId="urn:microsoft.com/office/officeart/2008/layout/VerticalCurvedList"/>
    <dgm:cxn modelId="{39FB7A85-E8EB-42B2-A077-1F5B6A7202A8}" type="presParOf" srcId="{F6C7D014-75F9-4F04-A250-45EFD0E2CA30}" destId="{19D05669-D5DE-4334-973A-A51BE83697A2}" srcOrd="2" destOrd="0" presId="urn:microsoft.com/office/officeart/2008/layout/VerticalCurvedList"/>
    <dgm:cxn modelId="{8173DBC2-6B48-4D8D-A38A-701964D77975}" type="presParOf" srcId="{19D05669-D5DE-4334-973A-A51BE83697A2}" destId="{3CABA9BF-A8F2-4DA0-A577-ACB076D1BA4E}" srcOrd="0" destOrd="0" presId="urn:microsoft.com/office/officeart/2008/layout/VerticalCurvedList"/>
    <dgm:cxn modelId="{B88B3E4D-32D6-4B54-A884-35B688FDE109}" type="presParOf" srcId="{F6C7D014-75F9-4F04-A250-45EFD0E2CA30}" destId="{CA7E13E7-6669-496A-8930-4093FF61BC2B}" srcOrd="3" destOrd="0" presId="urn:microsoft.com/office/officeart/2008/layout/VerticalCurvedList"/>
    <dgm:cxn modelId="{BF32DB5B-51B7-45AC-9889-D16FBC8A9E72}" type="presParOf" srcId="{F6C7D014-75F9-4F04-A250-45EFD0E2CA30}" destId="{E1D90461-C085-472D-A81A-D8F5358B8513}" srcOrd="4" destOrd="0" presId="urn:microsoft.com/office/officeart/2008/layout/VerticalCurvedList"/>
    <dgm:cxn modelId="{E5659E0B-52AC-484A-9BEE-87A3378629B9}" type="presParOf" srcId="{E1D90461-C085-472D-A81A-D8F5358B8513}" destId="{5856C9FA-9F02-41F7-9687-4B9B5B6056DA}" srcOrd="0" destOrd="0" presId="urn:microsoft.com/office/officeart/2008/layout/VerticalCurvedList"/>
    <dgm:cxn modelId="{96A65CC7-CFC1-49E3-BD01-9DBC3BAA5E82}" type="presParOf" srcId="{F6C7D014-75F9-4F04-A250-45EFD0E2CA30}" destId="{941D1620-C944-4943-988B-D69ED0C7051F}" srcOrd="5" destOrd="0" presId="urn:microsoft.com/office/officeart/2008/layout/VerticalCurvedList"/>
    <dgm:cxn modelId="{FAAA249B-C3FB-4A12-8414-F08C8743033A}" type="presParOf" srcId="{F6C7D014-75F9-4F04-A250-45EFD0E2CA30}" destId="{EBFD73F0-B5D7-4836-A94F-EC2E906B2FE1}" srcOrd="6" destOrd="0" presId="urn:microsoft.com/office/officeart/2008/layout/VerticalCurvedList"/>
    <dgm:cxn modelId="{86D013B8-5ED2-48ED-9FE0-B002E4281A2A}" type="presParOf" srcId="{EBFD73F0-B5D7-4836-A94F-EC2E906B2FE1}" destId="{13E34729-762E-461B-A422-98490F843331}"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51C70104-7D94-4A4B-A638-B0C834730FA8}">
      <dgm:prSet/>
      <dgm:spPr/>
      <dgm:t>
        <a:bodyPr/>
        <a:lstStyle/>
        <a:p>
          <a:r>
            <a:rPr lang="el-GR" dirty="0"/>
            <a:t>1. Διατυπώνεται σαφώς ο σκοπός της κάθε διδακτικής ενότητας</a:t>
          </a:r>
        </a:p>
      </dgm:t>
    </dgm:pt>
    <dgm:pt modelId="{8103284B-F88F-4A8B-980C-0120277ABD2A}" type="parTrans" cxnId="{2ACB3F56-B76C-4599-98B8-C0CAB6F89684}">
      <dgm:prSet/>
      <dgm:spPr/>
      <dgm:t>
        <a:bodyPr/>
        <a:lstStyle/>
        <a:p>
          <a:endParaRPr lang="el-GR"/>
        </a:p>
      </dgm:t>
    </dgm:pt>
    <dgm:pt modelId="{8AE3AA22-7696-45C4-B89F-1506B58B3641}" type="sibTrans" cxnId="{2ACB3F56-B76C-4599-98B8-C0CAB6F89684}">
      <dgm:prSet/>
      <dgm:spPr/>
      <dgm:t>
        <a:bodyPr/>
        <a:lstStyle/>
        <a:p>
          <a:endParaRPr lang="el-GR"/>
        </a:p>
      </dgm:t>
    </dgm:pt>
    <dgm:pt modelId="{3A71AC5E-D2C0-421F-BA8F-BF99C96D352D}">
      <dgm:prSet/>
      <dgm:spPr/>
      <dgm:t>
        <a:bodyPr/>
        <a:lstStyle/>
        <a:p>
          <a:r>
            <a:rPr lang="el-GR" dirty="0"/>
            <a:t>2. Διατυπώνονται σαφώς τα προσδοκώμενα αποτελέσματα σε κάθε διδακτική ενότητα</a:t>
          </a:r>
        </a:p>
      </dgm:t>
    </dgm:pt>
    <dgm:pt modelId="{50D913F5-A561-4B51-AC44-513504E69612}" type="parTrans" cxnId="{E3C81CA5-4AEA-41A3-AE39-059902511492}">
      <dgm:prSet/>
      <dgm:spPr/>
      <dgm:t>
        <a:bodyPr/>
        <a:lstStyle/>
        <a:p>
          <a:endParaRPr lang="el-GR"/>
        </a:p>
      </dgm:t>
    </dgm:pt>
    <dgm:pt modelId="{496B5F05-86FE-4A3A-8A79-4FAFD32D01AE}" type="sibTrans" cxnId="{E3C81CA5-4AEA-41A3-AE39-059902511492}">
      <dgm:prSet/>
      <dgm:spPr/>
      <dgm:t>
        <a:bodyPr/>
        <a:lstStyle/>
        <a:p>
          <a:endParaRPr lang="el-GR"/>
        </a:p>
      </dgm:t>
    </dgm:pt>
    <dgm:pt modelId="{C15F145B-2B7E-4FBA-960A-15E29EC3C36F}">
      <dgm:prSet/>
      <dgm:spPr/>
      <dgm:t>
        <a:bodyPr/>
        <a:lstStyle/>
        <a:p>
          <a:r>
            <a:rPr lang="el-GR" dirty="0"/>
            <a:t>3. Τα προσδοκώμενα αποτελέσματα παρακινούν τον εκπαιδευόμενο σε επίπεδο γνώσεων</a:t>
          </a:r>
        </a:p>
      </dgm:t>
    </dgm:pt>
    <dgm:pt modelId="{0DC2BE33-F334-4286-AC44-13B723763263}" type="parTrans" cxnId="{DCFC0B4E-A63C-4389-87A6-B71C2B5DAD9E}">
      <dgm:prSet/>
      <dgm:spPr/>
      <dgm:t>
        <a:bodyPr/>
        <a:lstStyle/>
        <a:p>
          <a:endParaRPr lang="el-GR"/>
        </a:p>
      </dgm:t>
    </dgm:pt>
    <dgm:pt modelId="{596409F3-FDE2-4C22-A6DD-D48E035F1666}" type="sibTrans" cxnId="{DCFC0B4E-A63C-4389-87A6-B71C2B5DAD9E}">
      <dgm:prSet/>
      <dgm:spPr/>
      <dgm:t>
        <a:bodyPr/>
        <a:lstStyle/>
        <a:p>
          <a:endParaRPr lang="el-GR"/>
        </a:p>
      </dgm:t>
    </dgm:pt>
    <dgm:pt modelId="{17063A8D-9098-4E2B-9B97-0E3A7FF3CC3E}">
      <dgm:prSet/>
      <dgm:spPr/>
      <dgm:t>
        <a:bodyPr/>
        <a:lstStyle/>
        <a:p>
          <a:r>
            <a:rPr lang="el-GR" dirty="0"/>
            <a:t>4. Τα προσδοκώμενα αποτελέσματα παρακινούν τον εκπαιδευόμενο σε επίπεδο δεξιοτήτων</a:t>
          </a:r>
        </a:p>
      </dgm:t>
    </dgm:pt>
    <dgm:pt modelId="{12A89DF7-E808-4D85-9183-7B761CF9F70F}" type="parTrans" cxnId="{CFC2CBEA-D1C2-4873-B334-0B6705BCF659}">
      <dgm:prSet/>
      <dgm:spPr/>
      <dgm:t>
        <a:bodyPr/>
        <a:lstStyle/>
        <a:p>
          <a:endParaRPr lang="el-GR"/>
        </a:p>
      </dgm:t>
    </dgm:pt>
    <dgm:pt modelId="{64FE9C19-12D0-4E6D-8716-06E5A04A1E4D}" type="sibTrans" cxnId="{CFC2CBEA-D1C2-4873-B334-0B6705BCF659}">
      <dgm:prSet/>
      <dgm:spPr/>
      <dgm:t>
        <a:bodyPr/>
        <a:lstStyle/>
        <a:p>
          <a:endParaRPr lang="el-GR"/>
        </a:p>
      </dgm:t>
    </dgm:pt>
    <dgm:pt modelId="{75EC712B-7235-4D7C-A25A-A20A4A283512}">
      <dgm:prSet/>
      <dgm:spPr/>
      <dgm:t>
        <a:bodyPr/>
        <a:lstStyle/>
        <a:p>
          <a:r>
            <a:rPr lang="el-GR" dirty="0"/>
            <a:t>5. Τα προσδοκώμενα αποτελέσματα παρακινούν τον εκπαιδευόμενο σε επίπεδο στάσεων</a:t>
          </a:r>
        </a:p>
      </dgm:t>
    </dgm:pt>
    <dgm:pt modelId="{6C2EAA53-2D57-4B31-9C84-50369D1BFB0E}" type="parTrans" cxnId="{F692A66F-3C3C-444B-86D1-B5CC5EDB3DCB}">
      <dgm:prSet/>
      <dgm:spPr/>
      <dgm:t>
        <a:bodyPr/>
        <a:lstStyle/>
        <a:p>
          <a:endParaRPr lang="el-GR"/>
        </a:p>
      </dgm:t>
    </dgm:pt>
    <dgm:pt modelId="{1C63E594-26A9-4D69-9BF8-8F2A686E5016}" type="sibTrans" cxnId="{F692A66F-3C3C-444B-86D1-B5CC5EDB3DCB}">
      <dgm:prSet/>
      <dgm:spPr/>
      <dgm:t>
        <a:bodyPr/>
        <a:lstStyle/>
        <a:p>
          <a:endParaRPr lang="el-GR"/>
        </a:p>
      </dgm:t>
    </dgm:pt>
    <dgm:pt modelId="{3E951D0A-69F1-41C4-B218-0FD09400E596}">
      <dgm:prSet/>
      <dgm:spPr/>
      <dgm:t>
        <a:bodyPr/>
        <a:lstStyle/>
        <a:p>
          <a:r>
            <a:rPr lang="el-GR" dirty="0"/>
            <a:t>6. Ο εκπαιδευόμενος ελέγχει την πρόοδό του με βάση τα προσδοκώμενα αποτελέσματα</a:t>
          </a:r>
        </a:p>
      </dgm:t>
    </dgm:pt>
    <dgm:pt modelId="{A69C6AB4-A961-4188-A34C-4FCC1ACC0B2C}" type="parTrans" cxnId="{BA23B84F-8F06-454C-AAD9-1C1C7F7BCACD}">
      <dgm:prSet/>
      <dgm:spPr/>
      <dgm:t>
        <a:bodyPr/>
        <a:lstStyle/>
        <a:p>
          <a:endParaRPr lang="el-GR"/>
        </a:p>
      </dgm:t>
    </dgm:pt>
    <dgm:pt modelId="{16E49A7A-0B69-4962-8F4D-19B245792F49}" type="sibTrans" cxnId="{BA23B84F-8F06-454C-AAD9-1C1C7F7BCACD}">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7002ACAC-940A-45A0-932F-A370DBC30356}" type="pres">
      <dgm:prSet presAssocID="{51C70104-7D94-4A4B-A638-B0C834730FA8}" presName="node" presStyleLbl="node1" presStyleIdx="0" presStyleCnt="6">
        <dgm:presLayoutVars>
          <dgm:bulletEnabled val="1"/>
        </dgm:presLayoutVars>
      </dgm:prSet>
      <dgm:spPr/>
    </dgm:pt>
    <dgm:pt modelId="{D4B3B8E5-F580-4585-8D6C-68B379F75B56}" type="pres">
      <dgm:prSet presAssocID="{8AE3AA22-7696-45C4-B89F-1506B58B3641}" presName="sibTrans" presStyleCnt="0"/>
      <dgm:spPr/>
    </dgm:pt>
    <dgm:pt modelId="{0B8A55C2-EFED-4DE7-A2E0-16631635F8E0}" type="pres">
      <dgm:prSet presAssocID="{3A71AC5E-D2C0-421F-BA8F-BF99C96D352D}" presName="node" presStyleLbl="node1" presStyleIdx="1" presStyleCnt="6">
        <dgm:presLayoutVars>
          <dgm:bulletEnabled val="1"/>
        </dgm:presLayoutVars>
      </dgm:prSet>
      <dgm:spPr/>
    </dgm:pt>
    <dgm:pt modelId="{3E8107DF-51A0-4C82-ADA4-75525DB17735}" type="pres">
      <dgm:prSet presAssocID="{496B5F05-86FE-4A3A-8A79-4FAFD32D01AE}" presName="sibTrans" presStyleCnt="0"/>
      <dgm:spPr/>
    </dgm:pt>
    <dgm:pt modelId="{743839D8-413E-4DC2-B934-8441ECF56574}" type="pres">
      <dgm:prSet presAssocID="{C15F145B-2B7E-4FBA-960A-15E29EC3C36F}" presName="node" presStyleLbl="node1" presStyleIdx="2" presStyleCnt="6">
        <dgm:presLayoutVars>
          <dgm:bulletEnabled val="1"/>
        </dgm:presLayoutVars>
      </dgm:prSet>
      <dgm:spPr/>
    </dgm:pt>
    <dgm:pt modelId="{62ABE58A-6885-4F5B-AB58-0A122B1F42BA}" type="pres">
      <dgm:prSet presAssocID="{596409F3-FDE2-4C22-A6DD-D48E035F1666}" presName="sibTrans" presStyleCnt="0"/>
      <dgm:spPr/>
    </dgm:pt>
    <dgm:pt modelId="{341EDA11-6C4C-4E06-886D-41471012C199}" type="pres">
      <dgm:prSet presAssocID="{17063A8D-9098-4E2B-9B97-0E3A7FF3CC3E}" presName="node" presStyleLbl="node1" presStyleIdx="3" presStyleCnt="6">
        <dgm:presLayoutVars>
          <dgm:bulletEnabled val="1"/>
        </dgm:presLayoutVars>
      </dgm:prSet>
      <dgm:spPr/>
    </dgm:pt>
    <dgm:pt modelId="{204A43FB-97DE-48B4-9098-8831753A943A}" type="pres">
      <dgm:prSet presAssocID="{64FE9C19-12D0-4E6D-8716-06E5A04A1E4D}" presName="sibTrans" presStyleCnt="0"/>
      <dgm:spPr/>
    </dgm:pt>
    <dgm:pt modelId="{DB09EB3B-464B-480C-9CF9-F5CB9813AE74}" type="pres">
      <dgm:prSet presAssocID="{75EC712B-7235-4D7C-A25A-A20A4A283512}" presName="node" presStyleLbl="node1" presStyleIdx="4" presStyleCnt="6">
        <dgm:presLayoutVars>
          <dgm:bulletEnabled val="1"/>
        </dgm:presLayoutVars>
      </dgm:prSet>
      <dgm:spPr/>
    </dgm:pt>
    <dgm:pt modelId="{8806C6CA-1815-4DDF-8A4A-0404A63CB782}" type="pres">
      <dgm:prSet presAssocID="{1C63E594-26A9-4D69-9BF8-8F2A686E5016}" presName="sibTrans" presStyleCnt="0"/>
      <dgm:spPr/>
    </dgm:pt>
    <dgm:pt modelId="{4E4A2657-9ECB-480F-9E91-49F69159EC81}" type="pres">
      <dgm:prSet presAssocID="{3E951D0A-69F1-41C4-B218-0FD09400E596}" presName="node" presStyleLbl="node1" presStyleIdx="5" presStyleCnt="6">
        <dgm:presLayoutVars>
          <dgm:bulletEnabled val="1"/>
        </dgm:presLayoutVars>
      </dgm:prSet>
      <dgm:spPr/>
    </dgm:pt>
  </dgm:ptLst>
  <dgm:cxnLst>
    <dgm:cxn modelId="{DBE27A16-776A-4771-84BB-046F303D834D}" type="presOf" srcId="{75EC712B-7235-4D7C-A25A-A20A4A283512}" destId="{DB09EB3B-464B-480C-9CF9-F5CB9813AE74}" srcOrd="0" destOrd="0" presId="urn:microsoft.com/office/officeart/2005/8/layout/default"/>
    <dgm:cxn modelId="{24CB3D33-C308-4456-94B9-269EF61AD816}" type="presOf" srcId="{3E951D0A-69F1-41C4-B218-0FD09400E596}" destId="{4E4A2657-9ECB-480F-9E91-49F69159EC81}" srcOrd="0" destOrd="0" presId="urn:microsoft.com/office/officeart/2005/8/layout/default"/>
    <dgm:cxn modelId="{1C9FFE5B-B8D1-4433-8C79-1D58C586E075}" type="presOf" srcId="{3A71AC5E-D2C0-421F-BA8F-BF99C96D352D}" destId="{0B8A55C2-EFED-4DE7-A2E0-16631635F8E0}" srcOrd="0" destOrd="0" presId="urn:microsoft.com/office/officeart/2005/8/layout/default"/>
    <dgm:cxn modelId="{DCFC0B4E-A63C-4389-87A6-B71C2B5DAD9E}" srcId="{4457A9F0-341C-4166-957E-C8D5BFB9122C}" destId="{C15F145B-2B7E-4FBA-960A-15E29EC3C36F}" srcOrd="2" destOrd="0" parTransId="{0DC2BE33-F334-4286-AC44-13B723763263}" sibTransId="{596409F3-FDE2-4C22-A6DD-D48E035F1666}"/>
    <dgm:cxn modelId="{F692A66F-3C3C-444B-86D1-B5CC5EDB3DCB}" srcId="{4457A9F0-341C-4166-957E-C8D5BFB9122C}" destId="{75EC712B-7235-4D7C-A25A-A20A4A283512}" srcOrd="4" destOrd="0" parTransId="{6C2EAA53-2D57-4B31-9C84-50369D1BFB0E}" sibTransId="{1C63E594-26A9-4D69-9BF8-8F2A686E5016}"/>
    <dgm:cxn modelId="{BA23B84F-8F06-454C-AAD9-1C1C7F7BCACD}" srcId="{4457A9F0-341C-4166-957E-C8D5BFB9122C}" destId="{3E951D0A-69F1-41C4-B218-0FD09400E596}" srcOrd="5" destOrd="0" parTransId="{A69C6AB4-A961-4188-A34C-4FCC1ACC0B2C}" sibTransId="{16E49A7A-0B69-4962-8F4D-19B245792F49}"/>
    <dgm:cxn modelId="{2ACB3F56-B76C-4599-98B8-C0CAB6F89684}" srcId="{4457A9F0-341C-4166-957E-C8D5BFB9122C}" destId="{51C70104-7D94-4A4B-A638-B0C834730FA8}" srcOrd="0" destOrd="0" parTransId="{8103284B-F88F-4A8B-980C-0120277ABD2A}" sibTransId="{8AE3AA22-7696-45C4-B89F-1506B58B3641}"/>
    <dgm:cxn modelId="{D201B38C-361E-4482-9894-5EB94834D14F}" type="presOf" srcId="{C15F145B-2B7E-4FBA-960A-15E29EC3C36F}" destId="{743839D8-413E-4DC2-B934-8441ECF56574}" srcOrd="0" destOrd="0" presId="urn:microsoft.com/office/officeart/2005/8/layout/default"/>
    <dgm:cxn modelId="{BC4F2E93-C270-4E65-91AA-612BC31E6A54}" type="presOf" srcId="{17063A8D-9098-4E2B-9B97-0E3A7FF3CC3E}" destId="{341EDA11-6C4C-4E06-886D-41471012C199}" srcOrd="0" destOrd="0" presId="urn:microsoft.com/office/officeart/2005/8/layout/default"/>
    <dgm:cxn modelId="{E3C81CA5-4AEA-41A3-AE39-059902511492}" srcId="{4457A9F0-341C-4166-957E-C8D5BFB9122C}" destId="{3A71AC5E-D2C0-421F-BA8F-BF99C96D352D}" srcOrd="1" destOrd="0" parTransId="{50D913F5-A561-4B51-AC44-513504E69612}" sibTransId="{496B5F05-86FE-4A3A-8A79-4FAFD32D01AE}"/>
    <dgm:cxn modelId="{DC76E9C5-74B7-4599-8CFD-B05F62F13EC6}" type="presOf" srcId="{51C70104-7D94-4A4B-A638-B0C834730FA8}" destId="{7002ACAC-940A-45A0-932F-A370DBC30356}" srcOrd="0" destOrd="0" presId="urn:microsoft.com/office/officeart/2005/8/layout/default"/>
    <dgm:cxn modelId="{BE978CD6-E254-4B71-880F-FB84A58D9ECA}" type="presOf" srcId="{4457A9F0-341C-4166-957E-C8D5BFB9122C}" destId="{9756E156-CD79-4899-865D-D419C680254E}" srcOrd="0" destOrd="0" presId="urn:microsoft.com/office/officeart/2005/8/layout/default"/>
    <dgm:cxn modelId="{CFC2CBEA-D1C2-4873-B334-0B6705BCF659}" srcId="{4457A9F0-341C-4166-957E-C8D5BFB9122C}" destId="{17063A8D-9098-4E2B-9B97-0E3A7FF3CC3E}" srcOrd="3" destOrd="0" parTransId="{12A89DF7-E808-4D85-9183-7B761CF9F70F}" sibTransId="{64FE9C19-12D0-4E6D-8716-06E5A04A1E4D}"/>
    <dgm:cxn modelId="{F0A392B2-5790-409A-B6AB-4F952CD2CB76}" type="presParOf" srcId="{9756E156-CD79-4899-865D-D419C680254E}" destId="{7002ACAC-940A-45A0-932F-A370DBC30356}" srcOrd="0" destOrd="0" presId="urn:microsoft.com/office/officeart/2005/8/layout/default"/>
    <dgm:cxn modelId="{ECAFE614-A409-49B8-A665-FFDC5380A039}" type="presParOf" srcId="{9756E156-CD79-4899-865D-D419C680254E}" destId="{D4B3B8E5-F580-4585-8D6C-68B379F75B56}" srcOrd="1" destOrd="0" presId="urn:microsoft.com/office/officeart/2005/8/layout/default"/>
    <dgm:cxn modelId="{0FC6DFEF-4AE8-42D4-9A9D-C3197C279030}" type="presParOf" srcId="{9756E156-CD79-4899-865D-D419C680254E}" destId="{0B8A55C2-EFED-4DE7-A2E0-16631635F8E0}" srcOrd="2" destOrd="0" presId="urn:microsoft.com/office/officeart/2005/8/layout/default"/>
    <dgm:cxn modelId="{E0297C0A-4E1A-4F90-91F2-39920A3EA1F5}" type="presParOf" srcId="{9756E156-CD79-4899-865D-D419C680254E}" destId="{3E8107DF-51A0-4C82-ADA4-75525DB17735}" srcOrd="3" destOrd="0" presId="urn:microsoft.com/office/officeart/2005/8/layout/default"/>
    <dgm:cxn modelId="{69B1BB1A-DE98-4549-BE76-44968388CDBB}" type="presParOf" srcId="{9756E156-CD79-4899-865D-D419C680254E}" destId="{743839D8-413E-4DC2-B934-8441ECF56574}" srcOrd="4" destOrd="0" presId="urn:microsoft.com/office/officeart/2005/8/layout/default"/>
    <dgm:cxn modelId="{6B538AA5-94B9-4C77-B4C6-3F2E85BA81B7}" type="presParOf" srcId="{9756E156-CD79-4899-865D-D419C680254E}" destId="{62ABE58A-6885-4F5B-AB58-0A122B1F42BA}" srcOrd="5" destOrd="0" presId="urn:microsoft.com/office/officeart/2005/8/layout/default"/>
    <dgm:cxn modelId="{A0421B2A-CE56-440F-BCCD-DD8C160AE5ED}" type="presParOf" srcId="{9756E156-CD79-4899-865D-D419C680254E}" destId="{341EDA11-6C4C-4E06-886D-41471012C199}" srcOrd="6" destOrd="0" presId="urn:microsoft.com/office/officeart/2005/8/layout/default"/>
    <dgm:cxn modelId="{EE8FF655-2EDD-4955-A935-066C1A62CDEC}" type="presParOf" srcId="{9756E156-CD79-4899-865D-D419C680254E}" destId="{204A43FB-97DE-48B4-9098-8831753A943A}" srcOrd="7" destOrd="0" presId="urn:microsoft.com/office/officeart/2005/8/layout/default"/>
    <dgm:cxn modelId="{472741A7-3B70-4C7F-8EDB-8DE85143E48E}" type="presParOf" srcId="{9756E156-CD79-4899-865D-D419C680254E}" destId="{DB09EB3B-464B-480C-9CF9-F5CB9813AE74}" srcOrd="8" destOrd="0" presId="urn:microsoft.com/office/officeart/2005/8/layout/default"/>
    <dgm:cxn modelId="{CD1E3DA0-0903-4299-8E9E-B1B2857E055D}" type="presParOf" srcId="{9756E156-CD79-4899-865D-D419C680254E}" destId="{8806C6CA-1815-4DDF-8A4A-0404A63CB782}" srcOrd="9" destOrd="0" presId="urn:microsoft.com/office/officeart/2005/8/layout/default"/>
    <dgm:cxn modelId="{2BAB7BBB-9513-45C5-AD31-1587B698638C}" type="presParOf" srcId="{9756E156-CD79-4899-865D-D419C680254E}" destId="{4E4A2657-9ECB-480F-9E91-49F69159EC8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D3434434-FF4D-4860-9FBA-C155C64433B0}">
      <dgm:prSet phldrT="[Κείμενο]"/>
      <dgm:spPr/>
      <dgm:t>
        <a:bodyPr/>
        <a:lstStyle/>
        <a:p>
          <a:r>
            <a:rPr lang="el-GR" dirty="0"/>
            <a:t>2. Η χρήση εικόνων βοηθάει στην κατανόηση</a:t>
          </a:r>
        </a:p>
      </dgm:t>
    </dgm:pt>
    <dgm:pt modelId="{862F5190-102D-4070-9BDF-689C0DF13FF6}" type="parTrans" cxnId="{D51A8AF5-0CCE-40C9-B294-7A85661D6F6A}">
      <dgm:prSet/>
      <dgm:spPr/>
      <dgm:t>
        <a:bodyPr/>
        <a:lstStyle/>
        <a:p>
          <a:endParaRPr lang="el-GR"/>
        </a:p>
      </dgm:t>
    </dgm:pt>
    <dgm:pt modelId="{628B1A22-3C52-49D5-984F-0B471DEED5DF}" type="sibTrans" cxnId="{D51A8AF5-0CCE-40C9-B294-7A85661D6F6A}">
      <dgm:prSet/>
      <dgm:spPr/>
      <dgm:t>
        <a:bodyPr/>
        <a:lstStyle/>
        <a:p>
          <a:endParaRPr lang="el-GR"/>
        </a:p>
      </dgm:t>
    </dgm:pt>
    <dgm:pt modelId="{31AEE108-590A-48A4-AEC9-9295C7761AC9}">
      <dgm:prSet phldrT="[Κείμενο]"/>
      <dgm:spPr/>
      <dgm:t>
        <a:bodyPr/>
        <a:lstStyle/>
        <a:p>
          <a:r>
            <a:rPr lang="el-GR" dirty="0"/>
            <a:t>3. Στοιχεία αφήγησης</a:t>
          </a:r>
        </a:p>
      </dgm:t>
    </dgm:pt>
    <dgm:pt modelId="{BDE36E91-7DD8-4D71-B574-CC75902B033A}" type="parTrans" cxnId="{F01994AF-390D-4352-8449-958D313FCC50}">
      <dgm:prSet/>
      <dgm:spPr/>
      <dgm:t>
        <a:bodyPr/>
        <a:lstStyle/>
        <a:p>
          <a:endParaRPr lang="el-GR"/>
        </a:p>
      </dgm:t>
    </dgm:pt>
    <dgm:pt modelId="{F18FAA07-8B7D-4DC6-BF00-E2147467E68E}" type="sibTrans" cxnId="{F01994AF-390D-4352-8449-958D313FCC50}">
      <dgm:prSet/>
      <dgm:spPr/>
      <dgm:t>
        <a:bodyPr/>
        <a:lstStyle/>
        <a:p>
          <a:endParaRPr lang="el-GR"/>
        </a:p>
      </dgm:t>
    </dgm:pt>
    <dgm:pt modelId="{E9C3FEEF-0E41-4299-93F4-4DA9D4CE8FED}">
      <dgm:prSet/>
      <dgm:spPr/>
      <dgm:t>
        <a:bodyPr/>
        <a:lstStyle/>
        <a:p>
          <a:r>
            <a:rPr lang="el-GR" dirty="0"/>
            <a:t>10. Τμηματική παρουσίαση</a:t>
          </a:r>
        </a:p>
      </dgm:t>
    </dgm:pt>
    <dgm:pt modelId="{1B34F206-3E05-4BF2-BDD7-6C6866F82BB0}" type="parTrans" cxnId="{53AC9CA6-3F76-4218-977B-60CDB99A8493}">
      <dgm:prSet/>
      <dgm:spPr/>
    </dgm:pt>
    <dgm:pt modelId="{9CDE573F-3B64-4797-818A-7E65B4F7C87D}" type="sibTrans" cxnId="{53AC9CA6-3F76-4218-977B-60CDB99A8493}">
      <dgm:prSet/>
      <dgm:spPr/>
    </dgm:pt>
    <dgm:pt modelId="{1E4DE856-4B4E-4BB6-BFBC-6F93B1893F49}">
      <dgm:prSet/>
      <dgm:spPr/>
      <dgm:t>
        <a:bodyPr/>
        <a:lstStyle/>
        <a:p>
          <a:r>
            <a:rPr lang="el-GR" dirty="0"/>
            <a:t>1. Συνδυασμός κείμενου και εικόνας </a:t>
          </a:r>
        </a:p>
      </dgm:t>
    </dgm:pt>
    <dgm:pt modelId="{3A3268C6-D4E0-4DB0-9A98-FE8E373A29CE}" type="parTrans" cxnId="{DE7B56FC-16F0-438E-85EB-F335D44A2C30}">
      <dgm:prSet/>
      <dgm:spPr/>
      <dgm:t>
        <a:bodyPr/>
        <a:lstStyle/>
        <a:p>
          <a:endParaRPr lang="el-GR"/>
        </a:p>
      </dgm:t>
    </dgm:pt>
    <dgm:pt modelId="{A5AFC039-7E3C-4944-8C2D-65874FFB910E}" type="sibTrans" cxnId="{DE7B56FC-16F0-438E-85EB-F335D44A2C30}">
      <dgm:prSet/>
      <dgm:spPr/>
      <dgm:t>
        <a:bodyPr/>
        <a:lstStyle/>
        <a:p>
          <a:endParaRPr lang="el-GR"/>
        </a:p>
      </dgm:t>
    </dgm:pt>
    <dgm:pt modelId="{985781A0-DB5A-4E54-8F17-947045BC6243}">
      <dgm:prSet/>
      <dgm:spPr/>
      <dgm:t>
        <a:bodyPr/>
        <a:lstStyle/>
        <a:p>
          <a:r>
            <a:rPr lang="el-GR" dirty="0"/>
            <a:t>4. Δεν συμπεριλαμβάνονται μη σχετικές πληροφορίες </a:t>
          </a:r>
        </a:p>
      </dgm:t>
    </dgm:pt>
    <dgm:pt modelId="{F90E9C8A-FDFD-4032-84CD-8DB71A6903E5}" type="parTrans" cxnId="{CDB023CA-3DBF-44EC-9E99-620ECD86E730}">
      <dgm:prSet/>
      <dgm:spPr/>
      <dgm:t>
        <a:bodyPr/>
        <a:lstStyle/>
        <a:p>
          <a:endParaRPr lang="el-GR"/>
        </a:p>
      </dgm:t>
    </dgm:pt>
    <dgm:pt modelId="{C286E953-95CD-43DF-B5BC-96E0531C40BB}" type="sibTrans" cxnId="{CDB023CA-3DBF-44EC-9E99-620ECD86E730}">
      <dgm:prSet/>
      <dgm:spPr/>
      <dgm:t>
        <a:bodyPr/>
        <a:lstStyle/>
        <a:p>
          <a:endParaRPr lang="el-GR"/>
        </a:p>
      </dgm:t>
    </dgm:pt>
    <dgm:pt modelId="{01B236C5-3E58-49A1-9F15-112C73A583B5}">
      <dgm:prSet/>
      <dgm:spPr/>
      <dgm:t>
        <a:bodyPr/>
        <a:lstStyle/>
        <a:p>
          <a:r>
            <a:rPr lang="el-GR" dirty="0"/>
            <a:t>5. Χρήση φιλικής γλώσσας</a:t>
          </a:r>
        </a:p>
      </dgm:t>
    </dgm:pt>
    <dgm:pt modelId="{62F56814-9FB6-466C-A4DD-AA54DC640A68}" type="parTrans" cxnId="{D1F2BD0C-9292-4A74-89ED-7FFD57160D11}">
      <dgm:prSet/>
      <dgm:spPr/>
      <dgm:t>
        <a:bodyPr/>
        <a:lstStyle/>
        <a:p>
          <a:endParaRPr lang="el-GR"/>
        </a:p>
      </dgm:t>
    </dgm:pt>
    <dgm:pt modelId="{0B376234-0A5F-42A2-9EE7-3583DFC3CC4C}" type="sibTrans" cxnId="{D1F2BD0C-9292-4A74-89ED-7FFD57160D11}">
      <dgm:prSet/>
      <dgm:spPr/>
      <dgm:t>
        <a:bodyPr/>
        <a:lstStyle/>
        <a:p>
          <a:endParaRPr lang="el-GR"/>
        </a:p>
      </dgm:t>
    </dgm:pt>
    <dgm:pt modelId="{4C029D3D-DC3E-4368-AD4F-535CFF86D46D}">
      <dgm:prSet/>
      <dgm:spPr/>
      <dgm:t>
        <a:bodyPr/>
        <a:lstStyle/>
        <a:p>
          <a:r>
            <a:rPr lang="el-GR" dirty="0"/>
            <a:t>6. Χρήση δεύτερου προσώπου</a:t>
          </a:r>
        </a:p>
      </dgm:t>
    </dgm:pt>
    <dgm:pt modelId="{C856B3D8-41AB-47DC-84EF-14F992F71A1E}" type="parTrans" cxnId="{74B8A38D-767D-4250-9F83-E9D2A91F6326}">
      <dgm:prSet/>
      <dgm:spPr/>
      <dgm:t>
        <a:bodyPr/>
        <a:lstStyle/>
        <a:p>
          <a:endParaRPr lang="el-GR"/>
        </a:p>
      </dgm:t>
    </dgm:pt>
    <dgm:pt modelId="{26D357DD-873E-4DB5-B05D-04C1AB0DC48A}" type="sibTrans" cxnId="{74B8A38D-767D-4250-9F83-E9D2A91F6326}">
      <dgm:prSet/>
      <dgm:spPr/>
      <dgm:t>
        <a:bodyPr/>
        <a:lstStyle/>
        <a:p>
          <a:endParaRPr lang="el-GR"/>
        </a:p>
      </dgm:t>
    </dgm:pt>
    <dgm:pt modelId="{34CF5D1E-BDD5-46BA-9623-A7FF4E4BBC87}">
      <dgm:prSet/>
      <dgm:spPr/>
      <dgm:t>
        <a:bodyPr/>
        <a:lstStyle/>
        <a:p>
          <a:r>
            <a:rPr lang="el-GR" dirty="0"/>
            <a:t>7. Ηχητική παρουσίαση</a:t>
          </a:r>
        </a:p>
      </dgm:t>
    </dgm:pt>
    <dgm:pt modelId="{5E7DF524-9369-4A07-B8C3-ABD4415C102C}" type="parTrans" cxnId="{80497A63-CFF5-4F6D-8C35-B93E0EF6BA18}">
      <dgm:prSet/>
      <dgm:spPr/>
      <dgm:t>
        <a:bodyPr/>
        <a:lstStyle/>
        <a:p>
          <a:endParaRPr lang="el-GR"/>
        </a:p>
      </dgm:t>
    </dgm:pt>
    <dgm:pt modelId="{E20C035F-0BCF-4B29-AE34-65B83981D855}" type="sibTrans" cxnId="{80497A63-CFF5-4F6D-8C35-B93E0EF6BA18}">
      <dgm:prSet/>
      <dgm:spPr/>
      <dgm:t>
        <a:bodyPr/>
        <a:lstStyle/>
        <a:p>
          <a:endParaRPr lang="el-GR"/>
        </a:p>
      </dgm:t>
    </dgm:pt>
    <dgm:pt modelId="{1ADE5335-CE1D-436E-B933-00F8286D5946}">
      <dgm:prSet/>
      <dgm:spPr/>
      <dgm:t>
        <a:bodyPr/>
        <a:lstStyle/>
        <a:p>
          <a:r>
            <a:rPr lang="el-GR" dirty="0"/>
            <a:t>8. Φιλικό ύφος ηχητικής παρουσίασης</a:t>
          </a:r>
        </a:p>
      </dgm:t>
    </dgm:pt>
    <dgm:pt modelId="{B0B1629B-640B-4FE2-A6BD-9F23D387400F}" type="parTrans" cxnId="{3CB73200-DDDB-48C6-A1AA-5724660BCB14}">
      <dgm:prSet/>
      <dgm:spPr/>
      <dgm:t>
        <a:bodyPr/>
        <a:lstStyle/>
        <a:p>
          <a:endParaRPr lang="el-GR"/>
        </a:p>
      </dgm:t>
    </dgm:pt>
    <dgm:pt modelId="{C79BFAB8-713A-4B85-BC80-D299FC94E918}" type="sibTrans" cxnId="{3CB73200-DDDB-48C6-A1AA-5724660BCB14}">
      <dgm:prSet/>
      <dgm:spPr/>
      <dgm:t>
        <a:bodyPr/>
        <a:lstStyle/>
        <a:p>
          <a:endParaRPr lang="el-GR"/>
        </a:p>
      </dgm:t>
    </dgm:pt>
    <dgm:pt modelId="{17545F6F-D81F-4CC5-B86F-4A12C3456996}">
      <dgm:prSet/>
      <dgm:spPr/>
      <dgm:t>
        <a:bodyPr/>
        <a:lstStyle/>
        <a:p>
          <a:r>
            <a:rPr lang="el-GR" dirty="0"/>
            <a:t>9. Φιλικός χαρακτήρας </a:t>
          </a:r>
        </a:p>
      </dgm:t>
    </dgm:pt>
    <dgm:pt modelId="{82ED0C00-5E80-42D1-84EB-08F8DEC2D57F}" type="parTrans" cxnId="{C518F524-77A9-4050-BB8E-45E28869C30D}">
      <dgm:prSet/>
      <dgm:spPr/>
      <dgm:t>
        <a:bodyPr/>
        <a:lstStyle/>
        <a:p>
          <a:endParaRPr lang="el-GR"/>
        </a:p>
      </dgm:t>
    </dgm:pt>
    <dgm:pt modelId="{CA13242A-A806-4288-97BC-A148B7F0B5B2}" type="sibTrans" cxnId="{C518F524-77A9-4050-BB8E-45E28869C30D}">
      <dgm:prSet/>
      <dgm:spPr/>
      <dgm:t>
        <a:bodyPr/>
        <a:lstStyle/>
        <a:p>
          <a:endParaRPr lang="el-GR"/>
        </a:p>
      </dgm:t>
    </dgm:pt>
    <dgm:pt modelId="{A07E6A0C-1393-40E5-9F6A-4925B3673FCD}">
      <dgm:prSet/>
      <dgm:spPr/>
      <dgm:t>
        <a:bodyPr/>
        <a:lstStyle/>
        <a:p>
          <a:r>
            <a:rPr lang="el-GR" dirty="0"/>
            <a:t>11. Διαδραστικές δραστηριότητες που παρέχουν ανατροφοδότηση</a:t>
          </a:r>
        </a:p>
      </dgm:t>
    </dgm:pt>
    <dgm:pt modelId="{3E20E798-762D-41E9-973C-A8BCB5806A9D}" type="parTrans" cxnId="{4C94210F-126B-49F8-A327-FBC6F31C2FFC}">
      <dgm:prSet/>
      <dgm:spPr/>
      <dgm:t>
        <a:bodyPr/>
        <a:lstStyle/>
        <a:p>
          <a:endParaRPr lang="el-GR"/>
        </a:p>
      </dgm:t>
    </dgm:pt>
    <dgm:pt modelId="{8C105927-D0E4-4029-8710-92CA591B8B54}" type="sibTrans" cxnId="{4C94210F-126B-49F8-A327-FBC6F31C2FFC}">
      <dgm:prSet/>
      <dgm:spPr/>
      <dgm:t>
        <a:bodyPr/>
        <a:lstStyle/>
        <a:p>
          <a:endParaRPr lang="el-GR"/>
        </a:p>
      </dgm:t>
    </dgm:pt>
    <dgm:pt modelId="{568B75CB-2F9E-48FD-96D1-DD32AE563488}">
      <dgm:prSet/>
      <dgm:spPr/>
      <dgm:t>
        <a:bodyPr/>
        <a:lstStyle/>
        <a:p>
          <a:r>
            <a:rPr lang="el-GR" dirty="0"/>
            <a:t>12. Δεν υπάρχουν μακροσκελή κείμενα </a:t>
          </a:r>
        </a:p>
      </dgm:t>
    </dgm:pt>
    <dgm:pt modelId="{C2F75FD4-EBD6-41AE-B7FB-7A2B42C3737B}" type="parTrans" cxnId="{8049A7B4-2045-4CF5-96DB-5AAA1AFE8847}">
      <dgm:prSet/>
      <dgm:spPr/>
      <dgm:t>
        <a:bodyPr/>
        <a:lstStyle/>
        <a:p>
          <a:endParaRPr lang="el-GR"/>
        </a:p>
      </dgm:t>
    </dgm:pt>
    <dgm:pt modelId="{4DA1BCBD-521C-49B5-B8F2-FF8909AD1ACE}" type="sibTrans" cxnId="{8049A7B4-2045-4CF5-96DB-5AAA1AFE8847}">
      <dgm:prSet/>
      <dgm:spPr/>
      <dgm:t>
        <a:bodyPr/>
        <a:lstStyle/>
        <a:p>
          <a:endParaRPr lang="el-GR"/>
        </a:p>
      </dgm:t>
    </dgm:pt>
    <dgm:pt modelId="{4F6EFF2E-4AB5-4D53-A965-4D26D3719EB1}">
      <dgm:prSet/>
      <dgm:spPr/>
      <dgm:t>
        <a:bodyPr/>
        <a:lstStyle/>
        <a:p>
          <a:r>
            <a:rPr lang="el-GR" dirty="0"/>
            <a:t>13. Σαφείς οδηγίες για την υλοποίηση δραστηριοτήτων και εργασιών</a:t>
          </a:r>
        </a:p>
      </dgm:t>
    </dgm:pt>
    <dgm:pt modelId="{F8DFB859-92C1-4535-9E03-591C5317026D}" type="parTrans" cxnId="{12485B50-ACA2-4840-AC21-445D37A6CAAB}">
      <dgm:prSet/>
      <dgm:spPr/>
      <dgm:t>
        <a:bodyPr/>
        <a:lstStyle/>
        <a:p>
          <a:endParaRPr lang="el-GR"/>
        </a:p>
      </dgm:t>
    </dgm:pt>
    <dgm:pt modelId="{891CE8E0-2080-4F2B-BEAB-B3788AE2F42C}" type="sibTrans" cxnId="{12485B50-ACA2-4840-AC21-445D37A6CAAB}">
      <dgm:prSet/>
      <dgm:spPr/>
      <dgm:t>
        <a:bodyPr/>
        <a:lstStyle/>
        <a:p>
          <a:endParaRPr lang="el-GR"/>
        </a:p>
      </dgm:t>
    </dgm:pt>
    <dgm:pt modelId="{44F6C8A6-819F-4637-AE9E-04DD7E6269B7}">
      <dgm:prSet/>
      <dgm:spPr/>
      <dgm:t>
        <a:bodyPr/>
        <a:lstStyle/>
        <a:p>
          <a:r>
            <a:rPr lang="el-GR" dirty="0"/>
            <a:t>14. Στοιχεία επισήμανσης </a:t>
          </a:r>
        </a:p>
      </dgm:t>
    </dgm:pt>
    <dgm:pt modelId="{98211EEF-55DF-4F0C-8BE9-2AC9D10B7D98}" type="parTrans" cxnId="{15FC1BE3-8819-4106-9BD2-5A09DAB8E1BE}">
      <dgm:prSet/>
      <dgm:spPr/>
      <dgm:t>
        <a:bodyPr/>
        <a:lstStyle/>
        <a:p>
          <a:endParaRPr lang="el-GR"/>
        </a:p>
      </dgm:t>
    </dgm:pt>
    <dgm:pt modelId="{4863FE06-23FD-427A-B4CA-90A34B4E0070}" type="sibTrans" cxnId="{15FC1BE3-8819-4106-9BD2-5A09DAB8E1BE}">
      <dgm:prSet/>
      <dgm:spPr/>
      <dgm:t>
        <a:bodyPr/>
        <a:lstStyle/>
        <a:p>
          <a:endParaRPr lang="el-GR"/>
        </a:p>
      </dgm:t>
    </dgm:pt>
    <dgm:pt modelId="{A24B7E9E-EBE1-4032-884B-A00F1950BA68}">
      <dgm:prSet/>
      <dgm:spPr/>
      <dgm:t>
        <a:bodyPr/>
        <a:lstStyle/>
        <a:p>
          <a:r>
            <a:rPr lang="el-GR" dirty="0"/>
            <a:t>15. Εισαγωγικά βίντεο </a:t>
          </a:r>
        </a:p>
      </dgm:t>
    </dgm:pt>
    <dgm:pt modelId="{90A7DE4E-F492-47A1-87DC-FA8134C2E226}" type="sibTrans" cxnId="{6D562B05-5DFC-4744-85F5-62F6BC0132AF}">
      <dgm:prSet/>
      <dgm:spPr/>
      <dgm:t>
        <a:bodyPr/>
        <a:lstStyle/>
        <a:p>
          <a:endParaRPr lang="el-GR"/>
        </a:p>
      </dgm:t>
    </dgm:pt>
    <dgm:pt modelId="{D077B607-2A3D-4463-AFA9-10C475ED8892}" type="parTrans" cxnId="{6D562B05-5DFC-4744-85F5-62F6BC0132AF}">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0DE6F2DC-C5FB-4A1C-8609-82D832ED04B9}" type="pres">
      <dgm:prSet presAssocID="{1E4DE856-4B4E-4BB6-BFBC-6F93B1893F49}" presName="node" presStyleLbl="node1" presStyleIdx="0" presStyleCnt="15">
        <dgm:presLayoutVars>
          <dgm:bulletEnabled val="1"/>
        </dgm:presLayoutVars>
      </dgm:prSet>
      <dgm:spPr/>
    </dgm:pt>
    <dgm:pt modelId="{86A0F0E2-58C2-4988-86AE-0914B6690852}" type="pres">
      <dgm:prSet presAssocID="{A5AFC039-7E3C-4944-8C2D-65874FFB910E}" presName="sibTrans" presStyleCnt="0"/>
      <dgm:spPr/>
    </dgm:pt>
    <dgm:pt modelId="{A2842A69-282F-47F6-92B3-580C909A4BBD}" type="pres">
      <dgm:prSet presAssocID="{D3434434-FF4D-4860-9FBA-C155C64433B0}" presName="node" presStyleLbl="node1" presStyleIdx="1" presStyleCnt="15">
        <dgm:presLayoutVars>
          <dgm:bulletEnabled val="1"/>
        </dgm:presLayoutVars>
      </dgm:prSet>
      <dgm:spPr/>
    </dgm:pt>
    <dgm:pt modelId="{E0702B94-96A7-4A0F-8CA6-0145204EEDAF}" type="pres">
      <dgm:prSet presAssocID="{628B1A22-3C52-49D5-984F-0B471DEED5DF}" presName="sibTrans" presStyleCnt="0"/>
      <dgm:spPr/>
    </dgm:pt>
    <dgm:pt modelId="{7D6A634E-CC2F-4E9C-B158-03636B235974}" type="pres">
      <dgm:prSet presAssocID="{31AEE108-590A-48A4-AEC9-9295C7761AC9}" presName="node" presStyleLbl="node1" presStyleIdx="2" presStyleCnt="15">
        <dgm:presLayoutVars>
          <dgm:bulletEnabled val="1"/>
        </dgm:presLayoutVars>
      </dgm:prSet>
      <dgm:spPr/>
    </dgm:pt>
    <dgm:pt modelId="{B01F833C-C330-468F-B480-42CE20AED560}" type="pres">
      <dgm:prSet presAssocID="{F18FAA07-8B7D-4DC6-BF00-E2147467E68E}" presName="sibTrans" presStyleCnt="0"/>
      <dgm:spPr/>
    </dgm:pt>
    <dgm:pt modelId="{086D55D3-3D30-4D86-A783-B29467F71B50}" type="pres">
      <dgm:prSet presAssocID="{985781A0-DB5A-4E54-8F17-947045BC6243}" presName="node" presStyleLbl="node1" presStyleIdx="3" presStyleCnt="15">
        <dgm:presLayoutVars>
          <dgm:bulletEnabled val="1"/>
        </dgm:presLayoutVars>
      </dgm:prSet>
      <dgm:spPr/>
    </dgm:pt>
    <dgm:pt modelId="{6716EB70-BC34-4ACC-8AAA-B94CCEF30B1A}" type="pres">
      <dgm:prSet presAssocID="{C286E953-95CD-43DF-B5BC-96E0531C40BB}" presName="sibTrans" presStyleCnt="0"/>
      <dgm:spPr/>
    </dgm:pt>
    <dgm:pt modelId="{71623153-A70C-4523-927B-6561D1C3FDE6}" type="pres">
      <dgm:prSet presAssocID="{01B236C5-3E58-49A1-9F15-112C73A583B5}" presName="node" presStyleLbl="node1" presStyleIdx="4" presStyleCnt="15">
        <dgm:presLayoutVars>
          <dgm:bulletEnabled val="1"/>
        </dgm:presLayoutVars>
      </dgm:prSet>
      <dgm:spPr/>
    </dgm:pt>
    <dgm:pt modelId="{19A23F78-652D-47EA-81A3-D11FE9C9C28D}" type="pres">
      <dgm:prSet presAssocID="{0B376234-0A5F-42A2-9EE7-3583DFC3CC4C}" presName="sibTrans" presStyleCnt="0"/>
      <dgm:spPr/>
    </dgm:pt>
    <dgm:pt modelId="{0A6628B7-0BC4-4C94-A84A-B23BAE5049E3}" type="pres">
      <dgm:prSet presAssocID="{4C029D3D-DC3E-4368-AD4F-535CFF86D46D}" presName="node" presStyleLbl="node1" presStyleIdx="5" presStyleCnt="15">
        <dgm:presLayoutVars>
          <dgm:bulletEnabled val="1"/>
        </dgm:presLayoutVars>
      </dgm:prSet>
      <dgm:spPr/>
    </dgm:pt>
    <dgm:pt modelId="{DF56DCD9-50DD-4482-B139-50B1494B65E8}" type="pres">
      <dgm:prSet presAssocID="{26D357DD-873E-4DB5-B05D-04C1AB0DC48A}" presName="sibTrans" presStyleCnt="0"/>
      <dgm:spPr/>
    </dgm:pt>
    <dgm:pt modelId="{477217DD-FA42-4F4A-8467-6AEFBF4918A7}" type="pres">
      <dgm:prSet presAssocID="{34CF5D1E-BDD5-46BA-9623-A7FF4E4BBC87}" presName="node" presStyleLbl="node1" presStyleIdx="6" presStyleCnt="15">
        <dgm:presLayoutVars>
          <dgm:bulletEnabled val="1"/>
        </dgm:presLayoutVars>
      </dgm:prSet>
      <dgm:spPr/>
    </dgm:pt>
    <dgm:pt modelId="{1F68882D-E767-4FC6-801C-A22674A334B4}" type="pres">
      <dgm:prSet presAssocID="{E20C035F-0BCF-4B29-AE34-65B83981D855}" presName="sibTrans" presStyleCnt="0"/>
      <dgm:spPr/>
    </dgm:pt>
    <dgm:pt modelId="{F88359FF-1206-48FF-A0C4-60BA66A4F8A3}" type="pres">
      <dgm:prSet presAssocID="{1ADE5335-CE1D-436E-B933-00F8286D5946}" presName="node" presStyleLbl="node1" presStyleIdx="7" presStyleCnt="15">
        <dgm:presLayoutVars>
          <dgm:bulletEnabled val="1"/>
        </dgm:presLayoutVars>
      </dgm:prSet>
      <dgm:spPr/>
    </dgm:pt>
    <dgm:pt modelId="{2E5B736D-B59C-48F3-9C2F-12485D728D04}" type="pres">
      <dgm:prSet presAssocID="{C79BFAB8-713A-4B85-BC80-D299FC94E918}" presName="sibTrans" presStyleCnt="0"/>
      <dgm:spPr/>
    </dgm:pt>
    <dgm:pt modelId="{F52C3ABB-7EE5-464F-BCE5-15886B1310BC}" type="pres">
      <dgm:prSet presAssocID="{17545F6F-D81F-4CC5-B86F-4A12C3456996}" presName="node" presStyleLbl="node1" presStyleIdx="8" presStyleCnt="15">
        <dgm:presLayoutVars>
          <dgm:bulletEnabled val="1"/>
        </dgm:presLayoutVars>
      </dgm:prSet>
      <dgm:spPr/>
    </dgm:pt>
    <dgm:pt modelId="{D1228DB4-4025-4538-881E-A4C0B46B2DA4}" type="pres">
      <dgm:prSet presAssocID="{CA13242A-A806-4288-97BC-A148B7F0B5B2}" presName="sibTrans" presStyleCnt="0"/>
      <dgm:spPr/>
    </dgm:pt>
    <dgm:pt modelId="{CA81CE94-A9A4-4FE4-AE96-B243F8114B2C}" type="pres">
      <dgm:prSet presAssocID="{E9C3FEEF-0E41-4299-93F4-4DA9D4CE8FED}" presName="node" presStyleLbl="node1" presStyleIdx="9" presStyleCnt="15">
        <dgm:presLayoutVars>
          <dgm:bulletEnabled val="1"/>
        </dgm:presLayoutVars>
      </dgm:prSet>
      <dgm:spPr/>
    </dgm:pt>
    <dgm:pt modelId="{33102DA7-AA13-4C5A-8D6F-D794359EA6F3}" type="pres">
      <dgm:prSet presAssocID="{9CDE573F-3B64-4797-818A-7E65B4F7C87D}" presName="sibTrans" presStyleCnt="0"/>
      <dgm:spPr/>
    </dgm:pt>
    <dgm:pt modelId="{6E64EF5A-FB38-40E0-9F16-E37056D076DC}" type="pres">
      <dgm:prSet presAssocID="{A07E6A0C-1393-40E5-9F6A-4925B3673FCD}" presName="node" presStyleLbl="node1" presStyleIdx="10" presStyleCnt="15">
        <dgm:presLayoutVars>
          <dgm:bulletEnabled val="1"/>
        </dgm:presLayoutVars>
      </dgm:prSet>
      <dgm:spPr/>
    </dgm:pt>
    <dgm:pt modelId="{FB1C35D0-16EE-4ECB-8AFC-037DBC34D495}" type="pres">
      <dgm:prSet presAssocID="{8C105927-D0E4-4029-8710-92CA591B8B54}" presName="sibTrans" presStyleCnt="0"/>
      <dgm:spPr/>
    </dgm:pt>
    <dgm:pt modelId="{0B848A16-AFC5-4C50-9EDC-FB04F1B82528}" type="pres">
      <dgm:prSet presAssocID="{568B75CB-2F9E-48FD-96D1-DD32AE563488}" presName="node" presStyleLbl="node1" presStyleIdx="11" presStyleCnt="15">
        <dgm:presLayoutVars>
          <dgm:bulletEnabled val="1"/>
        </dgm:presLayoutVars>
      </dgm:prSet>
      <dgm:spPr/>
    </dgm:pt>
    <dgm:pt modelId="{484ED35C-DF6C-412B-BD54-C4B69D48CF7D}" type="pres">
      <dgm:prSet presAssocID="{4DA1BCBD-521C-49B5-B8F2-FF8909AD1ACE}" presName="sibTrans" presStyleCnt="0"/>
      <dgm:spPr/>
    </dgm:pt>
    <dgm:pt modelId="{7E34E224-B8A1-48F0-B7AF-1190315F340C}" type="pres">
      <dgm:prSet presAssocID="{4F6EFF2E-4AB5-4D53-A965-4D26D3719EB1}" presName="node" presStyleLbl="node1" presStyleIdx="12" presStyleCnt="15">
        <dgm:presLayoutVars>
          <dgm:bulletEnabled val="1"/>
        </dgm:presLayoutVars>
      </dgm:prSet>
      <dgm:spPr/>
    </dgm:pt>
    <dgm:pt modelId="{BDABF919-DC36-40CB-BD25-6329739E3783}" type="pres">
      <dgm:prSet presAssocID="{891CE8E0-2080-4F2B-BEAB-B3788AE2F42C}" presName="sibTrans" presStyleCnt="0"/>
      <dgm:spPr/>
    </dgm:pt>
    <dgm:pt modelId="{15CB02FD-4856-438B-98DC-FA4DF066541D}" type="pres">
      <dgm:prSet presAssocID="{44F6C8A6-819F-4637-AE9E-04DD7E6269B7}" presName="node" presStyleLbl="node1" presStyleIdx="13" presStyleCnt="15">
        <dgm:presLayoutVars>
          <dgm:bulletEnabled val="1"/>
        </dgm:presLayoutVars>
      </dgm:prSet>
      <dgm:spPr/>
    </dgm:pt>
    <dgm:pt modelId="{38455861-B3F6-403D-BA43-2A9B5D8AF1C9}" type="pres">
      <dgm:prSet presAssocID="{4863FE06-23FD-427A-B4CA-90A34B4E0070}" presName="sibTrans" presStyleCnt="0"/>
      <dgm:spPr/>
    </dgm:pt>
    <dgm:pt modelId="{3CF67ED1-CF1F-41E4-8F98-5E14CE6EFFE0}" type="pres">
      <dgm:prSet presAssocID="{A24B7E9E-EBE1-4032-884B-A00F1950BA68}" presName="node" presStyleLbl="node1" presStyleIdx="14" presStyleCnt="15">
        <dgm:presLayoutVars>
          <dgm:bulletEnabled val="1"/>
        </dgm:presLayoutVars>
      </dgm:prSet>
      <dgm:spPr/>
    </dgm:pt>
  </dgm:ptLst>
  <dgm:cxnLst>
    <dgm:cxn modelId="{3CB73200-DDDB-48C6-A1AA-5724660BCB14}" srcId="{4457A9F0-341C-4166-957E-C8D5BFB9122C}" destId="{1ADE5335-CE1D-436E-B933-00F8286D5946}" srcOrd="7" destOrd="0" parTransId="{B0B1629B-640B-4FE2-A6BD-9F23D387400F}" sibTransId="{C79BFAB8-713A-4B85-BC80-D299FC94E918}"/>
    <dgm:cxn modelId="{6D562B05-5DFC-4744-85F5-62F6BC0132AF}" srcId="{4457A9F0-341C-4166-957E-C8D5BFB9122C}" destId="{A24B7E9E-EBE1-4032-884B-A00F1950BA68}" srcOrd="14" destOrd="0" parTransId="{D077B607-2A3D-4463-AFA9-10C475ED8892}" sibTransId="{90A7DE4E-F492-47A1-87DC-FA8134C2E226}"/>
    <dgm:cxn modelId="{5BD10F06-E1E3-43F6-8844-90322DD8D277}" type="presOf" srcId="{568B75CB-2F9E-48FD-96D1-DD32AE563488}" destId="{0B848A16-AFC5-4C50-9EDC-FB04F1B82528}" srcOrd="0" destOrd="0" presId="urn:microsoft.com/office/officeart/2005/8/layout/default"/>
    <dgm:cxn modelId="{D1F2BD0C-9292-4A74-89ED-7FFD57160D11}" srcId="{4457A9F0-341C-4166-957E-C8D5BFB9122C}" destId="{01B236C5-3E58-49A1-9F15-112C73A583B5}" srcOrd="4" destOrd="0" parTransId="{62F56814-9FB6-466C-A4DD-AA54DC640A68}" sibTransId="{0B376234-0A5F-42A2-9EE7-3583DFC3CC4C}"/>
    <dgm:cxn modelId="{4C94210F-126B-49F8-A327-FBC6F31C2FFC}" srcId="{4457A9F0-341C-4166-957E-C8D5BFB9122C}" destId="{A07E6A0C-1393-40E5-9F6A-4925B3673FCD}" srcOrd="10" destOrd="0" parTransId="{3E20E798-762D-41E9-973C-A8BCB5806A9D}" sibTransId="{8C105927-D0E4-4029-8710-92CA591B8B54}"/>
    <dgm:cxn modelId="{DCEAC81B-8733-4BFE-B903-B3A173806ED6}" type="presOf" srcId="{A07E6A0C-1393-40E5-9F6A-4925B3673FCD}" destId="{6E64EF5A-FB38-40E0-9F16-E37056D076DC}" srcOrd="0" destOrd="0" presId="urn:microsoft.com/office/officeart/2005/8/layout/default"/>
    <dgm:cxn modelId="{B7D24C21-69A9-4CA2-A15A-BB9BB6D2D430}" type="presOf" srcId="{17545F6F-D81F-4CC5-B86F-4A12C3456996}" destId="{F52C3ABB-7EE5-464F-BCE5-15886B1310BC}" srcOrd="0" destOrd="0" presId="urn:microsoft.com/office/officeart/2005/8/layout/default"/>
    <dgm:cxn modelId="{C518F524-77A9-4050-BB8E-45E28869C30D}" srcId="{4457A9F0-341C-4166-957E-C8D5BFB9122C}" destId="{17545F6F-D81F-4CC5-B86F-4A12C3456996}" srcOrd="8" destOrd="0" parTransId="{82ED0C00-5E80-42D1-84EB-08F8DEC2D57F}" sibTransId="{CA13242A-A806-4288-97BC-A148B7F0B5B2}"/>
    <dgm:cxn modelId="{EB369D26-F867-49A8-B8B3-C59013DEEDE4}" type="presOf" srcId="{01B236C5-3E58-49A1-9F15-112C73A583B5}" destId="{71623153-A70C-4523-927B-6561D1C3FDE6}" srcOrd="0" destOrd="0" presId="urn:microsoft.com/office/officeart/2005/8/layout/default"/>
    <dgm:cxn modelId="{CB378160-9E4F-426C-B660-2288CCFE47D9}" type="presOf" srcId="{A24B7E9E-EBE1-4032-884B-A00F1950BA68}" destId="{3CF67ED1-CF1F-41E4-8F98-5E14CE6EFFE0}" srcOrd="0" destOrd="0" presId="urn:microsoft.com/office/officeart/2005/8/layout/default"/>
    <dgm:cxn modelId="{80497A63-CFF5-4F6D-8C35-B93E0EF6BA18}" srcId="{4457A9F0-341C-4166-957E-C8D5BFB9122C}" destId="{34CF5D1E-BDD5-46BA-9623-A7FF4E4BBC87}" srcOrd="6" destOrd="0" parTransId="{5E7DF524-9369-4A07-B8C3-ABD4415C102C}" sibTransId="{E20C035F-0BCF-4B29-AE34-65B83981D855}"/>
    <dgm:cxn modelId="{12485B50-ACA2-4840-AC21-445D37A6CAAB}" srcId="{4457A9F0-341C-4166-957E-C8D5BFB9122C}" destId="{4F6EFF2E-4AB5-4D53-A965-4D26D3719EB1}" srcOrd="12" destOrd="0" parTransId="{F8DFB859-92C1-4535-9E03-591C5317026D}" sibTransId="{891CE8E0-2080-4F2B-BEAB-B3788AE2F42C}"/>
    <dgm:cxn modelId="{41728750-6163-4FE0-A175-D0C4B5BEFAFA}" type="presOf" srcId="{4C029D3D-DC3E-4368-AD4F-535CFF86D46D}" destId="{0A6628B7-0BC4-4C94-A84A-B23BAE5049E3}" srcOrd="0" destOrd="0" presId="urn:microsoft.com/office/officeart/2005/8/layout/default"/>
    <dgm:cxn modelId="{C4A8EB71-8660-4FAA-BB7D-0EC8B50D5D93}" type="presOf" srcId="{E9C3FEEF-0E41-4299-93F4-4DA9D4CE8FED}" destId="{CA81CE94-A9A4-4FE4-AE96-B243F8114B2C}" srcOrd="0" destOrd="0" presId="urn:microsoft.com/office/officeart/2005/8/layout/default"/>
    <dgm:cxn modelId="{9A855C7B-D5F5-410D-9288-65956E7FABC0}" type="presOf" srcId="{4F6EFF2E-4AB5-4D53-A965-4D26D3719EB1}" destId="{7E34E224-B8A1-48F0-B7AF-1190315F340C}" srcOrd="0" destOrd="0" presId="urn:microsoft.com/office/officeart/2005/8/layout/default"/>
    <dgm:cxn modelId="{B29DA57B-9C5E-4E8A-AE81-413EE58D7EC8}" type="presOf" srcId="{44F6C8A6-819F-4637-AE9E-04DD7E6269B7}" destId="{15CB02FD-4856-438B-98DC-FA4DF066541D}" srcOrd="0" destOrd="0" presId="urn:microsoft.com/office/officeart/2005/8/layout/default"/>
    <dgm:cxn modelId="{D9487582-3E96-471D-97BD-CA21FA0491CC}" type="presOf" srcId="{985781A0-DB5A-4E54-8F17-947045BC6243}" destId="{086D55D3-3D30-4D86-A783-B29467F71B50}" srcOrd="0" destOrd="0" presId="urn:microsoft.com/office/officeart/2005/8/layout/default"/>
    <dgm:cxn modelId="{74B8A38D-767D-4250-9F83-E9D2A91F6326}" srcId="{4457A9F0-341C-4166-957E-C8D5BFB9122C}" destId="{4C029D3D-DC3E-4368-AD4F-535CFF86D46D}" srcOrd="5" destOrd="0" parTransId="{C856B3D8-41AB-47DC-84EF-14F992F71A1E}" sibTransId="{26D357DD-873E-4DB5-B05D-04C1AB0DC48A}"/>
    <dgm:cxn modelId="{37919492-BB98-4F35-B183-7EEBD81EC24C}" type="presOf" srcId="{34CF5D1E-BDD5-46BA-9623-A7FF4E4BBC87}" destId="{477217DD-FA42-4F4A-8467-6AEFBF4918A7}" srcOrd="0" destOrd="0" presId="urn:microsoft.com/office/officeart/2005/8/layout/default"/>
    <dgm:cxn modelId="{53AC9CA6-3F76-4218-977B-60CDB99A8493}" srcId="{4457A9F0-341C-4166-957E-C8D5BFB9122C}" destId="{E9C3FEEF-0E41-4299-93F4-4DA9D4CE8FED}" srcOrd="9" destOrd="0" parTransId="{1B34F206-3E05-4BF2-BDD7-6C6866F82BB0}" sibTransId="{9CDE573F-3B64-4797-818A-7E65B4F7C87D}"/>
    <dgm:cxn modelId="{F01994AF-390D-4352-8449-958D313FCC50}" srcId="{4457A9F0-341C-4166-957E-C8D5BFB9122C}" destId="{31AEE108-590A-48A4-AEC9-9295C7761AC9}" srcOrd="2" destOrd="0" parTransId="{BDE36E91-7DD8-4D71-B574-CC75902B033A}" sibTransId="{F18FAA07-8B7D-4DC6-BF00-E2147467E68E}"/>
    <dgm:cxn modelId="{8049A7B4-2045-4CF5-96DB-5AAA1AFE8847}" srcId="{4457A9F0-341C-4166-957E-C8D5BFB9122C}" destId="{568B75CB-2F9E-48FD-96D1-DD32AE563488}" srcOrd="11" destOrd="0" parTransId="{C2F75FD4-EBD6-41AE-B7FB-7A2B42C3737B}" sibTransId="{4DA1BCBD-521C-49B5-B8F2-FF8909AD1ACE}"/>
    <dgm:cxn modelId="{2F8207BE-FCCC-4743-BE74-52F5A1C3825E}" type="presOf" srcId="{31AEE108-590A-48A4-AEC9-9295C7761AC9}" destId="{7D6A634E-CC2F-4E9C-B158-03636B235974}" srcOrd="0" destOrd="0" presId="urn:microsoft.com/office/officeart/2005/8/layout/default"/>
    <dgm:cxn modelId="{CDB023CA-3DBF-44EC-9E99-620ECD86E730}" srcId="{4457A9F0-341C-4166-957E-C8D5BFB9122C}" destId="{985781A0-DB5A-4E54-8F17-947045BC6243}" srcOrd="3" destOrd="0" parTransId="{F90E9C8A-FDFD-4032-84CD-8DB71A6903E5}" sibTransId="{C286E953-95CD-43DF-B5BC-96E0531C40BB}"/>
    <dgm:cxn modelId="{AE4854CA-3DF2-43B0-8486-4A3FB4018411}" type="presOf" srcId="{1ADE5335-CE1D-436E-B933-00F8286D5946}" destId="{F88359FF-1206-48FF-A0C4-60BA66A4F8A3}" srcOrd="0" destOrd="0" presId="urn:microsoft.com/office/officeart/2005/8/layout/default"/>
    <dgm:cxn modelId="{BE978CD6-E254-4B71-880F-FB84A58D9ECA}" type="presOf" srcId="{4457A9F0-341C-4166-957E-C8D5BFB9122C}" destId="{9756E156-CD79-4899-865D-D419C680254E}" srcOrd="0" destOrd="0" presId="urn:microsoft.com/office/officeart/2005/8/layout/default"/>
    <dgm:cxn modelId="{EED3B2D9-2DF2-4059-835C-918F131078B9}" type="presOf" srcId="{D3434434-FF4D-4860-9FBA-C155C64433B0}" destId="{A2842A69-282F-47F6-92B3-580C909A4BBD}" srcOrd="0" destOrd="0" presId="urn:microsoft.com/office/officeart/2005/8/layout/default"/>
    <dgm:cxn modelId="{15FC1BE3-8819-4106-9BD2-5A09DAB8E1BE}" srcId="{4457A9F0-341C-4166-957E-C8D5BFB9122C}" destId="{44F6C8A6-819F-4637-AE9E-04DD7E6269B7}" srcOrd="13" destOrd="0" parTransId="{98211EEF-55DF-4F0C-8BE9-2AC9D10B7D98}" sibTransId="{4863FE06-23FD-427A-B4CA-90A34B4E0070}"/>
    <dgm:cxn modelId="{FE1B4AE5-9B9F-42A0-AA43-C88A650F547C}" type="presOf" srcId="{1E4DE856-4B4E-4BB6-BFBC-6F93B1893F49}" destId="{0DE6F2DC-C5FB-4A1C-8609-82D832ED04B9}" srcOrd="0" destOrd="0" presId="urn:microsoft.com/office/officeart/2005/8/layout/default"/>
    <dgm:cxn modelId="{D51A8AF5-0CCE-40C9-B294-7A85661D6F6A}" srcId="{4457A9F0-341C-4166-957E-C8D5BFB9122C}" destId="{D3434434-FF4D-4860-9FBA-C155C64433B0}" srcOrd="1" destOrd="0" parTransId="{862F5190-102D-4070-9BDF-689C0DF13FF6}" sibTransId="{628B1A22-3C52-49D5-984F-0B471DEED5DF}"/>
    <dgm:cxn modelId="{DE7B56FC-16F0-438E-85EB-F335D44A2C30}" srcId="{4457A9F0-341C-4166-957E-C8D5BFB9122C}" destId="{1E4DE856-4B4E-4BB6-BFBC-6F93B1893F49}" srcOrd="0" destOrd="0" parTransId="{3A3268C6-D4E0-4DB0-9A98-FE8E373A29CE}" sibTransId="{A5AFC039-7E3C-4944-8C2D-65874FFB910E}"/>
    <dgm:cxn modelId="{FBB9C3D4-2300-42C9-9B15-C1AF6531D24D}" type="presParOf" srcId="{9756E156-CD79-4899-865D-D419C680254E}" destId="{0DE6F2DC-C5FB-4A1C-8609-82D832ED04B9}" srcOrd="0" destOrd="0" presId="urn:microsoft.com/office/officeart/2005/8/layout/default"/>
    <dgm:cxn modelId="{86E9035C-F60A-49D7-A702-A4602DE4138A}" type="presParOf" srcId="{9756E156-CD79-4899-865D-D419C680254E}" destId="{86A0F0E2-58C2-4988-86AE-0914B6690852}" srcOrd="1" destOrd="0" presId="urn:microsoft.com/office/officeart/2005/8/layout/default"/>
    <dgm:cxn modelId="{EEB2BC63-C98A-4962-B823-26695643FD3D}" type="presParOf" srcId="{9756E156-CD79-4899-865D-D419C680254E}" destId="{A2842A69-282F-47F6-92B3-580C909A4BBD}" srcOrd="2" destOrd="0" presId="urn:microsoft.com/office/officeart/2005/8/layout/default"/>
    <dgm:cxn modelId="{1E60D00F-FA8C-4F9B-BBAD-5FDC03590874}" type="presParOf" srcId="{9756E156-CD79-4899-865D-D419C680254E}" destId="{E0702B94-96A7-4A0F-8CA6-0145204EEDAF}" srcOrd="3" destOrd="0" presId="urn:microsoft.com/office/officeart/2005/8/layout/default"/>
    <dgm:cxn modelId="{EAF1ABA9-97DA-49ED-8C2E-6E7A66AA7493}" type="presParOf" srcId="{9756E156-CD79-4899-865D-D419C680254E}" destId="{7D6A634E-CC2F-4E9C-B158-03636B235974}" srcOrd="4" destOrd="0" presId="urn:microsoft.com/office/officeart/2005/8/layout/default"/>
    <dgm:cxn modelId="{63B9A9F9-40D8-413D-8C22-59904452CBBC}" type="presParOf" srcId="{9756E156-CD79-4899-865D-D419C680254E}" destId="{B01F833C-C330-468F-B480-42CE20AED560}" srcOrd="5" destOrd="0" presId="urn:microsoft.com/office/officeart/2005/8/layout/default"/>
    <dgm:cxn modelId="{DEE7DDE4-5E5E-4DAE-9191-48AC9492F9F8}" type="presParOf" srcId="{9756E156-CD79-4899-865D-D419C680254E}" destId="{086D55D3-3D30-4D86-A783-B29467F71B50}" srcOrd="6" destOrd="0" presId="urn:microsoft.com/office/officeart/2005/8/layout/default"/>
    <dgm:cxn modelId="{494DB55B-F4AC-4CD4-815D-FBDD9761CB6B}" type="presParOf" srcId="{9756E156-CD79-4899-865D-D419C680254E}" destId="{6716EB70-BC34-4ACC-8AAA-B94CCEF30B1A}" srcOrd="7" destOrd="0" presId="urn:microsoft.com/office/officeart/2005/8/layout/default"/>
    <dgm:cxn modelId="{38618195-5718-42E8-9B99-9E093AF23169}" type="presParOf" srcId="{9756E156-CD79-4899-865D-D419C680254E}" destId="{71623153-A70C-4523-927B-6561D1C3FDE6}" srcOrd="8" destOrd="0" presId="urn:microsoft.com/office/officeart/2005/8/layout/default"/>
    <dgm:cxn modelId="{1187B517-69D1-49A4-9244-F9156599D97E}" type="presParOf" srcId="{9756E156-CD79-4899-865D-D419C680254E}" destId="{19A23F78-652D-47EA-81A3-D11FE9C9C28D}" srcOrd="9" destOrd="0" presId="urn:microsoft.com/office/officeart/2005/8/layout/default"/>
    <dgm:cxn modelId="{DACE8C34-8726-45F4-89AB-512547F0FA73}" type="presParOf" srcId="{9756E156-CD79-4899-865D-D419C680254E}" destId="{0A6628B7-0BC4-4C94-A84A-B23BAE5049E3}" srcOrd="10" destOrd="0" presId="urn:microsoft.com/office/officeart/2005/8/layout/default"/>
    <dgm:cxn modelId="{313C418A-524E-4E14-98F0-7F112D44EC64}" type="presParOf" srcId="{9756E156-CD79-4899-865D-D419C680254E}" destId="{DF56DCD9-50DD-4482-B139-50B1494B65E8}" srcOrd="11" destOrd="0" presId="urn:microsoft.com/office/officeart/2005/8/layout/default"/>
    <dgm:cxn modelId="{09852500-C837-4A35-8473-220072B69397}" type="presParOf" srcId="{9756E156-CD79-4899-865D-D419C680254E}" destId="{477217DD-FA42-4F4A-8467-6AEFBF4918A7}" srcOrd="12" destOrd="0" presId="urn:microsoft.com/office/officeart/2005/8/layout/default"/>
    <dgm:cxn modelId="{43BF2311-D85B-47F0-9BD0-4F2129DB2AAA}" type="presParOf" srcId="{9756E156-CD79-4899-865D-D419C680254E}" destId="{1F68882D-E767-4FC6-801C-A22674A334B4}" srcOrd="13" destOrd="0" presId="urn:microsoft.com/office/officeart/2005/8/layout/default"/>
    <dgm:cxn modelId="{CACCB645-F3C2-4A83-90E5-6F4F6ED98B31}" type="presParOf" srcId="{9756E156-CD79-4899-865D-D419C680254E}" destId="{F88359FF-1206-48FF-A0C4-60BA66A4F8A3}" srcOrd="14" destOrd="0" presId="urn:microsoft.com/office/officeart/2005/8/layout/default"/>
    <dgm:cxn modelId="{CC85FD8F-7E0F-4C11-B566-497F85A2E331}" type="presParOf" srcId="{9756E156-CD79-4899-865D-D419C680254E}" destId="{2E5B736D-B59C-48F3-9C2F-12485D728D04}" srcOrd="15" destOrd="0" presId="urn:microsoft.com/office/officeart/2005/8/layout/default"/>
    <dgm:cxn modelId="{B7A03705-F7CB-4970-8C33-E14BED2FBE7C}" type="presParOf" srcId="{9756E156-CD79-4899-865D-D419C680254E}" destId="{F52C3ABB-7EE5-464F-BCE5-15886B1310BC}" srcOrd="16" destOrd="0" presId="urn:microsoft.com/office/officeart/2005/8/layout/default"/>
    <dgm:cxn modelId="{F30AB0F6-2FC5-468D-B51A-4449580D4827}" type="presParOf" srcId="{9756E156-CD79-4899-865D-D419C680254E}" destId="{D1228DB4-4025-4538-881E-A4C0B46B2DA4}" srcOrd="17" destOrd="0" presId="urn:microsoft.com/office/officeart/2005/8/layout/default"/>
    <dgm:cxn modelId="{EF5E33B9-3C67-4BD4-A0C3-EB4D66D4AF81}" type="presParOf" srcId="{9756E156-CD79-4899-865D-D419C680254E}" destId="{CA81CE94-A9A4-4FE4-AE96-B243F8114B2C}" srcOrd="18" destOrd="0" presId="urn:microsoft.com/office/officeart/2005/8/layout/default"/>
    <dgm:cxn modelId="{8CDCE090-C3AB-4994-B88F-30BE661AE6B9}" type="presParOf" srcId="{9756E156-CD79-4899-865D-D419C680254E}" destId="{33102DA7-AA13-4C5A-8D6F-D794359EA6F3}" srcOrd="19" destOrd="0" presId="urn:microsoft.com/office/officeart/2005/8/layout/default"/>
    <dgm:cxn modelId="{0B4F6E03-6023-47B1-AED6-7CE2E8C0041F}" type="presParOf" srcId="{9756E156-CD79-4899-865D-D419C680254E}" destId="{6E64EF5A-FB38-40E0-9F16-E37056D076DC}" srcOrd="20" destOrd="0" presId="urn:microsoft.com/office/officeart/2005/8/layout/default"/>
    <dgm:cxn modelId="{003BD7F4-93AD-43F5-BBFF-7A8E6072EFE0}" type="presParOf" srcId="{9756E156-CD79-4899-865D-D419C680254E}" destId="{FB1C35D0-16EE-4ECB-8AFC-037DBC34D495}" srcOrd="21" destOrd="0" presId="urn:microsoft.com/office/officeart/2005/8/layout/default"/>
    <dgm:cxn modelId="{1F3DCA3C-A4EC-4F7A-A66E-04C59F4E77A0}" type="presParOf" srcId="{9756E156-CD79-4899-865D-D419C680254E}" destId="{0B848A16-AFC5-4C50-9EDC-FB04F1B82528}" srcOrd="22" destOrd="0" presId="urn:microsoft.com/office/officeart/2005/8/layout/default"/>
    <dgm:cxn modelId="{3292B14F-8882-4299-9B91-6C12D6150FD5}" type="presParOf" srcId="{9756E156-CD79-4899-865D-D419C680254E}" destId="{484ED35C-DF6C-412B-BD54-C4B69D48CF7D}" srcOrd="23" destOrd="0" presId="urn:microsoft.com/office/officeart/2005/8/layout/default"/>
    <dgm:cxn modelId="{4AB19219-00CF-460E-B0CE-ADB5441CADBC}" type="presParOf" srcId="{9756E156-CD79-4899-865D-D419C680254E}" destId="{7E34E224-B8A1-48F0-B7AF-1190315F340C}" srcOrd="24" destOrd="0" presId="urn:microsoft.com/office/officeart/2005/8/layout/default"/>
    <dgm:cxn modelId="{046433D0-AE20-49E9-8A11-0D3D9545AC85}" type="presParOf" srcId="{9756E156-CD79-4899-865D-D419C680254E}" destId="{BDABF919-DC36-40CB-BD25-6329739E3783}" srcOrd="25" destOrd="0" presId="urn:microsoft.com/office/officeart/2005/8/layout/default"/>
    <dgm:cxn modelId="{CD261DFE-E2B7-4C6A-AA38-1F79911243E5}" type="presParOf" srcId="{9756E156-CD79-4899-865D-D419C680254E}" destId="{15CB02FD-4856-438B-98DC-FA4DF066541D}" srcOrd="26" destOrd="0" presId="urn:microsoft.com/office/officeart/2005/8/layout/default"/>
    <dgm:cxn modelId="{9B78F7AB-999C-4FD8-A1E3-852A43410948}" type="presParOf" srcId="{9756E156-CD79-4899-865D-D419C680254E}" destId="{38455861-B3F6-403D-BA43-2A9B5D8AF1C9}" srcOrd="27" destOrd="0" presId="urn:microsoft.com/office/officeart/2005/8/layout/default"/>
    <dgm:cxn modelId="{9F765711-7BEF-4407-9105-DA6EC661A359}" type="presParOf" srcId="{9756E156-CD79-4899-865D-D419C680254E}" destId="{3CF67ED1-CF1F-41E4-8F98-5E14CE6EFFE0}"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30193E21-05AA-4F3E-9AD9-DF9E46C89B7A}">
      <dgm:prSet/>
      <dgm:spPr/>
      <dgm:t>
        <a:bodyPr/>
        <a:lstStyle/>
        <a:p>
          <a:r>
            <a:rPr lang="el-GR" dirty="0"/>
            <a:t>1. Πολλές, διαφορετικές και συνεχόμενες δραστηριότητες</a:t>
          </a:r>
        </a:p>
      </dgm:t>
    </dgm:pt>
    <dgm:pt modelId="{26011321-15C5-42D7-B312-9D4DD67F0A72}" type="parTrans" cxnId="{6C4AE7EA-E482-49EB-A239-22EB81F0C1DD}">
      <dgm:prSet/>
      <dgm:spPr/>
      <dgm:t>
        <a:bodyPr/>
        <a:lstStyle/>
        <a:p>
          <a:endParaRPr lang="el-GR"/>
        </a:p>
      </dgm:t>
    </dgm:pt>
    <dgm:pt modelId="{3C8760F0-FE83-44A7-B9C4-688023C4E3E2}" type="sibTrans" cxnId="{6C4AE7EA-E482-49EB-A239-22EB81F0C1DD}">
      <dgm:prSet/>
      <dgm:spPr/>
      <dgm:t>
        <a:bodyPr/>
        <a:lstStyle/>
        <a:p>
          <a:endParaRPr lang="el-GR"/>
        </a:p>
      </dgm:t>
    </dgm:pt>
    <dgm:pt modelId="{38A284D5-311B-4815-9F0D-E203EB4A4831}">
      <dgm:prSet/>
      <dgm:spPr/>
      <dgm:t>
        <a:bodyPr/>
        <a:lstStyle/>
        <a:p>
          <a:r>
            <a:rPr lang="el-GR" dirty="0"/>
            <a:t>2. Πλήρης κάλυψη του γνωστικού αντικειμένου</a:t>
          </a:r>
        </a:p>
      </dgm:t>
    </dgm:pt>
    <dgm:pt modelId="{0660ECB6-6DBF-47A1-91AA-EF7AD73FD05F}" type="parTrans" cxnId="{4D6B436A-80A2-440C-AC8E-84D0CEEAA9F9}">
      <dgm:prSet/>
      <dgm:spPr/>
      <dgm:t>
        <a:bodyPr/>
        <a:lstStyle/>
        <a:p>
          <a:endParaRPr lang="el-GR"/>
        </a:p>
      </dgm:t>
    </dgm:pt>
    <dgm:pt modelId="{38E373DF-4576-4106-B10A-969D9FADB541}" type="sibTrans" cxnId="{4D6B436A-80A2-440C-AC8E-84D0CEEAA9F9}">
      <dgm:prSet/>
      <dgm:spPr/>
      <dgm:t>
        <a:bodyPr/>
        <a:lstStyle/>
        <a:p>
          <a:endParaRPr lang="el-GR"/>
        </a:p>
      </dgm:t>
    </dgm:pt>
    <dgm:pt modelId="{07B2F527-E0A5-471E-92AE-557A71C3EDFC}">
      <dgm:prSet/>
      <dgm:spPr/>
      <dgm:t>
        <a:bodyPr/>
        <a:lstStyle/>
        <a:p>
          <a:r>
            <a:rPr lang="el-GR" dirty="0"/>
            <a:t>3. Βίντεο από τους Ολυμπιακούς Αγώνες</a:t>
          </a:r>
        </a:p>
      </dgm:t>
    </dgm:pt>
    <dgm:pt modelId="{59B8C223-095E-4A84-9429-C1FA55A444F8}" type="parTrans" cxnId="{6E725692-7389-4A82-9540-DF109FE4F122}">
      <dgm:prSet/>
      <dgm:spPr/>
      <dgm:t>
        <a:bodyPr/>
        <a:lstStyle/>
        <a:p>
          <a:endParaRPr lang="el-GR"/>
        </a:p>
      </dgm:t>
    </dgm:pt>
    <dgm:pt modelId="{687FD4E2-CCDF-4B74-AC0B-F86169F511D2}" type="sibTrans" cxnId="{6E725692-7389-4A82-9540-DF109FE4F122}">
      <dgm:prSet/>
      <dgm:spPr/>
      <dgm:t>
        <a:bodyPr/>
        <a:lstStyle/>
        <a:p>
          <a:endParaRPr lang="el-GR"/>
        </a:p>
      </dgm:t>
    </dgm:pt>
    <dgm:pt modelId="{7A30D96D-F30C-4DF4-9689-B773BA9D1335}">
      <dgm:prSet/>
      <dgm:spPr/>
      <dgm:t>
        <a:bodyPr/>
        <a:lstStyle/>
        <a:p>
          <a:r>
            <a:rPr lang="el-GR" dirty="0"/>
            <a:t>4. Ευχρηστία,  πρωτοτυπία, πολυμορφικότητα</a:t>
          </a:r>
        </a:p>
      </dgm:t>
    </dgm:pt>
    <dgm:pt modelId="{A9340AA9-0F93-4EDD-8753-413B0842AC4B}" type="parTrans" cxnId="{F6CE6932-FA68-4BDC-A2F3-8D9A26430C8D}">
      <dgm:prSet/>
      <dgm:spPr/>
      <dgm:t>
        <a:bodyPr/>
        <a:lstStyle/>
        <a:p>
          <a:endParaRPr lang="el-GR"/>
        </a:p>
      </dgm:t>
    </dgm:pt>
    <dgm:pt modelId="{FFBECA1F-06E3-4A9C-8F5A-4FDA294287BC}" type="sibTrans" cxnId="{F6CE6932-FA68-4BDC-A2F3-8D9A26430C8D}">
      <dgm:prSet/>
      <dgm:spPr/>
      <dgm:t>
        <a:bodyPr/>
        <a:lstStyle/>
        <a:p>
          <a:endParaRPr lang="el-GR"/>
        </a:p>
      </dgm:t>
    </dgm:pt>
    <dgm:pt modelId="{B221925B-EBD3-4E20-B586-BA86708D4135}">
      <dgm:prSet/>
      <dgm:spPr/>
      <dgm:t>
        <a:bodyPr/>
        <a:lstStyle/>
        <a:p>
          <a:r>
            <a:rPr lang="el-GR" dirty="0"/>
            <a:t>5. Υποκινεί σε ενεργητική συμμετοχή με ευχάριστο και διασκεδαστικό τρόπο </a:t>
          </a:r>
        </a:p>
      </dgm:t>
    </dgm:pt>
    <dgm:pt modelId="{886A90FB-450A-4B77-BD22-23AD2C39B198}" type="parTrans" cxnId="{F6650157-5332-447A-8AAD-2A8507EF4B17}">
      <dgm:prSet/>
      <dgm:spPr/>
      <dgm:t>
        <a:bodyPr/>
        <a:lstStyle/>
        <a:p>
          <a:endParaRPr lang="el-GR"/>
        </a:p>
      </dgm:t>
    </dgm:pt>
    <dgm:pt modelId="{2F0C08D4-8A49-45E5-93B2-4FF4049B8CE0}" type="sibTrans" cxnId="{F6650157-5332-447A-8AAD-2A8507EF4B17}">
      <dgm:prSet/>
      <dgm:spPr/>
      <dgm:t>
        <a:bodyPr/>
        <a:lstStyle/>
        <a:p>
          <a:endParaRPr lang="el-GR"/>
        </a:p>
      </dgm:t>
    </dgm:pt>
    <dgm:pt modelId="{46D717D2-F023-4F0F-9262-FBD33D7A0105}">
      <dgm:prSet/>
      <dgm:spPr/>
      <dgm:t>
        <a:bodyPr/>
        <a:lstStyle/>
        <a:p>
          <a:r>
            <a:rPr lang="el-GR" dirty="0"/>
            <a:t>6. Καθοδηγεί σε όλη την έκτασή του παρέχοντας ανατροφοδότηση στις δραστηριότητες και ασκήσεις</a:t>
          </a:r>
        </a:p>
      </dgm:t>
    </dgm:pt>
    <dgm:pt modelId="{F9AF540E-E977-4FD8-B510-BDFA9CE1D12A}" type="parTrans" cxnId="{C65D8161-735F-4F2D-8171-D70D0FE25E0F}">
      <dgm:prSet/>
      <dgm:spPr/>
      <dgm:t>
        <a:bodyPr/>
        <a:lstStyle/>
        <a:p>
          <a:endParaRPr lang="el-GR"/>
        </a:p>
      </dgm:t>
    </dgm:pt>
    <dgm:pt modelId="{52F8EBB0-A616-4716-A283-6AAC00C01560}" type="sibTrans" cxnId="{C65D8161-735F-4F2D-8171-D70D0FE25E0F}">
      <dgm:prSet/>
      <dgm:spPr/>
      <dgm:t>
        <a:bodyPr/>
        <a:lstStyle/>
        <a:p>
          <a:endParaRPr lang="el-GR"/>
        </a:p>
      </dgm:t>
    </dgm:pt>
    <dgm:pt modelId="{07B188CE-8E05-49AC-B54A-304616B34454}">
      <dgm:prSet/>
      <dgm:spPr/>
      <dgm:t>
        <a:bodyPr/>
        <a:lstStyle/>
        <a:p>
          <a:r>
            <a:rPr lang="el-GR" dirty="0"/>
            <a:t>7. Ελκυστικός τρόπος παρουσίασης</a:t>
          </a:r>
        </a:p>
      </dgm:t>
    </dgm:pt>
    <dgm:pt modelId="{6737A896-699B-4B7F-8280-42A25AB8B7A3}" type="parTrans" cxnId="{BF74F48B-5158-43DB-85AE-08C295390269}">
      <dgm:prSet/>
      <dgm:spPr/>
      <dgm:t>
        <a:bodyPr/>
        <a:lstStyle/>
        <a:p>
          <a:endParaRPr lang="el-GR"/>
        </a:p>
      </dgm:t>
    </dgm:pt>
    <dgm:pt modelId="{D06D5DAB-2DD5-403A-A6C5-96F066647363}" type="sibTrans" cxnId="{BF74F48B-5158-43DB-85AE-08C295390269}">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FE769553-7FDC-4129-95A8-B7E5CDD9A795}" type="pres">
      <dgm:prSet presAssocID="{30193E21-05AA-4F3E-9AD9-DF9E46C89B7A}" presName="node" presStyleLbl="node1" presStyleIdx="0" presStyleCnt="7">
        <dgm:presLayoutVars>
          <dgm:bulletEnabled val="1"/>
        </dgm:presLayoutVars>
      </dgm:prSet>
      <dgm:spPr/>
    </dgm:pt>
    <dgm:pt modelId="{0C9F9305-0973-40B1-ABC6-3E0EE6DD9660}" type="pres">
      <dgm:prSet presAssocID="{3C8760F0-FE83-44A7-B9C4-688023C4E3E2}" presName="sibTrans" presStyleCnt="0"/>
      <dgm:spPr/>
    </dgm:pt>
    <dgm:pt modelId="{2BD570D0-02DC-40B5-8F55-9A8B4E175284}" type="pres">
      <dgm:prSet presAssocID="{38A284D5-311B-4815-9F0D-E203EB4A4831}" presName="node" presStyleLbl="node1" presStyleIdx="1" presStyleCnt="7">
        <dgm:presLayoutVars>
          <dgm:bulletEnabled val="1"/>
        </dgm:presLayoutVars>
      </dgm:prSet>
      <dgm:spPr/>
    </dgm:pt>
    <dgm:pt modelId="{B5142CDC-4983-4B08-99CB-B959EEE29DA8}" type="pres">
      <dgm:prSet presAssocID="{38E373DF-4576-4106-B10A-969D9FADB541}" presName="sibTrans" presStyleCnt="0"/>
      <dgm:spPr/>
    </dgm:pt>
    <dgm:pt modelId="{1DFF377B-03C0-4983-99AC-6069D7083A21}" type="pres">
      <dgm:prSet presAssocID="{07B2F527-E0A5-471E-92AE-557A71C3EDFC}" presName="node" presStyleLbl="node1" presStyleIdx="2" presStyleCnt="7">
        <dgm:presLayoutVars>
          <dgm:bulletEnabled val="1"/>
        </dgm:presLayoutVars>
      </dgm:prSet>
      <dgm:spPr/>
    </dgm:pt>
    <dgm:pt modelId="{B2929B1A-C443-47DF-B5AB-84D139232F14}" type="pres">
      <dgm:prSet presAssocID="{687FD4E2-CCDF-4B74-AC0B-F86169F511D2}" presName="sibTrans" presStyleCnt="0"/>
      <dgm:spPr/>
    </dgm:pt>
    <dgm:pt modelId="{747D0389-C0F4-48B0-9DD2-015E8BB6A7CD}" type="pres">
      <dgm:prSet presAssocID="{7A30D96D-F30C-4DF4-9689-B773BA9D1335}" presName="node" presStyleLbl="node1" presStyleIdx="3" presStyleCnt="7">
        <dgm:presLayoutVars>
          <dgm:bulletEnabled val="1"/>
        </dgm:presLayoutVars>
      </dgm:prSet>
      <dgm:spPr/>
    </dgm:pt>
    <dgm:pt modelId="{47E84002-26F8-48FE-90F3-13FCF88526DB}" type="pres">
      <dgm:prSet presAssocID="{FFBECA1F-06E3-4A9C-8F5A-4FDA294287BC}" presName="sibTrans" presStyleCnt="0"/>
      <dgm:spPr/>
    </dgm:pt>
    <dgm:pt modelId="{B724A038-94B8-493C-A54C-D9AFE7EF2ADC}" type="pres">
      <dgm:prSet presAssocID="{B221925B-EBD3-4E20-B586-BA86708D4135}" presName="node" presStyleLbl="node1" presStyleIdx="4" presStyleCnt="7">
        <dgm:presLayoutVars>
          <dgm:bulletEnabled val="1"/>
        </dgm:presLayoutVars>
      </dgm:prSet>
      <dgm:spPr/>
    </dgm:pt>
    <dgm:pt modelId="{1B7CAD2B-7BF7-4F01-A818-D1241DE476D7}" type="pres">
      <dgm:prSet presAssocID="{2F0C08D4-8A49-45E5-93B2-4FF4049B8CE0}" presName="sibTrans" presStyleCnt="0"/>
      <dgm:spPr/>
    </dgm:pt>
    <dgm:pt modelId="{593CFFE2-902C-4FD8-9DE0-671BFE67A657}" type="pres">
      <dgm:prSet presAssocID="{46D717D2-F023-4F0F-9262-FBD33D7A0105}" presName="node" presStyleLbl="node1" presStyleIdx="5" presStyleCnt="7">
        <dgm:presLayoutVars>
          <dgm:bulletEnabled val="1"/>
        </dgm:presLayoutVars>
      </dgm:prSet>
      <dgm:spPr/>
    </dgm:pt>
    <dgm:pt modelId="{13CAE1A1-A1F0-4BC5-9942-C198491C7C4C}" type="pres">
      <dgm:prSet presAssocID="{52F8EBB0-A616-4716-A283-6AAC00C01560}" presName="sibTrans" presStyleCnt="0"/>
      <dgm:spPr/>
    </dgm:pt>
    <dgm:pt modelId="{4F611D57-6F3B-4328-AE5B-AFA32326B49C}" type="pres">
      <dgm:prSet presAssocID="{07B188CE-8E05-49AC-B54A-304616B34454}" presName="node" presStyleLbl="node1" presStyleIdx="6" presStyleCnt="7">
        <dgm:presLayoutVars>
          <dgm:bulletEnabled val="1"/>
        </dgm:presLayoutVars>
      </dgm:prSet>
      <dgm:spPr/>
    </dgm:pt>
  </dgm:ptLst>
  <dgm:cxnLst>
    <dgm:cxn modelId="{2E3C4400-35A6-4C7B-ADE5-EEC9DDEE5BCF}" type="presOf" srcId="{46D717D2-F023-4F0F-9262-FBD33D7A0105}" destId="{593CFFE2-902C-4FD8-9DE0-671BFE67A657}" srcOrd="0" destOrd="0" presId="urn:microsoft.com/office/officeart/2005/8/layout/default"/>
    <dgm:cxn modelId="{F6CE6932-FA68-4BDC-A2F3-8D9A26430C8D}" srcId="{4457A9F0-341C-4166-957E-C8D5BFB9122C}" destId="{7A30D96D-F30C-4DF4-9689-B773BA9D1335}" srcOrd="3" destOrd="0" parTransId="{A9340AA9-0F93-4EDD-8753-413B0842AC4B}" sibTransId="{FFBECA1F-06E3-4A9C-8F5A-4FDA294287BC}"/>
    <dgm:cxn modelId="{C581B53D-94DF-4ED4-9151-5DF676E8B8B1}" type="presOf" srcId="{07B188CE-8E05-49AC-B54A-304616B34454}" destId="{4F611D57-6F3B-4328-AE5B-AFA32326B49C}" srcOrd="0" destOrd="0" presId="urn:microsoft.com/office/officeart/2005/8/layout/default"/>
    <dgm:cxn modelId="{C65D8161-735F-4F2D-8171-D70D0FE25E0F}" srcId="{4457A9F0-341C-4166-957E-C8D5BFB9122C}" destId="{46D717D2-F023-4F0F-9262-FBD33D7A0105}" srcOrd="5" destOrd="0" parTransId="{F9AF540E-E977-4FD8-B510-BDFA9CE1D12A}" sibTransId="{52F8EBB0-A616-4716-A283-6AAC00C01560}"/>
    <dgm:cxn modelId="{4D6B436A-80A2-440C-AC8E-84D0CEEAA9F9}" srcId="{4457A9F0-341C-4166-957E-C8D5BFB9122C}" destId="{38A284D5-311B-4815-9F0D-E203EB4A4831}" srcOrd="1" destOrd="0" parTransId="{0660ECB6-6DBF-47A1-91AA-EF7AD73FD05F}" sibTransId="{38E373DF-4576-4106-B10A-969D9FADB541}"/>
    <dgm:cxn modelId="{F6650157-5332-447A-8AAD-2A8507EF4B17}" srcId="{4457A9F0-341C-4166-957E-C8D5BFB9122C}" destId="{B221925B-EBD3-4E20-B586-BA86708D4135}" srcOrd="4" destOrd="0" parTransId="{886A90FB-450A-4B77-BD22-23AD2C39B198}" sibTransId="{2F0C08D4-8A49-45E5-93B2-4FF4049B8CE0}"/>
    <dgm:cxn modelId="{6E45B089-2987-4DCC-A40A-9363ECC7EBBB}" type="presOf" srcId="{7A30D96D-F30C-4DF4-9689-B773BA9D1335}" destId="{747D0389-C0F4-48B0-9DD2-015E8BB6A7CD}" srcOrd="0" destOrd="0" presId="urn:microsoft.com/office/officeart/2005/8/layout/default"/>
    <dgm:cxn modelId="{BF74F48B-5158-43DB-85AE-08C295390269}" srcId="{4457A9F0-341C-4166-957E-C8D5BFB9122C}" destId="{07B188CE-8E05-49AC-B54A-304616B34454}" srcOrd="6" destOrd="0" parTransId="{6737A896-699B-4B7F-8280-42A25AB8B7A3}" sibTransId="{D06D5DAB-2DD5-403A-A6C5-96F066647363}"/>
    <dgm:cxn modelId="{D8A1778C-2622-42F9-AC14-5B724B803072}" type="presOf" srcId="{30193E21-05AA-4F3E-9AD9-DF9E46C89B7A}" destId="{FE769553-7FDC-4129-95A8-B7E5CDD9A795}" srcOrd="0" destOrd="0" presId="urn:microsoft.com/office/officeart/2005/8/layout/default"/>
    <dgm:cxn modelId="{6E725692-7389-4A82-9540-DF109FE4F122}" srcId="{4457A9F0-341C-4166-957E-C8D5BFB9122C}" destId="{07B2F527-E0A5-471E-92AE-557A71C3EDFC}" srcOrd="2" destOrd="0" parTransId="{59B8C223-095E-4A84-9429-C1FA55A444F8}" sibTransId="{687FD4E2-CCDF-4B74-AC0B-F86169F511D2}"/>
    <dgm:cxn modelId="{9E9F0FBF-8788-44B0-96BA-0307B6A23A22}" type="presOf" srcId="{38A284D5-311B-4815-9F0D-E203EB4A4831}" destId="{2BD570D0-02DC-40B5-8F55-9A8B4E175284}" srcOrd="0" destOrd="0" presId="urn:microsoft.com/office/officeart/2005/8/layout/default"/>
    <dgm:cxn modelId="{F321E3CE-BCDE-4054-B47E-4671FECDA1AB}" type="presOf" srcId="{07B2F527-E0A5-471E-92AE-557A71C3EDFC}" destId="{1DFF377B-03C0-4983-99AC-6069D7083A21}" srcOrd="0" destOrd="0" presId="urn:microsoft.com/office/officeart/2005/8/layout/default"/>
    <dgm:cxn modelId="{BE978CD6-E254-4B71-880F-FB84A58D9ECA}" type="presOf" srcId="{4457A9F0-341C-4166-957E-C8D5BFB9122C}" destId="{9756E156-CD79-4899-865D-D419C680254E}" srcOrd="0" destOrd="0" presId="urn:microsoft.com/office/officeart/2005/8/layout/default"/>
    <dgm:cxn modelId="{6C4AE7EA-E482-49EB-A239-22EB81F0C1DD}" srcId="{4457A9F0-341C-4166-957E-C8D5BFB9122C}" destId="{30193E21-05AA-4F3E-9AD9-DF9E46C89B7A}" srcOrd="0" destOrd="0" parTransId="{26011321-15C5-42D7-B312-9D4DD67F0A72}" sibTransId="{3C8760F0-FE83-44A7-B9C4-688023C4E3E2}"/>
    <dgm:cxn modelId="{9CE750F1-3D16-4A98-9150-CA864764CC3C}" type="presOf" srcId="{B221925B-EBD3-4E20-B586-BA86708D4135}" destId="{B724A038-94B8-493C-A54C-D9AFE7EF2ADC}" srcOrd="0" destOrd="0" presId="urn:microsoft.com/office/officeart/2005/8/layout/default"/>
    <dgm:cxn modelId="{A71C1E8B-E48B-40A4-AD43-49E155504FC8}" type="presParOf" srcId="{9756E156-CD79-4899-865D-D419C680254E}" destId="{FE769553-7FDC-4129-95A8-B7E5CDD9A795}" srcOrd="0" destOrd="0" presId="urn:microsoft.com/office/officeart/2005/8/layout/default"/>
    <dgm:cxn modelId="{DAE81CCF-D493-4E4A-ABAD-4F0FF468BD66}" type="presParOf" srcId="{9756E156-CD79-4899-865D-D419C680254E}" destId="{0C9F9305-0973-40B1-ABC6-3E0EE6DD9660}" srcOrd="1" destOrd="0" presId="urn:microsoft.com/office/officeart/2005/8/layout/default"/>
    <dgm:cxn modelId="{FA217823-C66A-4D12-856E-6BC187DB442F}" type="presParOf" srcId="{9756E156-CD79-4899-865D-D419C680254E}" destId="{2BD570D0-02DC-40B5-8F55-9A8B4E175284}" srcOrd="2" destOrd="0" presId="urn:microsoft.com/office/officeart/2005/8/layout/default"/>
    <dgm:cxn modelId="{50107521-70C9-4144-BCEC-20672787A338}" type="presParOf" srcId="{9756E156-CD79-4899-865D-D419C680254E}" destId="{B5142CDC-4983-4B08-99CB-B959EEE29DA8}" srcOrd="3" destOrd="0" presId="urn:microsoft.com/office/officeart/2005/8/layout/default"/>
    <dgm:cxn modelId="{604B9CE3-871F-41F1-BAC8-4E2DA8799185}" type="presParOf" srcId="{9756E156-CD79-4899-865D-D419C680254E}" destId="{1DFF377B-03C0-4983-99AC-6069D7083A21}" srcOrd="4" destOrd="0" presId="urn:microsoft.com/office/officeart/2005/8/layout/default"/>
    <dgm:cxn modelId="{83884E17-55B1-4458-8894-0AD7823FA6B2}" type="presParOf" srcId="{9756E156-CD79-4899-865D-D419C680254E}" destId="{B2929B1A-C443-47DF-B5AB-84D139232F14}" srcOrd="5" destOrd="0" presId="urn:microsoft.com/office/officeart/2005/8/layout/default"/>
    <dgm:cxn modelId="{62914A3F-139D-4F2F-AC84-FBB478D556E0}" type="presParOf" srcId="{9756E156-CD79-4899-865D-D419C680254E}" destId="{747D0389-C0F4-48B0-9DD2-015E8BB6A7CD}" srcOrd="6" destOrd="0" presId="urn:microsoft.com/office/officeart/2005/8/layout/default"/>
    <dgm:cxn modelId="{2F1CC446-71E5-42C7-8280-B12C00D68759}" type="presParOf" srcId="{9756E156-CD79-4899-865D-D419C680254E}" destId="{47E84002-26F8-48FE-90F3-13FCF88526DB}" srcOrd="7" destOrd="0" presId="urn:microsoft.com/office/officeart/2005/8/layout/default"/>
    <dgm:cxn modelId="{CCEB3BBD-1D91-450B-A1ED-12890F515002}" type="presParOf" srcId="{9756E156-CD79-4899-865D-D419C680254E}" destId="{B724A038-94B8-493C-A54C-D9AFE7EF2ADC}" srcOrd="8" destOrd="0" presId="urn:microsoft.com/office/officeart/2005/8/layout/default"/>
    <dgm:cxn modelId="{4B156BBE-4B5D-4781-8B57-6218CF8B9DF9}" type="presParOf" srcId="{9756E156-CD79-4899-865D-D419C680254E}" destId="{1B7CAD2B-7BF7-4F01-A818-D1241DE476D7}" srcOrd="9" destOrd="0" presId="urn:microsoft.com/office/officeart/2005/8/layout/default"/>
    <dgm:cxn modelId="{43A87356-F56B-4F17-AD31-932544D5E061}" type="presParOf" srcId="{9756E156-CD79-4899-865D-D419C680254E}" destId="{593CFFE2-902C-4FD8-9DE0-671BFE67A657}" srcOrd="10" destOrd="0" presId="urn:microsoft.com/office/officeart/2005/8/layout/default"/>
    <dgm:cxn modelId="{A38AC6F6-ECBE-46F5-8FF2-B1D3298B2035}" type="presParOf" srcId="{9756E156-CD79-4899-865D-D419C680254E}" destId="{13CAE1A1-A1F0-4BC5-9942-C198491C7C4C}" srcOrd="11" destOrd="0" presId="urn:microsoft.com/office/officeart/2005/8/layout/default"/>
    <dgm:cxn modelId="{E5059874-FFCB-4220-9E59-F9A5F9B705E5}" type="presParOf" srcId="{9756E156-CD79-4899-865D-D419C680254E}" destId="{4F611D57-6F3B-4328-AE5B-AFA32326B49C}"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B717318D-B689-4228-8E3B-C10E2243F73E}">
      <dgm:prSet/>
      <dgm:spPr/>
      <dgm:t>
        <a:bodyPr/>
        <a:lstStyle/>
        <a:p>
          <a:r>
            <a:rPr lang="el-GR" dirty="0"/>
            <a:t>1. Επισήμανση στην αρχική διαφάνεια του εκπαιδευτικού υλικού του σημείου που πρέπει να πατήσουν οι μαθητές για να πάνε παρακάτω</a:t>
          </a:r>
        </a:p>
      </dgm:t>
    </dgm:pt>
    <dgm:pt modelId="{44AB04BD-AA53-42E7-A5E7-9F86B8C0B08E}" type="parTrans" cxnId="{C21B38FC-D1FB-4F03-BBBB-45855C547357}">
      <dgm:prSet/>
      <dgm:spPr/>
      <dgm:t>
        <a:bodyPr/>
        <a:lstStyle/>
        <a:p>
          <a:endParaRPr lang="el-GR"/>
        </a:p>
      </dgm:t>
    </dgm:pt>
    <dgm:pt modelId="{EF1B9F1F-265E-4A5A-99DB-E8E1DE083E20}" type="sibTrans" cxnId="{C21B38FC-D1FB-4F03-BBBB-45855C547357}">
      <dgm:prSet/>
      <dgm:spPr/>
      <dgm:t>
        <a:bodyPr/>
        <a:lstStyle/>
        <a:p>
          <a:endParaRPr lang="el-GR"/>
        </a:p>
      </dgm:t>
    </dgm:pt>
    <dgm:pt modelId="{87E7F850-9C2A-4B52-BB57-1D6019657722}">
      <dgm:prSet/>
      <dgm:spPr/>
      <dgm:t>
        <a:bodyPr/>
        <a:lstStyle/>
        <a:p>
          <a:r>
            <a:rPr lang="el-GR" dirty="0"/>
            <a:t>2. Άσκηση που θα ρωτάει τους εκπαιδευόμενους </a:t>
          </a:r>
        </a:p>
        <a:p>
          <a:r>
            <a:rPr lang="el-GR" dirty="0"/>
            <a:t>αν ασχολούνται με κάποιο από τα αγωνίσματα που παρουσιάστηκαν, </a:t>
          </a:r>
        </a:p>
        <a:p>
          <a:r>
            <a:rPr lang="el-GR" dirty="0"/>
            <a:t>αν θα ήθελαν να ασχοληθούν με κάποιο και για ποιο λόγο, </a:t>
          </a:r>
        </a:p>
        <a:p>
          <a:r>
            <a:rPr lang="el-GR" dirty="0"/>
            <a:t>ποιο αγώνισμα τους έκανε εντύπωση και για ποιο λόγο</a:t>
          </a:r>
        </a:p>
      </dgm:t>
    </dgm:pt>
    <dgm:pt modelId="{142887D1-76EF-409D-8328-E7BA7AA824EB}" type="parTrans" cxnId="{DC6C887D-DC4C-4F01-8326-E333CBD44CA7}">
      <dgm:prSet/>
      <dgm:spPr/>
      <dgm:t>
        <a:bodyPr/>
        <a:lstStyle/>
        <a:p>
          <a:endParaRPr lang="el-GR"/>
        </a:p>
      </dgm:t>
    </dgm:pt>
    <dgm:pt modelId="{B6B698A5-5C57-4672-99E1-CB890519EA39}" type="sibTrans" cxnId="{DC6C887D-DC4C-4F01-8326-E333CBD44CA7}">
      <dgm:prSet/>
      <dgm:spPr/>
      <dgm:t>
        <a:bodyPr/>
        <a:lstStyle/>
        <a:p>
          <a:endParaRPr lang="el-GR"/>
        </a:p>
      </dgm:t>
    </dgm:pt>
    <dgm:pt modelId="{5BDE896B-3020-4C87-A5C0-50BF340320FF}">
      <dgm:prSet/>
      <dgm:spPr/>
      <dgm:t>
        <a:bodyPr/>
        <a:lstStyle/>
        <a:p>
          <a:r>
            <a:rPr lang="el-GR" dirty="0"/>
            <a:t>3. Δραστηριότητες που οι εκπαιδευόμενοι θα εκφράζουν την άποψή τους πάνω στο γνωστικό αντικείμενο που μελετούν</a:t>
          </a:r>
        </a:p>
      </dgm:t>
    </dgm:pt>
    <dgm:pt modelId="{FBC54F34-9EA4-4A8F-8A06-5AA3C613EE33}" type="parTrans" cxnId="{2728D5E0-4875-46A9-81FE-89BC22533AAA}">
      <dgm:prSet/>
      <dgm:spPr/>
      <dgm:t>
        <a:bodyPr/>
        <a:lstStyle/>
        <a:p>
          <a:endParaRPr lang="el-GR"/>
        </a:p>
      </dgm:t>
    </dgm:pt>
    <dgm:pt modelId="{314F0D16-3A63-425C-B648-5EE1A66975D0}" type="sibTrans" cxnId="{2728D5E0-4875-46A9-81FE-89BC22533AAA}">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E1E35623-A4F6-480D-9A53-E361600D86FA}" type="pres">
      <dgm:prSet presAssocID="{B717318D-B689-4228-8E3B-C10E2243F73E}" presName="node" presStyleLbl="node1" presStyleIdx="0" presStyleCnt="3">
        <dgm:presLayoutVars>
          <dgm:bulletEnabled val="1"/>
        </dgm:presLayoutVars>
      </dgm:prSet>
      <dgm:spPr/>
    </dgm:pt>
    <dgm:pt modelId="{BEA18FFD-D878-4C86-94DF-5EDEFC2B91C7}" type="pres">
      <dgm:prSet presAssocID="{EF1B9F1F-265E-4A5A-99DB-E8E1DE083E20}" presName="sibTrans" presStyleCnt="0"/>
      <dgm:spPr/>
    </dgm:pt>
    <dgm:pt modelId="{E4C4EAE3-01BB-43E7-9596-441BAB31A949}" type="pres">
      <dgm:prSet presAssocID="{87E7F850-9C2A-4B52-BB57-1D6019657722}" presName="node" presStyleLbl="node1" presStyleIdx="1" presStyleCnt="3">
        <dgm:presLayoutVars>
          <dgm:bulletEnabled val="1"/>
        </dgm:presLayoutVars>
      </dgm:prSet>
      <dgm:spPr/>
    </dgm:pt>
    <dgm:pt modelId="{5838B992-D11F-490C-82E9-08C83B5B6D39}" type="pres">
      <dgm:prSet presAssocID="{B6B698A5-5C57-4672-99E1-CB890519EA39}" presName="sibTrans" presStyleCnt="0"/>
      <dgm:spPr/>
    </dgm:pt>
    <dgm:pt modelId="{E8D797FB-03A0-4743-AC5F-78766D1A2C11}" type="pres">
      <dgm:prSet presAssocID="{5BDE896B-3020-4C87-A5C0-50BF340320FF}" presName="node" presStyleLbl="node1" presStyleIdx="2" presStyleCnt="3">
        <dgm:presLayoutVars>
          <dgm:bulletEnabled val="1"/>
        </dgm:presLayoutVars>
      </dgm:prSet>
      <dgm:spPr/>
    </dgm:pt>
  </dgm:ptLst>
  <dgm:cxnLst>
    <dgm:cxn modelId="{3AF2285C-94D1-48FE-8A12-D4984C0B23EA}" type="presOf" srcId="{5BDE896B-3020-4C87-A5C0-50BF340320FF}" destId="{E8D797FB-03A0-4743-AC5F-78766D1A2C11}" srcOrd="0" destOrd="0" presId="urn:microsoft.com/office/officeart/2005/8/layout/default"/>
    <dgm:cxn modelId="{E459154E-BB94-448F-B5F1-2EF2EC0E56EA}" type="presOf" srcId="{B717318D-B689-4228-8E3B-C10E2243F73E}" destId="{E1E35623-A4F6-480D-9A53-E361600D86FA}" srcOrd="0" destOrd="0" presId="urn:microsoft.com/office/officeart/2005/8/layout/default"/>
    <dgm:cxn modelId="{DC6C887D-DC4C-4F01-8326-E333CBD44CA7}" srcId="{4457A9F0-341C-4166-957E-C8D5BFB9122C}" destId="{87E7F850-9C2A-4B52-BB57-1D6019657722}" srcOrd="1" destOrd="0" parTransId="{142887D1-76EF-409D-8328-E7BA7AA824EB}" sibTransId="{B6B698A5-5C57-4672-99E1-CB890519EA39}"/>
    <dgm:cxn modelId="{AFB2BAA0-D162-4168-B1CA-17690E7BA495}" type="presOf" srcId="{87E7F850-9C2A-4B52-BB57-1D6019657722}" destId="{E4C4EAE3-01BB-43E7-9596-441BAB31A949}" srcOrd="0" destOrd="0" presId="urn:microsoft.com/office/officeart/2005/8/layout/default"/>
    <dgm:cxn modelId="{BE978CD6-E254-4B71-880F-FB84A58D9ECA}" type="presOf" srcId="{4457A9F0-341C-4166-957E-C8D5BFB9122C}" destId="{9756E156-CD79-4899-865D-D419C680254E}" srcOrd="0" destOrd="0" presId="urn:microsoft.com/office/officeart/2005/8/layout/default"/>
    <dgm:cxn modelId="{2728D5E0-4875-46A9-81FE-89BC22533AAA}" srcId="{4457A9F0-341C-4166-957E-C8D5BFB9122C}" destId="{5BDE896B-3020-4C87-A5C0-50BF340320FF}" srcOrd="2" destOrd="0" parTransId="{FBC54F34-9EA4-4A8F-8A06-5AA3C613EE33}" sibTransId="{314F0D16-3A63-425C-B648-5EE1A66975D0}"/>
    <dgm:cxn modelId="{C21B38FC-D1FB-4F03-BBBB-45855C547357}" srcId="{4457A9F0-341C-4166-957E-C8D5BFB9122C}" destId="{B717318D-B689-4228-8E3B-C10E2243F73E}" srcOrd="0" destOrd="0" parTransId="{44AB04BD-AA53-42E7-A5E7-9F86B8C0B08E}" sibTransId="{EF1B9F1F-265E-4A5A-99DB-E8E1DE083E20}"/>
    <dgm:cxn modelId="{3DA22ADE-D7EB-4894-BCF4-4926D772518F}" type="presParOf" srcId="{9756E156-CD79-4899-865D-D419C680254E}" destId="{E1E35623-A4F6-480D-9A53-E361600D86FA}" srcOrd="0" destOrd="0" presId="urn:microsoft.com/office/officeart/2005/8/layout/default"/>
    <dgm:cxn modelId="{D2B4D907-08DF-45F9-8C64-715800847988}" type="presParOf" srcId="{9756E156-CD79-4899-865D-D419C680254E}" destId="{BEA18FFD-D878-4C86-94DF-5EDEFC2B91C7}" srcOrd="1" destOrd="0" presId="urn:microsoft.com/office/officeart/2005/8/layout/default"/>
    <dgm:cxn modelId="{4E303396-8506-44AA-BE7B-5E9ABB99C911}" type="presParOf" srcId="{9756E156-CD79-4899-865D-D419C680254E}" destId="{E4C4EAE3-01BB-43E7-9596-441BAB31A949}" srcOrd="2" destOrd="0" presId="urn:microsoft.com/office/officeart/2005/8/layout/default"/>
    <dgm:cxn modelId="{E8C74E2E-BF8B-45F5-B395-B3D7D58F0316}" type="presParOf" srcId="{9756E156-CD79-4899-865D-D419C680254E}" destId="{5838B992-D11F-490C-82E9-08C83B5B6D39}" srcOrd="3" destOrd="0" presId="urn:microsoft.com/office/officeart/2005/8/layout/default"/>
    <dgm:cxn modelId="{5F2EA0C5-D19E-49EB-BCEA-4238980DBDE9}" type="presParOf" srcId="{9756E156-CD79-4899-865D-D419C680254E}" destId="{E8D797FB-03A0-4743-AC5F-78766D1A2C1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D447D4BB-407A-4165-8810-AF949287869C}">
      <dgm:prSet/>
      <dgm:spPr/>
      <dgm:t>
        <a:bodyPr/>
        <a:lstStyle/>
        <a:p>
          <a:r>
            <a:rPr lang="el-GR" b="1" dirty="0">
              <a:solidFill>
                <a:srgbClr val="C00000"/>
              </a:solidFill>
            </a:rPr>
            <a:t>1. Το παιχνίδι είναι εύκολο στη χρήση;</a:t>
          </a:r>
        </a:p>
        <a:p>
          <a:r>
            <a:rPr lang="el-GR" dirty="0"/>
            <a:t>Πολύ εύκολο. </a:t>
          </a:r>
        </a:p>
      </dgm:t>
    </dgm:pt>
    <dgm:pt modelId="{5EABD5ED-3975-453E-9E86-A1DEB07D8E65}" type="parTrans" cxnId="{E8CB1CAA-7C42-45BC-8EE3-82213D905192}">
      <dgm:prSet/>
      <dgm:spPr/>
      <dgm:t>
        <a:bodyPr/>
        <a:lstStyle/>
        <a:p>
          <a:endParaRPr lang="el-GR"/>
        </a:p>
      </dgm:t>
    </dgm:pt>
    <dgm:pt modelId="{CDB24718-262B-49E2-9B52-AA385C8F6720}" type="sibTrans" cxnId="{E8CB1CAA-7C42-45BC-8EE3-82213D905192}">
      <dgm:prSet/>
      <dgm:spPr/>
      <dgm:t>
        <a:bodyPr/>
        <a:lstStyle/>
        <a:p>
          <a:endParaRPr lang="el-GR"/>
        </a:p>
      </dgm:t>
    </dgm:pt>
    <dgm:pt modelId="{5BBEDC5C-1FE9-4884-9689-4D5B8170EFAE}">
      <dgm:prSet/>
      <dgm:spPr/>
      <dgm:t>
        <a:bodyPr/>
        <a:lstStyle/>
        <a:p>
          <a:r>
            <a:rPr lang="el-GR" b="1" dirty="0">
              <a:solidFill>
                <a:srgbClr val="C00000"/>
              </a:solidFill>
            </a:rPr>
            <a:t>2. Το παιχνίδι περιέχει κατανοητές οδηγίες χρήσης; </a:t>
          </a:r>
        </a:p>
        <a:p>
          <a:r>
            <a:rPr lang="el-GR" dirty="0"/>
            <a:t>Κατανοητές, σαφείς και ξεκάθαρες οδηγίες.</a:t>
          </a:r>
        </a:p>
      </dgm:t>
    </dgm:pt>
    <dgm:pt modelId="{2B82DD93-CE64-4E86-B205-B72969713E2D}" type="parTrans" cxnId="{0D21968A-8A8E-496F-AA59-2484EEF3C53C}">
      <dgm:prSet/>
      <dgm:spPr/>
      <dgm:t>
        <a:bodyPr/>
        <a:lstStyle/>
        <a:p>
          <a:endParaRPr lang="el-GR"/>
        </a:p>
      </dgm:t>
    </dgm:pt>
    <dgm:pt modelId="{B6A904BC-C1D8-459B-9147-605961ED1328}" type="sibTrans" cxnId="{0D21968A-8A8E-496F-AA59-2484EEF3C53C}">
      <dgm:prSet/>
      <dgm:spPr/>
      <dgm:t>
        <a:bodyPr/>
        <a:lstStyle/>
        <a:p>
          <a:endParaRPr lang="el-GR"/>
        </a:p>
      </dgm:t>
    </dgm:pt>
    <dgm:pt modelId="{4C50D399-6B42-4D8F-B134-3C6CD46448DA}">
      <dgm:prSet/>
      <dgm:spPr/>
      <dgm:t>
        <a:bodyPr/>
        <a:lstStyle/>
        <a:p>
          <a:r>
            <a:rPr lang="el-GR" b="1" dirty="0">
              <a:solidFill>
                <a:srgbClr val="C00000"/>
              </a:solidFill>
            </a:rPr>
            <a:t>3. Υπάρχει ποικιλία δραστηριοτήτων στο παιχνίδι; </a:t>
          </a:r>
        </a:p>
        <a:p>
          <a:r>
            <a:rPr lang="el-GR" dirty="0"/>
            <a:t> Πολλές και διαφορετικές δραστηριότητες.</a:t>
          </a:r>
        </a:p>
      </dgm:t>
    </dgm:pt>
    <dgm:pt modelId="{65086B1C-FCFB-49B4-BCAD-AD7B969558C2}" type="parTrans" cxnId="{AD466C3E-08EA-4B99-982F-384FBB3525BB}">
      <dgm:prSet/>
      <dgm:spPr/>
      <dgm:t>
        <a:bodyPr/>
        <a:lstStyle/>
        <a:p>
          <a:endParaRPr lang="el-GR"/>
        </a:p>
      </dgm:t>
    </dgm:pt>
    <dgm:pt modelId="{13A0BBDB-4FB8-4063-AD6F-ED9EE875C7B1}" type="sibTrans" cxnId="{AD466C3E-08EA-4B99-982F-384FBB3525BB}">
      <dgm:prSet/>
      <dgm:spPr/>
      <dgm:t>
        <a:bodyPr/>
        <a:lstStyle/>
        <a:p>
          <a:endParaRPr lang="el-GR"/>
        </a:p>
      </dgm:t>
    </dgm:pt>
    <dgm:pt modelId="{F55C5A96-78EE-462D-940B-5154897D988C}">
      <dgm:prSet/>
      <dgm:spPr/>
      <dgm:t>
        <a:bodyPr/>
        <a:lstStyle/>
        <a:p>
          <a:pPr algn="ctr"/>
          <a:r>
            <a:rPr lang="el-GR" b="1" dirty="0">
              <a:solidFill>
                <a:srgbClr val="C00000"/>
              </a:solidFill>
            </a:rPr>
            <a:t>4. Το σενάριο του παιχνιδιού έχει αληθοφάνεια; </a:t>
          </a:r>
        </a:p>
        <a:p>
          <a:pPr algn="ctr"/>
          <a:r>
            <a:rPr lang="el-GR" dirty="0"/>
            <a:t>Αληθοφανές, σε μεταφέρει στην πραγματικότητα και παρακινεί. </a:t>
          </a:r>
        </a:p>
      </dgm:t>
    </dgm:pt>
    <dgm:pt modelId="{83BDCFED-45CF-40CA-99BF-0666DA75D2F9}" type="parTrans" cxnId="{097302DE-D78A-4C26-A042-A5A1D7BF0046}">
      <dgm:prSet/>
      <dgm:spPr/>
      <dgm:t>
        <a:bodyPr/>
        <a:lstStyle/>
        <a:p>
          <a:endParaRPr lang="el-GR"/>
        </a:p>
      </dgm:t>
    </dgm:pt>
    <dgm:pt modelId="{6E6F0F65-8C54-4219-9F76-F778A2BD78CA}" type="sibTrans" cxnId="{097302DE-D78A-4C26-A042-A5A1D7BF0046}">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633AC2DB-E24E-437C-8A43-51EEE5372FB6}" type="pres">
      <dgm:prSet presAssocID="{D447D4BB-407A-4165-8810-AF949287869C}" presName="node" presStyleLbl="node1" presStyleIdx="0" presStyleCnt="4">
        <dgm:presLayoutVars>
          <dgm:bulletEnabled val="1"/>
        </dgm:presLayoutVars>
      </dgm:prSet>
      <dgm:spPr/>
    </dgm:pt>
    <dgm:pt modelId="{3A305A0C-76F8-4515-BE1A-382EE8A1EBFF}" type="pres">
      <dgm:prSet presAssocID="{CDB24718-262B-49E2-9B52-AA385C8F6720}" presName="sibTrans" presStyleCnt="0"/>
      <dgm:spPr/>
    </dgm:pt>
    <dgm:pt modelId="{C1B1DC3F-781A-42ED-AD81-810B4E94F283}" type="pres">
      <dgm:prSet presAssocID="{5BBEDC5C-1FE9-4884-9689-4D5B8170EFAE}" presName="node" presStyleLbl="node1" presStyleIdx="1" presStyleCnt="4">
        <dgm:presLayoutVars>
          <dgm:bulletEnabled val="1"/>
        </dgm:presLayoutVars>
      </dgm:prSet>
      <dgm:spPr/>
    </dgm:pt>
    <dgm:pt modelId="{233A49DD-3DF7-4799-85DF-4391BF210DA8}" type="pres">
      <dgm:prSet presAssocID="{B6A904BC-C1D8-459B-9147-605961ED1328}" presName="sibTrans" presStyleCnt="0"/>
      <dgm:spPr/>
    </dgm:pt>
    <dgm:pt modelId="{0428D5C5-0D07-4BFA-8922-1013E00FC23F}" type="pres">
      <dgm:prSet presAssocID="{4C50D399-6B42-4D8F-B134-3C6CD46448DA}" presName="node" presStyleLbl="node1" presStyleIdx="2" presStyleCnt="4">
        <dgm:presLayoutVars>
          <dgm:bulletEnabled val="1"/>
        </dgm:presLayoutVars>
      </dgm:prSet>
      <dgm:spPr/>
    </dgm:pt>
    <dgm:pt modelId="{221495DA-4781-42D1-95B4-A70592FE32A1}" type="pres">
      <dgm:prSet presAssocID="{13A0BBDB-4FB8-4063-AD6F-ED9EE875C7B1}" presName="sibTrans" presStyleCnt="0"/>
      <dgm:spPr/>
    </dgm:pt>
    <dgm:pt modelId="{CD792657-AD0A-4EE4-A3FC-19A5EA28B9AB}" type="pres">
      <dgm:prSet presAssocID="{F55C5A96-78EE-462D-940B-5154897D988C}" presName="node" presStyleLbl="node1" presStyleIdx="3" presStyleCnt="4">
        <dgm:presLayoutVars>
          <dgm:bulletEnabled val="1"/>
        </dgm:presLayoutVars>
      </dgm:prSet>
      <dgm:spPr/>
    </dgm:pt>
  </dgm:ptLst>
  <dgm:cxnLst>
    <dgm:cxn modelId="{AD466C3E-08EA-4B99-982F-384FBB3525BB}" srcId="{4457A9F0-341C-4166-957E-C8D5BFB9122C}" destId="{4C50D399-6B42-4D8F-B134-3C6CD46448DA}" srcOrd="2" destOrd="0" parTransId="{65086B1C-FCFB-49B4-BCAD-AD7B969558C2}" sibTransId="{13A0BBDB-4FB8-4063-AD6F-ED9EE875C7B1}"/>
    <dgm:cxn modelId="{BDFE7578-2246-4AB1-96F2-329E25E96930}" type="presOf" srcId="{F55C5A96-78EE-462D-940B-5154897D988C}" destId="{CD792657-AD0A-4EE4-A3FC-19A5EA28B9AB}" srcOrd="0" destOrd="0" presId="urn:microsoft.com/office/officeart/2005/8/layout/default"/>
    <dgm:cxn modelId="{0D21968A-8A8E-496F-AA59-2484EEF3C53C}" srcId="{4457A9F0-341C-4166-957E-C8D5BFB9122C}" destId="{5BBEDC5C-1FE9-4884-9689-4D5B8170EFAE}" srcOrd="1" destOrd="0" parTransId="{2B82DD93-CE64-4E86-B205-B72969713E2D}" sibTransId="{B6A904BC-C1D8-459B-9147-605961ED1328}"/>
    <dgm:cxn modelId="{E8CB1CAA-7C42-45BC-8EE3-82213D905192}" srcId="{4457A9F0-341C-4166-957E-C8D5BFB9122C}" destId="{D447D4BB-407A-4165-8810-AF949287869C}" srcOrd="0" destOrd="0" parTransId="{5EABD5ED-3975-453E-9E86-A1DEB07D8E65}" sibTransId="{CDB24718-262B-49E2-9B52-AA385C8F6720}"/>
    <dgm:cxn modelId="{F4530FAB-06B0-4293-A39E-034B96B9739D}" type="presOf" srcId="{D447D4BB-407A-4165-8810-AF949287869C}" destId="{633AC2DB-E24E-437C-8A43-51EEE5372FB6}" srcOrd="0" destOrd="0" presId="urn:microsoft.com/office/officeart/2005/8/layout/default"/>
    <dgm:cxn modelId="{796668C2-8A2B-43CC-8D67-B7E395858EAF}" type="presOf" srcId="{5BBEDC5C-1FE9-4884-9689-4D5B8170EFAE}" destId="{C1B1DC3F-781A-42ED-AD81-810B4E94F283}" srcOrd="0" destOrd="0" presId="urn:microsoft.com/office/officeart/2005/8/layout/default"/>
    <dgm:cxn modelId="{BE978CD6-E254-4B71-880F-FB84A58D9ECA}" type="presOf" srcId="{4457A9F0-341C-4166-957E-C8D5BFB9122C}" destId="{9756E156-CD79-4899-865D-D419C680254E}" srcOrd="0" destOrd="0" presId="urn:microsoft.com/office/officeart/2005/8/layout/default"/>
    <dgm:cxn modelId="{097302DE-D78A-4C26-A042-A5A1D7BF0046}" srcId="{4457A9F0-341C-4166-957E-C8D5BFB9122C}" destId="{F55C5A96-78EE-462D-940B-5154897D988C}" srcOrd="3" destOrd="0" parTransId="{83BDCFED-45CF-40CA-99BF-0666DA75D2F9}" sibTransId="{6E6F0F65-8C54-4219-9F76-F778A2BD78CA}"/>
    <dgm:cxn modelId="{9615BAF3-14A1-44D4-9595-D980625DBDD6}" type="presOf" srcId="{4C50D399-6B42-4D8F-B134-3C6CD46448DA}" destId="{0428D5C5-0D07-4BFA-8922-1013E00FC23F}" srcOrd="0" destOrd="0" presId="urn:microsoft.com/office/officeart/2005/8/layout/default"/>
    <dgm:cxn modelId="{E9AFB0A7-9DE4-46BB-BAD9-28746D003F11}" type="presParOf" srcId="{9756E156-CD79-4899-865D-D419C680254E}" destId="{633AC2DB-E24E-437C-8A43-51EEE5372FB6}" srcOrd="0" destOrd="0" presId="urn:microsoft.com/office/officeart/2005/8/layout/default"/>
    <dgm:cxn modelId="{F407CD3A-AF23-4F78-9847-DA2836C04CBB}" type="presParOf" srcId="{9756E156-CD79-4899-865D-D419C680254E}" destId="{3A305A0C-76F8-4515-BE1A-382EE8A1EBFF}" srcOrd="1" destOrd="0" presId="urn:microsoft.com/office/officeart/2005/8/layout/default"/>
    <dgm:cxn modelId="{9C01CB4E-5A59-4670-93D4-A2DB8F04BB0D}" type="presParOf" srcId="{9756E156-CD79-4899-865D-D419C680254E}" destId="{C1B1DC3F-781A-42ED-AD81-810B4E94F283}" srcOrd="2" destOrd="0" presId="urn:microsoft.com/office/officeart/2005/8/layout/default"/>
    <dgm:cxn modelId="{D46D4DAB-FA1F-48F9-816D-923A462A0EFF}" type="presParOf" srcId="{9756E156-CD79-4899-865D-D419C680254E}" destId="{233A49DD-3DF7-4799-85DF-4391BF210DA8}" srcOrd="3" destOrd="0" presId="urn:microsoft.com/office/officeart/2005/8/layout/default"/>
    <dgm:cxn modelId="{36460641-C78A-46DF-9F56-D22D1991B4EB}" type="presParOf" srcId="{9756E156-CD79-4899-865D-D419C680254E}" destId="{0428D5C5-0D07-4BFA-8922-1013E00FC23F}" srcOrd="4" destOrd="0" presId="urn:microsoft.com/office/officeart/2005/8/layout/default"/>
    <dgm:cxn modelId="{D9145BBD-0035-4436-8932-4DA104C4DE01}" type="presParOf" srcId="{9756E156-CD79-4899-865D-D419C680254E}" destId="{221495DA-4781-42D1-95B4-A70592FE32A1}" srcOrd="5" destOrd="0" presId="urn:microsoft.com/office/officeart/2005/8/layout/default"/>
    <dgm:cxn modelId="{F1844E1F-7361-4B9B-B5CA-FF6932341DF0}" type="presParOf" srcId="{9756E156-CD79-4899-865D-D419C680254E}" destId="{CD792657-AD0A-4EE4-A3FC-19A5EA28B9AB}"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457A9F0-341C-4166-957E-C8D5BFB9122C}"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l-GR"/>
        </a:p>
      </dgm:t>
    </dgm:pt>
    <dgm:pt modelId="{F8906990-999F-4720-A074-64D7EBCF2903}">
      <dgm:prSet custT="1"/>
      <dgm:spPr/>
      <dgm:t>
        <a:bodyPr anchor="t"/>
        <a:lstStyle/>
        <a:p>
          <a:r>
            <a:rPr lang="el-GR" sz="2800" b="1" dirty="0">
              <a:solidFill>
                <a:srgbClr val="C00000"/>
              </a:solidFill>
            </a:rPr>
            <a:t>5. Ποιο πλεονέκτημα και ποιο μειονέκτημα εντοπίζετε στο παιχνίδι;</a:t>
          </a:r>
        </a:p>
        <a:p>
          <a:r>
            <a:rPr lang="el-GR" sz="2400" u="sng" dirty="0"/>
            <a:t>Πλεονεκτήματα</a:t>
          </a:r>
          <a:r>
            <a:rPr lang="el-GR" sz="2400" dirty="0"/>
            <a:t> </a:t>
          </a:r>
        </a:p>
        <a:p>
          <a:r>
            <a:rPr lang="el-GR" sz="2400" dirty="0"/>
            <a:t>Πλήρης παρουσίαση των αγωνισμάτων</a:t>
          </a:r>
        </a:p>
        <a:p>
          <a:r>
            <a:rPr lang="el-GR" sz="2400" dirty="0"/>
            <a:t>Ευχάριστο, ενδιαφέρον και δημιουργικό παιχνίδι</a:t>
          </a:r>
        </a:p>
        <a:p>
          <a:r>
            <a:rPr lang="el-GR" sz="2400" dirty="0"/>
            <a:t>Δομημένη πλοκή</a:t>
          </a:r>
        </a:p>
        <a:p>
          <a:r>
            <a:rPr lang="el-GR" sz="2400" dirty="0"/>
            <a:t>Πρακτική εφαρμογή όσων μελέτησαν θεωρητικά</a:t>
          </a:r>
        </a:p>
        <a:p>
          <a:r>
            <a:rPr lang="el-GR" sz="2400" dirty="0"/>
            <a:t>Εξοικείωση με Παγκρήτιο στάδιο</a:t>
          </a:r>
        </a:p>
        <a:p>
          <a:r>
            <a:rPr lang="el-GR" sz="2400" u="sng" dirty="0"/>
            <a:t>Μειονεκτήματα</a:t>
          </a:r>
        </a:p>
        <a:p>
          <a:r>
            <a:rPr lang="el-GR" sz="2400" dirty="0"/>
            <a:t>Δεν εντοπίζεται κάποιο μειονέκτημα</a:t>
          </a:r>
        </a:p>
      </dgm:t>
    </dgm:pt>
    <dgm:pt modelId="{B814743C-0DEF-44A1-B843-6A998ED30886}" type="sibTrans" cxnId="{BD9E6C0F-F70E-4B04-BFAC-8FD7E6039995}">
      <dgm:prSet/>
      <dgm:spPr/>
      <dgm:t>
        <a:bodyPr/>
        <a:lstStyle/>
        <a:p>
          <a:endParaRPr lang="el-GR"/>
        </a:p>
      </dgm:t>
    </dgm:pt>
    <dgm:pt modelId="{5A79D897-9148-4218-87F1-0BF5AC0F7403}" type="parTrans" cxnId="{BD9E6C0F-F70E-4B04-BFAC-8FD7E6039995}">
      <dgm:prSet/>
      <dgm:spPr/>
      <dgm:t>
        <a:bodyPr/>
        <a:lstStyle/>
        <a:p>
          <a:endParaRPr lang="el-GR"/>
        </a:p>
      </dgm:t>
    </dgm:pt>
    <dgm:pt modelId="{9756E156-CD79-4899-865D-D419C680254E}" type="pres">
      <dgm:prSet presAssocID="{4457A9F0-341C-4166-957E-C8D5BFB9122C}" presName="diagram" presStyleCnt="0">
        <dgm:presLayoutVars>
          <dgm:dir/>
          <dgm:resizeHandles val="exact"/>
        </dgm:presLayoutVars>
      </dgm:prSet>
      <dgm:spPr/>
    </dgm:pt>
    <dgm:pt modelId="{1BCE2EE3-1688-456C-88AE-EE803BE62FB9}" type="pres">
      <dgm:prSet presAssocID="{F8906990-999F-4720-A074-64D7EBCF2903}" presName="node" presStyleLbl="node1" presStyleIdx="0" presStyleCnt="1">
        <dgm:presLayoutVars>
          <dgm:bulletEnabled val="1"/>
        </dgm:presLayoutVars>
      </dgm:prSet>
      <dgm:spPr/>
    </dgm:pt>
  </dgm:ptLst>
  <dgm:cxnLst>
    <dgm:cxn modelId="{DBB13B0F-5E5C-47B4-8DBD-0F0670A77211}" type="presOf" srcId="{F8906990-999F-4720-A074-64D7EBCF2903}" destId="{1BCE2EE3-1688-456C-88AE-EE803BE62FB9}" srcOrd="0" destOrd="0" presId="urn:microsoft.com/office/officeart/2005/8/layout/default"/>
    <dgm:cxn modelId="{BD9E6C0F-F70E-4B04-BFAC-8FD7E6039995}" srcId="{4457A9F0-341C-4166-957E-C8D5BFB9122C}" destId="{F8906990-999F-4720-A074-64D7EBCF2903}" srcOrd="0" destOrd="0" parTransId="{5A79D897-9148-4218-87F1-0BF5AC0F7403}" sibTransId="{B814743C-0DEF-44A1-B843-6A998ED30886}"/>
    <dgm:cxn modelId="{BE978CD6-E254-4B71-880F-FB84A58D9ECA}" type="presOf" srcId="{4457A9F0-341C-4166-957E-C8D5BFB9122C}" destId="{9756E156-CD79-4899-865D-D419C680254E}" srcOrd="0" destOrd="0" presId="urn:microsoft.com/office/officeart/2005/8/layout/default"/>
    <dgm:cxn modelId="{12AC3D2B-601D-43CE-BED6-4464FF51DD2E}" type="presParOf" srcId="{9756E156-CD79-4899-865D-D419C680254E}" destId="{1BCE2EE3-1688-456C-88AE-EE803BE62FB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273059C-0F24-4EFB-8FAA-8234E07A9AD8}"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el-GR"/>
        </a:p>
      </dgm:t>
    </dgm:pt>
    <dgm:pt modelId="{C5E549CC-125C-4033-A4E9-3CBD6143B7FF}">
      <dgm:prSet phldrT="[Κείμενο]" custT="1"/>
      <dgm:spPr/>
      <dgm:t>
        <a:bodyPr anchor="t"/>
        <a:lstStyle/>
        <a:p>
          <a:r>
            <a:rPr lang="el-GR" sz="1800" dirty="0"/>
            <a:t>Στο κύριο ΕΥ υιοθετήθηκαν οι αρχές της πολυμεσικής μάθησης.</a:t>
          </a:r>
        </a:p>
      </dgm:t>
    </dgm:pt>
    <dgm:pt modelId="{FC5F7EE6-BA09-4E61-B9D5-55F86B8D060D}" type="parTrans" cxnId="{C6E4AC6F-6046-4299-ABD3-F6D5E64B5C24}">
      <dgm:prSet/>
      <dgm:spPr/>
      <dgm:t>
        <a:bodyPr/>
        <a:lstStyle/>
        <a:p>
          <a:endParaRPr lang="el-GR" sz="1800"/>
        </a:p>
      </dgm:t>
    </dgm:pt>
    <dgm:pt modelId="{C719A29F-7221-4D03-9DA0-7F896B4EEA19}" type="sibTrans" cxnId="{C6E4AC6F-6046-4299-ABD3-F6D5E64B5C24}">
      <dgm:prSet/>
      <dgm:spPr/>
      <dgm:t>
        <a:bodyPr/>
        <a:lstStyle/>
        <a:p>
          <a:endParaRPr lang="el-GR" sz="1800"/>
        </a:p>
      </dgm:t>
    </dgm:pt>
    <dgm:pt modelId="{ABC97396-526D-4E5C-B148-D1562350E9A2}">
      <dgm:prSet phldrT="[Κείμενο]" custT="1"/>
      <dgm:spPr/>
      <dgm:t>
        <a:bodyPr/>
        <a:lstStyle/>
        <a:p>
          <a:r>
            <a:rPr lang="el-GR" sz="1600" dirty="0"/>
            <a:t>Πολυμεσική</a:t>
          </a:r>
        </a:p>
      </dgm:t>
    </dgm:pt>
    <dgm:pt modelId="{5351E9A4-5EFA-4C4A-9EB1-E904D7E9566F}" type="parTrans" cxnId="{9E37D636-C2CD-4049-BB85-D687005C5674}">
      <dgm:prSet/>
      <dgm:spPr/>
      <dgm:t>
        <a:bodyPr/>
        <a:lstStyle/>
        <a:p>
          <a:endParaRPr lang="el-GR" sz="1800"/>
        </a:p>
      </dgm:t>
    </dgm:pt>
    <dgm:pt modelId="{347EEA0A-DD7E-48F3-A93F-0DE223BB8583}" type="sibTrans" cxnId="{9E37D636-C2CD-4049-BB85-D687005C5674}">
      <dgm:prSet/>
      <dgm:spPr/>
      <dgm:t>
        <a:bodyPr/>
        <a:lstStyle/>
        <a:p>
          <a:endParaRPr lang="el-GR" sz="1800"/>
        </a:p>
      </dgm:t>
    </dgm:pt>
    <dgm:pt modelId="{22F2C7E8-4391-4677-82B6-BCDF6A040FF6}">
      <dgm:prSet phldrT="[Κείμενο]" custT="1"/>
      <dgm:spPr/>
      <dgm:t>
        <a:bodyPr/>
        <a:lstStyle/>
        <a:p>
          <a:r>
            <a:rPr lang="el-GR" sz="1600" dirty="0"/>
            <a:t>Συμβάλλει στην απλή και κατανοητή παρουσίαση του γνωστικού αντικειμένου</a:t>
          </a:r>
        </a:p>
      </dgm:t>
    </dgm:pt>
    <dgm:pt modelId="{EB7FB7CC-839F-4809-B6B5-9E74CA61E7DB}" type="sibTrans" cxnId="{35EE68C6-2703-4488-A899-E9C80B786572}">
      <dgm:prSet/>
      <dgm:spPr/>
      <dgm:t>
        <a:bodyPr/>
        <a:lstStyle/>
        <a:p>
          <a:endParaRPr lang="el-GR" sz="1800"/>
        </a:p>
      </dgm:t>
    </dgm:pt>
    <dgm:pt modelId="{58067CA3-953B-4C8D-8DD4-DAEF464432B5}" type="parTrans" cxnId="{35EE68C6-2703-4488-A899-E9C80B786572}">
      <dgm:prSet/>
      <dgm:spPr/>
      <dgm:t>
        <a:bodyPr/>
        <a:lstStyle/>
        <a:p>
          <a:endParaRPr lang="el-GR" sz="1800"/>
        </a:p>
      </dgm:t>
    </dgm:pt>
    <dgm:pt modelId="{83149848-715B-446A-93CA-7A72228D2E5A}">
      <dgm:prSet phldrT="[Κείμενο]" custT="1"/>
      <dgm:spPr/>
      <dgm:t>
        <a:bodyPr/>
        <a:lstStyle/>
        <a:p>
          <a:r>
            <a:rPr lang="el-GR" sz="1600" dirty="0"/>
            <a:t>Είναι εύχρηστο</a:t>
          </a:r>
        </a:p>
      </dgm:t>
    </dgm:pt>
    <dgm:pt modelId="{07C6A790-A001-4ECD-8341-4DFB10D5CFB6}" type="parTrans" cxnId="{2D45E7A4-6E40-4135-9862-4F13DA39B03E}">
      <dgm:prSet/>
      <dgm:spPr/>
      <dgm:t>
        <a:bodyPr/>
        <a:lstStyle/>
        <a:p>
          <a:endParaRPr lang="el-GR"/>
        </a:p>
      </dgm:t>
    </dgm:pt>
    <dgm:pt modelId="{9BE4057C-00B2-4841-AC6A-9F34ABF219F6}" type="sibTrans" cxnId="{2D45E7A4-6E40-4135-9862-4F13DA39B03E}">
      <dgm:prSet/>
      <dgm:spPr/>
      <dgm:t>
        <a:bodyPr/>
        <a:lstStyle/>
        <a:p>
          <a:endParaRPr lang="el-GR"/>
        </a:p>
      </dgm:t>
    </dgm:pt>
    <dgm:pt modelId="{242EE54E-22D6-4332-AB17-E963D96B9E18}">
      <dgm:prSet phldrT="[Κείμενο]" custT="1"/>
      <dgm:spPr/>
      <dgm:t>
        <a:bodyPr/>
        <a:lstStyle/>
        <a:p>
          <a:r>
            <a:rPr lang="el-GR" sz="1600" dirty="0"/>
            <a:t>Υποστηρίζει/καθοδηγεί στον εκπαιδευόμενο</a:t>
          </a:r>
        </a:p>
      </dgm:t>
    </dgm:pt>
    <dgm:pt modelId="{0715810D-CE72-4F54-9411-0D5C8D7838D2}" type="parTrans" cxnId="{21AED100-72B9-42E5-B3DD-02E911DB673F}">
      <dgm:prSet/>
      <dgm:spPr/>
      <dgm:t>
        <a:bodyPr/>
        <a:lstStyle/>
        <a:p>
          <a:endParaRPr lang="el-GR"/>
        </a:p>
      </dgm:t>
    </dgm:pt>
    <dgm:pt modelId="{088419B1-3011-4CF6-B282-9B182D5B61D8}" type="sibTrans" cxnId="{21AED100-72B9-42E5-B3DD-02E911DB673F}">
      <dgm:prSet/>
      <dgm:spPr/>
      <dgm:t>
        <a:bodyPr/>
        <a:lstStyle/>
        <a:p>
          <a:endParaRPr lang="el-GR"/>
        </a:p>
      </dgm:t>
    </dgm:pt>
    <dgm:pt modelId="{BABC19EB-895C-456C-A9BD-CCD6680F1A95}">
      <dgm:prSet phldrT="[Κείμενο]" custT="1"/>
      <dgm:spPr/>
      <dgm:t>
        <a:bodyPr/>
        <a:lstStyle/>
        <a:p>
          <a:r>
            <a:rPr lang="el-GR" sz="1600" dirty="0"/>
            <a:t>Ο εκπαιδευόμενος υποστηρίζεται στην αλληλεπίδραση με το ΕΥ</a:t>
          </a:r>
        </a:p>
      </dgm:t>
    </dgm:pt>
    <dgm:pt modelId="{EAE106A1-84F0-4A22-BFCE-4A0A0CC296FD}" type="parTrans" cxnId="{F41D2161-72CB-4B65-9245-F6A4C046B9C5}">
      <dgm:prSet/>
      <dgm:spPr/>
      <dgm:t>
        <a:bodyPr/>
        <a:lstStyle/>
        <a:p>
          <a:endParaRPr lang="el-GR"/>
        </a:p>
      </dgm:t>
    </dgm:pt>
    <dgm:pt modelId="{2E3F8A38-8AC0-4116-AD2D-714EE16B33A4}" type="sibTrans" cxnId="{F41D2161-72CB-4B65-9245-F6A4C046B9C5}">
      <dgm:prSet/>
      <dgm:spPr/>
      <dgm:t>
        <a:bodyPr/>
        <a:lstStyle/>
        <a:p>
          <a:endParaRPr lang="el-GR"/>
        </a:p>
      </dgm:t>
    </dgm:pt>
    <dgm:pt modelId="{F52D85E2-BCC6-4487-BDC9-F01B9D82D0BF}">
      <dgm:prSet phldrT="[Κείμενο]" custT="1"/>
      <dgm:spPr/>
      <dgm:t>
        <a:bodyPr/>
        <a:lstStyle/>
        <a:p>
          <a:r>
            <a:rPr lang="el-GR" sz="1600" dirty="0"/>
            <a:t>Παρέχει δυνατότητα αναστοχασμού-αυτοαξιολόγησης στον εκπαιδευόμενο</a:t>
          </a:r>
        </a:p>
      </dgm:t>
    </dgm:pt>
    <dgm:pt modelId="{7845B84C-0B3A-4CBA-8A5B-704A1045C483}" type="parTrans" cxnId="{508BE8DC-5BA7-47BA-81FD-AFBD38ED689F}">
      <dgm:prSet/>
      <dgm:spPr/>
      <dgm:t>
        <a:bodyPr/>
        <a:lstStyle/>
        <a:p>
          <a:endParaRPr lang="el-GR"/>
        </a:p>
      </dgm:t>
    </dgm:pt>
    <dgm:pt modelId="{F422E4C2-EA07-4455-BA62-5A8AFFB36B9F}" type="sibTrans" cxnId="{508BE8DC-5BA7-47BA-81FD-AFBD38ED689F}">
      <dgm:prSet/>
      <dgm:spPr/>
      <dgm:t>
        <a:bodyPr/>
        <a:lstStyle/>
        <a:p>
          <a:endParaRPr lang="el-GR"/>
        </a:p>
      </dgm:t>
    </dgm:pt>
    <dgm:pt modelId="{01ABB656-B82E-4840-9806-4B7232571504}">
      <dgm:prSet phldrT="[Κείμενο]" custT="1"/>
      <dgm:spPr/>
      <dgm:t>
        <a:bodyPr/>
        <a:lstStyle/>
        <a:p>
          <a:r>
            <a:rPr lang="el-GR" sz="1600" dirty="0"/>
            <a:t>Προσδιορίζονται με σαφήνεια ο σκοπός και τα προσδοκώμενα μαθησιακά αποτελέσματα</a:t>
          </a:r>
        </a:p>
      </dgm:t>
    </dgm:pt>
    <dgm:pt modelId="{53FB97B2-3169-44F0-BC13-123487E6377A}" type="parTrans" cxnId="{FEF1910E-3EBF-4CCE-AEA3-D86D84BC3093}">
      <dgm:prSet/>
      <dgm:spPr/>
      <dgm:t>
        <a:bodyPr/>
        <a:lstStyle/>
        <a:p>
          <a:endParaRPr lang="el-GR"/>
        </a:p>
      </dgm:t>
    </dgm:pt>
    <dgm:pt modelId="{70D0829F-FA02-4B68-8590-58D0C4EF85A1}" type="sibTrans" cxnId="{FEF1910E-3EBF-4CCE-AEA3-D86D84BC3093}">
      <dgm:prSet/>
      <dgm:spPr/>
      <dgm:t>
        <a:bodyPr/>
        <a:lstStyle/>
        <a:p>
          <a:endParaRPr lang="el-GR"/>
        </a:p>
      </dgm:t>
    </dgm:pt>
    <dgm:pt modelId="{00F02CB5-09C7-4734-B055-90B7094755CB}">
      <dgm:prSet phldrT="[Κείμενο]" custT="1"/>
      <dgm:spPr/>
      <dgm:t>
        <a:bodyPr/>
        <a:lstStyle/>
        <a:p>
          <a:r>
            <a:rPr lang="el-GR" sz="1600" dirty="0"/>
            <a:t>Προσαρμοστικότητας</a:t>
          </a:r>
        </a:p>
      </dgm:t>
    </dgm:pt>
    <dgm:pt modelId="{F82A13E4-1549-46C9-8B50-2DFBF9672292}" type="parTrans" cxnId="{9DE5DA2B-2D77-45FF-A034-686FC81050C9}">
      <dgm:prSet/>
      <dgm:spPr/>
      <dgm:t>
        <a:bodyPr/>
        <a:lstStyle/>
        <a:p>
          <a:endParaRPr lang="el-GR"/>
        </a:p>
      </dgm:t>
    </dgm:pt>
    <dgm:pt modelId="{8E117569-4570-46BE-B610-DC7FB1332F28}" type="sibTrans" cxnId="{9DE5DA2B-2D77-45FF-A034-686FC81050C9}">
      <dgm:prSet/>
      <dgm:spPr/>
      <dgm:t>
        <a:bodyPr/>
        <a:lstStyle/>
        <a:p>
          <a:endParaRPr lang="el-GR"/>
        </a:p>
      </dgm:t>
    </dgm:pt>
    <dgm:pt modelId="{4E82B19C-0804-47F0-BE9C-525D34194F0C}">
      <dgm:prSet phldrT="[Κείμενο]" custT="1"/>
      <dgm:spPr/>
      <dgm:t>
        <a:bodyPr/>
        <a:lstStyle/>
        <a:p>
          <a:r>
            <a:rPr lang="el-GR" sz="1600" dirty="0"/>
            <a:t>Πλεονασμού</a:t>
          </a:r>
        </a:p>
      </dgm:t>
    </dgm:pt>
    <dgm:pt modelId="{9B43E0EC-63CE-4661-963B-CFCB5E5CEF5B}" type="parTrans" cxnId="{BC2F7995-4EA7-416E-A62A-4F0FEF9AF45F}">
      <dgm:prSet/>
      <dgm:spPr/>
      <dgm:t>
        <a:bodyPr/>
        <a:lstStyle/>
        <a:p>
          <a:endParaRPr lang="el-GR"/>
        </a:p>
      </dgm:t>
    </dgm:pt>
    <dgm:pt modelId="{B93A2C59-38F1-4C0F-BBE6-C3274D1122E5}" type="sibTrans" cxnId="{BC2F7995-4EA7-416E-A62A-4F0FEF9AF45F}">
      <dgm:prSet/>
      <dgm:spPr/>
      <dgm:t>
        <a:bodyPr/>
        <a:lstStyle/>
        <a:p>
          <a:endParaRPr lang="el-GR"/>
        </a:p>
      </dgm:t>
    </dgm:pt>
    <dgm:pt modelId="{8492BB8B-76A7-480F-BCC1-732BB7B7DC2E}">
      <dgm:prSet phldrT="[Κείμενο]" custT="1"/>
      <dgm:spPr/>
      <dgm:t>
        <a:bodyPr/>
        <a:lstStyle/>
        <a:p>
          <a:r>
            <a:rPr lang="el-GR" sz="1600" dirty="0"/>
            <a:t>Συνοχής</a:t>
          </a:r>
        </a:p>
      </dgm:t>
    </dgm:pt>
    <dgm:pt modelId="{078EF5CD-A357-48E6-B96B-8CA5F801301A}" type="parTrans" cxnId="{3730E856-56B0-4581-97D8-E8CECDBEA35C}">
      <dgm:prSet/>
      <dgm:spPr/>
      <dgm:t>
        <a:bodyPr/>
        <a:lstStyle/>
        <a:p>
          <a:endParaRPr lang="el-GR"/>
        </a:p>
      </dgm:t>
    </dgm:pt>
    <dgm:pt modelId="{B74F4C4D-83B1-49EB-992A-10E2E30D69DF}" type="sibTrans" cxnId="{3730E856-56B0-4581-97D8-E8CECDBEA35C}">
      <dgm:prSet/>
      <dgm:spPr/>
      <dgm:t>
        <a:bodyPr/>
        <a:lstStyle/>
        <a:p>
          <a:endParaRPr lang="el-GR"/>
        </a:p>
      </dgm:t>
    </dgm:pt>
    <dgm:pt modelId="{98CFD039-B122-40D0-A329-BB7D5A61EE3D}">
      <dgm:prSet phldrT="[Κείμενο]" custT="1"/>
      <dgm:spPr/>
      <dgm:t>
        <a:bodyPr/>
        <a:lstStyle/>
        <a:p>
          <a:r>
            <a:rPr lang="el-GR" sz="1600" dirty="0"/>
            <a:t>Σηματοδότησης</a:t>
          </a:r>
        </a:p>
      </dgm:t>
    </dgm:pt>
    <dgm:pt modelId="{40DC97B7-29E6-46D1-BD05-8E8E6D49C53C}" type="parTrans" cxnId="{4032689C-984A-42F5-B288-8A4A85437BC0}">
      <dgm:prSet/>
      <dgm:spPr/>
      <dgm:t>
        <a:bodyPr/>
        <a:lstStyle/>
        <a:p>
          <a:endParaRPr lang="el-GR"/>
        </a:p>
      </dgm:t>
    </dgm:pt>
    <dgm:pt modelId="{E8B02D23-91E9-4B87-90DE-CB0272550AE3}" type="sibTrans" cxnId="{4032689C-984A-42F5-B288-8A4A85437BC0}">
      <dgm:prSet/>
      <dgm:spPr/>
      <dgm:t>
        <a:bodyPr/>
        <a:lstStyle/>
        <a:p>
          <a:endParaRPr lang="el-GR"/>
        </a:p>
      </dgm:t>
    </dgm:pt>
    <dgm:pt modelId="{A0D2B759-288E-42EB-8930-0E1AD9C396D6}">
      <dgm:prSet phldrT="[Κείμενο]" custT="1"/>
      <dgm:spPr/>
      <dgm:t>
        <a:bodyPr/>
        <a:lstStyle/>
        <a:p>
          <a:r>
            <a:rPr lang="el-GR" sz="1600" dirty="0"/>
            <a:t>Συνάφειας</a:t>
          </a:r>
        </a:p>
      </dgm:t>
    </dgm:pt>
    <dgm:pt modelId="{AAAC3FAE-F12A-41AB-A5F3-E730CA15F0EE}" type="parTrans" cxnId="{73EF735A-41CC-4C66-BCD4-7628D164744F}">
      <dgm:prSet/>
      <dgm:spPr/>
      <dgm:t>
        <a:bodyPr/>
        <a:lstStyle/>
        <a:p>
          <a:endParaRPr lang="el-GR"/>
        </a:p>
      </dgm:t>
    </dgm:pt>
    <dgm:pt modelId="{8F70174D-BFAC-47CD-B741-B7EE23FF6D7C}" type="sibTrans" cxnId="{73EF735A-41CC-4C66-BCD4-7628D164744F}">
      <dgm:prSet/>
      <dgm:spPr/>
      <dgm:t>
        <a:bodyPr/>
        <a:lstStyle/>
        <a:p>
          <a:endParaRPr lang="el-GR"/>
        </a:p>
      </dgm:t>
    </dgm:pt>
    <dgm:pt modelId="{212B3F6E-DC03-43D6-BE27-AF71E0ABF8E8}">
      <dgm:prSet phldrT="[Κείμενο]" custT="1"/>
      <dgm:spPr/>
      <dgm:t>
        <a:bodyPr/>
        <a:lstStyle/>
        <a:p>
          <a:r>
            <a:rPr lang="el-GR" sz="1600" dirty="0"/>
            <a:t>Κατάτμησης</a:t>
          </a:r>
        </a:p>
      </dgm:t>
    </dgm:pt>
    <dgm:pt modelId="{727FB8CC-8857-472A-9B28-CD779018695B}" type="parTrans" cxnId="{2648F219-39C7-4B66-9FF3-173025FC00EE}">
      <dgm:prSet/>
      <dgm:spPr/>
      <dgm:t>
        <a:bodyPr/>
        <a:lstStyle/>
        <a:p>
          <a:endParaRPr lang="el-GR"/>
        </a:p>
      </dgm:t>
    </dgm:pt>
    <dgm:pt modelId="{7B980935-ADFC-49D2-ACFC-C02FC136AB95}" type="sibTrans" cxnId="{2648F219-39C7-4B66-9FF3-173025FC00EE}">
      <dgm:prSet/>
      <dgm:spPr/>
      <dgm:t>
        <a:bodyPr/>
        <a:lstStyle/>
        <a:p>
          <a:endParaRPr lang="el-GR"/>
        </a:p>
      </dgm:t>
    </dgm:pt>
    <dgm:pt modelId="{943C28D7-DE03-4EC4-8E46-06771C52BDB7}">
      <dgm:prSet phldrT="[Κείμενο]" custT="1"/>
      <dgm:spPr/>
      <dgm:t>
        <a:bodyPr/>
        <a:lstStyle/>
        <a:p>
          <a:r>
            <a:rPr lang="el-GR" sz="1600" dirty="0"/>
            <a:t>Γνωσιακής μαθητείας</a:t>
          </a:r>
        </a:p>
      </dgm:t>
    </dgm:pt>
    <dgm:pt modelId="{9BBA4D31-B625-408D-ABE5-5C192DF8FBBE}" type="parTrans" cxnId="{BA2DEF21-BA3D-4878-8B04-A02E002A06F8}">
      <dgm:prSet/>
      <dgm:spPr/>
      <dgm:t>
        <a:bodyPr/>
        <a:lstStyle/>
        <a:p>
          <a:endParaRPr lang="el-GR"/>
        </a:p>
      </dgm:t>
    </dgm:pt>
    <dgm:pt modelId="{640A197D-4598-45C5-BDC9-26447C4C44BF}" type="sibTrans" cxnId="{BA2DEF21-BA3D-4878-8B04-A02E002A06F8}">
      <dgm:prSet/>
      <dgm:spPr/>
      <dgm:t>
        <a:bodyPr/>
        <a:lstStyle/>
        <a:p>
          <a:endParaRPr lang="el-GR"/>
        </a:p>
      </dgm:t>
    </dgm:pt>
    <dgm:pt modelId="{2B833826-1E65-47D9-9F01-8EEC52B4EC8F}">
      <dgm:prSet phldrT="[Κείμενο]" custT="1"/>
      <dgm:spPr/>
      <dgm:t>
        <a:bodyPr/>
        <a:lstStyle/>
        <a:p>
          <a:r>
            <a:rPr lang="el-GR" sz="1600" dirty="0"/>
            <a:t>Προσωποποίησης</a:t>
          </a:r>
        </a:p>
      </dgm:t>
    </dgm:pt>
    <dgm:pt modelId="{AF083023-C884-43F0-BCD1-A2C53132223F}" type="parTrans" cxnId="{216DE0DA-F6C8-4FBE-AA3B-D1B52418DECB}">
      <dgm:prSet/>
      <dgm:spPr/>
      <dgm:t>
        <a:bodyPr/>
        <a:lstStyle/>
        <a:p>
          <a:endParaRPr lang="el-GR"/>
        </a:p>
      </dgm:t>
    </dgm:pt>
    <dgm:pt modelId="{FDEDE07B-4998-41C7-8B01-04F3764136E9}" type="sibTrans" cxnId="{216DE0DA-F6C8-4FBE-AA3B-D1B52418DECB}">
      <dgm:prSet/>
      <dgm:spPr/>
      <dgm:t>
        <a:bodyPr/>
        <a:lstStyle/>
        <a:p>
          <a:endParaRPr lang="el-GR"/>
        </a:p>
      </dgm:t>
    </dgm:pt>
    <dgm:pt modelId="{BCFABF2F-530B-46D8-B463-EC78BD3EF70E}">
      <dgm:prSet phldrT="[Κείμενο]" custT="1"/>
      <dgm:spPr/>
      <dgm:t>
        <a:bodyPr/>
        <a:lstStyle/>
        <a:p>
          <a:r>
            <a:rPr lang="el-GR" sz="1600" dirty="0"/>
            <a:t>Φωνής</a:t>
          </a:r>
        </a:p>
      </dgm:t>
    </dgm:pt>
    <dgm:pt modelId="{3E83E397-C8E2-4B08-8D18-E62AC7487477}" type="parTrans" cxnId="{E64A6E3B-6AD0-4D46-8B4E-2FB4A659CCAC}">
      <dgm:prSet/>
      <dgm:spPr/>
      <dgm:t>
        <a:bodyPr/>
        <a:lstStyle/>
        <a:p>
          <a:endParaRPr lang="el-GR"/>
        </a:p>
      </dgm:t>
    </dgm:pt>
    <dgm:pt modelId="{F5447D6A-4697-487D-8AD5-43BEAE355285}" type="sibTrans" cxnId="{E64A6E3B-6AD0-4D46-8B4E-2FB4A659CCAC}">
      <dgm:prSet/>
      <dgm:spPr/>
      <dgm:t>
        <a:bodyPr/>
        <a:lstStyle/>
        <a:p>
          <a:endParaRPr lang="el-GR"/>
        </a:p>
      </dgm:t>
    </dgm:pt>
    <dgm:pt modelId="{A3A1607E-0DF9-4509-A925-6EFBF28D739D}">
      <dgm:prSet phldrT="[Κείμενο]" custT="1"/>
      <dgm:spPr/>
      <dgm:t>
        <a:bodyPr/>
        <a:lstStyle/>
        <a:p>
          <a:r>
            <a:rPr lang="el-GR" sz="1600" dirty="0"/>
            <a:t>Εικόνας</a:t>
          </a:r>
        </a:p>
      </dgm:t>
    </dgm:pt>
    <dgm:pt modelId="{A2C077F1-1C7C-4F87-9002-C9E11EC25A4C}" type="parTrans" cxnId="{A8896D9F-C99B-4174-AF50-E8BB06D6B419}">
      <dgm:prSet/>
      <dgm:spPr/>
      <dgm:t>
        <a:bodyPr/>
        <a:lstStyle/>
        <a:p>
          <a:endParaRPr lang="el-GR"/>
        </a:p>
      </dgm:t>
    </dgm:pt>
    <dgm:pt modelId="{0FCDE673-F0E4-4E63-A127-9C9330563025}" type="sibTrans" cxnId="{A8896D9F-C99B-4174-AF50-E8BB06D6B419}">
      <dgm:prSet/>
      <dgm:spPr/>
      <dgm:t>
        <a:bodyPr/>
        <a:lstStyle/>
        <a:p>
          <a:endParaRPr lang="el-GR"/>
        </a:p>
      </dgm:t>
    </dgm:pt>
    <dgm:pt modelId="{59A6B9D8-35C2-43F4-9C50-624232525514}">
      <dgm:prSet phldrT="[Κείμενο]" custT="1"/>
      <dgm:spPr/>
      <dgm:t>
        <a:bodyPr/>
        <a:lstStyle/>
        <a:p>
          <a:r>
            <a:rPr lang="el-GR" sz="1600" dirty="0"/>
            <a:t>Προπαίδευσης </a:t>
          </a:r>
        </a:p>
      </dgm:t>
    </dgm:pt>
    <dgm:pt modelId="{B8DA8E1A-10DA-4D48-8EFE-AF5AFB0B2C33}" type="parTrans" cxnId="{7399F6DB-40EA-436B-AB8C-785988EB7A3F}">
      <dgm:prSet/>
      <dgm:spPr/>
      <dgm:t>
        <a:bodyPr/>
        <a:lstStyle/>
        <a:p>
          <a:endParaRPr lang="el-GR"/>
        </a:p>
      </dgm:t>
    </dgm:pt>
    <dgm:pt modelId="{E5AE9FFB-B50F-4DB9-991B-C5BF9BF08D45}" type="sibTrans" cxnId="{7399F6DB-40EA-436B-AB8C-785988EB7A3F}">
      <dgm:prSet/>
      <dgm:spPr/>
      <dgm:t>
        <a:bodyPr/>
        <a:lstStyle/>
        <a:p>
          <a:endParaRPr lang="el-GR"/>
        </a:p>
      </dgm:t>
    </dgm:pt>
    <dgm:pt modelId="{D687B1B1-05BD-4054-AE53-B9DA21FAE061}">
      <dgm:prSet/>
      <dgm:spPr/>
      <dgm:t>
        <a:bodyPr/>
        <a:lstStyle/>
        <a:p>
          <a:r>
            <a:rPr lang="el-GR" dirty="0"/>
            <a:t>Το χωροευαίσθητο παιχνίδι επαυξημένης πραγματικότητας </a:t>
          </a:r>
          <a:r>
            <a:rPr lang="en-US" dirty="0"/>
            <a:t>Actionbound </a:t>
          </a:r>
          <a:r>
            <a:rPr lang="el-GR" dirty="0"/>
            <a:t>είναι κατάλληλο για εξαε</a:t>
          </a:r>
        </a:p>
      </dgm:t>
    </dgm:pt>
    <dgm:pt modelId="{4DE40978-675C-4ABD-8579-7A53E5678149}" type="parTrans" cxnId="{E1D7B504-6506-4502-9396-D13EE5B04000}">
      <dgm:prSet/>
      <dgm:spPr/>
      <dgm:t>
        <a:bodyPr/>
        <a:lstStyle/>
        <a:p>
          <a:endParaRPr lang="el-GR"/>
        </a:p>
      </dgm:t>
    </dgm:pt>
    <dgm:pt modelId="{7446FED6-FC26-4C6E-A842-CB180F123D66}" type="sibTrans" cxnId="{E1D7B504-6506-4502-9396-D13EE5B04000}">
      <dgm:prSet/>
      <dgm:spPr/>
      <dgm:t>
        <a:bodyPr/>
        <a:lstStyle/>
        <a:p>
          <a:endParaRPr lang="el-GR"/>
        </a:p>
      </dgm:t>
    </dgm:pt>
    <dgm:pt modelId="{70280D24-55BC-464E-A04B-667D1327D64E}">
      <dgm:prSet phldrT="[Κείμενο]" custT="1"/>
      <dgm:spPr/>
      <dgm:t>
        <a:bodyPr anchor="t"/>
        <a:lstStyle/>
        <a:p>
          <a:r>
            <a:rPr lang="el-GR" sz="1800" dirty="0"/>
            <a:t>Στο κύριο ΕΥ έχουν ακολουθηθεί οι βασικές αρχές σχεδιασμού που είναι σύμφωνες με τη μεθοδολογία της εξαε.</a:t>
          </a:r>
        </a:p>
      </dgm:t>
    </dgm:pt>
    <dgm:pt modelId="{46DFD6A2-49E9-4E41-90FE-CA88BEEF52E1}" type="sibTrans" cxnId="{72C03CBA-BC4D-4125-ADCF-5C7E8DF0EF95}">
      <dgm:prSet/>
      <dgm:spPr/>
      <dgm:t>
        <a:bodyPr/>
        <a:lstStyle/>
        <a:p>
          <a:endParaRPr lang="el-GR" sz="1800"/>
        </a:p>
      </dgm:t>
    </dgm:pt>
    <dgm:pt modelId="{16B59D0E-9E11-4AB2-9DB6-6A468674F472}" type="parTrans" cxnId="{72C03CBA-BC4D-4125-ADCF-5C7E8DF0EF95}">
      <dgm:prSet/>
      <dgm:spPr/>
      <dgm:t>
        <a:bodyPr/>
        <a:lstStyle/>
        <a:p>
          <a:endParaRPr lang="el-GR" sz="1800"/>
        </a:p>
      </dgm:t>
    </dgm:pt>
    <dgm:pt modelId="{93B45766-D858-45BD-9744-92F229364931}">
      <dgm:prSet/>
      <dgm:spPr/>
      <dgm:t>
        <a:bodyPr/>
        <a:lstStyle/>
        <a:p>
          <a:r>
            <a:rPr lang="el-GR" dirty="0"/>
            <a:t>Είναι εύκολο στη χρήση</a:t>
          </a:r>
        </a:p>
      </dgm:t>
    </dgm:pt>
    <dgm:pt modelId="{49F2D894-54A9-4ED2-ADBB-E81B0F046625}" type="parTrans" cxnId="{59439691-9C18-4D29-A8CD-F0BE35B0756F}">
      <dgm:prSet/>
      <dgm:spPr/>
      <dgm:t>
        <a:bodyPr/>
        <a:lstStyle/>
        <a:p>
          <a:endParaRPr lang="el-GR"/>
        </a:p>
      </dgm:t>
    </dgm:pt>
    <dgm:pt modelId="{336D8146-F716-47B9-8B6F-C05C31DAE50C}" type="sibTrans" cxnId="{59439691-9C18-4D29-A8CD-F0BE35B0756F}">
      <dgm:prSet/>
      <dgm:spPr/>
      <dgm:t>
        <a:bodyPr/>
        <a:lstStyle/>
        <a:p>
          <a:endParaRPr lang="el-GR"/>
        </a:p>
      </dgm:t>
    </dgm:pt>
    <dgm:pt modelId="{E6B81B4E-AF9D-468B-A58E-36E76108C680}">
      <dgm:prSet/>
      <dgm:spPr/>
      <dgm:t>
        <a:bodyPr/>
        <a:lstStyle/>
        <a:p>
          <a:r>
            <a:rPr lang="el-GR" dirty="0"/>
            <a:t>Περιέχει κατανοητές οδηγίες χρήσης</a:t>
          </a:r>
        </a:p>
      </dgm:t>
    </dgm:pt>
    <dgm:pt modelId="{964A60EB-8EFC-4B47-94A7-098E68FDED02}" type="parTrans" cxnId="{32BB3097-463C-4179-8068-F427A1562046}">
      <dgm:prSet/>
      <dgm:spPr/>
      <dgm:t>
        <a:bodyPr/>
        <a:lstStyle/>
        <a:p>
          <a:endParaRPr lang="el-GR"/>
        </a:p>
      </dgm:t>
    </dgm:pt>
    <dgm:pt modelId="{356D582E-C4D9-4019-9879-B7EB6DAAE89B}" type="sibTrans" cxnId="{32BB3097-463C-4179-8068-F427A1562046}">
      <dgm:prSet/>
      <dgm:spPr/>
      <dgm:t>
        <a:bodyPr/>
        <a:lstStyle/>
        <a:p>
          <a:endParaRPr lang="el-GR"/>
        </a:p>
      </dgm:t>
    </dgm:pt>
    <dgm:pt modelId="{2CF7FCCA-E734-40AE-B014-A1A9003ECA6D}">
      <dgm:prSet/>
      <dgm:spPr/>
      <dgm:t>
        <a:bodyPr/>
        <a:lstStyle/>
        <a:p>
          <a:r>
            <a:rPr lang="el-GR" dirty="0"/>
            <a:t>Υπάρχει ποικιλία δραστηριοτήτων</a:t>
          </a:r>
        </a:p>
      </dgm:t>
    </dgm:pt>
    <dgm:pt modelId="{EEFDEF75-23DF-49B8-ABCC-A11EE1FC500A}" type="parTrans" cxnId="{2C7CD961-AFE4-489B-8717-9D34261D1A5A}">
      <dgm:prSet/>
      <dgm:spPr/>
      <dgm:t>
        <a:bodyPr/>
        <a:lstStyle/>
        <a:p>
          <a:endParaRPr lang="el-GR"/>
        </a:p>
      </dgm:t>
    </dgm:pt>
    <dgm:pt modelId="{511D0F5F-E887-4971-8DE2-D0200EBFCD4F}" type="sibTrans" cxnId="{2C7CD961-AFE4-489B-8717-9D34261D1A5A}">
      <dgm:prSet/>
      <dgm:spPr/>
      <dgm:t>
        <a:bodyPr/>
        <a:lstStyle/>
        <a:p>
          <a:endParaRPr lang="el-GR"/>
        </a:p>
      </dgm:t>
    </dgm:pt>
    <dgm:pt modelId="{46772EAD-103C-4AB2-999E-133527DC59AC}">
      <dgm:prSet/>
      <dgm:spPr/>
      <dgm:t>
        <a:bodyPr/>
        <a:lstStyle/>
        <a:p>
          <a:r>
            <a:rPr lang="el-GR" dirty="0"/>
            <a:t>Το σενάριο έχει αληθοφάνεια</a:t>
          </a:r>
        </a:p>
      </dgm:t>
    </dgm:pt>
    <dgm:pt modelId="{DA0CE32C-16F8-4901-ACBB-233652E4C117}" type="parTrans" cxnId="{BE90B834-6F43-491C-BF32-D249C9FE34BA}">
      <dgm:prSet/>
      <dgm:spPr/>
      <dgm:t>
        <a:bodyPr/>
        <a:lstStyle/>
        <a:p>
          <a:endParaRPr lang="el-GR"/>
        </a:p>
      </dgm:t>
    </dgm:pt>
    <dgm:pt modelId="{6D39FD60-10A6-480B-8C88-B14F6CF0636A}" type="sibTrans" cxnId="{BE90B834-6F43-491C-BF32-D249C9FE34BA}">
      <dgm:prSet/>
      <dgm:spPr/>
      <dgm:t>
        <a:bodyPr/>
        <a:lstStyle/>
        <a:p>
          <a:endParaRPr lang="el-GR"/>
        </a:p>
      </dgm:t>
    </dgm:pt>
    <dgm:pt modelId="{FD77735D-8D99-45AA-B581-B99A776CCC35}" type="pres">
      <dgm:prSet presAssocID="{3273059C-0F24-4EFB-8FAA-8234E07A9AD8}" presName="Name0" presStyleCnt="0">
        <dgm:presLayoutVars>
          <dgm:dir/>
          <dgm:animLvl val="lvl"/>
          <dgm:resizeHandles val="exact"/>
        </dgm:presLayoutVars>
      </dgm:prSet>
      <dgm:spPr/>
    </dgm:pt>
    <dgm:pt modelId="{11EEE23F-1E26-4D8F-B943-9159609740AF}" type="pres">
      <dgm:prSet presAssocID="{70280D24-55BC-464E-A04B-667D1327D64E}" presName="composite" presStyleCnt="0"/>
      <dgm:spPr/>
    </dgm:pt>
    <dgm:pt modelId="{9D014CD5-2CD6-4B92-AE0A-840F42212805}" type="pres">
      <dgm:prSet presAssocID="{70280D24-55BC-464E-A04B-667D1327D64E}" presName="parTx" presStyleLbl="alignNode1" presStyleIdx="0" presStyleCnt="3" custScaleY="125550">
        <dgm:presLayoutVars>
          <dgm:chMax val="0"/>
          <dgm:chPref val="0"/>
          <dgm:bulletEnabled val="1"/>
        </dgm:presLayoutVars>
      </dgm:prSet>
      <dgm:spPr/>
    </dgm:pt>
    <dgm:pt modelId="{4F3B7705-C427-4025-933A-290698C37B5C}" type="pres">
      <dgm:prSet presAssocID="{70280D24-55BC-464E-A04B-667D1327D64E}" presName="desTx" presStyleLbl="alignAccFollowNode1" presStyleIdx="0" presStyleCnt="3">
        <dgm:presLayoutVars>
          <dgm:bulletEnabled val="1"/>
        </dgm:presLayoutVars>
      </dgm:prSet>
      <dgm:spPr/>
    </dgm:pt>
    <dgm:pt modelId="{0F407FE1-FE74-4D15-B7F9-9E8FA78F5C56}" type="pres">
      <dgm:prSet presAssocID="{46DFD6A2-49E9-4E41-90FE-CA88BEEF52E1}" presName="space" presStyleCnt="0"/>
      <dgm:spPr/>
    </dgm:pt>
    <dgm:pt modelId="{817620B3-F39D-48A6-AADB-7C71742F42C3}" type="pres">
      <dgm:prSet presAssocID="{C5E549CC-125C-4033-A4E9-3CBD6143B7FF}" presName="composite" presStyleCnt="0"/>
      <dgm:spPr/>
    </dgm:pt>
    <dgm:pt modelId="{8BF26E23-AEA0-42F3-95BD-A547AFF8B965}" type="pres">
      <dgm:prSet presAssocID="{C5E549CC-125C-4033-A4E9-3CBD6143B7FF}" presName="parTx" presStyleLbl="alignNode1" presStyleIdx="1" presStyleCnt="3" custScaleY="120614">
        <dgm:presLayoutVars>
          <dgm:chMax val="0"/>
          <dgm:chPref val="0"/>
          <dgm:bulletEnabled val="1"/>
        </dgm:presLayoutVars>
      </dgm:prSet>
      <dgm:spPr/>
    </dgm:pt>
    <dgm:pt modelId="{45E8895A-46FC-4EEC-8B6E-90AD2566431A}" type="pres">
      <dgm:prSet presAssocID="{C5E549CC-125C-4033-A4E9-3CBD6143B7FF}" presName="desTx" presStyleLbl="alignAccFollowNode1" presStyleIdx="1" presStyleCnt="3">
        <dgm:presLayoutVars>
          <dgm:bulletEnabled val="1"/>
        </dgm:presLayoutVars>
      </dgm:prSet>
      <dgm:spPr/>
    </dgm:pt>
    <dgm:pt modelId="{7D7F85E8-95E3-4B85-A881-7F9CB306BFC6}" type="pres">
      <dgm:prSet presAssocID="{C719A29F-7221-4D03-9DA0-7F896B4EEA19}" presName="space" presStyleCnt="0"/>
      <dgm:spPr/>
    </dgm:pt>
    <dgm:pt modelId="{BE049E88-85A4-4DF1-8233-719AE4A0BC42}" type="pres">
      <dgm:prSet presAssocID="{D687B1B1-05BD-4054-AE53-B9DA21FAE061}" presName="composite" presStyleCnt="0"/>
      <dgm:spPr/>
    </dgm:pt>
    <dgm:pt modelId="{4189BE16-25F1-4B0F-AFFA-0DBBD7D60937}" type="pres">
      <dgm:prSet presAssocID="{D687B1B1-05BD-4054-AE53-B9DA21FAE061}" presName="parTx" presStyleLbl="alignNode1" presStyleIdx="2" presStyleCnt="3" custScaleY="119783">
        <dgm:presLayoutVars>
          <dgm:chMax val="0"/>
          <dgm:chPref val="0"/>
          <dgm:bulletEnabled val="1"/>
        </dgm:presLayoutVars>
      </dgm:prSet>
      <dgm:spPr/>
    </dgm:pt>
    <dgm:pt modelId="{8DB3F956-F8B3-4C1A-8232-E2B0139AA641}" type="pres">
      <dgm:prSet presAssocID="{D687B1B1-05BD-4054-AE53-B9DA21FAE061}" presName="desTx" presStyleLbl="alignAccFollowNode1" presStyleIdx="2" presStyleCnt="3">
        <dgm:presLayoutVars>
          <dgm:bulletEnabled val="1"/>
        </dgm:presLayoutVars>
      </dgm:prSet>
      <dgm:spPr/>
    </dgm:pt>
  </dgm:ptLst>
  <dgm:cxnLst>
    <dgm:cxn modelId="{21AED100-72B9-42E5-B3DD-02E911DB673F}" srcId="{70280D24-55BC-464E-A04B-667D1327D64E}" destId="{242EE54E-22D6-4332-AB17-E963D96B9E18}" srcOrd="2" destOrd="0" parTransId="{0715810D-CE72-4F54-9411-0D5C8D7838D2}" sibTransId="{088419B1-3011-4CF6-B282-9B182D5B61D8}"/>
    <dgm:cxn modelId="{E1D7B504-6506-4502-9396-D13EE5B04000}" srcId="{3273059C-0F24-4EFB-8FAA-8234E07A9AD8}" destId="{D687B1B1-05BD-4054-AE53-B9DA21FAE061}" srcOrd="2" destOrd="0" parTransId="{4DE40978-675C-4ABD-8579-7A53E5678149}" sibTransId="{7446FED6-FC26-4C6E-A842-CB180F123D66}"/>
    <dgm:cxn modelId="{FB5CD30B-5764-4F69-A5B8-415A5A491A51}" type="presOf" srcId="{01ABB656-B82E-4840-9806-4B7232571504}" destId="{4F3B7705-C427-4025-933A-290698C37B5C}" srcOrd="0" destOrd="5" presId="urn:microsoft.com/office/officeart/2005/8/layout/hList1"/>
    <dgm:cxn modelId="{FEF1910E-3EBF-4CCE-AEA3-D86D84BC3093}" srcId="{70280D24-55BC-464E-A04B-667D1327D64E}" destId="{01ABB656-B82E-4840-9806-4B7232571504}" srcOrd="5" destOrd="0" parTransId="{53FB97B2-3169-44F0-BC13-123487E6377A}" sibTransId="{70D0829F-FA02-4B68-8590-58D0C4EF85A1}"/>
    <dgm:cxn modelId="{B953D112-3A76-4E3F-A500-C50DF2AEFC86}" type="presOf" srcId="{A0D2B759-288E-42EB-8930-0E1AD9C396D6}" destId="{45E8895A-46FC-4EEC-8B6E-90AD2566431A}" srcOrd="0" destOrd="5" presId="urn:microsoft.com/office/officeart/2005/8/layout/hList1"/>
    <dgm:cxn modelId="{2648F219-39C7-4B66-9FF3-173025FC00EE}" srcId="{C5E549CC-125C-4033-A4E9-3CBD6143B7FF}" destId="{212B3F6E-DC03-43D6-BE27-AF71E0ABF8E8}" srcOrd="6" destOrd="0" parTransId="{727FB8CC-8857-472A-9B28-CD779018695B}" sibTransId="{7B980935-ADFC-49D2-ACFC-C02FC136AB95}"/>
    <dgm:cxn modelId="{BA2DEF21-BA3D-4878-8B04-A02E002A06F8}" srcId="{C5E549CC-125C-4033-A4E9-3CBD6143B7FF}" destId="{943C28D7-DE03-4EC4-8E46-06771C52BDB7}" srcOrd="7" destOrd="0" parTransId="{9BBA4D31-B625-408D-ABE5-5C192DF8FBBE}" sibTransId="{640A197D-4598-45C5-BDC9-26447C4C44BF}"/>
    <dgm:cxn modelId="{9DE5DA2B-2D77-45FF-A034-686FC81050C9}" srcId="{C5E549CC-125C-4033-A4E9-3CBD6143B7FF}" destId="{00F02CB5-09C7-4734-B055-90B7094755CB}" srcOrd="1" destOrd="0" parTransId="{F82A13E4-1549-46C9-8B50-2DFBF9672292}" sibTransId="{8E117569-4570-46BE-B610-DC7FB1332F28}"/>
    <dgm:cxn modelId="{905D392E-B05E-4F50-976D-3283E942EECA}" type="presOf" srcId="{943C28D7-DE03-4EC4-8E46-06771C52BDB7}" destId="{45E8895A-46FC-4EEC-8B6E-90AD2566431A}" srcOrd="0" destOrd="7" presId="urn:microsoft.com/office/officeart/2005/8/layout/hList1"/>
    <dgm:cxn modelId="{39D74A33-D2C3-4E08-9910-6F3B8F1CB8D7}" type="presOf" srcId="{BABC19EB-895C-456C-A9BD-CCD6680F1A95}" destId="{4F3B7705-C427-4025-933A-290698C37B5C}" srcOrd="0" destOrd="3" presId="urn:microsoft.com/office/officeart/2005/8/layout/hList1"/>
    <dgm:cxn modelId="{BE90B834-6F43-491C-BF32-D249C9FE34BA}" srcId="{D687B1B1-05BD-4054-AE53-B9DA21FAE061}" destId="{46772EAD-103C-4AB2-999E-133527DC59AC}" srcOrd="3" destOrd="0" parTransId="{DA0CE32C-16F8-4901-ACBB-233652E4C117}" sibTransId="{6D39FD60-10A6-480B-8C88-B14F6CF0636A}"/>
    <dgm:cxn modelId="{9E37D636-C2CD-4049-BB85-D687005C5674}" srcId="{C5E549CC-125C-4033-A4E9-3CBD6143B7FF}" destId="{ABC97396-526D-4E5C-B148-D1562350E9A2}" srcOrd="0" destOrd="0" parTransId="{5351E9A4-5EFA-4C4A-9EB1-E904D7E9566F}" sibTransId="{347EEA0A-DD7E-48F3-A93F-0DE223BB8583}"/>
    <dgm:cxn modelId="{C956BA37-0C9A-40E7-A0CB-A636ACF5E3BF}" type="presOf" srcId="{3273059C-0F24-4EFB-8FAA-8234E07A9AD8}" destId="{FD77735D-8D99-45AA-B581-B99A776CCC35}" srcOrd="0" destOrd="0" presId="urn:microsoft.com/office/officeart/2005/8/layout/hList1"/>
    <dgm:cxn modelId="{E64A6E3B-6AD0-4D46-8B4E-2FB4A659CCAC}" srcId="{C5E549CC-125C-4033-A4E9-3CBD6143B7FF}" destId="{BCFABF2F-530B-46D8-B463-EC78BD3EF70E}" srcOrd="9" destOrd="0" parTransId="{3E83E397-C8E2-4B08-8D18-E62AC7487477}" sibTransId="{F5447D6A-4697-487D-8AD5-43BEAE355285}"/>
    <dgm:cxn modelId="{C98A8D5D-0AD9-479B-9F3B-607C4D36D173}" type="presOf" srcId="{22F2C7E8-4391-4677-82B6-BCDF6A040FF6}" destId="{4F3B7705-C427-4025-933A-290698C37B5C}" srcOrd="0" destOrd="0" presId="urn:microsoft.com/office/officeart/2005/8/layout/hList1"/>
    <dgm:cxn modelId="{F41D2161-72CB-4B65-9245-F6A4C046B9C5}" srcId="{70280D24-55BC-464E-A04B-667D1327D64E}" destId="{BABC19EB-895C-456C-A9BD-CCD6680F1A95}" srcOrd="3" destOrd="0" parTransId="{EAE106A1-84F0-4A22-BFCE-4A0A0CC296FD}" sibTransId="{2E3F8A38-8AC0-4116-AD2D-714EE16B33A4}"/>
    <dgm:cxn modelId="{2C7CD961-AFE4-489B-8717-9D34261D1A5A}" srcId="{D687B1B1-05BD-4054-AE53-B9DA21FAE061}" destId="{2CF7FCCA-E734-40AE-B014-A1A9003ECA6D}" srcOrd="2" destOrd="0" parTransId="{EEFDEF75-23DF-49B8-ABCC-A11EE1FC500A}" sibTransId="{511D0F5F-E887-4971-8DE2-D0200EBFCD4F}"/>
    <dgm:cxn modelId="{73B4E043-5108-4E42-A264-4659574B9C7B}" type="presOf" srcId="{59A6B9D8-35C2-43F4-9C50-624232525514}" destId="{45E8895A-46FC-4EEC-8B6E-90AD2566431A}" srcOrd="0" destOrd="11" presId="urn:microsoft.com/office/officeart/2005/8/layout/hList1"/>
    <dgm:cxn modelId="{56D5894B-E4AD-4C2A-953B-E05B29EFD1FE}" type="presOf" srcId="{00F02CB5-09C7-4734-B055-90B7094755CB}" destId="{45E8895A-46FC-4EEC-8B6E-90AD2566431A}" srcOrd="0" destOrd="1" presId="urn:microsoft.com/office/officeart/2005/8/layout/hList1"/>
    <dgm:cxn modelId="{C6E4AC6F-6046-4299-ABD3-F6D5E64B5C24}" srcId="{3273059C-0F24-4EFB-8FAA-8234E07A9AD8}" destId="{C5E549CC-125C-4033-A4E9-3CBD6143B7FF}" srcOrd="1" destOrd="0" parTransId="{FC5F7EE6-BA09-4E61-B9D5-55F86B8D060D}" sibTransId="{C719A29F-7221-4D03-9DA0-7F896B4EEA19}"/>
    <dgm:cxn modelId="{95DE1750-3769-4502-8289-1DA690FE761E}" type="presOf" srcId="{8492BB8B-76A7-480F-BCC1-732BB7B7DC2E}" destId="{45E8895A-46FC-4EEC-8B6E-90AD2566431A}" srcOrd="0" destOrd="3" presId="urn:microsoft.com/office/officeart/2005/8/layout/hList1"/>
    <dgm:cxn modelId="{12A07853-18E8-47D1-9B6B-867EF5ABC70F}" type="presOf" srcId="{93B45766-D858-45BD-9744-92F229364931}" destId="{8DB3F956-F8B3-4C1A-8232-E2B0139AA641}" srcOrd="0" destOrd="0" presId="urn:microsoft.com/office/officeart/2005/8/layout/hList1"/>
    <dgm:cxn modelId="{3730E856-56B0-4581-97D8-E8CECDBEA35C}" srcId="{C5E549CC-125C-4033-A4E9-3CBD6143B7FF}" destId="{8492BB8B-76A7-480F-BCC1-732BB7B7DC2E}" srcOrd="3" destOrd="0" parTransId="{078EF5CD-A357-48E6-B96B-8CA5F801301A}" sibTransId="{B74F4C4D-83B1-49EB-992A-10E2E30D69DF}"/>
    <dgm:cxn modelId="{9D792F57-9AD7-4D26-8C24-E6FA97E13B46}" type="presOf" srcId="{46772EAD-103C-4AB2-999E-133527DC59AC}" destId="{8DB3F956-F8B3-4C1A-8232-E2B0139AA641}" srcOrd="0" destOrd="3" presId="urn:microsoft.com/office/officeart/2005/8/layout/hList1"/>
    <dgm:cxn modelId="{73EF735A-41CC-4C66-BCD4-7628D164744F}" srcId="{C5E549CC-125C-4033-A4E9-3CBD6143B7FF}" destId="{A0D2B759-288E-42EB-8930-0E1AD9C396D6}" srcOrd="5" destOrd="0" parTransId="{AAAC3FAE-F12A-41AB-A5F3-E730CA15F0EE}" sibTransId="{8F70174D-BFAC-47CD-B741-B7EE23FF6D7C}"/>
    <dgm:cxn modelId="{E1E32C82-314E-42F2-92D6-04B600D097C0}" type="presOf" srcId="{F52D85E2-BCC6-4487-BDC9-F01B9D82D0BF}" destId="{4F3B7705-C427-4025-933A-290698C37B5C}" srcOrd="0" destOrd="4" presId="urn:microsoft.com/office/officeart/2005/8/layout/hList1"/>
    <dgm:cxn modelId="{7F741083-B3B5-49C4-8E03-744366006F06}" type="presOf" srcId="{ABC97396-526D-4E5C-B148-D1562350E9A2}" destId="{45E8895A-46FC-4EEC-8B6E-90AD2566431A}" srcOrd="0" destOrd="0" presId="urn:microsoft.com/office/officeart/2005/8/layout/hList1"/>
    <dgm:cxn modelId="{17F61A83-8626-46FA-A558-256554F70D7D}" type="presOf" srcId="{C5E549CC-125C-4033-A4E9-3CBD6143B7FF}" destId="{8BF26E23-AEA0-42F3-95BD-A547AFF8B965}" srcOrd="0" destOrd="0" presId="urn:microsoft.com/office/officeart/2005/8/layout/hList1"/>
    <dgm:cxn modelId="{59439691-9C18-4D29-A8CD-F0BE35B0756F}" srcId="{D687B1B1-05BD-4054-AE53-B9DA21FAE061}" destId="{93B45766-D858-45BD-9744-92F229364931}" srcOrd="0" destOrd="0" parTransId="{49F2D894-54A9-4ED2-ADBB-E81B0F046625}" sibTransId="{336D8146-F716-47B9-8B6F-C05C31DAE50C}"/>
    <dgm:cxn modelId="{BC2F7995-4EA7-416E-A62A-4F0FEF9AF45F}" srcId="{C5E549CC-125C-4033-A4E9-3CBD6143B7FF}" destId="{4E82B19C-0804-47F0-BE9C-525D34194F0C}" srcOrd="2" destOrd="0" parTransId="{9B43E0EC-63CE-4661-963B-CFCB5E5CEF5B}" sibTransId="{B93A2C59-38F1-4C0F-BBE6-C3274D1122E5}"/>
    <dgm:cxn modelId="{D4B49B95-2FD7-45DE-A052-46D9F5C99F49}" type="presOf" srcId="{4E82B19C-0804-47F0-BE9C-525D34194F0C}" destId="{45E8895A-46FC-4EEC-8B6E-90AD2566431A}" srcOrd="0" destOrd="2" presId="urn:microsoft.com/office/officeart/2005/8/layout/hList1"/>
    <dgm:cxn modelId="{32BB3097-463C-4179-8068-F427A1562046}" srcId="{D687B1B1-05BD-4054-AE53-B9DA21FAE061}" destId="{E6B81B4E-AF9D-468B-A58E-36E76108C680}" srcOrd="1" destOrd="0" parTransId="{964A60EB-8EFC-4B47-94A7-098E68FDED02}" sibTransId="{356D582E-C4D9-4019-9879-B7EB6DAAE89B}"/>
    <dgm:cxn modelId="{4032689C-984A-42F5-B288-8A4A85437BC0}" srcId="{C5E549CC-125C-4033-A4E9-3CBD6143B7FF}" destId="{98CFD039-B122-40D0-A329-BB7D5A61EE3D}" srcOrd="4" destOrd="0" parTransId="{40DC97B7-29E6-46D1-BD05-8E8E6D49C53C}" sibTransId="{E8B02D23-91E9-4B87-90DE-CB0272550AE3}"/>
    <dgm:cxn modelId="{7DF9559E-CD56-491A-956E-AB51449FB4A8}" type="presOf" srcId="{A3A1607E-0DF9-4509-A925-6EFBF28D739D}" destId="{45E8895A-46FC-4EEC-8B6E-90AD2566431A}" srcOrd="0" destOrd="10" presId="urn:microsoft.com/office/officeart/2005/8/layout/hList1"/>
    <dgm:cxn modelId="{A8896D9F-C99B-4174-AF50-E8BB06D6B419}" srcId="{C5E549CC-125C-4033-A4E9-3CBD6143B7FF}" destId="{A3A1607E-0DF9-4509-A925-6EFBF28D739D}" srcOrd="10" destOrd="0" parTransId="{A2C077F1-1C7C-4F87-9002-C9E11EC25A4C}" sibTransId="{0FCDE673-F0E4-4E63-A127-9C9330563025}"/>
    <dgm:cxn modelId="{D66D3EA4-C3E6-4A8D-82CA-08D9920C8DB8}" type="presOf" srcId="{70280D24-55BC-464E-A04B-667D1327D64E}" destId="{9D014CD5-2CD6-4B92-AE0A-840F42212805}" srcOrd="0" destOrd="0" presId="urn:microsoft.com/office/officeart/2005/8/layout/hList1"/>
    <dgm:cxn modelId="{2D45E7A4-6E40-4135-9862-4F13DA39B03E}" srcId="{70280D24-55BC-464E-A04B-667D1327D64E}" destId="{83149848-715B-446A-93CA-7A72228D2E5A}" srcOrd="1" destOrd="0" parTransId="{07C6A790-A001-4ECD-8341-4DFB10D5CFB6}" sibTransId="{9BE4057C-00B2-4841-AC6A-9F34ABF219F6}"/>
    <dgm:cxn modelId="{F2677FA9-57A5-4C74-8327-E39039D6EB62}" type="presOf" srcId="{D687B1B1-05BD-4054-AE53-B9DA21FAE061}" destId="{4189BE16-25F1-4B0F-AFFA-0DBBD7D60937}" srcOrd="0" destOrd="0" presId="urn:microsoft.com/office/officeart/2005/8/layout/hList1"/>
    <dgm:cxn modelId="{72C03CBA-BC4D-4125-ADCF-5C7E8DF0EF95}" srcId="{3273059C-0F24-4EFB-8FAA-8234E07A9AD8}" destId="{70280D24-55BC-464E-A04B-667D1327D64E}" srcOrd="0" destOrd="0" parTransId="{16B59D0E-9E11-4AB2-9DB6-6A468674F472}" sibTransId="{46DFD6A2-49E9-4E41-90FE-CA88BEEF52E1}"/>
    <dgm:cxn modelId="{35EE68C6-2703-4488-A899-E9C80B786572}" srcId="{70280D24-55BC-464E-A04B-667D1327D64E}" destId="{22F2C7E8-4391-4677-82B6-BCDF6A040FF6}" srcOrd="0" destOrd="0" parTransId="{58067CA3-953B-4C8D-8DD4-DAEF464432B5}" sibTransId="{EB7FB7CC-839F-4809-B6B5-9E74CA61E7DB}"/>
    <dgm:cxn modelId="{09482BCA-3EC2-4B20-AD6B-B6A417472AC4}" type="presOf" srcId="{E6B81B4E-AF9D-468B-A58E-36E76108C680}" destId="{8DB3F956-F8B3-4C1A-8232-E2B0139AA641}" srcOrd="0" destOrd="1" presId="urn:microsoft.com/office/officeart/2005/8/layout/hList1"/>
    <dgm:cxn modelId="{DFA251D5-3A7D-4E8B-A8CE-6EA8AA03C680}" type="presOf" srcId="{98CFD039-B122-40D0-A329-BB7D5A61EE3D}" destId="{45E8895A-46FC-4EEC-8B6E-90AD2566431A}" srcOrd="0" destOrd="4" presId="urn:microsoft.com/office/officeart/2005/8/layout/hList1"/>
    <dgm:cxn modelId="{D7940FD6-4C4C-4DC0-9369-596C2829F4F3}" type="presOf" srcId="{242EE54E-22D6-4332-AB17-E963D96B9E18}" destId="{4F3B7705-C427-4025-933A-290698C37B5C}" srcOrd="0" destOrd="2" presId="urn:microsoft.com/office/officeart/2005/8/layout/hList1"/>
    <dgm:cxn modelId="{1C5579D8-63FF-4791-A242-519DB25F9F32}" type="presOf" srcId="{212B3F6E-DC03-43D6-BE27-AF71E0ABF8E8}" destId="{45E8895A-46FC-4EEC-8B6E-90AD2566431A}" srcOrd="0" destOrd="6" presId="urn:microsoft.com/office/officeart/2005/8/layout/hList1"/>
    <dgm:cxn modelId="{216DE0DA-F6C8-4FBE-AA3B-D1B52418DECB}" srcId="{C5E549CC-125C-4033-A4E9-3CBD6143B7FF}" destId="{2B833826-1E65-47D9-9F01-8EEC52B4EC8F}" srcOrd="8" destOrd="0" parTransId="{AF083023-C884-43F0-BCD1-A2C53132223F}" sibTransId="{FDEDE07B-4998-41C7-8B01-04F3764136E9}"/>
    <dgm:cxn modelId="{7399F6DB-40EA-436B-AB8C-785988EB7A3F}" srcId="{C5E549CC-125C-4033-A4E9-3CBD6143B7FF}" destId="{59A6B9D8-35C2-43F4-9C50-624232525514}" srcOrd="11" destOrd="0" parTransId="{B8DA8E1A-10DA-4D48-8EFE-AF5AFB0B2C33}" sibTransId="{E5AE9FFB-B50F-4DB9-991B-C5BF9BF08D45}"/>
    <dgm:cxn modelId="{508BE8DC-5BA7-47BA-81FD-AFBD38ED689F}" srcId="{70280D24-55BC-464E-A04B-667D1327D64E}" destId="{F52D85E2-BCC6-4487-BDC9-F01B9D82D0BF}" srcOrd="4" destOrd="0" parTransId="{7845B84C-0B3A-4CBA-8A5B-704A1045C483}" sibTransId="{F422E4C2-EA07-4455-BA62-5A8AFFB36B9F}"/>
    <dgm:cxn modelId="{E1393FEA-5D29-4A07-ADEA-C38FE9ABB8FC}" type="presOf" srcId="{2CF7FCCA-E734-40AE-B014-A1A9003ECA6D}" destId="{8DB3F956-F8B3-4C1A-8232-E2B0139AA641}" srcOrd="0" destOrd="2" presId="urn:microsoft.com/office/officeart/2005/8/layout/hList1"/>
    <dgm:cxn modelId="{8CE417EC-C4B9-4564-9609-6B31B453084B}" type="presOf" srcId="{2B833826-1E65-47D9-9F01-8EEC52B4EC8F}" destId="{45E8895A-46FC-4EEC-8B6E-90AD2566431A}" srcOrd="0" destOrd="8" presId="urn:microsoft.com/office/officeart/2005/8/layout/hList1"/>
    <dgm:cxn modelId="{19B5C5F8-E088-4D25-9722-8D4BB4869044}" type="presOf" srcId="{83149848-715B-446A-93CA-7A72228D2E5A}" destId="{4F3B7705-C427-4025-933A-290698C37B5C}" srcOrd="0" destOrd="1" presId="urn:microsoft.com/office/officeart/2005/8/layout/hList1"/>
    <dgm:cxn modelId="{5B510CFC-ECF8-4B03-B349-437E73621AE6}" type="presOf" srcId="{BCFABF2F-530B-46D8-B463-EC78BD3EF70E}" destId="{45E8895A-46FC-4EEC-8B6E-90AD2566431A}" srcOrd="0" destOrd="9" presId="urn:microsoft.com/office/officeart/2005/8/layout/hList1"/>
    <dgm:cxn modelId="{420494C7-E727-41C1-985E-9051D95E3B00}" type="presParOf" srcId="{FD77735D-8D99-45AA-B581-B99A776CCC35}" destId="{11EEE23F-1E26-4D8F-B943-9159609740AF}" srcOrd="0" destOrd="0" presId="urn:microsoft.com/office/officeart/2005/8/layout/hList1"/>
    <dgm:cxn modelId="{2150B8C3-3B41-4095-A19F-77A53B7D3DC1}" type="presParOf" srcId="{11EEE23F-1E26-4D8F-B943-9159609740AF}" destId="{9D014CD5-2CD6-4B92-AE0A-840F42212805}" srcOrd="0" destOrd="0" presId="urn:microsoft.com/office/officeart/2005/8/layout/hList1"/>
    <dgm:cxn modelId="{D320A845-C142-4D95-A89F-466A5CD0D052}" type="presParOf" srcId="{11EEE23F-1E26-4D8F-B943-9159609740AF}" destId="{4F3B7705-C427-4025-933A-290698C37B5C}" srcOrd="1" destOrd="0" presId="urn:microsoft.com/office/officeart/2005/8/layout/hList1"/>
    <dgm:cxn modelId="{ED10D6C6-AFE0-4DAB-B911-2490E23BA454}" type="presParOf" srcId="{FD77735D-8D99-45AA-B581-B99A776CCC35}" destId="{0F407FE1-FE74-4D15-B7F9-9E8FA78F5C56}" srcOrd="1" destOrd="0" presId="urn:microsoft.com/office/officeart/2005/8/layout/hList1"/>
    <dgm:cxn modelId="{7B090496-66E4-49E7-8F9E-DFCCBEBB8968}" type="presParOf" srcId="{FD77735D-8D99-45AA-B581-B99A776CCC35}" destId="{817620B3-F39D-48A6-AADB-7C71742F42C3}" srcOrd="2" destOrd="0" presId="urn:microsoft.com/office/officeart/2005/8/layout/hList1"/>
    <dgm:cxn modelId="{835192AE-E19A-4927-9E84-03889F09CE93}" type="presParOf" srcId="{817620B3-F39D-48A6-AADB-7C71742F42C3}" destId="{8BF26E23-AEA0-42F3-95BD-A547AFF8B965}" srcOrd="0" destOrd="0" presId="urn:microsoft.com/office/officeart/2005/8/layout/hList1"/>
    <dgm:cxn modelId="{D6D6A445-3D2F-4B79-927F-D4E116FFC755}" type="presParOf" srcId="{817620B3-F39D-48A6-AADB-7C71742F42C3}" destId="{45E8895A-46FC-4EEC-8B6E-90AD2566431A}" srcOrd="1" destOrd="0" presId="urn:microsoft.com/office/officeart/2005/8/layout/hList1"/>
    <dgm:cxn modelId="{D306CE3B-109A-44F2-A56D-4083314B902C}" type="presParOf" srcId="{FD77735D-8D99-45AA-B581-B99A776CCC35}" destId="{7D7F85E8-95E3-4B85-A881-7F9CB306BFC6}" srcOrd="3" destOrd="0" presId="urn:microsoft.com/office/officeart/2005/8/layout/hList1"/>
    <dgm:cxn modelId="{AA449ABA-20BD-4BDE-9831-74A31522329D}" type="presParOf" srcId="{FD77735D-8D99-45AA-B581-B99A776CCC35}" destId="{BE049E88-85A4-4DF1-8233-719AE4A0BC42}" srcOrd="4" destOrd="0" presId="urn:microsoft.com/office/officeart/2005/8/layout/hList1"/>
    <dgm:cxn modelId="{807D52FF-C1E1-4DDC-BB7E-9E85BDA04C9F}" type="presParOf" srcId="{BE049E88-85A4-4DF1-8233-719AE4A0BC42}" destId="{4189BE16-25F1-4B0F-AFFA-0DBBD7D60937}" srcOrd="0" destOrd="0" presId="urn:microsoft.com/office/officeart/2005/8/layout/hList1"/>
    <dgm:cxn modelId="{FFF9CF81-99B2-45AA-9F5F-824E0F6C48FC}" type="presParOf" srcId="{BE049E88-85A4-4DF1-8233-719AE4A0BC42}" destId="{8DB3F956-F8B3-4C1A-8232-E2B0139AA64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273059C-0F24-4EFB-8FAA-8234E07A9AD8}"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el-GR"/>
        </a:p>
      </dgm:t>
    </dgm:pt>
    <dgm:pt modelId="{C5E549CC-125C-4033-A4E9-3CBD6143B7FF}">
      <dgm:prSet phldrT="[Κείμενο]" custT="1"/>
      <dgm:spPr/>
      <dgm:t>
        <a:bodyPr anchor="ctr"/>
        <a:lstStyle/>
        <a:p>
          <a:r>
            <a:rPr lang="el-GR" sz="1800" dirty="0"/>
            <a:t>Πολύ ικανοποιητικές οι γνώσεις των μαθητών για τα αγωνίσματα του στίβου μετά τη διδακτική παρέμβαση</a:t>
          </a:r>
        </a:p>
      </dgm:t>
    </dgm:pt>
    <dgm:pt modelId="{FC5F7EE6-BA09-4E61-B9D5-55F86B8D060D}" type="parTrans" cxnId="{C6E4AC6F-6046-4299-ABD3-F6D5E64B5C24}">
      <dgm:prSet/>
      <dgm:spPr/>
      <dgm:t>
        <a:bodyPr/>
        <a:lstStyle/>
        <a:p>
          <a:endParaRPr lang="el-GR" sz="1800"/>
        </a:p>
      </dgm:t>
    </dgm:pt>
    <dgm:pt modelId="{C719A29F-7221-4D03-9DA0-7F896B4EEA19}" type="sibTrans" cxnId="{C6E4AC6F-6046-4299-ABD3-F6D5E64B5C24}">
      <dgm:prSet/>
      <dgm:spPr/>
      <dgm:t>
        <a:bodyPr/>
        <a:lstStyle/>
        <a:p>
          <a:endParaRPr lang="el-GR" sz="1800"/>
        </a:p>
      </dgm:t>
    </dgm:pt>
    <dgm:pt modelId="{ABC97396-526D-4E5C-B148-D1562350E9A2}">
      <dgm:prSet phldrT="[Κείμενο]" custT="1"/>
      <dgm:spPr/>
      <dgm:t>
        <a:bodyPr/>
        <a:lstStyle/>
        <a:p>
          <a:r>
            <a:rPr lang="el-GR" sz="1600" dirty="0"/>
            <a:t>Όλοι γνωρίζουν την εναλλακτική ονομασία του στίβου και τον χώρο που πραγματοποιούνται τα αγωνίσματά του</a:t>
          </a:r>
        </a:p>
      </dgm:t>
    </dgm:pt>
    <dgm:pt modelId="{5351E9A4-5EFA-4C4A-9EB1-E904D7E9566F}" type="parTrans" cxnId="{9E37D636-C2CD-4049-BB85-D687005C5674}">
      <dgm:prSet/>
      <dgm:spPr/>
      <dgm:t>
        <a:bodyPr/>
        <a:lstStyle/>
        <a:p>
          <a:endParaRPr lang="el-GR" sz="1800"/>
        </a:p>
      </dgm:t>
    </dgm:pt>
    <dgm:pt modelId="{347EEA0A-DD7E-48F3-A93F-0DE223BB8583}" type="sibTrans" cxnId="{9E37D636-C2CD-4049-BB85-D687005C5674}">
      <dgm:prSet/>
      <dgm:spPr/>
      <dgm:t>
        <a:bodyPr/>
        <a:lstStyle/>
        <a:p>
          <a:endParaRPr lang="el-GR" sz="1800"/>
        </a:p>
      </dgm:t>
    </dgm:pt>
    <dgm:pt modelId="{22F2C7E8-4391-4677-82B6-BCDF6A040FF6}">
      <dgm:prSet phldrT="[Κείμενο]" custT="1"/>
      <dgm:spPr/>
      <dgm:t>
        <a:bodyPr/>
        <a:lstStyle/>
        <a:p>
          <a:r>
            <a:rPr lang="el-GR" sz="1600" dirty="0"/>
            <a:t>Δεν γνωρίζουν την εναλλακτική ονομασία του στίβου και τον χώρο που πραγματοποιούνται τα αγωνίσματά του</a:t>
          </a:r>
        </a:p>
      </dgm:t>
    </dgm:pt>
    <dgm:pt modelId="{EB7FB7CC-839F-4809-B6B5-9E74CA61E7DB}" type="sibTrans" cxnId="{35EE68C6-2703-4488-A899-E9C80B786572}">
      <dgm:prSet/>
      <dgm:spPr/>
      <dgm:t>
        <a:bodyPr/>
        <a:lstStyle/>
        <a:p>
          <a:endParaRPr lang="el-GR" sz="1800"/>
        </a:p>
      </dgm:t>
    </dgm:pt>
    <dgm:pt modelId="{58067CA3-953B-4C8D-8DD4-DAEF464432B5}" type="parTrans" cxnId="{35EE68C6-2703-4488-A899-E9C80B786572}">
      <dgm:prSet/>
      <dgm:spPr/>
      <dgm:t>
        <a:bodyPr/>
        <a:lstStyle/>
        <a:p>
          <a:endParaRPr lang="el-GR" sz="1800"/>
        </a:p>
      </dgm:t>
    </dgm:pt>
    <dgm:pt modelId="{70280D24-55BC-464E-A04B-667D1327D64E}">
      <dgm:prSet phldrT="[Κείμενο]" custT="1"/>
      <dgm:spPr/>
      <dgm:t>
        <a:bodyPr anchor="ctr"/>
        <a:lstStyle/>
        <a:p>
          <a:r>
            <a:rPr lang="el-GR" sz="1800" dirty="0"/>
            <a:t>Ελάχιστες οι αρχικές γνώσεις των μαθητών για τα αγωνίσματα του στίβου πριν τη διδακτική παρέμβαση</a:t>
          </a:r>
        </a:p>
      </dgm:t>
    </dgm:pt>
    <dgm:pt modelId="{46DFD6A2-49E9-4E41-90FE-CA88BEEF52E1}" type="sibTrans" cxnId="{72C03CBA-BC4D-4125-ADCF-5C7E8DF0EF95}">
      <dgm:prSet/>
      <dgm:spPr/>
      <dgm:t>
        <a:bodyPr/>
        <a:lstStyle/>
        <a:p>
          <a:endParaRPr lang="el-GR" sz="1800"/>
        </a:p>
      </dgm:t>
    </dgm:pt>
    <dgm:pt modelId="{16B59D0E-9E11-4AB2-9DB6-6A468674F472}" type="parTrans" cxnId="{72C03CBA-BC4D-4125-ADCF-5C7E8DF0EF95}">
      <dgm:prSet/>
      <dgm:spPr/>
      <dgm:t>
        <a:bodyPr/>
        <a:lstStyle/>
        <a:p>
          <a:endParaRPr lang="el-GR" sz="1800"/>
        </a:p>
      </dgm:t>
    </dgm:pt>
    <dgm:pt modelId="{73ABC0CC-E2E7-49C0-8AC9-F6DD9FD8290B}">
      <dgm:prSet phldrT="[Κείμενο]" custT="1"/>
      <dgm:spPr/>
      <dgm:t>
        <a:bodyPr/>
        <a:lstStyle/>
        <a:p>
          <a:r>
            <a:rPr lang="el-GR" sz="1600" dirty="0"/>
            <a:t>Δεν μπορούν να περιγράψουν την ορολογία που σχετίζεται με το άθλημα</a:t>
          </a:r>
        </a:p>
      </dgm:t>
    </dgm:pt>
    <dgm:pt modelId="{831C2092-F783-429A-A4E1-DE3E2EA71A33}" type="parTrans" cxnId="{C7865EA5-EB03-4FD9-8D2B-02FE07E89011}">
      <dgm:prSet/>
      <dgm:spPr/>
      <dgm:t>
        <a:bodyPr/>
        <a:lstStyle/>
        <a:p>
          <a:endParaRPr lang="el-GR"/>
        </a:p>
      </dgm:t>
    </dgm:pt>
    <dgm:pt modelId="{39B564C7-898A-4514-8222-218789740D48}" type="sibTrans" cxnId="{C7865EA5-EB03-4FD9-8D2B-02FE07E89011}">
      <dgm:prSet/>
      <dgm:spPr/>
      <dgm:t>
        <a:bodyPr/>
        <a:lstStyle/>
        <a:p>
          <a:endParaRPr lang="el-GR"/>
        </a:p>
      </dgm:t>
    </dgm:pt>
    <dgm:pt modelId="{D8F62559-D2B3-461A-B01C-6956867FBF04}">
      <dgm:prSet phldrT="[Κείμενο]" custT="1"/>
      <dgm:spPr/>
      <dgm:t>
        <a:bodyPr/>
        <a:lstStyle/>
        <a:p>
          <a:r>
            <a:rPr lang="el-GR" sz="1600" dirty="0"/>
            <a:t>Δεν γνωρίζουν τα σύνθετα αγωνίσματα και τι σημαίνει η φράση «Citius - Αltius – Fortius»</a:t>
          </a:r>
        </a:p>
      </dgm:t>
    </dgm:pt>
    <dgm:pt modelId="{8774BC08-E3E8-4FC7-85D4-F5A89FB42594}" type="parTrans" cxnId="{32B2070A-39BC-4A3D-AEF0-E7750122F06D}">
      <dgm:prSet/>
      <dgm:spPr/>
      <dgm:t>
        <a:bodyPr/>
        <a:lstStyle/>
        <a:p>
          <a:endParaRPr lang="el-GR"/>
        </a:p>
      </dgm:t>
    </dgm:pt>
    <dgm:pt modelId="{1621905A-9934-4230-A6DB-D33191195082}" type="sibTrans" cxnId="{32B2070A-39BC-4A3D-AEF0-E7750122F06D}">
      <dgm:prSet/>
      <dgm:spPr/>
      <dgm:t>
        <a:bodyPr/>
        <a:lstStyle/>
        <a:p>
          <a:endParaRPr lang="el-GR"/>
        </a:p>
      </dgm:t>
    </dgm:pt>
    <dgm:pt modelId="{D5C8935C-F71F-4362-A60D-71DC491D5D25}">
      <dgm:prSet phldrT="[Κείμενο]" custT="1"/>
      <dgm:spPr/>
      <dgm:t>
        <a:bodyPr/>
        <a:lstStyle/>
        <a:p>
          <a:r>
            <a:rPr lang="el-GR" sz="1600" dirty="0"/>
            <a:t>Ελάχιστες γνώσεις για τις κατηγορίες και τα αγωνίσματά τους </a:t>
          </a:r>
        </a:p>
      </dgm:t>
    </dgm:pt>
    <dgm:pt modelId="{42F9C147-B44F-46E0-8CB3-49D43EDA6B5F}" type="parTrans" cxnId="{CB30B010-E4F6-4C5D-831E-44932A823B61}">
      <dgm:prSet/>
      <dgm:spPr/>
      <dgm:t>
        <a:bodyPr/>
        <a:lstStyle/>
        <a:p>
          <a:endParaRPr lang="el-GR"/>
        </a:p>
      </dgm:t>
    </dgm:pt>
    <dgm:pt modelId="{2CAC4460-FA4D-4D2F-B45B-9719AE516BE9}" type="sibTrans" cxnId="{CB30B010-E4F6-4C5D-831E-44932A823B61}">
      <dgm:prSet/>
      <dgm:spPr/>
      <dgm:t>
        <a:bodyPr/>
        <a:lstStyle/>
        <a:p>
          <a:endParaRPr lang="el-GR"/>
        </a:p>
      </dgm:t>
    </dgm:pt>
    <dgm:pt modelId="{C6F04409-0A3F-468C-9F8A-12F6CA56C575}">
      <dgm:prSet phldrT="[Κείμενο]" custT="1"/>
      <dgm:spPr/>
      <dgm:t>
        <a:bodyPr/>
        <a:lstStyle/>
        <a:p>
          <a:r>
            <a:rPr lang="el-GR" sz="1600" dirty="0"/>
            <a:t>Απαντούν επαρκώς στις ερωτήσεις για την ορολογία του αθλήματος, τις κατηγορίες και τα αγωνίσματά τους</a:t>
          </a:r>
        </a:p>
      </dgm:t>
    </dgm:pt>
    <dgm:pt modelId="{1B65CA7D-3FBA-4855-9FF9-CCA967A29FD6}" type="parTrans" cxnId="{33D6085F-885C-4243-942B-E25B4E53B5D2}">
      <dgm:prSet/>
      <dgm:spPr/>
      <dgm:t>
        <a:bodyPr/>
        <a:lstStyle/>
        <a:p>
          <a:endParaRPr lang="el-GR"/>
        </a:p>
      </dgm:t>
    </dgm:pt>
    <dgm:pt modelId="{37D8AD47-0C78-4579-B793-4AC4B9C0216A}" type="sibTrans" cxnId="{33D6085F-885C-4243-942B-E25B4E53B5D2}">
      <dgm:prSet/>
      <dgm:spPr/>
      <dgm:t>
        <a:bodyPr/>
        <a:lstStyle/>
        <a:p>
          <a:endParaRPr lang="el-GR"/>
        </a:p>
      </dgm:t>
    </dgm:pt>
    <dgm:pt modelId="{C9934EE7-662B-4C8A-9D4B-A6AFD47D30A2}">
      <dgm:prSet phldrT="[Κείμενο]" custT="1"/>
      <dgm:spPr/>
      <dgm:t>
        <a:bodyPr/>
        <a:lstStyle/>
        <a:p>
          <a:r>
            <a:rPr lang="el-GR" sz="1600" dirty="0"/>
            <a:t>Σχεδόν όλοι γνωρίζουν τι σημαίνει η φράση «Citius - Αltius – Fortius»</a:t>
          </a:r>
        </a:p>
      </dgm:t>
    </dgm:pt>
    <dgm:pt modelId="{7B6DFA69-A3F3-4FA3-9520-59140C83C14F}" type="parTrans" cxnId="{03DF06F1-3BA6-4BB9-BBE8-50290AFE30A1}">
      <dgm:prSet/>
      <dgm:spPr/>
      <dgm:t>
        <a:bodyPr/>
        <a:lstStyle/>
        <a:p>
          <a:endParaRPr lang="el-GR"/>
        </a:p>
      </dgm:t>
    </dgm:pt>
    <dgm:pt modelId="{F5D7F5BD-0CC3-497A-A138-4FF91A6143F5}" type="sibTrans" cxnId="{03DF06F1-3BA6-4BB9-BBE8-50290AFE30A1}">
      <dgm:prSet/>
      <dgm:spPr/>
      <dgm:t>
        <a:bodyPr/>
        <a:lstStyle/>
        <a:p>
          <a:endParaRPr lang="el-GR"/>
        </a:p>
      </dgm:t>
    </dgm:pt>
    <dgm:pt modelId="{B40757AC-F857-40BC-9975-2793D37E38BD}">
      <dgm:prSet phldrT="[Κείμενο]" custT="1"/>
      <dgm:spPr/>
      <dgm:t>
        <a:bodyPr/>
        <a:lstStyle/>
        <a:p>
          <a:r>
            <a:rPr lang="el-GR" sz="1600" dirty="0"/>
            <a:t>Οι μισοί γνωρίζουν τα σύνθετα αγωνίσματα</a:t>
          </a:r>
        </a:p>
      </dgm:t>
    </dgm:pt>
    <dgm:pt modelId="{73DE1FFE-A158-4BC8-A984-F3F7FDCF6DE9}" type="parTrans" cxnId="{CE18F6F9-4D8E-479A-9B53-61BC43F72305}">
      <dgm:prSet/>
      <dgm:spPr/>
      <dgm:t>
        <a:bodyPr/>
        <a:lstStyle/>
        <a:p>
          <a:endParaRPr lang="el-GR"/>
        </a:p>
      </dgm:t>
    </dgm:pt>
    <dgm:pt modelId="{79C22BF2-379D-4A95-8521-0BD9FAACA291}" type="sibTrans" cxnId="{CE18F6F9-4D8E-479A-9B53-61BC43F72305}">
      <dgm:prSet/>
      <dgm:spPr/>
      <dgm:t>
        <a:bodyPr/>
        <a:lstStyle/>
        <a:p>
          <a:endParaRPr lang="el-GR"/>
        </a:p>
      </dgm:t>
    </dgm:pt>
    <dgm:pt modelId="{F7618560-9ABE-4597-B464-0F00666919D1}">
      <dgm:prSet custT="1"/>
      <dgm:spPr/>
      <dgm:t>
        <a:bodyPr/>
        <a:lstStyle/>
        <a:p>
          <a:r>
            <a:rPr lang="el-GR" sz="1800" dirty="0"/>
            <a:t>Μεγάλη μεταβολή ανάμεσα στις αρχικές και τις τελικές γνώσεις των μαθητών που συμμετείχαν στη διδακτική παρέμβαση</a:t>
          </a:r>
        </a:p>
      </dgm:t>
    </dgm:pt>
    <dgm:pt modelId="{8FCFD95F-82D6-46FA-8742-11EA2BA2FDAB}" type="parTrans" cxnId="{CD97499C-DD73-4B27-960E-55B0B78539C2}">
      <dgm:prSet/>
      <dgm:spPr/>
      <dgm:t>
        <a:bodyPr/>
        <a:lstStyle/>
        <a:p>
          <a:endParaRPr lang="el-GR"/>
        </a:p>
      </dgm:t>
    </dgm:pt>
    <dgm:pt modelId="{190F2EDC-BC1E-487A-BEDD-36D643B08976}" type="sibTrans" cxnId="{CD97499C-DD73-4B27-960E-55B0B78539C2}">
      <dgm:prSet/>
      <dgm:spPr/>
      <dgm:t>
        <a:bodyPr/>
        <a:lstStyle/>
        <a:p>
          <a:endParaRPr lang="el-GR"/>
        </a:p>
      </dgm:t>
    </dgm:pt>
    <dgm:pt modelId="{1F703FE4-370D-46CB-B882-B564B586D18F}">
      <dgm:prSet custT="1"/>
      <dgm:spPr/>
      <dgm:t>
        <a:bodyPr/>
        <a:lstStyle/>
        <a:p>
          <a:r>
            <a:rPr lang="el-GR" sz="1600" dirty="0"/>
            <a:t>Προσδιορίζουν σωστά την εναλλακτική ονομασία του στίβου και τον χώρο που πραγματοποιούνται τα αγωνίσματα του. </a:t>
          </a:r>
        </a:p>
      </dgm:t>
    </dgm:pt>
    <dgm:pt modelId="{8983BD0D-448D-4604-8A16-A0D03E916EDF}" type="parTrans" cxnId="{2678B766-2A2F-413C-87E7-F43DDFC61E95}">
      <dgm:prSet/>
      <dgm:spPr/>
      <dgm:t>
        <a:bodyPr/>
        <a:lstStyle/>
        <a:p>
          <a:endParaRPr lang="el-GR"/>
        </a:p>
      </dgm:t>
    </dgm:pt>
    <dgm:pt modelId="{A3CB9FA9-393D-479F-94D9-1F99A1C35227}" type="sibTrans" cxnId="{2678B766-2A2F-413C-87E7-F43DDFC61E95}">
      <dgm:prSet/>
      <dgm:spPr/>
      <dgm:t>
        <a:bodyPr/>
        <a:lstStyle/>
        <a:p>
          <a:endParaRPr lang="el-GR"/>
        </a:p>
      </dgm:t>
    </dgm:pt>
    <dgm:pt modelId="{80024CF9-AE04-4DAC-8D7B-B53CC589957E}">
      <dgm:prSet custT="1"/>
      <dgm:spPr/>
      <dgm:t>
        <a:bodyPr/>
        <a:lstStyle/>
        <a:p>
          <a:r>
            <a:rPr lang="el-GR" sz="1600" dirty="0"/>
            <a:t>Βελτίωση στις γνώσεις των μαθητών για τις κατηγορίες του στίβου και τα αγωνίσματά τους</a:t>
          </a:r>
        </a:p>
      </dgm:t>
    </dgm:pt>
    <dgm:pt modelId="{F90F1443-8393-460C-9EE6-3B8BAACD53E6}" type="parTrans" cxnId="{ED66B021-6655-4254-AB49-3D7795B4D9B2}">
      <dgm:prSet/>
      <dgm:spPr/>
      <dgm:t>
        <a:bodyPr/>
        <a:lstStyle/>
        <a:p>
          <a:endParaRPr lang="el-GR"/>
        </a:p>
      </dgm:t>
    </dgm:pt>
    <dgm:pt modelId="{EAA59951-80A1-487D-A3BC-64FA4336269D}" type="sibTrans" cxnId="{ED66B021-6655-4254-AB49-3D7795B4D9B2}">
      <dgm:prSet/>
      <dgm:spPr/>
      <dgm:t>
        <a:bodyPr/>
        <a:lstStyle/>
        <a:p>
          <a:endParaRPr lang="el-GR"/>
        </a:p>
      </dgm:t>
    </dgm:pt>
    <dgm:pt modelId="{2617DC06-2CE6-450F-8904-E84AF3AABF70}">
      <dgm:prSet custT="1"/>
      <dgm:spPr/>
      <dgm:t>
        <a:bodyPr/>
        <a:lstStyle/>
        <a:p>
          <a:r>
            <a:rPr lang="el-GR" sz="1600" dirty="0"/>
            <a:t>Κατάφεραν επιτυχημένα να περιγράψουν και να εξηγήσουν δύσκολους όρους που συνδέονται με τον στίβο</a:t>
          </a:r>
        </a:p>
      </dgm:t>
    </dgm:pt>
    <dgm:pt modelId="{1E5904BE-AA6A-4BDE-8667-A9F919E00A54}" type="parTrans" cxnId="{99650BF0-A723-4409-9AF6-022EE41A6436}">
      <dgm:prSet/>
      <dgm:spPr/>
      <dgm:t>
        <a:bodyPr/>
        <a:lstStyle/>
        <a:p>
          <a:endParaRPr lang="el-GR"/>
        </a:p>
      </dgm:t>
    </dgm:pt>
    <dgm:pt modelId="{146ED37B-0B42-46A4-9DD3-9DAF01ABFF85}" type="sibTrans" cxnId="{99650BF0-A723-4409-9AF6-022EE41A6436}">
      <dgm:prSet/>
      <dgm:spPr/>
      <dgm:t>
        <a:bodyPr/>
        <a:lstStyle/>
        <a:p>
          <a:endParaRPr lang="el-GR"/>
        </a:p>
      </dgm:t>
    </dgm:pt>
    <dgm:pt modelId="{BF57A6D5-772E-41A9-91BE-A3F9B676A15D}">
      <dgm:prSet custT="1"/>
      <dgm:spPr/>
      <dgm:t>
        <a:bodyPr/>
        <a:lstStyle/>
        <a:p>
          <a:r>
            <a:rPr lang="el-GR" sz="1600" dirty="0"/>
            <a:t>Εντυπωσιακά είναι τα αποτελέσματα όσον αφορά τη φράση «</a:t>
          </a:r>
          <a:r>
            <a:rPr lang="en-US" sz="1600" dirty="0"/>
            <a:t>Citius</a:t>
          </a:r>
          <a:r>
            <a:rPr lang="el-GR" sz="1600" dirty="0"/>
            <a:t>-</a:t>
          </a:r>
          <a:r>
            <a:rPr lang="en-US" sz="1600" dirty="0"/>
            <a:t>Altius</a:t>
          </a:r>
          <a:r>
            <a:rPr lang="el-GR" sz="1600" dirty="0"/>
            <a:t>-</a:t>
          </a:r>
          <a:r>
            <a:rPr lang="en-US" sz="1600" dirty="0"/>
            <a:t>Fortius</a:t>
          </a:r>
          <a:r>
            <a:rPr lang="el-GR" sz="1600" dirty="0"/>
            <a:t>»</a:t>
          </a:r>
        </a:p>
      </dgm:t>
    </dgm:pt>
    <dgm:pt modelId="{B0214E33-A353-4152-AF98-3D4588F9DA52}" type="parTrans" cxnId="{4C0D7A08-C290-4FB2-865F-0188F289BC25}">
      <dgm:prSet/>
      <dgm:spPr/>
      <dgm:t>
        <a:bodyPr/>
        <a:lstStyle/>
        <a:p>
          <a:endParaRPr lang="el-GR"/>
        </a:p>
      </dgm:t>
    </dgm:pt>
    <dgm:pt modelId="{90FC3F52-7830-4828-AB5B-53C1197C1F2C}" type="sibTrans" cxnId="{4C0D7A08-C290-4FB2-865F-0188F289BC25}">
      <dgm:prSet/>
      <dgm:spPr/>
      <dgm:t>
        <a:bodyPr/>
        <a:lstStyle/>
        <a:p>
          <a:endParaRPr lang="el-GR"/>
        </a:p>
      </dgm:t>
    </dgm:pt>
    <dgm:pt modelId="{11461B41-35B6-4C6C-86B6-57197CDF709B}">
      <dgm:prSet custT="1"/>
      <dgm:spPr/>
      <dgm:t>
        <a:bodyPr/>
        <a:lstStyle/>
        <a:p>
          <a:r>
            <a:rPr lang="el-GR" sz="1600" dirty="0"/>
            <a:t>Μέτρια αποτελέσματα στις γνώσεις για τα σύνθετα αγωνίσματα</a:t>
          </a:r>
        </a:p>
      </dgm:t>
    </dgm:pt>
    <dgm:pt modelId="{7C8CE788-382B-41C6-8E6F-85B9EA69E83F}" type="parTrans" cxnId="{F87D442F-2556-4802-9CEB-760D35A0480B}">
      <dgm:prSet/>
      <dgm:spPr/>
      <dgm:t>
        <a:bodyPr/>
        <a:lstStyle/>
        <a:p>
          <a:endParaRPr lang="el-GR"/>
        </a:p>
      </dgm:t>
    </dgm:pt>
    <dgm:pt modelId="{57B87993-E661-4029-953E-B15CFABACD23}" type="sibTrans" cxnId="{F87D442F-2556-4802-9CEB-760D35A0480B}">
      <dgm:prSet/>
      <dgm:spPr/>
      <dgm:t>
        <a:bodyPr/>
        <a:lstStyle/>
        <a:p>
          <a:endParaRPr lang="el-GR"/>
        </a:p>
      </dgm:t>
    </dgm:pt>
    <dgm:pt modelId="{FD77735D-8D99-45AA-B581-B99A776CCC35}" type="pres">
      <dgm:prSet presAssocID="{3273059C-0F24-4EFB-8FAA-8234E07A9AD8}" presName="Name0" presStyleCnt="0">
        <dgm:presLayoutVars>
          <dgm:dir/>
          <dgm:animLvl val="lvl"/>
          <dgm:resizeHandles val="exact"/>
        </dgm:presLayoutVars>
      </dgm:prSet>
      <dgm:spPr/>
    </dgm:pt>
    <dgm:pt modelId="{11EEE23F-1E26-4D8F-B943-9159609740AF}" type="pres">
      <dgm:prSet presAssocID="{70280D24-55BC-464E-A04B-667D1327D64E}" presName="composite" presStyleCnt="0"/>
      <dgm:spPr/>
    </dgm:pt>
    <dgm:pt modelId="{9D014CD5-2CD6-4B92-AE0A-840F42212805}" type="pres">
      <dgm:prSet presAssocID="{70280D24-55BC-464E-A04B-667D1327D64E}" presName="parTx" presStyleLbl="alignNode1" presStyleIdx="0" presStyleCnt="3" custScaleX="112253" custScaleY="125550">
        <dgm:presLayoutVars>
          <dgm:chMax val="0"/>
          <dgm:chPref val="0"/>
          <dgm:bulletEnabled val="1"/>
        </dgm:presLayoutVars>
      </dgm:prSet>
      <dgm:spPr/>
    </dgm:pt>
    <dgm:pt modelId="{4F3B7705-C427-4025-933A-290698C37B5C}" type="pres">
      <dgm:prSet presAssocID="{70280D24-55BC-464E-A04B-667D1327D64E}" presName="desTx" presStyleLbl="alignAccFollowNode1" presStyleIdx="0" presStyleCnt="3" custScaleX="112273">
        <dgm:presLayoutVars>
          <dgm:bulletEnabled val="1"/>
        </dgm:presLayoutVars>
      </dgm:prSet>
      <dgm:spPr/>
    </dgm:pt>
    <dgm:pt modelId="{0F407FE1-FE74-4D15-B7F9-9E8FA78F5C56}" type="pres">
      <dgm:prSet presAssocID="{46DFD6A2-49E9-4E41-90FE-CA88BEEF52E1}" presName="space" presStyleCnt="0"/>
      <dgm:spPr/>
    </dgm:pt>
    <dgm:pt modelId="{817620B3-F39D-48A6-AADB-7C71742F42C3}" type="pres">
      <dgm:prSet presAssocID="{C5E549CC-125C-4033-A4E9-3CBD6143B7FF}" presName="composite" presStyleCnt="0"/>
      <dgm:spPr/>
    </dgm:pt>
    <dgm:pt modelId="{8BF26E23-AEA0-42F3-95BD-A547AFF8B965}" type="pres">
      <dgm:prSet presAssocID="{C5E549CC-125C-4033-A4E9-3CBD6143B7FF}" presName="parTx" presStyleLbl="alignNode1" presStyleIdx="1" presStyleCnt="3" custScaleX="112253" custScaleY="120614">
        <dgm:presLayoutVars>
          <dgm:chMax val="0"/>
          <dgm:chPref val="0"/>
          <dgm:bulletEnabled val="1"/>
        </dgm:presLayoutVars>
      </dgm:prSet>
      <dgm:spPr/>
    </dgm:pt>
    <dgm:pt modelId="{45E8895A-46FC-4EEC-8B6E-90AD2566431A}" type="pres">
      <dgm:prSet presAssocID="{C5E549CC-125C-4033-A4E9-3CBD6143B7FF}" presName="desTx" presStyleLbl="alignAccFollowNode1" presStyleIdx="1" presStyleCnt="3" custScaleX="112273">
        <dgm:presLayoutVars>
          <dgm:bulletEnabled val="1"/>
        </dgm:presLayoutVars>
      </dgm:prSet>
      <dgm:spPr/>
    </dgm:pt>
    <dgm:pt modelId="{7D7F85E8-95E3-4B85-A881-7F9CB306BFC6}" type="pres">
      <dgm:prSet presAssocID="{C719A29F-7221-4D03-9DA0-7F896B4EEA19}" presName="space" presStyleCnt="0"/>
      <dgm:spPr/>
    </dgm:pt>
    <dgm:pt modelId="{C978C05C-D137-469A-B456-74B877509587}" type="pres">
      <dgm:prSet presAssocID="{F7618560-9ABE-4597-B464-0F00666919D1}" presName="composite" presStyleCnt="0"/>
      <dgm:spPr/>
    </dgm:pt>
    <dgm:pt modelId="{FA12415C-7DD9-4423-919D-9EAA3BAC6110}" type="pres">
      <dgm:prSet presAssocID="{F7618560-9ABE-4597-B464-0F00666919D1}" presName="parTx" presStyleLbl="alignNode1" presStyleIdx="2" presStyleCnt="3" custScaleX="115059" custScaleY="123638">
        <dgm:presLayoutVars>
          <dgm:chMax val="0"/>
          <dgm:chPref val="0"/>
          <dgm:bulletEnabled val="1"/>
        </dgm:presLayoutVars>
      </dgm:prSet>
      <dgm:spPr/>
    </dgm:pt>
    <dgm:pt modelId="{AD24D160-EE89-4063-A0EB-C7575B602331}" type="pres">
      <dgm:prSet presAssocID="{F7618560-9ABE-4597-B464-0F00666919D1}" presName="desTx" presStyleLbl="alignAccFollowNode1" presStyleIdx="2" presStyleCnt="3" custScaleX="115679">
        <dgm:presLayoutVars>
          <dgm:bulletEnabled val="1"/>
        </dgm:presLayoutVars>
      </dgm:prSet>
      <dgm:spPr/>
    </dgm:pt>
  </dgm:ptLst>
  <dgm:cxnLst>
    <dgm:cxn modelId="{E2B74D01-24BE-48F3-8CCE-C1CB460ADA47}" type="presOf" srcId="{73ABC0CC-E2E7-49C0-8AC9-F6DD9FD8290B}" destId="{4F3B7705-C427-4025-933A-290698C37B5C}" srcOrd="0" destOrd="1" presId="urn:microsoft.com/office/officeart/2005/8/layout/hList1"/>
    <dgm:cxn modelId="{4C0D7A08-C290-4FB2-865F-0188F289BC25}" srcId="{F7618560-9ABE-4597-B464-0F00666919D1}" destId="{BF57A6D5-772E-41A9-91BE-A3F9B676A15D}" srcOrd="3" destOrd="0" parTransId="{B0214E33-A353-4152-AF98-3D4588F9DA52}" sibTransId="{90FC3F52-7830-4828-AB5B-53C1197C1F2C}"/>
    <dgm:cxn modelId="{32B2070A-39BC-4A3D-AEF0-E7750122F06D}" srcId="{70280D24-55BC-464E-A04B-667D1327D64E}" destId="{D8F62559-D2B3-461A-B01C-6956867FBF04}" srcOrd="2" destOrd="0" parTransId="{8774BC08-E3E8-4FC7-85D4-F5A89FB42594}" sibTransId="{1621905A-9934-4230-A6DB-D33191195082}"/>
    <dgm:cxn modelId="{75E9070C-961C-43AD-A1D1-4EFCDE146A59}" type="presOf" srcId="{1F703FE4-370D-46CB-B882-B564B586D18F}" destId="{AD24D160-EE89-4063-A0EB-C7575B602331}" srcOrd="0" destOrd="0" presId="urn:microsoft.com/office/officeart/2005/8/layout/hList1"/>
    <dgm:cxn modelId="{CB30B010-E4F6-4C5D-831E-44932A823B61}" srcId="{70280D24-55BC-464E-A04B-667D1327D64E}" destId="{D5C8935C-F71F-4362-A60D-71DC491D5D25}" srcOrd="3" destOrd="0" parTransId="{42F9C147-B44F-46E0-8CB3-49D43EDA6B5F}" sibTransId="{2CAC4460-FA4D-4D2F-B45B-9719AE516BE9}"/>
    <dgm:cxn modelId="{7C3DB113-A614-4174-AD0A-5C76FE9AB2F3}" type="presOf" srcId="{80024CF9-AE04-4DAC-8D7B-B53CC589957E}" destId="{AD24D160-EE89-4063-A0EB-C7575B602331}" srcOrd="0" destOrd="2" presId="urn:microsoft.com/office/officeart/2005/8/layout/hList1"/>
    <dgm:cxn modelId="{ED66B021-6655-4254-AB49-3D7795B4D9B2}" srcId="{F7618560-9ABE-4597-B464-0F00666919D1}" destId="{80024CF9-AE04-4DAC-8D7B-B53CC589957E}" srcOrd="2" destOrd="0" parTransId="{F90F1443-8393-460C-9EE6-3B8BAACD53E6}" sibTransId="{EAA59951-80A1-487D-A3BC-64FA4336269D}"/>
    <dgm:cxn modelId="{F87D442F-2556-4802-9CEB-760D35A0480B}" srcId="{F7618560-9ABE-4597-B464-0F00666919D1}" destId="{11461B41-35B6-4C6C-86B6-57197CDF709B}" srcOrd="4" destOrd="0" parTransId="{7C8CE788-382B-41C6-8E6F-85B9EA69E83F}" sibTransId="{57B87993-E661-4029-953E-B15CFABACD23}"/>
    <dgm:cxn modelId="{6DC85F31-E9AC-4CE0-AF6D-2FB64C808E7A}" type="presOf" srcId="{B40757AC-F857-40BC-9975-2793D37E38BD}" destId="{45E8895A-46FC-4EEC-8B6E-90AD2566431A}" srcOrd="0" destOrd="3" presId="urn:microsoft.com/office/officeart/2005/8/layout/hList1"/>
    <dgm:cxn modelId="{1A34B031-A208-4DDC-AF3B-F872B6387B10}" type="presOf" srcId="{D5C8935C-F71F-4362-A60D-71DC491D5D25}" destId="{4F3B7705-C427-4025-933A-290698C37B5C}" srcOrd="0" destOrd="3" presId="urn:microsoft.com/office/officeart/2005/8/layout/hList1"/>
    <dgm:cxn modelId="{9E37D636-C2CD-4049-BB85-D687005C5674}" srcId="{C5E549CC-125C-4033-A4E9-3CBD6143B7FF}" destId="{ABC97396-526D-4E5C-B148-D1562350E9A2}" srcOrd="0" destOrd="0" parTransId="{5351E9A4-5EFA-4C4A-9EB1-E904D7E9566F}" sibTransId="{347EEA0A-DD7E-48F3-A93F-0DE223BB8583}"/>
    <dgm:cxn modelId="{C956BA37-0C9A-40E7-A0CB-A636ACF5E3BF}" type="presOf" srcId="{3273059C-0F24-4EFB-8FAA-8234E07A9AD8}" destId="{FD77735D-8D99-45AA-B581-B99A776CCC35}" srcOrd="0" destOrd="0" presId="urn:microsoft.com/office/officeart/2005/8/layout/hList1"/>
    <dgm:cxn modelId="{C98A8D5D-0AD9-479B-9F3B-607C4D36D173}" type="presOf" srcId="{22F2C7E8-4391-4677-82B6-BCDF6A040FF6}" destId="{4F3B7705-C427-4025-933A-290698C37B5C}" srcOrd="0" destOrd="0" presId="urn:microsoft.com/office/officeart/2005/8/layout/hList1"/>
    <dgm:cxn modelId="{33D6085F-885C-4243-942B-E25B4E53B5D2}" srcId="{C5E549CC-125C-4033-A4E9-3CBD6143B7FF}" destId="{C6F04409-0A3F-468C-9F8A-12F6CA56C575}" srcOrd="1" destOrd="0" parTransId="{1B65CA7D-3FBA-4855-9FF9-CCA967A29FD6}" sibTransId="{37D8AD47-0C78-4579-B793-4AC4B9C0216A}"/>
    <dgm:cxn modelId="{2678B766-2A2F-413C-87E7-F43DDFC61E95}" srcId="{F7618560-9ABE-4597-B464-0F00666919D1}" destId="{1F703FE4-370D-46CB-B882-B564B586D18F}" srcOrd="0" destOrd="0" parTransId="{8983BD0D-448D-4604-8A16-A0D03E916EDF}" sibTransId="{A3CB9FA9-393D-479F-94D9-1F99A1C35227}"/>
    <dgm:cxn modelId="{C6E4AC6F-6046-4299-ABD3-F6D5E64B5C24}" srcId="{3273059C-0F24-4EFB-8FAA-8234E07A9AD8}" destId="{C5E549CC-125C-4033-A4E9-3CBD6143B7FF}" srcOrd="1" destOrd="0" parTransId="{FC5F7EE6-BA09-4E61-B9D5-55F86B8D060D}" sibTransId="{C719A29F-7221-4D03-9DA0-7F896B4EEA19}"/>
    <dgm:cxn modelId="{61FF7371-0B44-44D2-BCEC-8D8FE8E1B105}" type="presOf" srcId="{F7618560-9ABE-4597-B464-0F00666919D1}" destId="{FA12415C-7DD9-4423-919D-9EAA3BAC6110}" srcOrd="0" destOrd="0" presId="urn:microsoft.com/office/officeart/2005/8/layout/hList1"/>
    <dgm:cxn modelId="{F85BF451-CE85-4F9C-AC41-82B8B615AD58}" type="presOf" srcId="{C9934EE7-662B-4C8A-9D4B-A6AFD47D30A2}" destId="{45E8895A-46FC-4EEC-8B6E-90AD2566431A}" srcOrd="0" destOrd="2" presId="urn:microsoft.com/office/officeart/2005/8/layout/hList1"/>
    <dgm:cxn modelId="{A175857C-09A0-49C5-B58D-8D07AD26DBC4}" type="presOf" srcId="{11461B41-35B6-4C6C-86B6-57197CDF709B}" destId="{AD24D160-EE89-4063-A0EB-C7575B602331}" srcOrd="0" destOrd="4" presId="urn:microsoft.com/office/officeart/2005/8/layout/hList1"/>
    <dgm:cxn modelId="{027FCE7F-96D4-4D31-8985-16B9107AF9A1}" type="presOf" srcId="{BF57A6D5-772E-41A9-91BE-A3F9B676A15D}" destId="{AD24D160-EE89-4063-A0EB-C7575B602331}" srcOrd="0" destOrd="3" presId="urn:microsoft.com/office/officeart/2005/8/layout/hList1"/>
    <dgm:cxn modelId="{7F741083-B3B5-49C4-8E03-744366006F06}" type="presOf" srcId="{ABC97396-526D-4E5C-B148-D1562350E9A2}" destId="{45E8895A-46FC-4EEC-8B6E-90AD2566431A}" srcOrd="0" destOrd="0" presId="urn:microsoft.com/office/officeart/2005/8/layout/hList1"/>
    <dgm:cxn modelId="{17F61A83-8626-46FA-A558-256554F70D7D}" type="presOf" srcId="{C5E549CC-125C-4033-A4E9-3CBD6143B7FF}" destId="{8BF26E23-AEA0-42F3-95BD-A547AFF8B965}" srcOrd="0" destOrd="0" presId="urn:microsoft.com/office/officeart/2005/8/layout/hList1"/>
    <dgm:cxn modelId="{CD97499C-DD73-4B27-960E-55B0B78539C2}" srcId="{3273059C-0F24-4EFB-8FAA-8234E07A9AD8}" destId="{F7618560-9ABE-4597-B464-0F00666919D1}" srcOrd="2" destOrd="0" parTransId="{8FCFD95F-82D6-46FA-8742-11EA2BA2FDAB}" sibTransId="{190F2EDC-BC1E-487A-BEDD-36D643B08976}"/>
    <dgm:cxn modelId="{D66D3EA4-C3E6-4A8D-82CA-08D9920C8DB8}" type="presOf" srcId="{70280D24-55BC-464E-A04B-667D1327D64E}" destId="{9D014CD5-2CD6-4B92-AE0A-840F42212805}" srcOrd="0" destOrd="0" presId="urn:microsoft.com/office/officeart/2005/8/layout/hList1"/>
    <dgm:cxn modelId="{C7865EA5-EB03-4FD9-8D2B-02FE07E89011}" srcId="{70280D24-55BC-464E-A04B-667D1327D64E}" destId="{73ABC0CC-E2E7-49C0-8AC9-F6DD9FD8290B}" srcOrd="1" destOrd="0" parTransId="{831C2092-F783-429A-A4E1-DE3E2EA71A33}" sibTransId="{39B564C7-898A-4514-8222-218789740D48}"/>
    <dgm:cxn modelId="{F0B165B2-5689-47DD-ACE9-7725D515AF32}" type="presOf" srcId="{D8F62559-D2B3-461A-B01C-6956867FBF04}" destId="{4F3B7705-C427-4025-933A-290698C37B5C}" srcOrd="0" destOrd="2" presId="urn:microsoft.com/office/officeart/2005/8/layout/hList1"/>
    <dgm:cxn modelId="{DEC019B5-D7AB-4C83-B4D0-BD8E2DBD64B0}" type="presOf" srcId="{C6F04409-0A3F-468C-9F8A-12F6CA56C575}" destId="{45E8895A-46FC-4EEC-8B6E-90AD2566431A}" srcOrd="0" destOrd="1" presId="urn:microsoft.com/office/officeart/2005/8/layout/hList1"/>
    <dgm:cxn modelId="{72C03CBA-BC4D-4125-ADCF-5C7E8DF0EF95}" srcId="{3273059C-0F24-4EFB-8FAA-8234E07A9AD8}" destId="{70280D24-55BC-464E-A04B-667D1327D64E}" srcOrd="0" destOrd="0" parTransId="{16B59D0E-9E11-4AB2-9DB6-6A468674F472}" sibTransId="{46DFD6A2-49E9-4E41-90FE-CA88BEEF52E1}"/>
    <dgm:cxn modelId="{35EE68C6-2703-4488-A899-E9C80B786572}" srcId="{70280D24-55BC-464E-A04B-667D1327D64E}" destId="{22F2C7E8-4391-4677-82B6-BCDF6A040FF6}" srcOrd="0" destOrd="0" parTransId="{58067CA3-953B-4C8D-8DD4-DAEF464432B5}" sibTransId="{EB7FB7CC-839F-4809-B6B5-9E74CA61E7DB}"/>
    <dgm:cxn modelId="{8F0E26E5-B7BB-4211-90CF-8E93FC8868CE}" type="presOf" srcId="{2617DC06-2CE6-450F-8904-E84AF3AABF70}" destId="{AD24D160-EE89-4063-A0EB-C7575B602331}" srcOrd="0" destOrd="1" presId="urn:microsoft.com/office/officeart/2005/8/layout/hList1"/>
    <dgm:cxn modelId="{99650BF0-A723-4409-9AF6-022EE41A6436}" srcId="{F7618560-9ABE-4597-B464-0F00666919D1}" destId="{2617DC06-2CE6-450F-8904-E84AF3AABF70}" srcOrd="1" destOrd="0" parTransId="{1E5904BE-AA6A-4BDE-8667-A9F919E00A54}" sibTransId="{146ED37B-0B42-46A4-9DD3-9DAF01ABFF85}"/>
    <dgm:cxn modelId="{03DF06F1-3BA6-4BB9-BBE8-50290AFE30A1}" srcId="{C5E549CC-125C-4033-A4E9-3CBD6143B7FF}" destId="{C9934EE7-662B-4C8A-9D4B-A6AFD47D30A2}" srcOrd="2" destOrd="0" parTransId="{7B6DFA69-A3F3-4FA3-9520-59140C83C14F}" sibTransId="{F5D7F5BD-0CC3-497A-A138-4FF91A6143F5}"/>
    <dgm:cxn modelId="{CE18F6F9-4D8E-479A-9B53-61BC43F72305}" srcId="{C5E549CC-125C-4033-A4E9-3CBD6143B7FF}" destId="{B40757AC-F857-40BC-9975-2793D37E38BD}" srcOrd="3" destOrd="0" parTransId="{73DE1FFE-A158-4BC8-A984-F3F7FDCF6DE9}" sibTransId="{79C22BF2-379D-4A95-8521-0BD9FAACA291}"/>
    <dgm:cxn modelId="{420494C7-E727-41C1-985E-9051D95E3B00}" type="presParOf" srcId="{FD77735D-8D99-45AA-B581-B99A776CCC35}" destId="{11EEE23F-1E26-4D8F-B943-9159609740AF}" srcOrd="0" destOrd="0" presId="urn:microsoft.com/office/officeart/2005/8/layout/hList1"/>
    <dgm:cxn modelId="{2150B8C3-3B41-4095-A19F-77A53B7D3DC1}" type="presParOf" srcId="{11EEE23F-1E26-4D8F-B943-9159609740AF}" destId="{9D014CD5-2CD6-4B92-AE0A-840F42212805}" srcOrd="0" destOrd="0" presId="urn:microsoft.com/office/officeart/2005/8/layout/hList1"/>
    <dgm:cxn modelId="{D320A845-C142-4D95-A89F-466A5CD0D052}" type="presParOf" srcId="{11EEE23F-1E26-4D8F-B943-9159609740AF}" destId="{4F3B7705-C427-4025-933A-290698C37B5C}" srcOrd="1" destOrd="0" presId="urn:microsoft.com/office/officeart/2005/8/layout/hList1"/>
    <dgm:cxn modelId="{ED10D6C6-AFE0-4DAB-B911-2490E23BA454}" type="presParOf" srcId="{FD77735D-8D99-45AA-B581-B99A776CCC35}" destId="{0F407FE1-FE74-4D15-B7F9-9E8FA78F5C56}" srcOrd="1" destOrd="0" presId="urn:microsoft.com/office/officeart/2005/8/layout/hList1"/>
    <dgm:cxn modelId="{7B090496-66E4-49E7-8F9E-DFCCBEBB8968}" type="presParOf" srcId="{FD77735D-8D99-45AA-B581-B99A776CCC35}" destId="{817620B3-F39D-48A6-AADB-7C71742F42C3}" srcOrd="2" destOrd="0" presId="urn:microsoft.com/office/officeart/2005/8/layout/hList1"/>
    <dgm:cxn modelId="{835192AE-E19A-4927-9E84-03889F09CE93}" type="presParOf" srcId="{817620B3-F39D-48A6-AADB-7C71742F42C3}" destId="{8BF26E23-AEA0-42F3-95BD-A547AFF8B965}" srcOrd="0" destOrd="0" presId="urn:microsoft.com/office/officeart/2005/8/layout/hList1"/>
    <dgm:cxn modelId="{D6D6A445-3D2F-4B79-927F-D4E116FFC755}" type="presParOf" srcId="{817620B3-F39D-48A6-AADB-7C71742F42C3}" destId="{45E8895A-46FC-4EEC-8B6E-90AD2566431A}" srcOrd="1" destOrd="0" presId="urn:microsoft.com/office/officeart/2005/8/layout/hList1"/>
    <dgm:cxn modelId="{D306CE3B-109A-44F2-A56D-4083314B902C}" type="presParOf" srcId="{FD77735D-8D99-45AA-B581-B99A776CCC35}" destId="{7D7F85E8-95E3-4B85-A881-7F9CB306BFC6}" srcOrd="3" destOrd="0" presId="urn:microsoft.com/office/officeart/2005/8/layout/hList1"/>
    <dgm:cxn modelId="{7882E208-2D53-495C-99F1-DAAA2670AAE4}" type="presParOf" srcId="{FD77735D-8D99-45AA-B581-B99A776CCC35}" destId="{C978C05C-D137-469A-B456-74B877509587}" srcOrd="4" destOrd="0" presId="urn:microsoft.com/office/officeart/2005/8/layout/hList1"/>
    <dgm:cxn modelId="{7DDEBEF5-1824-4E1A-B08F-6B252F35484C}" type="presParOf" srcId="{C978C05C-D137-469A-B456-74B877509587}" destId="{FA12415C-7DD9-4423-919D-9EAA3BAC6110}" srcOrd="0" destOrd="0" presId="urn:microsoft.com/office/officeart/2005/8/layout/hList1"/>
    <dgm:cxn modelId="{BA6853A3-7CB7-4557-85F5-BFC9DABF4099}" type="presParOf" srcId="{C978C05C-D137-469A-B456-74B877509587}" destId="{AD24D160-EE89-4063-A0EB-C7575B60233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0E4E3E9-0B42-4A68-84D4-DEA2A0C6BF83}"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l-GR"/>
        </a:p>
      </dgm:t>
    </dgm:pt>
    <dgm:pt modelId="{5847DD6B-08F8-42A8-ACF5-E1A2B96E8FE8}">
      <dgm:prSet phldrT="[Κείμενο]" custT="1"/>
      <dgm:spPr/>
      <dgm:t>
        <a:bodyPr/>
        <a:lstStyle/>
        <a:p>
          <a:r>
            <a:rPr lang="el-GR" sz="2000" dirty="0"/>
            <a:t>Το ΕΥ της παρούσας εργασίας στο σύνολό του (κύριο + παιχνίδι Αctionbound)</a:t>
          </a:r>
        </a:p>
      </dgm:t>
    </dgm:pt>
    <dgm:pt modelId="{1D680584-9F09-43A6-95C7-54EAD825FB2D}" type="parTrans" cxnId="{492907AE-7BAC-4CC8-88AC-3899E03EAA05}">
      <dgm:prSet/>
      <dgm:spPr/>
      <dgm:t>
        <a:bodyPr/>
        <a:lstStyle/>
        <a:p>
          <a:endParaRPr lang="el-GR"/>
        </a:p>
      </dgm:t>
    </dgm:pt>
    <dgm:pt modelId="{78E39931-5765-495E-91AB-17F58CA6C3D6}" type="sibTrans" cxnId="{492907AE-7BAC-4CC8-88AC-3899E03EAA05}">
      <dgm:prSet/>
      <dgm:spPr/>
      <dgm:t>
        <a:bodyPr/>
        <a:lstStyle/>
        <a:p>
          <a:endParaRPr lang="el-GR"/>
        </a:p>
      </dgm:t>
    </dgm:pt>
    <dgm:pt modelId="{6BE6AF22-27F4-4842-948B-D8355023DB05}">
      <dgm:prSet custT="1"/>
      <dgm:spPr/>
      <dgm:t>
        <a:bodyPr/>
        <a:lstStyle/>
        <a:p>
          <a:r>
            <a:rPr lang="el-GR" sz="2000" dirty="0">
              <a:effectLst/>
              <a:latin typeface="+mn-lt"/>
              <a:ea typeface="Times New Roman" panose="02020603050405020304" pitchFamily="18" charset="0"/>
            </a:rPr>
            <a:t>διαθέτει τα χαρακτηριστικά εκείνα που απαιτούνται ώστε να θεωρηθεί </a:t>
          </a:r>
          <a:r>
            <a:rPr lang="el-GR" sz="2000" b="1" dirty="0">
              <a:effectLst/>
              <a:latin typeface="+mn-lt"/>
              <a:ea typeface="Times New Roman" panose="02020603050405020304" pitchFamily="18" charset="0"/>
            </a:rPr>
            <a:t>κατάλληλο και ποιοτικό </a:t>
          </a:r>
          <a:r>
            <a:rPr lang="el-GR" sz="2000" b="0" dirty="0">
              <a:effectLst/>
              <a:latin typeface="+mn-lt"/>
              <a:ea typeface="Times New Roman" panose="02020603050405020304" pitchFamily="18" charset="0"/>
            </a:rPr>
            <a:t>για την εξαε </a:t>
          </a:r>
        </a:p>
      </dgm:t>
    </dgm:pt>
    <dgm:pt modelId="{870A442D-D57F-4D99-9772-528579768475}" type="parTrans" cxnId="{5775FBF2-AE3C-4969-9665-3B4E67B1DDB8}">
      <dgm:prSet/>
      <dgm:spPr/>
      <dgm:t>
        <a:bodyPr/>
        <a:lstStyle/>
        <a:p>
          <a:endParaRPr lang="el-GR"/>
        </a:p>
      </dgm:t>
    </dgm:pt>
    <dgm:pt modelId="{DBE1C794-AFC7-4596-BADD-CC47BC45F9F0}" type="sibTrans" cxnId="{5775FBF2-AE3C-4969-9665-3B4E67B1DDB8}">
      <dgm:prSet/>
      <dgm:spPr/>
      <dgm:t>
        <a:bodyPr/>
        <a:lstStyle/>
        <a:p>
          <a:endParaRPr lang="el-GR"/>
        </a:p>
      </dgm:t>
    </dgm:pt>
    <dgm:pt modelId="{6174A96A-378A-4C16-B29B-AD19459BF1E8}">
      <dgm:prSet custT="1"/>
      <dgm:spPr/>
      <dgm:t>
        <a:bodyPr/>
        <a:lstStyle/>
        <a:p>
          <a:r>
            <a:rPr lang="el-GR" sz="2000" dirty="0">
              <a:effectLst/>
              <a:latin typeface="+mn-lt"/>
              <a:ea typeface="Times New Roman" panose="02020603050405020304" pitchFamily="18" charset="0"/>
            </a:rPr>
            <a:t>έφερε θετικά μαθησιακά αποτελέσματα ώστε να θεωρείται </a:t>
          </a:r>
          <a:r>
            <a:rPr lang="el-GR" sz="2000" b="1" dirty="0">
              <a:effectLst/>
              <a:latin typeface="+mn-lt"/>
              <a:ea typeface="Times New Roman" panose="02020603050405020304" pitchFamily="18" charset="0"/>
            </a:rPr>
            <a:t>αποτελεσματικό </a:t>
          </a:r>
          <a:r>
            <a:rPr lang="el-GR" sz="2000" b="0" dirty="0">
              <a:effectLst/>
              <a:latin typeface="+mn-lt"/>
              <a:ea typeface="Times New Roman" panose="02020603050405020304" pitchFamily="18" charset="0"/>
            </a:rPr>
            <a:t>για την εξαε</a:t>
          </a:r>
        </a:p>
      </dgm:t>
    </dgm:pt>
    <dgm:pt modelId="{D403CA9A-A322-49CD-AAFF-6DB548D9451C}" type="parTrans" cxnId="{EFBB8B5B-869E-4A06-9331-022421A742F6}">
      <dgm:prSet/>
      <dgm:spPr/>
      <dgm:t>
        <a:bodyPr/>
        <a:lstStyle/>
        <a:p>
          <a:endParaRPr lang="el-GR"/>
        </a:p>
      </dgm:t>
    </dgm:pt>
    <dgm:pt modelId="{644A0123-C874-481D-B54E-DC07D9A1EB39}" type="sibTrans" cxnId="{EFBB8B5B-869E-4A06-9331-022421A742F6}">
      <dgm:prSet/>
      <dgm:spPr/>
      <dgm:t>
        <a:bodyPr/>
        <a:lstStyle/>
        <a:p>
          <a:endParaRPr lang="el-GR"/>
        </a:p>
      </dgm:t>
    </dgm:pt>
    <dgm:pt modelId="{F17DB628-295A-41B0-A904-C4AB9639357C}">
      <dgm:prSet custT="1"/>
      <dgm:spPr/>
      <dgm:t>
        <a:bodyPr/>
        <a:lstStyle/>
        <a:p>
          <a:r>
            <a:rPr lang="el-GR" sz="2000" dirty="0">
              <a:effectLst/>
              <a:latin typeface="+mn-lt"/>
              <a:ea typeface="Times New Roman" panose="02020603050405020304" pitchFamily="18" charset="0"/>
            </a:rPr>
            <a:t>δημιουργήθηκε σύμφωνα με τη μεθοδολογία της εξαε </a:t>
          </a:r>
          <a:endParaRPr lang="el-GR" sz="2000" dirty="0">
            <a:latin typeface="+mn-lt"/>
          </a:endParaRPr>
        </a:p>
      </dgm:t>
    </dgm:pt>
    <dgm:pt modelId="{26BE4219-F380-4B96-80F9-5417B4DC254F}" type="parTrans" cxnId="{D7B4B726-3F46-4F81-B17A-2C87C76B9220}">
      <dgm:prSet/>
      <dgm:spPr/>
      <dgm:t>
        <a:bodyPr/>
        <a:lstStyle/>
        <a:p>
          <a:endParaRPr lang="el-GR"/>
        </a:p>
      </dgm:t>
    </dgm:pt>
    <dgm:pt modelId="{8CF36BB8-6C31-411C-A3E6-49F077BC4911}" type="sibTrans" cxnId="{D7B4B726-3F46-4F81-B17A-2C87C76B9220}">
      <dgm:prSet/>
      <dgm:spPr/>
      <dgm:t>
        <a:bodyPr/>
        <a:lstStyle/>
        <a:p>
          <a:endParaRPr lang="el-GR"/>
        </a:p>
      </dgm:t>
    </dgm:pt>
    <dgm:pt modelId="{191ECFCF-56C9-41BC-9F9C-B29286B60D0E}">
      <dgm:prSet custT="1"/>
      <dgm:spPr/>
      <dgm:t>
        <a:bodyPr/>
        <a:lstStyle/>
        <a:p>
          <a:r>
            <a:rPr lang="el-GR" sz="2000" dirty="0">
              <a:effectLst/>
              <a:latin typeface="+mn-lt"/>
              <a:ea typeface="Times New Roman" panose="02020603050405020304" pitchFamily="18" charset="0"/>
            </a:rPr>
            <a:t>ενσωματώνει στοιχεία από τις αρχές της πολυμεσικής μάθησης</a:t>
          </a:r>
          <a:endParaRPr lang="el-GR" sz="2000" dirty="0">
            <a:latin typeface="+mn-lt"/>
          </a:endParaRPr>
        </a:p>
      </dgm:t>
    </dgm:pt>
    <dgm:pt modelId="{82B1E78F-C1F5-4B6F-A1C1-3B585FD17FF8}" type="parTrans" cxnId="{884073FF-43EF-4638-8EAB-6100A0489951}">
      <dgm:prSet/>
      <dgm:spPr/>
      <dgm:t>
        <a:bodyPr/>
        <a:lstStyle/>
        <a:p>
          <a:endParaRPr lang="el-GR"/>
        </a:p>
      </dgm:t>
    </dgm:pt>
    <dgm:pt modelId="{55EA47C0-B97E-434E-BA2D-B28057875FBC}" type="sibTrans" cxnId="{884073FF-43EF-4638-8EAB-6100A0489951}">
      <dgm:prSet/>
      <dgm:spPr/>
      <dgm:t>
        <a:bodyPr/>
        <a:lstStyle/>
        <a:p>
          <a:endParaRPr lang="el-GR"/>
        </a:p>
      </dgm:t>
    </dgm:pt>
    <dgm:pt modelId="{B4C2C2CE-0093-4762-8018-B351A1F4FE9A}">
      <dgm:prSet custT="1"/>
      <dgm:spPr/>
      <dgm:t>
        <a:bodyPr/>
        <a:lstStyle/>
        <a:p>
          <a:r>
            <a:rPr lang="el-GR" sz="2000" dirty="0">
              <a:effectLst/>
              <a:latin typeface="+mn-lt"/>
              <a:ea typeface="Times New Roman" panose="02020603050405020304" pitchFamily="18" charset="0"/>
            </a:rPr>
            <a:t>μετέδωσε καινούριες γνώσεις στους μαθητές </a:t>
          </a:r>
          <a:endParaRPr lang="el-GR" sz="2000" dirty="0">
            <a:latin typeface="+mn-lt"/>
          </a:endParaRPr>
        </a:p>
      </dgm:t>
    </dgm:pt>
    <dgm:pt modelId="{74C9CA78-14C9-491A-9968-0DE369D50BA4}" type="parTrans" cxnId="{B91A0DC0-CDA9-447F-9320-A84879C17BF6}">
      <dgm:prSet/>
      <dgm:spPr/>
      <dgm:t>
        <a:bodyPr/>
        <a:lstStyle/>
        <a:p>
          <a:endParaRPr lang="el-GR"/>
        </a:p>
      </dgm:t>
    </dgm:pt>
    <dgm:pt modelId="{BB9DC2AC-4A56-4780-B6B0-402F8BD93A3E}" type="sibTrans" cxnId="{B91A0DC0-CDA9-447F-9320-A84879C17BF6}">
      <dgm:prSet/>
      <dgm:spPr/>
      <dgm:t>
        <a:bodyPr/>
        <a:lstStyle/>
        <a:p>
          <a:endParaRPr lang="el-GR"/>
        </a:p>
      </dgm:t>
    </dgm:pt>
    <dgm:pt modelId="{12C80357-C4FE-4685-AEDC-0B40261E5E7E}">
      <dgm:prSet custT="1"/>
      <dgm:spPr/>
      <dgm:t>
        <a:bodyPr/>
        <a:lstStyle/>
        <a:p>
          <a:r>
            <a:rPr lang="el-GR" sz="2000" dirty="0">
              <a:effectLst/>
              <a:latin typeface="+mn-lt"/>
              <a:ea typeface="Times New Roman" panose="02020603050405020304" pitchFamily="18" charset="0"/>
            </a:rPr>
            <a:t>βελτίωσε τις ήδη υπάρχουσες γνώσεις των μαθητών</a:t>
          </a:r>
          <a:endParaRPr lang="el-GR" sz="2000" dirty="0">
            <a:latin typeface="+mn-lt"/>
          </a:endParaRPr>
        </a:p>
      </dgm:t>
    </dgm:pt>
    <dgm:pt modelId="{113DF1B4-85AE-4A58-981C-4DDA9872B3E0}" type="parTrans" cxnId="{72D0DB87-EBEC-46A9-BD40-C3D471B25CA6}">
      <dgm:prSet/>
      <dgm:spPr/>
      <dgm:t>
        <a:bodyPr/>
        <a:lstStyle/>
        <a:p>
          <a:endParaRPr lang="el-GR"/>
        </a:p>
      </dgm:t>
    </dgm:pt>
    <dgm:pt modelId="{1197A323-6B81-482D-BA8B-B949A5FF3B8E}" type="sibTrans" cxnId="{72D0DB87-EBEC-46A9-BD40-C3D471B25CA6}">
      <dgm:prSet/>
      <dgm:spPr/>
      <dgm:t>
        <a:bodyPr/>
        <a:lstStyle/>
        <a:p>
          <a:endParaRPr lang="el-GR"/>
        </a:p>
      </dgm:t>
    </dgm:pt>
    <dgm:pt modelId="{A620BB3A-AD73-4B01-8871-1B36BB9DD965}" type="pres">
      <dgm:prSet presAssocID="{D0E4E3E9-0B42-4A68-84D4-DEA2A0C6BF83}" presName="hierChild1" presStyleCnt="0">
        <dgm:presLayoutVars>
          <dgm:chPref val="1"/>
          <dgm:dir/>
          <dgm:animOne val="branch"/>
          <dgm:animLvl val="lvl"/>
          <dgm:resizeHandles/>
        </dgm:presLayoutVars>
      </dgm:prSet>
      <dgm:spPr/>
    </dgm:pt>
    <dgm:pt modelId="{63BDB279-0828-4185-9C14-7A9F077B5034}" type="pres">
      <dgm:prSet presAssocID="{5847DD6B-08F8-42A8-ACF5-E1A2B96E8FE8}" presName="hierRoot1" presStyleCnt="0"/>
      <dgm:spPr/>
    </dgm:pt>
    <dgm:pt modelId="{04542C42-A009-4CC3-B60B-F6DBA35A66BF}" type="pres">
      <dgm:prSet presAssocID="{5847DD6B-08F8-42A8-ACF5-E1A2B96E8FE8}" presName="composite" presStyleCnt="0"/>
      <dgm:spPr/>
    </dgm:pt>
    <dgm:pt modelId="{D2B78AE6-B3A1-44AE-B6FA-11AEB7E6301F}" type="pres">
      <dgm:prSet presAssocID="{5847DD6B-08F8-42A8-ACF5-E1A2B96E8FE8}" presName="background" presStyleLbl="node0" presStyleIdx="0" presStyleCnt="1"/>
      <dgm:spPr/>
    </dgm:pt>
    <dgm:pt modelId="{D974B2B9-158C-478B-A223-F9CBD6B01520}" type="pres">
      <dgm:prSet presAssocID="{5847DD6B-08F8-42A8-ACF5-E1A2B96E8FE8}" presName="text" presStyleLbl="fgAcc0" presStyleIdx="0" presStyleCnt="1" custScaleX="236723">
        <dgm:presLayoutVars>
          <dgm:chPref val="3"/>
        </dgm:presLayoutVars>
      </dgm:prSet>
      <dgm:spPr/>
    </dgm:pt>
    <dgm:pt modelId="{B25DB300-2398-469D-8292-1B66B391E748}" type="pres">
      <dgm:prSet presAssocID="{5847DD6B-08F8-42A8-ACF5-E1A2B96E8FE8}" presName="hierChild2" presStyleCnt="0"/>
      <dgm:spPr/>
    </dgm:pt>
    <dgm:pt modelId="{F561BCC5-90C8-4C56-9B32-2EF9A6108935}" type="pres">
      <dgm:prSet presAssocID="{870A442D-D57F-4D99-9772-528579768475}" presName="Name10" presStyleLbl="parChTrans1D2" presStyleIdx="0" presStyleCnt="2"/>
      <dgm:spPr/>
    </dgm:pt>
    <dgm:pt modelId="{4320519A-7610-449B-A3C4-E06EF74C42D3}" type="pres">
      <dgm:prSet presAssocID="{6BE6AF22-27F4-4842-948B-D8355023DB05}" presName="hierRoot2" presStyleCnt="0"/>
      <dgm:spPr/>
    </dgm:pt>
    <dgm:pt modelId="{E1BCBF63-6AEB-46C5-9FB8-775D1A491AF8}" type="pres">
      <dgm:prSet presAssocID="{6BE6AF22-27F4-4842-948B-D8355023DB05}" presName="composite2" presStyleCnt="0"/>
      <dgm:spPr/>
    </dgm:pt>
    <dgm:pt modelId="{656425DF-5069-42AA-8CA7-C98A3A06E758}" type="pres">
      <dgm:prSet presAssocID="{6BE6AF22-27F4-4842-948B-D8355023DB05}" presName="background2" presStyleLbl="node2" presStyleIdx="0" presStyleCnt="2"/>
      <dgm:spPr/>
    </dgm:pt>
    <dgm:pt modelId="{471391D7-FC99-4C96-9799-183B8E92DFE5}" type="pres">
      <dgm:prSet presAssocID="{6BE6AF22-27F4-4842-948B-D8355023DB05}" presName="text2" presStyleLbl="fgAcc2" presStyleIdx="0" presStyleCnt="2" custScaleX="165541">
        <dgm:presLayoutVars>
          <dgm:chPref val="3"/>
        </dgm:presLayoutVars>
      </dgm:prSet>
      <dgm:spPr/>
    </dgm:pt>
    <dgm:pt modelId="{88E273DE-3BA5-4679-85DC-76AC1958A367}" type="pres">
      <dgm:prSet presAssocID="{6BE6AF22-27F4-4842-948B-D8355023DB05}" presName="hierChild3" presStyleCnt="0"/>
      <dgm:spPr/>
    </dgm:pt>
    <dgm:pt modelId="{558CF8B2-06D0-4600-9BF2-F78101945187}" type="pres">
      <dgm:prSet presAssocID="{26BE4219-F380-4B96-80F9-5417B4DC254F}" presName="Name17" presStyleLbl="parChTrans1D3" presStyleIdx="0" presStyleCnt="4"/>
      <dgm:spPr/>
    </dgm:pt>
    <dgm:pt modelId="{E39F2DA7-960B-42AC-BAA1-3F0E9E14971B}" type="pres">
      <dgm:prSet presAssocID="{F17DB628-295A-41B0-A904-C4AB9639357C}" presName="hierRoot3" presStyleCnt="0"/>
      <dgm:spPr/>
    </dgm:pt>
    <dgm:pt modelId="{020DFADF-9C9B-408D-92D9-F90300A3B749}" type="pres">
      <dgm:prSet presAssocID="{F17DB628-295A-41B0-A904-C4AB9639357C}" presName="composite3" presStyleCnt="0"/>
      <dgm:spPr/>
    </dgm:pt>
    <dgm:pt modelId="{F0FB26FE-35D3-4A2D-B8EC-F0E031B9D098}" type="pres">
      <dgm:prSet presAssocID="{F17DB628-295A-41B0-A904-C4AB9639357C}" presName="background3" presStyleLbl="node3" presStyleIdx="0" presStyleCnt="4"/>
      <dgm:spPr/>
    </dgm:pt>
    <dgm:pt modelId="{DCBEE8E9-93A5-4551-9DE1-0AFEE74955F3}" type="pres">
      <dgm:prSet presAssocID="{F17DB628-295A-41B0-A904-C4AB9639357C}" presName="text3" presStyleLbl="fgAcc3" presStyleIdx="0" presStyleCnt="4">
        <dgm:presLayoutVars>
          <dgm:chPref val="3"/>
        </dgm:presLayoutVars>
      </dgm:prSet>
      <dgm:spPr/>
    </dgm:pt>
    <dgm:pt modelId="{0BA8F018-A563-4B9B-9FC8-9777CFEBAC50}" type="pres">
      <dgm:prSet presAssocID="{F17DB628-295A-41B0-A904-C4AB9639357C}" presName="hierChild4" presStyleCnt="0"/>
      <dgm:spPr/>
    </dgm:pt>
    <dgm:pt modelId="{091FF340-28A7-42AB-8AB2-81358BA89E29}" type="pres">
      <dgm:prSet presAssocID="{82B1E78F-C1F5-4B6F-A1C1-3B585FD17FF8}" presName="Name17" presStyleLbl="parChTrans1D3" presStyleIdx="1" presStyleCnt="4"/>
      <dgm:spPr/>
    </dgm:pt>
    <dgm:pt modelId="{706A5D73-E1FB-4A87-AE75-3457A8B4EFD4}" type="pres">
      <dgm:prSet presAssocID="{191ECFCF-56C9-41BC-9F9C-B29286B60D0E}" presName="hierRoot3" presStyleCnt="0"/>
      <dgm:spPr/>
    </dgm:pt>
    <dgm:pt modelId="{46FF9F5A-E5C0-47DC-910E-03B4CC7F4031}" type="pres">
      <dgm:prSet presAssocID="{191ECFCF-56C9-41BC-9F9C-B29286B60D0E}" presName="composite3" presStyleCnt="0"/>
      <dgm:spPr/>
    </dgm:pt>
    <dgm:pt modelId="{B215D223-624C-407B-86E7-0C27320A4129}" type="pres">
      <dgm:prSet presAssocID="{191ECFCF-56C9-41BC-9F9C-B29286B60D0E}" presName="background3" presStyleLbl="node3" presStyleIdx="1" presStyleCnt="4"/>
      <dgm:spPr/>
    </dgm:pt>
    <dgm:pt modelId="{402E15E8-3CEE-4E81-AE42-70271ECEB08E}" type="pres">
      <dgm:prSet presAssocID="{191ECFCF-56C9-41BC-9F9C-B29286B60D0E}" presName="text3" presStyleLbl="fgAcc3" presStyleIdx="1" presStyleCnt="4">
        <dgm:presLayoutVars>
          <dgm:chPref val="3"/>
        </dgm:presLayoutVars>
      </dgm:prSet>
      <dgm:spPr/>
    </dgm:pt>
    <dgm:pt modelId="{1D331214-7970-4B60-9DD4-1512335B2E27}" type="pres">
      <dgm:prSet presAssocID="{191ECFCF-56C9-41BC-9F9C-B29286B60D0E}" presName="hierChild4" presStyleCnt="0"/>
      <dgm:spPr/>
    </dgm:pt>
    <dgm:pt modelId="{68B2B5BE-D754-440B-BCC5-A337B663F44D}" type="pres">
      <dgm:prSet presAssocID="{D403CA9A-A322-49CD-AAFF-6DB548D9451C}" presName="Name10" presStyleLbl="parChTrans1D2" presStyleIdx="1" presStyleCnt="2"/>
      <dgm:spPr/>
    </dgm:pt>
    <dgm:pt modelId="{B8931099-3AC1-4456-B277-C9917E93C9A5}" type="pres">
      <dgm:prSet presAssocID="{6174A96A-378A-4C16-B29B-AD19459BF1E8}" presName="hierRoot2" presStyleCnt="0"/>
      <dgm:spPr/>
    </dgm:pt>
    <dgm:pt modelId="{48AD8261-1916-4BC6-8991-DEE2E59932B5}" type="pres">
      <dgm:prSet presAssocID="{6174A96A-378A-4C16-B29B-AD19459BF1E8}" presName="composite2" presStyleCnt="0"/>
      <dgm:spPr/>
    </dgm:pt>
    <dgm:pt modelId="{68AD6E90-4B28-4442-9F6F-5CCCA8D18905}" type="pres">
      <dgm:prSet presAssocID="{6174A96A-378A-4C16-B29B-AD19459BF1E8}" presName="background2" presStyleLbl="node2" presStyleIdx="1" presStyleCnt="2"/>
      <dgm:spPr/>
    </dgm:pt>
    <dgm:pt modelId="{D5E18FDC-84EB-4EDF-A956-608FACA95E80}" type="pres">
      <dgm:prSet presAssocID="{6174A96A-378A-4C16-B29B-AD19459BF1E8}" presName="text2" presStyleLbl="fgAcc2" presStyleIdx="1" presStyleCnt="2" custScaleX="165541">
        <dgm:presLayoutVars>
          <dgm:chPref val="3"/>
        </dgm:presLayoutVars>
      </dgm:prSet>
      <dgm:spPr/>
    </dgm:pt>
    <dgm:pt modelId="{08057E76-8AE7-4DFC-BB78-5E3B96F20971}" type="pres">
      <dgm:prSet presAssocID="{6174A96A-378A-4C16-B29B-AD19459BF1E8}" presName="hierChild3" presStyleCnt="0"/>
      <dgm:spPr/>
    </dgm:pt>
    <dgm:pt modelId="{2B068696-2859-493D-9E6A-6A9F327BD938}" type="pres">
      <dgm:prSet presAssocID="{74C9CA78-14C9-491A-9968-0DE369D50BA4}" presName="Name17" presStyleLbl="parChTrans1D3" presStyleIdx="2" presStyleCnt="4"/>
      <dgm:spPr/>
    </dgm:pt>
    <dgm:pt modelId="{D221C322-D921-4601-BC09-33A966B9A635}" type="pres">
      <dgm:prSet presAssocID="{B4C2C2CE-0093-4762-8018-B351A1F4FE9A}" presName="hierRoot3" presStyleCnt="0"/>
      <dgm:spPr/>
    </dgm:pt>
    <dgm:pt modelId="{ED5082F5-E36D-4C50-B7F2-B8C3E6582D89}" type="pres">
      <dgm:prSet presAssocID="{B4C2C2CE-0093-4762-8018-B351A1F4FE9A}" presName="composite3" presStyleCnt="0"/>
      <dgm:spPr/>
    </dgm:pt>
    <dgm:pt modelId="{A9DDFC8F-6DFD-47BE-AFF1-F7014C8ED32D}" type="pres">
      <dgm:prSet presAssocID="{B4C2C2CE-0093-4762-8018-B351A1F4FE9A}" presName="background3" presStyleLbl="node3" presStyleIdx="2" presStyleCnt="4"/>
      <dgm:spPr/>
    </dgm:pt>
    <dgm:pt modelId="{8171A342-856E-4FCB-B47C-6270F0BFF222}" type="pres">
      <dgm:prSet presAssocID="{B4C2C2CE-0093-4762-8018-B351A1F4FE9A}" presName="text3" presStyleLbl="fgAcc3" presStyleIdx="2" presStyleCnt="4">
        <dgm:presLayoutVars>
          <dgm:chPref val="3"/>
        </dgm:presLayoutVars>
      </dgm:prSet>
      <dgm:spPr/>
    </dgm:pt>
    <dgm:pt modelId="{747A5323-AC56-46B2-AFE7-3DACC699B7C9}" type="pres">
      <dgm:prSet presAssocID="{B4C2C2CE-0093-4762-8018-B351A1F4FE9A}" presName="hierChild4" presStyleCnt="0"/>
      <dgm:spPr/>
    </dgm:pt>
    <dgm:pt modelId="{110E82D5-F40E-4F48-93CA-2B2BEBDF1C41}" type="pres">
      <dgm:prSet presAssocID="{113DF1B4-85AE-4A58-981C-4DDA9872B3E0}" presName="Name17" presStyleLbl="parChTrans1D3" presStyleIdx="3" presStyleCnt="4"/>
      <dgm:spPr/>
    </dgm:pt>
    <dgm:pt modelId="{A3305F7D-104F-4901-9040-2B79CDF6080F}" type="pres">
      <dgm:prSet presAssocID="{12C80357-C4FE-4685-AEDC-0B40261E5E7E}" presName="hierRoot3" presStyleCnt="0"/>
      <dgm:spPr/>
    </dgm:pt>
    <dgm:pt modelId="{FB3C9D8C-AFC3-433B-9B7B-B82769B248B0}" type="pres">
      <dgm:prSet presAssocID="{12C80357-C4FE-4685-AEDC-0B40261E5E7E}" presName="composite3" presStyleCnt="0"/>
      <dgm:spPr/>
    </dgm:pt>
    <dgm:pt modelId="{4BC96F54-6DFC-4E63-916A-AC81068EF5FC}" type="pres">
      <dgm:prSet presAssocID="{12C80357-C4FE-4685-AEDC-0B40261E5E7E}" presName="background3" presStyleLbl="node3" presStyleIdx="3" presStyleCnt="4"/>
      <dgm:spPr/>
    </dgm:pt>
    <dgm:pt modelId="{31C9C078-7C6E-45E1-B8CD-9FB56E867359}" type="pres">
      <dgm:prSet presAssocID="{12C80357-C4FE-4685-AEDC-0B40261E5E7E}" presName="text3" presStyleLbl="fgAcc3" presStyleIdx="3" presStyleCnt="4">
        <dgm:presLayoutVars>
          <dgm:chPref val="3"/>
        </dgm:presLayoutVars>
      </dgm:prSet>
      <dgm:spPr/>
    </dgm:pt>
    <dgm:pt modelId="{162F4527-9FB5-4620-B147-B5D15C7DD950}" type="pres">
      <dgm:prSet presAssocID="{12C80357-C4FE-4685-AEDC-0B40261E5E7E}" presName="hierChild4" presStyleCnt="0"/>
      <dgm:spPr/>
    </dgm:pt>
  </dgm:ptLst>
  <dgm:cxnLst>
    <dgm:cxn modelId="{84137905-6E57-46D6-8541-448A037EDE93}" type="presOf" srcId="{6BE6AF22-27F4-4842-948B-D8355023DB05}" destId="{471391D7-FC99-4C96-9799-183B8E92DFE5}" srcOrd="0" destOrd="0" presId="urn:microsoft.com/office/officeart/2005/8/layout/hierarchy1"/>
    <dgm:cxn modelId="{D7B4B726-3F46-4F81-B17A-2C87C76B9220}" srcId="{6BE6AF22-27F4-4842-948B-D8355023DB05}" destId="{F17DB628-295A-41B0-A904-C4AB9639357C}" srcOrd="0" destOrd="0" parTransId="{26BE4219-F380-4B96-80F9-5417B4DC254F}" sibTransId="{8CF36BB8-6C31-411C-A3E6-49F077BC4911}"/>
    <dgm:cxn modelId="{9A987B27-170E-4807-9E9D-4F0394155E0F}" type="presOf" srcId="{82B1E78F-C1F5-4B6F-A1C1-3B585FD17FF8}" destId="{091FF340-28A7-42AB-8AB2-81358BA89E29}" srcOrd="0" destOrd="0" presId="urn:microsoft.com/office/officeart/2005/8/layout/hierarchy1"/>
    <dgm:cxn modelId="{EA033D29-7DE1-4601-AA06-9E7C3BD52075}" type="presOf" srcId="{74C9CA78-14C9-491A-9968-0DE369D50BA4}" destId="{2B068696-2859-493D-9E6A-6A9F327BD938}" srcOrd="0" destOrd="0" presId="urn:microsoft.com/office/officeart/2005/8/layout/hierarchy1"/>
    <dgm:cxn modelId="{6F449340-CBBB-4D16-A11A-796471078397}" type="presOf" srcId="{5847DD6B-08F8-42A8-ACF5-E1A2B96E8FE8}" destId="{D974B2B9-158C-478B-A223-F9CBD6B01520}" srcOrd="0" destOrd="0" presId="urn:microsoft.com/office/officeart/2005/8/layout/hierarchy1"/>
    <dgm:cxn modelId="{EFBB8B5B-869E-4A06-9331-022421A742F6}" srcId="{5847DD6B-08F8-42A8-ACF5-E1A2B96E8FE8}" destId="{6174A96A-378A-4C16-B29B-AD19459BF1E8}" srcOrd="1" destOrd="0" parTransId="{D403CA9A-A322-49CD-AAFF-6DB548D9451C}" sibTransId="{644A0123-C874-481D-B54E-DC07D9A1EB39}"/>
    <dgm:cxn modelId="{FBDA8F69-C18D-4943-AE60-EFB3257C433C}" type="presOf" srcId="{113DF1B4-85AE-4A58-981C-4DDA9872B3E0}" destId="{110E82D5-F40E-4F48-93CA-2B2BEBDF1C41}" srcOrd="0" destOrd="0" presId="urn:microsoft.com/office/officeart/2005/8/layout/hierarchy1"/>
    <dgm:cxn modelId="{C1B9154F-0312-4BBE-92F1-8B82F5C6EF12}" type="presOf" srcId="{D403CA9A-A322-49CD-AAFF-6DB548D9451C}" destId="{68B2B5BE-D754-440B-BCC5-A337B663F44D}" srcOrd="0" destOrd="0" presId="urn:microsoft.com/office/officeart/2005/8/layout/hierarchy1"/>
    <dgm:cxn modelId="{70B70377-CA40-4BE4-912D-29251AC77858}" type="presOf" srcId="{F17DB628-295A-41B0-A904-C4AB9639357C}" destId="{DCBEE8E9-93A5-4551-9DE1-0AFEE74955F3}" srcOrd="0" destOrd="0" presId="urn:microsoft.com/office/officeart/2005/8/layout/hierarchy1"/>
    <dgm:cxn modelId="{59ADB681-1B74-44D2-9392-AF18F1280588}" type="presOf" srcId="{6174A96A-378A-4C16-B29B-AD19459BF1E8}" destId="{D5E18FDC-84EB-4EDF-A956-608FACA95E80}" srcOrd="0" destOrd="0" presId="urn:microsoft.com/office/officeart/2005/8/layout/hierarchy1"/>
    <dgm:cxn modelId="{A311CB83-19CC-48B0-A82D-D35CCB99013E}" type="presOf" srcId="{B4C2C2CE-0093-4762-8018-B351A1F4FE9A}" destId="{8171A342-856E-4FCB-B47C-6270F0BFF222}" srcOrd="0" destOrd="0" presId="urn:microsoft.com/office/officeart/2005/8/layout/hierarchy1"/>
    <dgm:cxn modelId="{72D0DB87-EBEC-46A9-BD40-C3D471B25CA6}" srcId="{6174A96A-378A-4C16-B29B-AD19459BF1E8}" destId="{12C80357-C4FE-4685-AEDC-0B40261E5E7E}" srcOrd="1" destOrd="0" parTransId="{113DF1B4-85AE-4A58-981C-4DDA9872B3E0}" sibTransId="{1197A323-6B81-482D-BA8B-B949A5FF3B8E}"/>
    <dgm:cxn modelId="{E63DA495-81F0-43E2-AE6E-CFF97584FD03}" type="presOf" srcId="{D0E4E3E9-0B42-4A68-84D4-DEA2A0C6BF83}" destId="{A620BB3A-AD73-4B01-8871-1B36BB9DD965}" srcOrd="0" destOrd="0" presId="urn:microsoft.com/office/officeart/2005/8/layout/hierarchy1"/>
    <dgm:cxn modelId="{492907AE-7BAC-4CC8-88AC-3899E03EAA05}" srcId="{D0E4E3E9-0B42-4A68-84D4-DEA2A0C6BF83}" destId="{5847DD6B-08F8-42A8-ACF5-E1A2B96E8FE8}" srcOrd="0" destOrd="0" parTransId="{1D680584-9F09-43A6-95C7-54EAD825FB2D}" sibTransId="{78E39931-5765-495E-91AB-17F58CA6C3D6}"/>
    <dgm:cxn modelId="{445F07C0-4634-406F-86A4-AE61120FC9D2}" type="presOf" srcId="{26BE4219-F380-4B96-80F9-5417B4DC254F}" destId="{558CF8B2-06D0-4600-9BF2-F78101945187}" srcOrd="0" destOrd="0" presId="urn:microsoft.com/office/officeart/2005/8/layout/hierarchy1"/>
    <dgm:cxn modelId="{B91A0DC0-CDA9-447F-9320-A84879C17BF6}" srcId="{6174A96A-378A-4C16-B29B-AD19459BF1E8}" destId="{B4C2C2CE-0093-4762-8018-B351A1F4FE9A}" srcOrd="0" destOrd="0" parTransId="{74C9CA78-14C9-491A-9968-0DE369D50BA4}" sibTransId="{BB9DC2AC-4A56-4780-B6B0-402F8BD93A3E}"/>
    <dgm:cxn modelId="{744E9FC4-3992-4CFA-9A31-DD9D000E7271}" type="presOf" srcId="{191ECFCF-56C9-41BC-9F9C-B29286B60D0E}" destId="{402E15E8-3CEE-4E81-AE42-70271ECEB08E}" srcOrd="0" destOrd="0" presId="urn:microsoft.com/office/officeart/2005/8/layout/hierarchy1"/>
    <dgm:cxn modelId="{54401AD8-A77F-41DD-8933-87B98E385EA4}" type="presOf" srcId="{870A442D-D57F-4D99-9772-528579768475}" destId="{F561BCC5-90C8-4C56-9B32-2EF9A6108935}" srcOrd="0" destOrd="0" presId="urn:microsoft.com/office/officeart/2005/8/layout/hierarchy1"/>
    <dgm:cxn modelId="{5775FBF2-AE3C-4969-9665-3B4E67B1DDB8}" srcId="{5847DD6B-08F8-42A8-ACF5-E1A2B96E8FE8}" destId="{6BE6AF22-27F4-4842-948B-D8355023DB05}" srcOrd="0" destOrd="0" parTransId="{870A442D-D57F-4D99-9772-528579768475}" sibTransId="{DBE1C794-AFC7-4596-BADD-CC47BC45F9F0}"/>
    <dgm:cxn modelId="{080FD2F4-B3BE-4A76-AD31-7A78DD768D24}" type="presOf" srcId="{12C80357-C4FE-4685-AEDC-0B40261E5E7E}" destId="{31C9C078-7C6E-45E1-B8CD-9FB56E867359}" srcOrd="0" destOrd="0" presId="urn:microsoft.com/office/officeart/2005/8/layout/hierarchy1"/>
    <dgm:cxn modelId="{884073FF-43EF-4638-8EAB-6100A0489951}" srcId="{6BE6AF22-27F4-4842-948B-D8355023DB05}" destId="{191ECFCF-56C9-41BC-9F9C-B29286B60D0E}" srcOrd="1" destOrd="0" parTransId="{82B1E78F-C1F5-4B6F-A1C1-3B585FD17FF8}" sibTransId="{55EA47C0-B97E-434E-BA2D-B28057875FBC}"/>
    <dgm:cxn modelId="{B116E863-29B0-4C48-8BCC-C38B47C14CDC}" type="presParOf" srcId="{A620BB3A-AD73-4B01-8871-1B36BB9DD965}" destId="{63BDB279-0828-4185-9C14-7A9F077B5034}" srcOrd="0" destOrd="0" presId="urn:microsoft.com/office/officeart/2005/8/layout/hierarchy1"/>
    <dgm:cxn modelId="{1555171A-CB6E-4CE5-9250-DC57FA4DEA85}" type="presParOf" srcId="{63BDB279-0828-4185-9C14-7A9F077B5034}" destId="{04542C42-A009-4CC3-B60B-F6DBA35A66BF}" srcOrd="0" destOrd="0" presId="urn:microsoft.com/office/officeart/2005/8/layout/hierarchy1"/>
    <dgm:cxn modelId="{A1577641-7802-4328-8BFF-C2407494B147}" type="presParOf" srcId="{04542C42-A009-4CC3-B60B-F6DBA35A66BF}" destId="{D2B78AE6-B3A1-44AE-B6FA-11AEB7E6301F}" srcOrd="0" destOrd="0" presId="urn:microsoft.com/office/officeart/2005/8/layout/hierarchy1"/>
    <dgm:cxn modelId="{183FCC7D-62D8-4E30-B175-F7FDCFDE49ED}" type="presParOf" srcId="{04542C42-A009-4CC3-B60B-F6DBA35A66BF}" destId="{D974B2B9-158C-478B-A223-F9CBD6B01520}" srcOrd="1" destOrd="0" presId="urn:microsoft.com/office/officeart/2005/8/layout/hierarchy1"/>
    <dgm:cxn modelId="{D91DD036-DFEB-43ED-8805-1077E5D564D1}" type="presParOf" srcId="{63BDB279-0828-4185-9C14-7A9F077B5034}" destId="{B25DB300-2398-469D-8292-1B66B391E748}" srcOrd="1" destOrd="0" presId="urn:microsoft.com/office/officeart/2005/8/layout/hierarchy1"/>
    <dgm:cxn modelId="{64B3CF56-54B0-44A0-8810-9C201768A120}" type="presParOf" srcId="{B25DB300-2398-469D-8292-1B66B391E748}" destId="{F561BCC5-90C8-4C56-9B32-2EF9A6108935}" srcOrd="0" destOrd="0" presId="urn:microsoft.com/office/officeart/2005/8/layout/hierarchy1"/>
    <dgm:cxn modelId="{4790D77C-97BA-4E80-9019-06483297B62C}" type="presParOf" srcId="{B25DB300-2398-469D-8292-1B66B391E748}" destId="{4320519A-7610-449B-A3C4-E06EF74C42D3}" srcOrd="1" destOrd="0" presId="urn:microsoft.com/office/officeart/2005/8/layout/hierarchy1"/>
    <dgm:cxn modelId="{531BFD25-C9C3-45E3-85DE-08CC76231979}" type="presParOf" srcId="{4320519A-7610-449B-A3C4-E06EF74C42D3}" destId="{E1BCBF63-6AEB-46C5-9FB8-775D1A491AF8}" srcOrd="0" destOrd="0" presId="urn:microsoft.com/office/officeart/2005/8/layout/hierarchy1"/>
    <dgm:cxn modelId="{1CA10272-1C9F-4399-8877-7E3C184AE5BB}" type="presParOf" srcId="{E1BCBF63-6AEB-46C5-9FB8-775D1A491AF8}" destId="{656425DF-5069-42AA-8CA7-C98A3A06E758}" srcOrd="0" destOrd="0" presId="urn:microsoft.com/office/officeart/2005/8/layout/hierarchy1"/>
    <dgm:cxn modelId="{11176FA6-366F-46A3-AA8D-7F2C100129D9}" type="presParOf" srcId="{E1BCBF63-6AEB-46C5-9FB8-775D1A491AF8}" destId="{471391D7-FC99-4C96-9799-183B8E92DFE5}" srcOrd="1" destOrd="0" presId="urn:microsoft.com/office/officeart/2005/8/layout/hierarchy1"/>
    <dgm:cxn modelId="{DB16D05E-A225-4B1D-94E6-9D3D7CADFA22}" type="presParOf" srcId="{4320519A-7610-449B-A3C4-E06EF74C42D3}" destId="{88E273DE-3BA5-4679-85DC-76AC1958A367}" srcOrd="1" destOrd="0" presId="urn:microsoft.com/office/officeart/2005/8/layout/hierarchy1"/>
    <dgm:cxn modelId="{D6DA13A6-4263-4C82-B513-82EE7C10840C}" type="presParOf" srcId="{88E273DE-3BA5-4679-85DC-76AC1958A367}" destId="{558CF8B2-06D0-4600-9BF2-F78101945187}" srcOrd="0" destOrd="0" presId="urn:microsoft.com/office/officeart/2005/8/layout/hierarchy1"/>
    <dgm:cxn modelId="{FC23FD9C-99CE-4132-9F94-2B0013B81B0F}" type="presParOf" srcId="{88E273DE-3BA5-4679-85DC-76AC1958A367}" destId="{E39F2DA7-960B-42AC-BAA1-3F0E9E14971B}" srcOrd="1" destOrd="0" presId="urn:microsoft.com/office/officeart/2005/8/layout/hierarchy1"/>
    <dgm:cxn modelId="{57D5ED8A-7976-4919-976B-651338DD7600}" type="presParOf" srcId="{E39F2DA7-960B-42AC-BAA1-3F0E9E14971B}" destId="{020DFADF-9C9B-408D-92D9-F90300A3B749}" srcOrd="0" destOrd="0" presId="urn:microsoft.com/office/officeart/2005/8/layout/hierarchy1"/>
    <dgm:cxn modelId="{57AF98DE-7DEB-4B00-BD6E-BFDC93BCF61E}" type="presParOf" srcId="{020DFADF-9C9B-408D-92D9-F90300A3B749}" destId="{F0FB26FE-35D3-4A2D-B8EC-F0E031B9D098}" srcOrd="0" destOrd="0" presId="urn:microsoft.com/office/officeart/2005/8/layout/hierarchy1"/>
    <dgm:cxn modelId="{A02B405C-9F6F-43B2-ACFA-BFD12FE5F82A}" type="presParOf" srcId="{020DFADF-9C9B-408D-92D9-F90300A3B749}" destId="{DCBEE8E9-93A5-4551-9DE1-0AFEE74955F3}" srcOrd="1" destOrd="0" presId="urn:microsoft.com/office/officeart/2005/8/layout/hierarchy1"/>
    <dgm:cxn modelId="{C9E2CB75-3C77-4AAB-92CD-810C7D6B2045}" type="presParOf" srcId="{E39F2DA7-960B-42AC-BAA1-3F0E9E14971B}" destId="{0BA8F018-A563-4B9B-9FC8-9777CFEBAC50}" srcOrd="1" destOrd="0" presId="urn:microsoft.com/office/officeart/2005/8/layout/hierarchy1"/>
    <dgm:cxn modelId="{1679B5D7-FC8F-47F5-8824-E2E3F7D0F7D0}" type="presParOf" srcId="{88E273DE-3BA5-4679-85DC-76AC1958A367}" destId="{091FF340-28A7-42AB-8AB2-81358BA89E29}" srcOrd="2" destOrd="0" presId="urn:microsoft.com/office/officeart/2005/8/layout/hierarchy1"/>
    <dgm:cxn modelId="{C1DBF96D-815D-4D80-9905-F750BD01C1EB}" type="presParOf" srcId="{88E273DE-3BA5-4679-85DC-76AC1958A367}" destId="{706A5D73-E1FB-4A87-AE75-3457A8B4EFD4}" srcOrd="3" destOrd="0" presId="urn:microsoft.com/office/officeart/2005/8/layout/hierarchy1"/>
    <dgm:cxn modelId="{5277013D-B69E-48F6-8799-1442EE2CDE4C}" type="presParOf" srcId="{706A5D73-E1FB-4A87-AE75-3457A8B4EFD4}" destId="{46FF9F5A-E5C0-47DC-910E-03B4CC7F4031}" srcOrd="0" destOrd="0" presId="urn:microsoft.com/office/officeart/2005/8/layout/hierarchy1"/>
    <dgm:cxn modelId="{0186C584-2F51-4A41-BC03-BBC74A8C7934}" type="presParOf" srcId="{46FF9F5A-E5C0-47DC-910E-03B4CC7F4031}" destId="{B215D223-624C-407B-86E7-0C27320A4129}" srcOrd="0" destOrd="0" presId="urn:microsoft.com/office/officeart/2005/8/layout/hierarchy1"/>
    <dgm:cxn modelId="{064FE7EC-34E6-4742-A5B2-A872F9EDE0DB}" type="presParOf" srcId="{46FF9F5A-E5C0-47DC-910E-03B4CC7F4031}" destId="{402E15E8-3CEE-4E81-AE42-70271ECEB08E}" srcOrd="1" destOrd="0" presId="urn:microsoft.com/office/officeart/2005/8/layout/hierarchy1"/>
    <dgm:cxn modelId="{9C722C0A-09F9-4867-AF7A-B8707647A3E0}" type="presParOf" srcId="{706A5D73-E1FB-4A87-AE75-3457A8B4EFD4}" destId="{1D331214-7970-4B60-9DD4-1512335B2E27}" srcOrd="1" destOrd="0" presId="urn:microsoft.com/office/officeart/2005/8/layout/hierarchy1"/>
    <dgm:cxn modelId="{E5E2C1BF-3822-4DF6-9683-BCDCED5A4B31}" type="presParOf" srcId="{B25DB300-2398-469D-8292-1B66B391E748}" destId="{68B2B5BE-D754-440B-BCC5-A337B663F44D}" srcOrd="2" destOrd="0" presId="urn:microsoft.com/office/officeart/2005/8/layout/hierarchy1"/>
    <dgm:cxn modelId="{75D29DF4-138A-498D-A969-A0667E81E487}" type="presParOf" srcId="{B25DB300-2398-469D-8292-1B66B391E748}" destId="{B8931099-3AC1-4456-B277-C9917E93C9A5}" srcOrd="3" destOrd="0" presId="urn:microsoft.com/office/officeart/2005/8/layout/hierarchy1"/>
    <dgm:cxn modelId="{BA359F99-9647-44CB-BAA7-2B8B062F73DB}" type="presParOf" srcId="{B8931099-3AC1-4456-B277-C9917E93C9A5}" destId="{48AD8261-1916-4BC6-8991-DEE2E59932B5}" srcOrd="0" destOrd="0" presId="urn:microsoft.com/office/officeart/2005/8/layout/hierarchy1"/>
    <dgm:cxn modelId="{0FCE9716-D62C-4450-B577-2945C7EE699B}" type="presParOf" srcId="{48AD8261-1916-4BC6-8991-DEE2E59932B5}" destId="{68AD6E90-4B28-4442-9F6F-5CCCA8D18905}" srcOrd="0" destOrd="0" presId="urn:microsoft.com/office/officeart/2005/8/layout/hierarchy1"/>
    <dgm:cxn modelId="{E429C229-A13B-4B0C-AC14-04D1EDEE0A58}" type="presParOf" srcId="{48AD8261-1916-4BC6-8991-DEE2E59932B5}" destId="{D5E18FDC-84EB-4EDF-A956-608FACA95E80}" srcOrd="1" destOrd="0" presId="urn:microsoft.com/office/officeart/2005/8/layout/hierarchy1"/>
    <dgm:cxn modelId="{0AD5A1B9-12E3-4AD2-9379-AC95E4E496FC}" type="presParOf" srcId="{B8931099-3AC1-4456-B277-C9917E93C9A5}" destId="{08057E76-8AE7-4DFC-BB78-5E3B96F20971}" srcOrd="1" destOrd="0" presId="urn:microsoft.com/office/officeart/2005/8/layout/hierarchy1"/>
    <dgm:cxn modelId="{9C81F398-7A4F-4076-9703-5E9E35CE7F88}" type="presParOf" srcId="{08057E76-8AE7-4DFC-BB78-5E3B96F20971}" destId="{2B068696-2859-493D-9E6A-6A9F327BD938}" srcOrd="0" destOrd="0" presId="urn:microsoft.com/office/officeart/2005/8/layout/hierarchy1"/>
    <dgm:cxn modelId="{39E74435-CB58-4CEC-A11C-A9057919E7E0}" type="presParOf" srcId="{08057E76-8AE7-4DFC-BB78-5E3B96F20971}" destId="{D221C322-D921-4601-BC09-33A966B9A635}" srcOrd="1" destOrd="0" presId="urn:microsoft.com/office/officeart/2005/8/layout/hierarchy1"/>
    <dgm:cxn modelId="{635A982A-5672-4697-BAE5-7D85B1919502}" type="presParOf" srcId="{D221C322-D921-4601-BC09-33A966B9A635}" destId="{ED5082F5-E36D-4C50-B7F2-B8C3E6582D89}" srcOrd="0" destOrd="0" presId="urn:microsoft.com/office/officeart/2005/8/layout/hierarchy1"/>
    <dgm:cxn modelId="{5D078B66-526F-4B02-B579-2F9E283311DF}" type="presParOf" srcId="{ED5082F5-E36D-4C50-B7F2-B8C3E6582D89}" destId="{A9DDFC8F-6DFD-47BE-AFF1-F7014C8ED32D}" srcOrd="0" destOrd="0" presId="urn:microsoft.com/office/officeart/2005/8/layout/hierarchy1"/>
    <dgm:cxn modelId="{A2C41815-BB0E-4583-B0F3-65F954F3F4A3}" type="presParOf" srcId="{ED5082F5-E36D-4C50-B7F2-B8C3E6582D89}" destId="{8171A342-856E-4FCB-B47C-6270F0BFF222}" srcOrd="1" destOrd="0" presId="urn:microsoft.com/office/officeart/2005/8/layout/hierarchy1"/>
    <dgm:cxn modelId="{BB7B8798-74C7-4B2B-9083-3AB99F2029BE}" type="presParOf" srcId="{D221C322-D921-4601-BC09-33A966B9A635}" destId="{747A5323-AC56-46B2-AFE7-3DACC699B7C9}" srcOrd="1" destOrd="0" presId="urn:microsoft.com/office/officeart/2005/8/layout/hierarchy1"/>
    <dgm:cxn modelId="{4A59434D-523B-4662-ADBB-2F0650FC6791}" type="presParOf" srcId="{08057E76-8AE7-4DFC-BB78-5E3B96F20971}" destId="{110E82D5-F40E-4F48-93CA-2B2BEBDF1C41}" srcOrd="2" destOrd="0" presId="urn:microsoft.com/office/officeart/2005/8/layout/hierarchy1"/>
    <dgm:cxn modelId="{8B28D95C-92DA-41C5-AC8D-42E50AAC09DC}" type="presParOf" srcId="{08057E76-8AE7-4DFC-BB78-5E3B96F20971}" destId="{A3305F7D-104F-4901-9040-2B79CDF6080F}" srcOrd="3" destOrd="0" presId="urn:microsoft.com/office/officeart/2005/8/layout/hierarchy1"/>
    <dgm:cxn modelId="{F48CE22C-9643-493D-A757-AC9DE7CE5D39}" type="presParOf" srcId="{A3305F7D-104F-4901-9040-2B79CDF6080F}" destId="{FB3C9D8C-AFC3-433B-9B7B-B82769B248B0}" srcOrd="0" destOrd="0" presId="urn:microsoft.com/office/officeart/2005/8/layout/hierarchy1"/>
    <dgm:cxn modelId="{D4D1F6AB-C32E-44A9-A6A8-08706FF7D1A3}" type="presParOf" srcId="{FB3C9D8C-AFC3-433B-9B7B-B82769B248B0}" destId="{4BC96F54-6DFC-4E63-916A-AC81068EF5FC}" srcOrd="0" destOrd="0" presId="urn:microsoft.com/office/officeart/2005/8/layout/hierarchy1"/>
    <dgm:cxn modelId="{A2347F57-20CB-4888-AD7C-DF814AA2A4EC}" type="presParOf" srcId="{FB3C9D8C-AFC3-433B-9B7B-B82769B248B0}" destId="{31C9C078-7C6E-45E1-B8CD-9FB56E867359}" srcOrd="1" destOrd="0" presId="urn:microsoft.com/office/officeart/2005/8/layout/hierarchy1"/>
    <dgm:cxn modelId="{5C3349AF-D046-4A51-B244-B3182579CFAB}" type="presParOf" srcId="{A3305F7D-104F-4901-9040-2B79CDF6080F}" destId="{162F4527-9FB5-4620-B147-B5D15C7DD95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90DD536-D893-40C4-AC8A-B2C1077FEAFA}" type="doc">
      <dgm:prSet loTypeId="urn:microsoft.com/office/officeart/2005/8/layout/hList7" loCatId="list" qsTypeId="urn:microsoft.com/office/officeart/2005/8/quickstyle/simple3" qsCatId="simple" csTypeId="urn:microsoft.com/office/officeart/2005/8/colors/accent1_2" csCatId="accent1" phldr="1"/>
      <dgm:spPr/>
    </dgm:pt>
    <dgm:pt modelId="{28A7EC79-F98A-43D0-A4F3-28A0D0E637C0}">
      <dgm:prSet/>
      <dgm:spPr/>
      <dgm:t>
        <a:bodyPr/>
        <a:lstStyle/>
        <a:p>
          <a:r>
            <a:rPr lang="el-GR" dirty="0"/>
            <a:t>Το είδος της έρευνας </a:t>
          </a:r>
        </a:p>
        <a:p>
          <a:r>
            <a:rPr lang="el-GR" dirty="0"/>
            <a:t>Ο περιορισμένος χρόνος έκανε δύσκολη την διεξαγωγή ποσοτικής έρευνας και οδηγηθήκαμε στην επιλογή ποιοτικής, με τη χρήση ερωτηματολογίων ανοιχτής απάντησης και δείγμα ευκολίας που αποτελείται από 6 μαθητές.</a:t>
          </a:r>
        </a:p>
      </dgm:t>
    </dgm:pt>
    <dgm:pt modelId="{FBCBCC16-260F-450C-BA47-27B133E92B43}" type="parTrans" cxnId="{F6EE7B30-7113-433F-A8A1-FF4F8F960F18}">
      <dgm:prSet/>
      <dgm:spPr/>
      <dgm:t>
        <a:bodyPr/>
        <a:lstStyle/>
        <a:p>
          <a:endParaRPr lang="el-GR"/>
        </a:p>
      </dgm:t>
    </dgm:pt>
    <dgm:pt modelId="{04669DAB-6AA1-4CB8-99BD-49C18E44CAB6}" type="sibTrans" cxnId="{F6EE7B30-7113-433F-A8A1-FF4F8F960F18}">
      <dgm:prSet/>
      <dgm:spPr/>
      <dgm:t>
        <a:bodyPr/>
        <a:lstStyle/>
        <a:p>
          <a:endParaRPr lang="el-GR"/>
        </a:p>
      </dgm:t>
    </dgm:pt>
    <dgm:pt modelId="{088685EA-4C9B-41F2-A5D5-FADE81CF3212}">
      <dgm:prSet/>
      <dgm:spPr/>
      <dgm:t>
        <a:bodyPr/>
        <a:lstStyle/>
        <a:p>
          <a:r>
            <a:rPr lang="el-GR" dirty="0"/>
            <a:t>Η είσοδος στο Παγκρήτιο στάδιο</a:t>
          </a:r>
        </a:p>
        <a:p>
          <a:r>
            <a:rPr lang="el-GR" dirty="0"/>
            <a:t>Επετράπη για  συγκεκριμένο χρονικό διάστημα μέσα στην ημέρα, γεγονός που άγχωσε τους συμμετέχοντες να ολοκληρώσουν γρήγορα το παιχνίδι και δεν είχαν χρόνο να μελετήσουν περαιτέρω τους χώρους του σταδίου. </a:t>
          </a:r>
        </a:p>
      </dgm:t>
    </dgm:pt>
    <dgm:pt modelId="{FEED7B00-9142-40AD-9D0D-88E6FF406D0F}" type="parTrans" cxnId="{93533D0A-9010-45DE-92A3-6BCE1E1425E7}">
      <dgm:prSet/>
      <dgm:spPr/>
      <dgm:t>
        <a:bodyPr/>
        <a:lstStyle/>
        <a:p>
          <a:endParaRPr lang="el-GR"/>
        </a:p>
      </dgm:t>
    </dgm:pt>
    <dgm:pt modelId="{41F74488-5A42-4B16-AFFF-1DBBED3B05D5}" type="sibTrans" cxnId="{93533D0A-9010-45DE-92A3-6BCE1E1425E7}">
      <dgm:prSet/>
      <dgm:spPr/>
      <dgm:t>
        <a:bodyPr/>
        <a:lstStyle/>
        <a:p>
          <a:endParaRPr lang="el-GR"/>
        </a:p>
      </dgm:t>
    </dgm:pt>
    <dgm:pt modelId="{6DEBEBA7-E871-42CA-8B59-979129843CCA}">
      <dgm:prSet/>
      <dgm:spPr/>
      <dgm:t>
        <a:bodyPr/>
        <a:lstStyle/>
        <a:p>
          <a:r>
            <a:rPr lang="el-GR" dirty="0"/>
            <a:t>Το δείγμα</a:t>
          </a:r>
        </a:p>
        <a:p>
          <a:r>
            <a:rPr lang="el-GR" dirty="0"/>
            <a:t>Τόσο η 1</a:t>
          </a:r>
          <a:r>
            <a:rPr lang="el-GR" baseline="30000" dirty="0"/>
            <a:t>η</a:t>
          </a:r>
          <a:r>
            <a:rPr lang="el-GR" dirty="0"/>
            <a:t> (3 εκπαιδευτικοί ειδικοί της εξαε), όσο και η 2</a:t>
          </a:r>
          <a:r>
            <a:rPr lang="el-GR" baseline="30000" dirty="0"/>
            <a:t>η</a:t>
          </a:r>
          <a:r>
            <a:rPr lang="el-GR" dirty="0"/>
            <a:t> έρευνα (6 μαθητές της Δ΄ Δημοτικού) αποτελούνται από μικρό αριθμό συμμετεχόντων και ως εκ τούτου, τα συμπεράσματα δεν μπορούν να γενικευτούν, έχουν μόνο χαρακτήρα ενδείξεων.</a:t>
          </a:r>
        </a:p>
      </dgm:t>
    </dgm:pt>
    <dgm:pt modelId="{AC4A7F14-5C53-49E8-A0C5-C17B33D3E12B}" type="parTrans" cxnId="{8EEC938E-2CDF-4466-BC02-858C39FB4912}">
      <dgm:prSet/>
      <dgm:spPr/>
      <dgm:t>
        <a:bodyPr/>
        <a:lstStyle/>
        <a:p>
          <a:endParaRPr lang="el-GR"/>
        </a:p>
      </dgm:t>
    </dgm:pt>
    <dgm:pt modelId="{BC43CD3E-7E63-4BE5-9325-7462548296B6}" type="sibTrans" cxnId="{8EEC938E-2CDF-4466-BC02-858C39FB4912}">
      <dgm:prSet/>
      <dgm:spPr/>
      <dgm:t>
        <a:bodyPr/>
        <a:lstStyle/>
        <a:p>
          <a:endParaRPr lang="el-GR"/>
        </a:p>
      </dgm:t>
    </dgm:pt>
    <dgm:pt modelId="{DF125504-4443-4D42-92D2-91B3654BFAD1}" type="pres">
      <dgm:prSet presAssocID="{990DD536-D893-40C4-AC8A-B2C1077FEAFA}" presName="Name0" presStyleCnt="0">
        <dgm:presLayoutVars>
          <dgm:dir/>
          <dgm:resizeHandles val="exact"/>
        </dgm:presLayoutVars>
      </dgm:prSet>
      <dgm:spPr/>
    </dgm:pt>
    <dgm:pt modelId="{2EF52733-F839-419E-BB6B-C2C55F4B2288}" type="pres">
      <dgm:prSet presAssocID="{990DD536-D893-40C4-AC8A-B2C1077FEAFA}" presName="fgShape" presStyleLbl="fgShp" presStyleIdx="0" presStyleCnt="1"/>
      <dgm:spPr/>
    </dgm:pt>
    <dgm:pt modelId="{1E09585E-E11E-4632-869D-039627A5714C}" type="pres">
      <dgm:prSet presAssocID="{990DD536-D893-40C4-AC8A-B2C1077FEAFA}" presName="linComp" presStyleCnt="0"/>
      <dgm:spPr/>
    </dgm:pt>
    <dgm:pt modelId="{16DF4CBF-C465-4F1E-A289-BDF403556154}" type="pres">
      <dgm:prSet presAssocID="{28A7EC79-F98A-43D0-A4F3-28A0D0E637C0}" presName="compNode" presStyleCnt="0"/>
      <dgm:spPr/>
    </dgm:pt>
    <dgm:pt modelId="{AE77C241-EDCA-4739-B012-2C4374E9F45B}" type="pres">
      <dgm:prSet presAssocID="{28A7EC79-F98A-43D0-A4F3-28A0D0E637C0}" presName="bkgdShape" presStyleLbl="node1" presStyleIdx="0" presStyleCnt="3"/>
      <dgm:spPr/>
    </dgm:pt>
    <dgm:pt modelId="{06267550-67F3-49FC-BDA1-949F7287BA5D}" type="pres">
      <dgm:prSet presAssocID="{28A7EC79-F98A-43D0-A4F3-28A0D0E637C0}" presName="nodeTx" presStyleLbl="node1" presStyleIdx="0" presStyleCnt="3">
        <dgm:presLayoutVars>
          <dgm:bulletEnabled val="1"/>
        </dgm:presLayoutVars>
      </dgm:prSet>
      <dgm:spPr/>
    </dgm:pt>
    <dgm:pt modelId="{176C5EF1-8C12-448F-B429-37A9DA8FEABB}" type="pres">
      <dgm:prSet presAssocID="{28A7EC79-F98A-43D0-A4F3-28A0D0E637C0}" presName="invisiNode" presStyleLbl="node1" presStyleIdx="0" presStyleCnt="3"/>
      <dgm:spPr/>
    </dgm:pt>
    <dgm:pt modelId="{A97A0D78-2526-4267-863B-37E297FF72AC}" type="pres">
      <dgm:prSet presAssocID="{28A7EC79-F98A-43D0-A4F3-28A0D0E637C0}" presName="imagNode" presStyleLbl="fgImgPlace1" presStyleIdx="0" presStyleCnt="3"/>
      <dgm:spPr/>
    </dgm:pt>
    <dgm:pt modelId="{370D28DB-CC9B-41FD-8D14-BD24BA763341}" type="pres">
      <dgm:prSet presAssocID="{04669DAB-6AA1-4CB8-99BD-49C18E44CAB6}" presName="sibTrans" presStyleLbl="sibTrans2D1" presStyleIdx="0" presStyleCnt="0"/>
      <dgm:spPr/>
    </dgm:pt>
    <dgm:pt modelId="{5DD39D82-D716-4C0C-9638-84BA96243636}" type="pres">
      <dgm:prSet presAssocID="{088685EA-4C9B-41F2-A5D5-FADE81CF3212}" presName="compNode" presStyleCnt="0"/>
      <dgm:spPr/>
    </dgm:pt>
    <dgm:pt modelId="{5AD77844-9FED-4B34-98EA-DC77993C0E90}" type="pres">
      <dgm:prSet presAssocID="{088685EA-4C9B-41F2-A5D5-FADE81CF3212}" presName="bkgdShape" presStyleLbl="node1" presStyleIdx="1" presStyleCnt="3"/>
      <dgm:spPr/>
    </dgm:pt>
    <dgm:pt modelId="{29C45591-728D-4400-84C8-20CAB6AD77BF}" type="pres">
      <dgm:prSet presAssocID="{088685EA-4C9B-41F2-A5D5-FADE81CF3212}" presName="nodeTx" presStyleLbl="node1" presStyleIdx="1" presStyleCnt="3">
        <dgm:presLayoutVars>
          <dgm:bulletEnabled val="1"/>
        </dgm:presLayoutVars>
      </dgm:prSet>
      <dgm:spPr/>
    </dgm:pt>
    <dgm:pt modelId="{75353B1F-931D-45BD-946D-8A6AFCE52190}" type="pres">
      <dgm:prSet presAssocID="{088685EA-4C9B-41F2-A5D5-FADE81CF3212}" presName="invisiNode" presStyleLbl="node1" presStyleIdx="1" presStyleCnt="3"/>
      <dgm:spPr/>
    </dgm:pt>
    <dgm:pt modelId="{AE78C83A-64F4-4855-BA1B-FAF8FF0B4D2D}" type="pres">
      <dgm:prSet presAssocID="{088685EA-4C9B-41F2-A5D5-FADE81CF3212}" presName="imagNode" presStyleLbl="fgImgPlace1" presStyleIdx="1" presStyleCnt="3"/>
      <dgm:spPr/>
    </dgm:pt>
    <dgm:pt modelId="{4FD3D504-356A-45C6-8420-2A41CCCF0E92}" type="pres">
      <dgm:prSet presAssocID="{41F74488-5A42-4B16-AFFF-1DBBED3B05D5}" presName="sibTrans" presStyleLbl="sibTrans2D1" presStyleIdx="0" presStyleCnt="0"/>
      <dgm:spPr/>
    </dgm:pt>
    <dgm:pt modelId="{F5B23132-0A3B-4F0B-870C-2B2D695F0FAB}" type="pres">
      <dgm:prSet presAssocID="{6DEBEBA7-E871-42CA-8B59-979129843CCA}" presName="compNode" presStyleCnt="0"/>
      <dgm:spPr/>
    </dgm:pt>
    <dgm:pt modelId="{81630952-1CAD-4FF7-BBC9-43BE6DC618AF}" type="pres">
      <dgm:prSet presAssocID="{6DEBEBA7-E871-42CA-8B59-979129843CCA}" presName="bkgdShape" presStyleLbl="node1" presStyleIdx="2" presStyleCnt="3"/>
      <dgm:spPr/>
    </dgm:pt>
    <dgm:pt modelId="{62F942EE-FF24-4F7D-B63B-AB8F245F4AE2}" type="pres">
      <dgm:prSet presAssocID="{6DEBEBA7-E871-42CA-8B59-979129843CCA}" presName="nodeTx" presStyleLbl="node1" presStyleIdx="2" presStyleCnt="3">
        <dgm:presLayoutVars>
          <dgm:bulletEnabled val="1"/>
        </dgm:presLayoutVars>
      </dgm:prSet>
      <dgm:spPr/>
    </dgm:pt>
    <dgm:pt modelId="{82D3CE93-6175-47A4-B2CF-22995C61D609}" type="pres">
      <dgm:prSet presAssocID="{6DEBEBA7-E871-42CA-8B59-979129843CCA}" presName="invisiNode" presStyleLbl="node1" presStyleIdx="2" presStyleCnt="3"/>
      <dgm:spPr/>
    </dgm:pt>
    <dgm:pt modelId="{ABC0A81D-8758-4EC9-A600-45B81B0F4C85}" type="pres">
      <dgm:prSet presAssocID="{6DEBEBA7-E871-42CA-8B59-979129843CCA}" presName="imagNode" presStyleLbl="fgImgPlace1" presStyleIdx="2" presStyleCnt="3"/>
      <dgm:spPr/>
    </dgm:pt>
  </dgm:ptLst>
  <dgm:cxnLst>
    <dgm:cxn modelId="{14FC2C08-783D-49B5-8149-5DB7A405DCD6}" type="presOf" srcId="{04669DAB-6AA1-4CB8-99BD-49C18E44CAB6}" destId="{370D28DB-CC9B-41FD-8D14-BD24BA763341}" srcOrd="0" destOrd="0" presId="urn:microsoft.com/office/officeart/2005/8/layout/hList7"/>
    <dgm:cxn modelId="{93533D0A-9010-45DE-92A3-6BCE1E1425E7}" srcId="{990DD536-D893-40C4-AC8A-B2C1077FEAFA}" destId="{088685EA-4C9B-41F2-A5D5-FADE81CF3212}" srcOrd="1" destOrd="0" parTransId="{FEED7B00-9142-40AD-9D0D-88E6FF406D0F}" sibTransId="{41F74488-5A42-4B16-AFFF-1DBBED3B05D5}"/>
    <dgm:cxn modelId="{3C327816-4B55-4B1B-AD48-E73A5472F3F1}" type="presOf" srcId="{28A7EC79-F98A-43D0-A4F3-28A0D0E637C0}" destId="{06267550-67F3-49FC-BDA1-949F7287BA5D}" srcOrd="1" destOrd="0" presId="urn:microsoft.com/office/officeart/2005/8/layout/hList7"/>
    <dgm:cxn modelId="{88AAD618-F6F8-43A2-89E1-08B9900EF462}" type="presOf" srcId="{6DEBEBA7-E871-42CA-8B59-979129843CCA}" destId="{81630952-1CAD-4FF7-BBC9-43BE6DC618AF}" srcOrd="0" destOrd="0" presId="urn:microsoft.com/office/officeart/2005/8/layout/hList7"/>
    <dgm:cxn modelId="{F6EE7B30-7113-433F-A8A1-FF4F8F960F18}" srcId="{990DD536-D893-40C4-AC8A-B2C1077FEAFA}" destId="{28A7EC79-F98A-43D0-A4F3-28A0D0E637C0}" srcOrd="0" destOrd="0" parTransId="{FBCBCC16-260F-450C-BA47-27B133E92B43}" sibTransId="{04669DAB-6AA1-4CB8-99BD-49C18E44CAB6}"/>
    <dgm:cxn modelId="{D55FD43A-CD11-4D97-B190-30F3CE1E5B8D}" type="presOf" srcId="{41F74488-5A42-4B16-AFFF-1DBBED3B05D5}" destId="{4FD3D504-356A-45C6-8420-2A41CCCF0E92}" srcOrd="0" destOrd="0" presId="urn:microsoft.com/office/officeart/2005/8/layout/hList7"/>
    <dgm:cxn modelId="{B34D6883-23B9-4B56-A9D1-DA5EAEC78A00}" type="presOf" srcId="{990DD536-D893-40C4-AC8A-B2C1077FEAFA}" destId="{DF125504-4443-4D42-92D2-91B3654BFAD1}" srcOrd="0" destOrd="0" presId="urn:microsoft.com/office/officeart/2005/8/layout/hList7"/>
    <dgm:cxn modelId="{7B1FAA8C-35B5-4F9C-8C52-74FEF5957D2D}" type="presOf" srcId="{088685EA-4C9B-41F2-A5D5-FADE81CF3212}" destId="{29C45591-728D-4400-84C8-20CAB6AD77BF}" srcOrd="1" destOrd="0" presId="urn:microsoft.com/office/officeart/2005/8/layout/hList7"/>
    <dgm:cxn modelId="{8EEC938E-2CDF-4466-BC02-858C39FB4912}" srcId="{990DD536-D893-40C4-AC8A-B2C1077FEAFA}" destId="{6DEBEBA7-E871-42CA-8B59-979129843CCA}" srcOrd="2" destOrd="0" parTransId="{AC4A7F14-5C53-49E8-A0C5-C17B33D3E12B}" sibTransId="{BC43CD3E-7E63-4BE5-9325-7462548296B6}"/>
    <dgm:cxn modelId="{0067AC93-A85A-4791-81F1-FA17AE0CAB41}" type="presOf" srcId="{28A7EC79-F98A-43D0-A4F3-28A0D0E637C0}" destId="{AE77C241-EDCA-4739-B012-2C4374E9F45B}" srcOrd="0" destOrd="0" presId="urn:microsoft.com/office/officeart/2005/8/layout/hList7"/>
    <dgm:cxn modelId="{70EA6599-04CA-478E-A6B6-B8C1927DC334}" type="presOf" srcId="{6DEBEBA7-E871-42CA-8B59-979129843CCA}" destId="{62F942EE-FF24-4F7D-B63B-AB8F245F4AE2}" srcOrd="1" destOrd="0" presId="urn:microsoft.com/office/officeart/2005/8/layout/hList7"/>
    <dgm:cxn modelId="{910197F2-5FF1-4165-9F16-49B22A070D2A}" type="presOf" srcId="{088685EA-4C9B-41F2-A5D5-FADE81CF3212}" destId="{5AD77844-9FED-4B34-98EA-DC77993C0E90}" srcOrd="0" destOrd="0" presId="urn:microsoft.com/office/officeart/2005/8/layout/hList7"/>
    <dgm:cxn modelId="{1DC007AF-96B0-44E3-97C5-87EBF8EF1508}" type="presParOf" srcId="{DF125504-4443-4D42-92D2-91B3654BFAD1}" destId="{2EF52733-F839-419E-BB6B-C2C55F4B2288}" srcOrd="0" destOrd="0" presId="urn:microsoft.com/office/officeart/2005/8/layout/hList7"/>
    <dgm:cxn modelId="{3C288307-A52A-40E2-97D6-8FE80D2FBC57}" type="presParOf" srcId="{DF125504-4443-4D42-92D2-91B3654BFAD1}" destId="{1E09585E-E11E-4632-869D-039627A5714C}" srcOrd="1" destOrd="0" presId="urn:microsoft.com/office/officeart/2005/8/layout/hList7"/>
    <dgm:cxn modelId="{DD094201-3B49-4929-AD98-7E363241D99E}" type="presParOf" srcId="{1E09585E-E11E-4632-869D-039627A5714C}" destId="{16DF4CBF-C465-4F1E-A289-BDF403556154}" srcOrd="0" destOrd="0" presId="urn:microsoft.com/office/officeart/2005/8/layout/hList7"/>
    <dgm:cxn modelId="{59ED74CB-939E-4DB2-A15E-CCB1B25A55FF}" type="presParOf" srcId="{16DF4CBF-C465-4F1E-A289-BDF403556154}" destId="{AE77C241-EDCA-4739-B012-2C4374E9F45B}" srcOrd="0" destOrd="0" presId="urn:microsoft.com/office/officeart/2005/8/layout/hList7"/>
    <dgm:cxn modelId="{BC1F846C-80B0-4F3E-818B-F6AF62DA6D7A}" type="presParOf" srcId="{16DF4CBF-C465-4F1E-A289-BDF403556154}" destId="{06267550-67F3-49FC-BDA1-949F7287BA5D}" srcOrd="1" destOrd="0" presId="urn:microsoft.com/office/officeart/2005/8/layout/hList7"/>
    <dgm:cxn modelId="{8DD0FC95-9B5D-47CA-8497-0941172FE131}" type="presParOf" srcId="{16DF4CBF-C465-4F1E-A289-BDF403556154}" destId="{176C5EF1-8C12-448F-B429-37A9DA8FEABB}" srcOrd="2" destOrd="0" presId="urn:microsoft.com/office/officeart/2005/8/layout/hList7"/>
    <dgm:cxn modelId="{06BE450B-F248-4A9F-A3F9-AABD1FFF7859}" type="presParOf" srcId="{16DF4CBF-C465-4F1E-A289-BDF403556154}" destId="{A97A0D78-2526-4267-863B-37E297FF72AC}" srcOrd="3" destOrd="0" presId="urn:microsoft.com/office/officeart/2005/8/layout/hList7"/>
    <dgm:cxn modelId="{6B6C90B5-AAFF-4565-963D-EEA345CD74FE}" type="presParOf" srcId="{1E09585E-E11E-4632-869D-039627A5714C}" destId="{370D28DB-CC9B-41FD-8D14-BD24BA763341}" srcOrd="1" destOrd="0" presId="urn:microsoft.com/office/officeart/2005/8/layout/hList7"/>
    <dgm:cxn modelId="{BE66D938-4AEF-4167-B1CE-144E1B258488}" type="presParOf" srcId="{1E09585E-E11E-4632-869D-039627A5714C}" destId="{5DD39D82-D716-4C0C-9638-84BA96243636}" srcOrd="2" destOrd="0" presId="urn:microsoft.com/office/officeart/2005/8/layout/hList7"/>
    <dgm:cxn modelId="{DB48779C-897C-4133-963B-9155C358C1A7}" type="presParOf" srcId="{5DD39D82-D716-4C0C-9638-84BA96243636}" destId="{5AD77844-9FED-4B34-98EA-DC77993C0E90}" srcOrd="0" destOrd="0" presId="urn:microsoft.com/office/officeart/2005/8/layout/hList7"/>
    <dgm:cxn modelId="{6B13F5BE-884B-4137-A4CD-16A4515E2299}" type="presParOf" srcId="{5DD39D82-D716-4C0C-9638-84BA96243636}" destId="{29C45591-728D-4400-84C8-20CAB6AD77BF}" srcOrd="1" destOrd="0" presId="urn:microsoft.com/office/officeart/2005/8/layout/hList7"/>
    <dgm:cxn modelId="{85CE55A9-B5E1-498D-9690-6840EF1550F3}" type="presParOf" srcId="{5DD39D82-D716-4C0C-9638-84BA96243636}" destId="{75353B1F-931D-45BD-946D-8A6AFCE52190}" srcOrd="2" destOrd="0" presId="urn:microsoft.com/office/officeart/2005/8/layout/hList7"/>
    <dgm:cxn modelId="{70558B0C-BC96-4BA9-9A7A-AF6B4A88F17E}" type="presParOf" srcId="{5DD39D82-D716-4C0C-9638-84BA96243636}" destId="{AE78C83A-64F4-4855-BA1B-FAF8FF0B4D2D}" srcOrd="3" destOrd="0" presId="urn:microsoft.com/office/officeart/2005/8/layout/hList7"/>
    <dgm:cxn modelId="{22585A8C-B25C-4D6C-9C79-D79ECEEC5DC6}" type="presParOf" srcId="{1E09585E-E11E-4632-869D-039627A5714C}" destId="{4FD3D504-356A-45C6-8420-2A41CCCF0E92}" srcOrd="3" destOrd="0" presId="urn:microsoft.com/office/officeart/2005/8/layout/hList7"/>
    <dgm:cxn modelId="{15BD8CED-6A9D-446B-9E02-898944F6BED6}" type="presParOf" srcId="{1E09585E-E11E-4632-869D-039627A5714C}" destId="{F5B23132-0A3B-4F0B-870C-2B2D695F0FAB}" srcOrd="4" destOrd="0" presId="urn:microsoft.com/office/officeart/2005/8/layout/hList7"/>
    <dgm:cxn modelId="{7014F554-AAAF-41D2-B6DE-283DEB24D441}" type="presParOf" srcId="{F5B23132-0A3B-4F0B-870C-2B2D695F0FAB}" destId="{81630952-1CAD-4FF7-BBC9-43BE6DC618AF}" srcOrd="0" destOrd="0" presId="urn:microsoft.com/office/officeart/2005/8/layout/hList7"/>
    <dgm:cxn modelId="{EDABDF00-05A7-413A-8ABE-AB61866B6579}" type="presParOf" srcId="{F5B23132-0A3B-4F0B-870C-2B2D695F0FAB}" destId="{62F942EE-FF24-4F7D-B63B-AB8F245F4AE2}" srcOrd="1" destOrd="0" presId="urn:microsoft.com/office/officeart/2005/8/layout/hList7"/>
    <dgm:cxn modelId="{E5DDA990-7D20-4CC7-B5CB-D3283C35D128}" type="presParOf" srcId="{F5B23132-0A3B-4F0B-870C-2B2D695F0FAB}" destId="{82D3CE93-6175-47A4-B2CF-22995C61D609}" srcOrd="2" destOrd="0" presId="urn:microsoft.com/office/officeart/2005/8/layout/hList7"/>
    <dgm:cxn modelId="{5E8A723D-B276-4BBF-9FA0-37009B99C506}" type="presParOf" srcId="{F5B23132-0A3B-4F0B-870C-2B2D695F0FAB}" destId="{ABC0A81D-8758-4EC9-A600-45B81B0F4C8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490AAE-5504-4444-B006-544C3C8F9A86}"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l-GR"/>
        </a:p>
      </dgm:t>
    </dgm:pt>
    <dgm:pt modelId="{6DF6D76F-9991-4E30-8D6C-D47C6487CC3C}">
      <dgm:prSet phldrT="[Κείμενο]"/>
      <dgm:spPr/>
      <dgm:t>
        <a:bodyPr/>
        <a:lstStyle/>
        <a:p>
          <a:r>
            <a:rPr lang="el-GR" dirty="0"/>
            <a:t>1. Θεωρητικό πλαίσιο</a:t>
          </a:r>
        </a:p>
      </dgm:t>
    </dgm:pt>
    <dgm:pt modelId="{DCB7AF93-C93F-4095-AB42-5F335D7FE939}" type="parTrans" cxnId="{356DB05A-88D5-40D9-AC8C-DA351CA2B72A}">
      <dgm:prSet/>
      <dgm:spPr/>
      <dgm:t>
        <a:bodyPr/>
        <a:lstStyle/>
        <a:p>
          <a:endParaRPr lang="el-GR"/>
        </a:p>
      </dgm:t>
    </dgm:pt>
    <dgm:pt modelId="{BC57DAEC-175C-4C72-AAC0-32ECAF3840BC}" type="sibTrans" cxnId="{356DB05A-88D5-40D9-AC8C-DA351CA2B72A}">
      <dgm:prSet/>
      <dgm:spPr/>
      <dgm:t>
        <a:bodyPr/>
        <a:lstStyle/>
        <a:p>
          <a:endParaRPr lang="el-GR"/>
        </a:p>
      </dgm:t>
    </dgm:pt>
    <dgm:pt modelId="{D6B296D1-192D-48D6-ABB4-9EE5A29DCBB8}">
      <dgm:prSet phldrT="[Κείμενο]"/>
      <dgm:spPr/>
      <dgm:t>
        <a:bodyPr/>
        <a:lstStyle/>
        <a:p>
          <a:r>
            <a:rPr lang="el-GR" dirty="0"/>
            <a:t>Εξ Αποστάσεως εκπαίδευση</a:t>
          </a:r>
        </a:p>
      </dgm:t>
    </dgm:pt>
    <dgm:pt modelId="{C31A77B5-AFD0-4BBE-A6F4-A688EA329E73}" type="parTrans" cxnId="{53B78378-D531-4BFA-86C3-AB5406CF061F}">
      <dgm:prSet/>
      <dgm:spPr/>
      <dgm:t>
        <a:bodyPr/>
        <a:lstStyle/>
        <a:p>
          <a:endParaRPr lang="el-GR"/>
        </a:p>
      </dgm:t>
    </dgm:pt>
    <dgm:pt modelId="{872CFFA1-EB91-43D4-910C-E2C38E367009}" type="sibTrans" cxnId="{53B78378-D531-4BFA-86C3-AB5406CF061F}">
      <dgm:prSet/>
      <dgm:spPr/>
      <dgm:t>
        <a:bodyPr/>
        <a:lstStyle/>
        <a:p>
          <a:endParaRPr lang="el-GR"/>
        </a:p>
      </dgm:t>
    </dgm:pt>
    <dgm:pt modelId="{DACC5964-F30A-4D42-9C21-9C4C70B1EEE0}">
      <dgm:prSet phldrT="[Κείμενο]"/>
      <dgm:spPr/>
      <dgm:t>
        <a:bodyPr/>
        <a:lstStyle/>
        <a:p>
          <a:r>
            <a:rPr lang="el-GR" dirty="0"/>
            <a:t>Εκπαιδευτικό υλικό στην εξαε</a:t>
          </a:r>
        </a:p>
      </dgm:t>
    </dgm:pt>
    <dgm:pt modelId="{706380F0-D02B-4B4E-90A9-FCC60DEE18D4}" type="parTrans" cxnId="{3CC0CB82-1F8D-47E8-97CA-99D5C849417B}">
      <dgm:prSet/>
      <dgm:spPr/>
      <dgm:t>
        <a:bodyPr/>
        <a:lstStyle/>
        <a:p>
          <a:endParaRPr lang="el-GR"/>
        </a:p>
      </dgm:t>
    </dgm:pt>
    <dgm:pt modelId="{859C69B0-C668-471E-8055-6D2A16E3A109}" type="sibTrans" cxnId="{3CC0CB82-1F8D-47E8-97CA-99D5C849417B}">
      <dgm:prSet/>
      <dgm:spPr/>
      <dgm:t>
        <a:bodyPr/>
        <a:lstStyle/>
        <a:p>
          <a:endParaRPr lang="el-GR"/>
        </a:p>
      </dgm:t>
    </dgm:pt>
    <dgm:pt modelId="{D0976AC7-A859-46DD-A66E-DC913AAA3DFD}">
      <dgm:prSet phldrT="[Κείμενο]"/>
      <dgm:spPr/>
      <dgm:t>
        <a:bodyPr/>
        <a:lstStyle/>
        <a:p>
          <a:r>
            <a:rPr lang="el-GR" dirty="0"/>
            <a:t>2. Παραγόμενο ΕΥ</a:t>
          </a:r>
        </a:p>
      </dgm:t>
    </dgm:pt>
    <dgm:pt modelId="{5EBA085D-C6B2-46F0-B54A-587B9E208410}" type="parTrans" cxnId="{4AAAB08D-4E18-428A-AF5F-16706A98C530}">
      <dgm:prSet/>
      <dgm:spPr/>
      <dgm:t>
        <a:bodyPr/>
        <a:lstStyle/>
        <a:p>
          <a:endParaRPr lang="el-GR"/>
        </a:p>
      </dgm:t>
    </dgm:pt>
    <dgm:pt modelId="{71F54BDE-5EEF-4601-A6ED-F0581910A7D5}" type="sibTrans" cxnId="{4AAAB08D-4E18-428A-AF5F-16706A98C530}">
      <dgm:prSet/>
      <dgm:spPr/>
      <dgm:t>
        <a:bodyPr/>
        <a:lstStyle/>
        <a:p>
          <a:endParaRPr lang="el-GR"/>
        </a:p>
      </dgm:t>
    </dgm:pt>
    <dgm:pt modelId="{E858B6C6-3AEC-49A3-B30F-9DD476C7F686}">
      <dgm:prSet phldrT="[Κείμενο]"/>
      <dgm:spPr/>
      <dgm:t>
        <a:bodyPr/>
        <a:lstStyle/>
        <a:p>
          <a:r>
            <a:rPr lang="el-GR" dirty="0"/>
            <a:t>Εργαλεία που χρησιμοποιήθηκαν</a:t>
          </a:r>
        </a:p>
      </dgm:t>
    </dgm:pt>
    <dgm:pt modelId="{E210C47C-DCAE-448A-84D9-F0CCA69AF3BD}" type="parTrans" cxnId="{F94DA82F-FDE2-4F1E-BE00-6261E0069568}">
      <dgm:prSet/>
      <dgm:spPr/>
      <dgm:t>
        <a:bodyPr/>
        <a:lstStyle/>
        <a:p>
          <a:endParaRPr lang="el-GR"/>
        </a:p>
      </dgm:t>
    </dgm:pt>
    <dgm:pt modelId="{8AF2ACA6-2DEE-4DE5-ADDC-2AC343E60887}" type="sibTrans" cxnId="{F94DA82F-FDE2-4F1E-BE00-6261E0069568}">
      <dgm:prSet/>
      <dgm:spPr/>
      <dgm:t>
        <a:bodyPr/>
        <a:lstStyle/>
        <a:p>
          <a:endParaRPr lang="el-GR"/>
        </a:p>
      </dgm:t>
    </dgm:pt>
    <dgm:pt modelId="{47ED895B-8200-48F4-9561-BE82954A6DF4}">
      <dgm:prSet phldrT="[Κείμενο]"/>
      <dgm:spPr/>
      <dgm:t>
        <a:bodyPr/>
        <a:lstStyle/>
        <a:p>
          <a:r>
            <a:rPr lang="el-GR" dirty="0"/>
            <a:t>Κύριο ΕΥ – Αρχές σχεδιασμού</a:t>
          </a:r>
        </a:p>
      </dgm:t>
    </dgm:pt>
    <dgm:pt modelId="{CB4E9CEA-E954-4341-979D-73B64A435905}" type="parTrans" cxnId="{ED08CADA-49F3-4450-8C2A-D1A8230D662A}">
      <dgm:prSet/>
      <dgm:spPr/>
      <dgm:t>
        <a:bodyPr/>
        <a:lstStyle/>
        <a:p>
          <a:endParaRPr lang="el-GR"/>
        </a:p>
      </dgm:t>
    </dgm:pt>
    <dgm:pt modelId="{6354BA81-68AA-4CE5-8DBB-2939624F9929}" type="sibTrans" cxnId="{ED08CADA-49F3-4450-8C2A-D1A8230D662A}">
      <dgm:prSet/>
      <dgm:spPr/>
      <dgm:t>
        <a:bodyPr/>
        <a:lstStyle/>
        <a:p>
          <a:endParaRPr lang="el-GR"/>
        </a:p>
      </dgm:t>
    </dgm:pt>
    <dgm:pt modelId="{D8699CBF-1E9B-4619-8AA2-1C8B24F9FB18}">
      <dgm:prSet phldrT="[Κείμενο]"/>
      <dgm:spPr/>
      <dgm:t>
        <a:bodyPr/>
        <a:lstStyle/>
        <a:p>
          <a:r>
            <a:rPr lang="el-GR" dirty="0"/>
            <a:t>3. Έρευνα</a:t>
          </a:r>
        </a:p>
      </dgm:t>
    </dgm:pt>
    <dgm:pt modelId="{E39B08E9-3E6F-45D8-AAEC-C55A7882617C}" type="parTrans" cxnId="{8F08C234-16D5-4D31-B0E7-1CA49D2BF0BD}">
      <dgm:prSet/>
      <dgm:spPr/>
      <dgm:t>
        <a:bodyPr/>
        <a:lstStyle/>
        <a:p>
          <a:endParaRPr lang="el-GR"/>
        </a:p>
      </dgm:t>
    </dgm:pt>
    <dgm:pt modelId="{7BB39437-27E6-4E8C-A9E5-0199B6077DA3}" type="sibTrans" cxnId="{8F08C234-16D5-4D31-B0E7-1CA49D2BF0BD}">
      <dgm:prSet/>
      <dgm:spPr/>
      <dgm:t>
        <a:bodyPr/>
        <a:lstStyle/>
        <a:p>
          <a:endParaRPr lang="el-GR"/>
        </a:p>
      </dgm:t>
    </dgm:pt>
    <dgm:pt modelId="{7EBDFADE-88BE-44A7-B239-9037FCCF24CD}">
      <dgm:prSet phldrT="[Κείμενο]"/>
      <dgm:spPr/>
      <dgm:t>
        <a:bodyPr/>
        <a:lstStyle/>
        <a:p>
          <a:r>
            <a:rPr lang="el-GR" dirty="0"/>
            <a:t>Μεθοδολογία 1</a:t>
          </a:r>
          <a:r>
            <a:rPr lang="el-GR" baseline="30000" dirty="0"/>
            <a:t>ης</a:t>
          </a:r>
          <a:r>
            <a:rPr lang="el-GR" dirty="0"/>
            <a:t>-2</a:t>
          </a:r>
          <a:r>
            <a:rPr lang="el-GR" baseline="30000" dirty="0"/>
            <a:t>ης</a:t>
          </a:r>
          <a:r>
            <a:rPr lang="el-GR" dirty="0"/>
            <a:t> έρευνας</a:t>
          </a:r>
        </a:p>
      </dgm:t>
    </dgm:pt>
    <dgm:pt modelId="{32D2F783-395F-4041-8775-8D3A1E4A7CB9}" type="parTrans" cxnId="{7EFE720E-37E9-4E5E-BAE1-7DF3C8526071}">
      <dgm:prSet/>
      <dgm:spPr/>
      <dgm:t>
        <a:bodyPr/>
        <a:lstStyle/>
        <a:p>
          <a:endParaRPr lang="el-GR"/>
        </a:p>
      </dgm:t>
    </dgm:pt>
    <dgm:pt modelId="{D2177E8C-3B05-426C-874E-F98C713DCC40}" type="sibTrans" cxnId="{7EFE720E-37E9-4E5E-BAE1-7DF3C8526071}">
      <dgm:prSet/>
      <dgm:spPr/>
      <dgm:t>
        <a:bodyPr/>
        <a:lstStyle/>
        <a:p>
          <a:endParaRPr lang="el-GR"/>
        </a:p>
      </dgm:t>
    </dgm:pt>
    <dgm:pt modelId="{8C5FCB4E-0D20-470E-AEA7-8617832D7395}">
      <dgm:prSet phldrT="[Κείμενο]"/>
      <dgm:spPr/>
      <dgm:t>
        <a:bodyPr/>
        <a:lstStyle/>
        <a:p>
          <a:r>
            <a:rPr lang="el-GR" dirty="0"/>
            <a:t>Αποτελέσματα</a:t>
          </a:r>
        </a:p>
      </dgm:t>
    </dgm:pt>
    <dgm:pt modelId="{12D6C3A1-BFC5-41B3-8EF4-D0A1116FFE4B}" type="parTrans" cxnId="{916FA40E-B933-47F0-8EB4-4F9C83744DED}">
      <dgm:prSet/>
      <dgm:spPr/>
      <dgm:t>
        <a:bodyPr/>
        <a:lstStyle/>
        <a:p>
          <a:endParaRPr lang="el-GR"/>
        </a:p>
      </dgm:t>
    </dgm:pt>
    <dgm:pt modelId="{62EA570A-E780-49A8-890F-8A35D1E05F56}" type="sibTrans" cxnId="{916FA40E-B933-47F0-8EB4-4F9C83744DED}">
      <dgm:prSet/>
      <dgm:spPr/>
      <dgm:t>
        <a:bodyPr/>
        <a:lstStyle/>
        <a:p>
          <a:endParaRPr lang="el-GR"/>
        </a:p>
      </dgm:t>
    </dgm:pt>
    <dgm:pt modelId="{9BDBC0ED-D047-4459-9AC2-FB8BDFDDD77A}">
      <dgm:prSet phldrT="[Κείμενο]"/>
      <dgm:spPr/>
      <dgm:t>
        <a:bodyPr/>
        <a:lstStyle/>
        <a:p>
          <a:r>
            <a:rPr lang="el-GR" dirty="0"/>
            <a:t>Μελέτη του Περιβάλλοντος</a:t>
          </a:r>
        </a:p>
      </dgm:t>
    </dgm:pt>
    <dgm:pt modelId="{AEB623EE-15AD-497F-9242-7B64429A5184}" type="parTrans" cxnId="{F7E3DF52-0DA8-476D-A1B0-A0C4E75CA638}">
      <dgm:prSet/>
      <dgm:spPr/>
      <dgm:t>
        <a:bodyPr/>
        <a:lstStyle/>
        <a:p>
          <a:endParaRPr lang="el-GR"/>
        </a:p>
      </dgm:t>
    </dgm:pt>
    <dgm:pt modelId="{12555B07-1361-44B6-AF3E-A51AAB27D9B7}" type="sibTrans" cxnId="{F7E3DF52-0DA8-476D-A1B0-A0C4E75CA638}">
      <dgm:prSet/>
      <dgm:spPr/>
      <dgm:t>
        <a:bodyPr/>
        <a:lstStyle/>
        <a:p>
          <a:endParaRPr lang="el-GR"/>
        </a:p>
      </dgm:t>
    </dgm:pt>
    <dgm:pt modelId="{E3D20497-375D-43A0-94A1-318A565A54CF}">
      <dgm:prSet phldrT="[Κείμενο]"/>
      <dgm:spPr/>
      <dgm:t>
        <a:bodyPr/>
        <a:lstStyle/>
        <a:p>
          <a:r>
            <a:rPr lang="el-GR" dirty="0"/>
            <a:t>Παιχνίδι </a:t>
          </a:r>
          <a:r>
            <a:rPr lang="en-US" dirty="0"/>
            <a:t>Actionbound</a:t>
          </a:r>
          <a:endParaRPr lang="el-GR" dirty="0"/>
        </a:p>
      </dgm:t>
    </dgm:pt>
    <dgm:pt modelId="{C9D74B95-9BFB-4C84-896B-858A3BE05DB6}" type="parTrans" cxnId="{1F13C395-0FCD-47B7-AD5A-B4C58DE193A5}">
      <dgm:prSet/>
      <dgm:spPr/>
      <dgm:t>
        <a:bodyPr/>
        <a:lstStyle/>
        <a:p>
          <a:endParaRPr lang="el-GR"/>
        </a:p>
      </dgm:t>
    </dgm:pt>
    <dgm:pt modelId="{59FB3C2E-D3C1-4BAE-A3E2-ECDBB297583E}" type="sibTrans" cxnId="{1F13C395-0FCD-47B7-AD5A-B4C58DE193A5}">
      <dgm:prSet/>
      <dgm:spPr/>
      <dgm:t>
        <a:bodyPr/>
        <a:lstStyle/>
        <a:p>
          <a:endParaRPr lang="el-GR"/>
        </a:p>
      </dgm:t>
    </dgm:pt>
    <dgm:pt modelId="{065C4DC0-BA48-403D-B53F-C8D71AEAAC09}">
      <dgm:prSet phldrT="[Κείμενο]"/>
      <dgm:spPr/>
      <dgm:t>
        <a:bodyPr/>
        <a:lstStyle/>
        <a:p>
          <a:r>
            <a:rPr lang="el-GR" dirty="0"/>
            <a:t>Συμπεράσματα</a:t>
          </a:r>
        </a:p>
      </dgm:t>
    </dgm:pt>
    <dgm:pt modelId="{18293DE3-DA0F-4F71-882E-4F528D240D52}" type="parTrans" cxnId="{BCCB469F-8F00-4306-A268-3E23280CE5D3}">
      <dgm:prSet/>
      <dgm:spPr/>
      <dgm:t>
        <a:bodyPr/>
        <a:lstStyle/>
        <a:p>
          <a:endParaRPr lang="el-GR"/>
        </a:p>
      </dgm:t>
    </dgm:pt>
    <dgm:pt modelId="{817DF294-BDFB-47A7-8135-2C6F63ADE185}" type="sibTrans" cxnId="{BCCB469F-8F00-4306-A268-3E23280CE5D3}">
      <dgm:prSet/>
      <dgm:spPr/>
      <dgm:t>
        <a:bodyPr/>
        <a:lstStyle/>
        <a:p>
          <a:endParaRPr lang="el-GR"/>
        </a:p>
      </dgm:t>
    </dgm:pt>
    <dgm:pt modelId="{4D227991-4F59-4273-BC7F-E710F7CFF352}" type="pres">
      <dgm:prSet presAssocID="{46490AAE-5504-4444-B006-544C3C8F9A86}" presName="Name0" presStyleCnt="0">
        <dgm:presLayoutVars>
          <dgm:dir/>
          <dgm:animLvl val="lvl"/>
          <dgm:resizeHandles val="exact"/>
        </dgm:presLayoutVars>
      </dgm:prSet>
      <dgm:spPr/>
    </dgm:pt>
    <dgm:pt modelId="{BCC6617C-BE38-4D6C-93AF-4C37DE854959}" type="pres">
      <dgm:prSet presAssocID="{6DF6D76F-9991-4E30-8D6C-D47C6487CC3C}" presName="linNode" presStyleCnt="0"/>
      <dgm:spPr/>
    </dgm:pt>
    <dgm:pt modelId="{B917D5CD-8700-48B5-9A0A-A2162CB22A79}" type="pres">
      <dgm:prSet presAssocID="{6DF6D76F-9991-4E30-8D6C-D47C6487CC3C}" presName="parentText" presStyleLbl="node1" presStyleIdx="0" presStyleCnt="3">
        <dgm:presLayoutVars>
          <dgm:chMax val="1"/>
          <dgm:bulletEnabled val="1"/>
        </dgm:presLayoutVars>
      </dgm:prSet>
      <dgm:spPr/>
    </dgm:pt>
    <dgm:pt modelId="{8530F900-A195-43B9-AD94-9D1C68497193}" type="pres">
      <dgm:prSet presAssocID="{6DF6D76F-9991-4E30-8D6C-D47C6487CC3C}" presName="descendantText" presStyleLbl="alignAccFollowNode1" presStyleIdx="0" presStyleCnt="3">
        <dgm:presLayoutVars>
          <dgm:bulletEnabled val="1"/>
        </dgm:presLayoutVars>
      </dgm:prSet>
      <dgm:spPr/>
    </dgm:pt>
    <dgm:pt modelId="{84A9EBAE-13B3-4FE0-8B9D-CA3FF584EC4B}" type="pres">
      <dgm:prSet presAssocID="{BC57DAEC-175C-4C72-AAC0-32ECAF3840BC}" presName="sp" presStyleCnt="0"/>
      <dgm:spPr/>
    </dgm:pt>
    <dgm:pt modelId="{C34941DD-D84C-4ACE-988D-D13A77214F9F}" type="pres">
      <dgm:prSet presAssocID="{D0976AC7-A859-46DD-A66E-DC913AAA3DFD}" presName="linNode" presStyleCnt="0"/>
      <dgm:spPr/>
    </dgm:pt>
    <dgm:pt modelId="{489B5FD1-4665-4DEA-B9A8-7802E5262215}" type="pres">
      <dgm:prSet presAssocID="{D0976AC7-A859-46DD-A66E-DC913AAA3DFD}" presName="parentText" presStyleLbl="node1" presStyleIdx="1" presStyleCnt="3">
        <dgm:presLayoutVars>
          <dgm:chMax val="1"/>
          <dgm:bulletEnabled val="1"/>
        </dgm:presLayoutVars>
      </dgm:prSet>
      <dgm:spPr/>
    </dgm:pt>
    <dgm:pt modelId="{DC1497B0-3C3B-44C6-AAD9-A08CCC3E4F9F}" type="pres">
      <dgm:prSet presAssocID="{D0976AC7-A859-46DD-A66E-DC913AAA3DFD}" presName="descendantText" presStyleLbl="alignAccFollowNode1" presStyleIdx="1" presStyleCnt="3">
        <dgm:presLayoutVars>
          <dgm:bulletEnabled val="1"/>
        </dgm:presLayoutVars>
      </dgm:prSet>
      <dgm:spPr/>
    </dgm:pt>
    <dgm:pt modelId="{1A5A5E57-B5F4-4E8A-960C-34DBBC52C3CE}" type="pres">
      <dgm:prSet presAssocID="{71F54BDE-5EEF-4601-A6ED-F0581910A7D5}" presName="sp" presStyleCnt="0"/>
      <dgm:spPr/>
    </dgm:pt>
    <dgm:pt modelId="{EC602FDD-8E34-4702-88EE-F30862B71AB5}" type="pres">
      <dgm:prSet presAssocID="{D8699CBF-1E9B-4619-8AA2-1C8B24F9FB18}" presName="linNode" presStyleCnt="0"/>
      <dgm:spPr/>
    </dgm:pt>
    <dgm:pt modelId="{78EBDFD1-E308-4E55-83E8-19B2943DCACF}" type="pres">
      <dgm:prSet presAssocID="{D8699CBF-1E9B-4619-8AA2-1C8B24F9FB18}" presName="parentText" presStyleLbl="node1" presStyleIdx="2" presStyleCnt="3">
        <dgm:presLayoutVars>
          <dgm:chMax val="1"/>
          <dgm:bulletEnabled val="1"/>
        </dgm:presLayoutVars>
      </dgm:prSet>
      <dgm:spPr/>
    </dgm:pt>
    <dgm:pt modelId="{070A43C4-8A08-4C37-BA8B-E87BF043222B}" type="pres">
      <dgm:prSet presAssocID="{D8699CBF-1E9B-4619-8AA2-1C8B24F9FB18}" presName="descendantText" presStyleLbl="alignAccFollowNode1" presStyleIdx="2" presStyleCnt="3">
        <dgm:presLayoutVars>
          <dgm:bulletEnabled val="1"/>
        </dgm:presLayoutVars>
      </dgm:prSet>
      <dgm:spPr/>
    </dgm:pt>
  </dgm:ptLst>
  <dgm:cxnLst>
    <dgm:cxn modelId="{2E50310D-6825-4AD8-A0A2-EB2FE2E7930A}" type="presOf" srcId="{47ED895B-8200-48F4-9561-BE82954A6DF4}" destId="{DC1497B0-3C3B-44C6-AAD9-A08CCC3E4F9F}" srcOrd="0" destOrd="1" presId="urn:microsoft.com/office/officeart/2005/8/layout/vList5"/>
    <dgm:cxn modelId="{7EFE720E-37E9-4E5E-BAE1-7DF3C8526071}" srcId="{D8699CBF-1E9B-4619-8AA2-1C8B24F9FB18}" destId="{7EBDFADE-88BE-44A7-B239-9037FCCF24CD}" srcOrd="0" destOrd="0" parTransId="{32D2F783-395F-4041-8775-8D3A1E4A7CB9}" sibTransId="{D2177E8C-3B05-426C-874E-F98C713DCC40}"/>
    <dgm:cxn modelId="{916FA40E-B933-47F0-8EB4-4F9C83744DED}" srcId="{D8699CBF-1E9B-4619-8AA2-1C8B24F9FB18}" destId="{8C5FCB4E-0D20-470E-AEA7-8617832D7395}" srcOrd="1" destOrd="0" parTransId="{12D6C3A1-BFC5-41B3-8EF4-D0A1116FFE4B}" sibTransId="{62EA570A-E780-49A8-890F-8A35D1E05F56}"/>
    <dgm:cxn modelId="{F1588116-22EF-469F-8011-B0CC1247E4BE}" type="presOf" srcId="{8C5FCB4E-0D20-470E-AEA7-8617832D7395}" destId="{070A43C4-8A08-4C37-BA8B-E87BF043222B}" srcOrd="0" destOrd="1" presId="urn:microsoft.com/office/officeart/2005/8/layout/vList5"/>
    <dgm:cxn modelId="{0052C12E-B130-482C-A9AD-B5B36C7582BB}" type="presOf" srcId="{6DF6D76F-9991-4E30-8D6C-D47C6487CC3C}" destId="{B917D5CD-8700-48B5-9A0A-A2162CB22A79}" srcOrd="0" destOrd="0" presId="urn:microsoft.com/office/officeart/2005/8/layout/vList5"/>
    <dgm:cxn modelId="{F94DA82F-FDE2-4F1E-BE00-6261E0069568}" srcId="{D0976AC7-A859-46DD-A66E-DC913AAA3DFD}" destId="{E858B6C6-3AEC-49A3-B30F-9DD476C7F686}" srcOrd="0" destOrd="0" parTransId="{E210C47C-DCAE-448A-84D9-F0CCA69AF3BD}" sibTransId="{8AF2ACA6-2DEE-4DE5-ADDC-2AC343E60887}"/>
    <dgm:cxn modelId="{8F08C234-16D5-4D31-B0E7-1CA49D2BF0BD}" srcId="{46490AAE-5504-4444-B006-544C3C8F9A86}" destId="{D8699CBF-1E9B-4619-8AA2-1C8B24F9FB18}" srcOrd="2" destOrd="0" parTransId="{E39B08E9-3E6F-45D8-AAEC-C55A7882617C}" sibTransId="{7BB39437-27E6-4E8C-A9E5-0199B6077DA3}"/>
    <dgm:cxn modelId="{418FCC5C-A566-426E-A13F-B7501E2A49AB}" type="presOf" srcId="{E3D20497-375D-43A0-94A1-318A565A54CF}" destId="{DC1497B0-3C3B-44C6-AAD9-A08CCC3E4F9F}" srcOrd="0" destOrd="2" presId="urn:microsoft.com/office/officeart/2005/8/layout/vList5"/>
    <dgm:cxn modelId="{F7E3DF52-0DA8-476D-A1B0-A0C4E75CA638}" srcId="{6DF6D76F-9991-4E30-8D6C-D47C6487CC3C}" destId="{9BDBC0ED-D047-4459-9AC2-FB8BDFDDD77A}" srcOrd="2" destOrd="0" parTransId="{AEB623EE-15AD-497F-9242-7B64429A5184}" sibTransId="{12555B07-1361-44B6-AF3E-A51AAB27D9B7}"/>
    <dgm:cxn modelId="{53B78378-D531-4BFA-86C3-AB5406CF061F}" srcId="{6DF6D76F-9991-4E30-8D6C-D47C6487CC3C}" destId="{D6B296D1-192D-48D6-ABB4-9EE5A29DCBB8}" srcOrd="0" destOrd="0" parTransId="{C31A77B5-AFD0-4BBE-A6F4-A688EA329E73}" sibTransId="{872CFFA1-EB91-43D4-910C-E2C38E367009}"/>
    <dgm:cxn modelId="{E195A778-B821-4F1F-B67A-955BC70987E8}" type="presOf" srcId="{D8699CBF-1E9B-4619-8AA2-1C8B24F9FB18}" destId="{78EBDFD1-E308-4E55-83E8-19B2943DCACF}" srcOrd="0" destOrd="0" presId="urn:microsoft.com/office/officeart/2005/8/layout/vList5"/>
    <dgm:cxn modelId="{356DB05A-88D5-40D9-AC8C-DA351CA2B72A}" srcId="{46490AAE-5504-4444-B006-544C3C8F9A86}" destId="{6DF6D76F-9991-4E30-8D6C-D47C6487CC3C}" srcOrd="0" destOrd="0" parTransId="{DCB7AF93-C93F-4095-AB42-5F335D7FE939}" sibTransId="{BC57DAEC-175C-4C72-AAC0-32ECAF3840BC}"/>
    <dgm:cxn modelId="{BD3E3582-CFCA-4D15-8C2B-F6D1B4034712}" type="presOf" srcId="{D6B296D1-192D-48D6-ABB4-9EE5A29DCBB8}" destId="{8530F900-A195-43B9-AD94-9D1C68497193}" srcOrd="0" destOrd="0" presId="urn:microsoft.com/office/officeart/2005/8/layout/vList5"/>
    <dgm:cxn modelId="{3CC0CB82-1F8D-47E8-97CA-99D5C849417B}" srcId="{6DF6D76F-9991-4E30-8D6C-D47C6487CC3C}" destId="{DACC5964-F30A-4D42-9C21-9C4C70B1EEE0}" srcOrd="1" destOrd="0" parTransId="{706380F0-D02B-4B4E-90A9-FCC60DEE18D4}" sibTransId="{859C69B0-C668-471E-8055-6D2A16E3A109}"/>
    <dgm:cxn modelId="{4AAAB08D-4E18-428A-AF5F-16706A98C530}" srcId="{46490AAE-5504-4444-B006-544C3C8F9A86}" destId="{D0976AC7-A859-46DD-A66E-DC913AAA3DFD}" srcOrd="1" destOrd="0" parTransId="{5EBA085D-C6B2-46F0-B54A-587B9E208410}" sibTransId="{71F54BDE-5EEF-4601-A6ED-F0581910A7D5}"/>
    <dgm:cxn modelId="{176F7494-2C55-470B-979D-3A16049E264D}" type="presOf" srcId="{E858B6C6-3AEC-49A3-B30F-9DD476C7F686}" destId="{DC1497B0-3C3B-44C6-AAD9-A08CCC3E4F9F}" srcOrd="0" destOrd="0" presId="urn:microsoft.com/office/officeart/2005/8/layout/vList5"/>
    <dgm:cxn modelId="{1F13C395-0FCD-47B7-AD5A-B4C58DE193A5}" srcId="{D0976AC7-A859-46DD-A66E-DC913AAA3DFD}" destId="{E3D20497-375D-43A0-94A1-318A565A54CF}" srcOrd="2" destOrd="0" parTransId="{C9D74B95-9BFB-4C84-896B-858A3BE05DB6}" sibTransId="{59FB3C2E-D3C1-4BAE-A3E2-ECDBB297583E}"/>
    <dgm:cxn modelId="{BCCB469F-8F00-4306-A268-3E23280CE5D3}" srcId="{D8699CBF-1E9B-4619-8AA2-1C8B24F9FB18}" destId="{065C4DC0-BA48-403D-B53F-C8D71AEAAC09}" srcOrd="2" destOrd="0" parTransId="{18293DE3-DA0F-4F71-882E-4F528D240D52}" sibTransId="{817DF294-BDFB-47A7-8135-2C6F63ADE185}"/>
    <dgm:cxn modelId="{D09E6DA3-216E-49AF-A685-00DE8DC5D45E}" type="presOf" srcId="{7EBDFADE-88BE-44A7-B239-9037FCCF24CD}" destId="{070A43C4-8A08-4C37-BA8B-E87BF043222B}" srcOrd="0" destOrd="0" presId="urn:microsoft.com/office/officeart/2005/8/layout/vList5"/>
    <dgm:cxn modelId="{49CFBFA4-0FDB-4A25-94A0-6375281DEAE7}" type="presOf" srcId="{9BDBC0ED-D047-4459-9AC2-FB8BDFDDD77A}" destId="{8530F900-A195-43B9-AD94-9D1C68497193}" srcOrd="0" destOrd="2" presId="urn:microsoft.com/office/officeart/2005/8/layout/vList5"/>
    <dgm:cxn modelId="{6D0106AD-2BBA-4992-B3BF-02502EBB940D}" type="presOf" srcId="{DACC5964-F30A-4D42-9C21-9C4C70B1EEE0}" destId="{8530F900-A195-43B9-AD94-9D1C68497193}" srcOrd="0" destOrd="1" presId="urn:microsoft.com/office/officeart/2005/8/layout/vList5"/>
    <dgm:cxn modelId="{95729CCC-B200-434B-897B-FB57DFCFD26B}" type="presOf" srcId="{46490AAE-5504-4444-B006-544C3C8F9A86}" destId="{4D227991-4F59-4273-BC7F-E710F7CFF352}" srcOrd="0" destOrd="0" presId="urn:microsoft.com/office/officeart/2005/8/layout/vList5"/>
    <dgm:cxn modelId="{ED08CADA-49F3-4450-8C2A-D1A8230D662A}" srcId="{D0976AC7-A859-46DD-A66E-DC913AAA3DFD}" destId="{47ED895B-8200-48F4-9561-BE82954A6DF4}" srcOrd="1" destOrd="0" parTransId="{CB4E9CEA-E954-4341-979D-73B64A435905}" sibTransId="{6354BA81-68AA-4CE5-8DBB-2939624F9929}"/>
    <dgm:cxn modelId="{827D3DEB-DA03-47EB-8710-4AD81B10AB55}" type="presOf" srcId="{D0976AC7-A859-46DD-A66E-DC913AAA3DFD}" destId="{489B5FD1-4665-4DEA-B9A8-7802E5262215}" srcOrd="0" destOrd="0" presId="urn:microsoft.com/office/officeart/2005/8/layout/vList5"/>
    <dgm:cxn modelId="{BA69D2F8-B6FC-49D6-83EC-846F564F0CF2}" type="presOf" srcId="{065C4DC0-BA48-403D-B53F-C8D71AEAAC09}" destId="{070A43C4-8A08-4C37-BA8B-E87BF043222B}" srcOrd="0" destOrd="2" presId="urn:microsoft.com/office/officeart/2005/8/layout/vList5"/>
    <dgm:cxn modelId="{81B7FE93-23D8-4CFF-8D9D-3D2C1D152F6F}" type="presParOf" srcId="{4D227991-4F59-4273-BC7F-E710F7CFF352}" destId="{BCC6617C-BE38-4D6C-93AF-4C37DE854959}" srcOrd="0" destOrd="0" presId="urn:microsoft.com/office/officeart/2005/8/layout/vList5"/>
    <dgm:cxn modelId="{B52E3B98-991D-4279-9D1F-93367292C3FD}" type="presParOf" srcId="{BCC6617C-BE38-4D6C-93AF-4C37DE854959}" destId="{B917D5CD-8700-48B5-9A0A-A2162CB22A79}" srcOrd="0" destOrd="0" presId="urn:microsoft.com/office/officeart/2005/8/layout/vList5"/>
    <dgm:cxn modelId="{2765B00E-72D6-4A00-8B44-560C07821055}" type="presParOf" srcId="{BCC6617C-BE38-4D6C-93AF-4C37DE854959}" destId="{8530F900-A195-43B9-AD94-9D1C68497193}" srcOrd="1" destOrd="0" presId="urn:microsoft.com/office/officeart/2005/8/layout/vList5"/>
    <dgm:cxn modelId="{84F8421F-F63D-4C87-AACD-3BB9F583D5B9}" type="presParOf" srcId="{4D227991-4F59-4273-BC7F-E710F7CFF352}" destId="{84A9EBAE-13B3-4FE0-8B9D-CA3FF584EC4B}" srcOrd="1" destOrd="0" presId="urn:microsoft.com/office/officeart/2005/8/layout/vList5"/>
    <dgm:cxn modelId="{9DA25829-4A36-4D96-A954-D0062DC58A0F}" type="presParOf" srcId="{4D227991-4F59-4273-BC7F-E710F7CFF352}" destId="{C34941DD-D84C-4ACE-988D-D13A77214F9F}" srcOrd="2" destOrd="0" presId="urn:microsoft.com/office/officeart/2005/8/layout/vList5"/>
    <dgm:cxn modelId="{63272C4D-0764-4749-B3C7-3E0C424563D9}" type="presParOf" srcId="{C34941DD-D84C-4ACE-988D-D13A77214F9F}" destId="{489B5FD1-4665-4DEA-B9A8-7802E5262215}" srcOrd="0" destOrd="0" presId="urn:microsoft.com/office/officeart/2005/8/layout/vList5"/>
    <dgm:cxn modelId="{5F726B55-3712-4F0A-B5AA-5F7DEB4CF15E}" type="presParOf" srcId="{C34941DD-D84C-4ACE-988D-D13A77214F9F}" destId="{DC1497B0-3C3B-44C6-AAD9-A08CCC3E4F9F}" srcOrd="1" destOrd="0" presId="urn:microsoft.com/office/officeart/2005/8/layout/vList5"/>
    <dgm:cxn modelId="{53E1AB4C-4443-4557-9EA9-32D29682C172}" type="presParOf" srcId="{4D227991-4F59-4273-BC7F-E710F7CFF352}" destId="{1A5A5E57-B5F4-4E8A-960C-34DBBC52C3CE}" srcOrd="3" destOrd="0" presId="urn:microsoft.com/office/officeart/2005/8/layout/vList5"/>
    <dgm:cxn modelId="{DF2BD8B1-F8F1-4706-8194-75D7AC2065DE}" type="presParOf" srcId="{4D227991-4F59-4273-BC7F-E710F7CFF352}" destId="{EC602FDD-8E34-4702-88EE-F30862B71AB5}" srcOrd="4" destOrd="0" presId="urn:microsoft.com/office/officeart/2005/8/layout/vList5"/>
    <dgm:cxn modelId="{EF2CB66A-CA1B-4436-B89D-30A93C9CE42B}" type="presParOf" srcId="{EC602FDD-8E34-4702-88EE-F30862B71AB5}" destId="{78EBDFD1-E308-4E55-83E8-19B2943DCACF}" srcOrd="0" destOrd="0" presId="urn:microsoft.com/office/officeart/2005/8/layout/vList5"/>
    <dgm:cxn modelId="{EA0780B6-FF32-42DB-BA26-7835B2CDFEBA}" type="presParOf" srcId="{EC602FDD-8E34-4702-88EE-F30862B71AB5}" destId="{070A43C4-8A08-4C37-BA8B-E87BF043222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990DD536-D893-40C4-AC8A-B2C1077FEAFA}" type="doc">
      <dgm:prSet loTypeId="urn:microsoft.com/office/officeart/2005/8/layout/hList7" loCatId="list" qsTypeId="urn:microsoft.com/office/officeart/2005/8/quickstyle/simple3" qsCatId="simple" csTypeId="urn:microsoft.com/office/officeart/2005/8/colors/accent1_2" csCatId="accent1" phldr="1"/>
      <dgm:spPr/>
    </dgm:pt>
    <dgm:pt modelId="{D1F61432-5C3B-4DA1-A520-292174334DE3}">
      <dgm:prSet/>
      <dgm:spPr/>
      <dgm:t>
        <a:bodyPr/>
        <a:lstStyle/>
        <a:p>
          <a:r>
            <a:rPr lang="el-GR" dirty="0"/>
            <a:t>Διεξαγωγή ποσοτικής έρευνας για την αποτελεσματικότητα του ΕΥ σε μεγάλο αριθμό μαθητών Δ΄ Δημοτικού</a:t>
          </a:r>
        </a:p>
      </dgm:t>
    </dgm:pt>
    <dgm:pt modelId="{F5613B3A-0FD7-43AC-B4DD-8D9A2EEB22C2}" type="parTrans" cxnId="{43C5229E-8AE4-449A-BB11-5CA405A096DB}">
      <dgm:prSet/>
      <dgm:spPr/>
      <dgm:t>
        <a:bodyPr/>
        <a:lstStyle/>
        <a:p>
          <a:endParaRPr lang="el-GR"/>
        </a:p>
      </dgm:t>
    </dgm:pt>
    <dgm:pt modelId="{B3D1A37C-73F1-463C-9843-C9C356CABA7F}" type="sibTrans" cxnId="{43C5229E-8AE4-449A-BB11-5CA405A096DB}">
      <dgm:prSet/>
      <dgm:spPr/>
      <dgm:t>
        <a:bodyPr/>
        <a:lstStyle/>
        <a:p>
          <a:endParaRPr lang="el-GR"/>
        </a:p>
      </dgm:t>
    </dgm:pt>
    <dgm:pt modelId="{46266D11-8140-44DC-B270-876613F5AB59}">
      <dgm:prSet/>
      <dgm:spPr/>
      <dgm:t>
        <a:bodyPr/>
        <a:lstStyle/>
        <a:p>
          <a:r>
            <a:rPr lang="el-GR" dirty="0"/>
            <a:t>Πραγματοποίηση έρευνας για την αποτελεσματικότητα του ΕΥ και σε άλλα ηλικιακά κοινά.</a:t>
          </a:r>
        </a:p>
      </dgm:t>
    </dgm:pt>
    <dgm:pt modelId="{1306B2E1-8913-4702-B16C-2A4C9A0EA7B3}" type="parTrans" cxnId="{1DDFF2E0-8A33-4E95-BB6F-E809DF042275}">
      <dgm:prSet/>
      <dgm:spPr/>
      <dgm:t>
        <a:bodyPr/>
        <a:lstStyle/>
        <a:p>
          <a:endParaRPr lang="el-GR"/>
        </a:p>
      </dgm:t>
    </dgm:pt>
    <dgm:pt modelId="{E20E650D-6AD3-481D-9CF3-C0BC780F0B38}" type="sibTrans" cxnId="{1DDFF2E0-8A33-4E95-BB6F-E809DF042275}">
      <dgm:prSet/>
      <dgm:spPr/>
      <dgm:t>
        <a:bodyPr/>
        <a:lstStyle/>
        <a:p>
          <a:endParaRPr lang="el-GR"/>
        </a:p>
      </dgm:t>
    </dgm:pt>
    <dgm:pt modelId="{11CF7E7F-D3EF-4609-906A-97BDCD542F67}">
      <dgm:prSet/>
      <dgm:spPr/>
      <dgm:t>
        <a:bodyPr/>
        <a:lstStyle/>
        <a:p>
          <a:r>
            <a:rPr lang="el-GR" dirty="0"/>
            <a:t>Διερεύνηση των αποτελεσμάτων από την εφαρμογή του ΕΥ σε μαθητές με μαθησιακές δυσκολίες</a:t>
          </a:r>
        </a:p>
      </dgm:t>
    </dgm:pt>
    <dgm:pt modelId="{058C3CF8-14C7-47EC-973B-CAC23BF94212}" type="parTrans" cxnId="{ACD651B2-78AB-4353-B642-C64E77319571}">
      <dgm:prSet/>
      <dgm:spPr/>
      <dgm:t>
        <a:bodyPr/>
        <a:lstStyle/>
        <a:p>
          <a:endParaRPr lang="el-GR"/>
        </a:p>
      </dgm:t>
    </dgm:pt>
    <dgm:pt modelId="{6C72539F-54E9-4116-96B3-77C525D355C5}" type="sibTrans" cxnId="{ACD651B2-78AB-4353-B642-C64E77319571}">
      <dgm:prSet/>
      <dgm:spPr/>
      <dgm:t>
        <a:bodyPr/>
        <a:lstStyle/>
        <a:p>
          <a:endParaRPr lang="el-GR"/>
        </a:p>
      </dgm:t>
    </dgm:pt>
    <dgm:pt modelId="{2E3FF96C-C986-496C-9348-AF6D47BB6D70}">
      <dgm:prSet/>
      <dgm:spPr/>
      <dgm:t>
        <a:bodyPr/>
        <a:lstStyle/>
        <a:p>
          <a:r>
            <a:rPr lang="el-GR" dirty="0"/>
            <a:t>Αξιολόγηση ΕΥ από έναν μεγαλύτερο αριθμό ειδικών της εξαε ή/και τους μαθητές που το χρησιμοποίησαν</a:t>
          </a:r>
        </a:p>
      </dgm:t>
    </dgm:pt>
    <dgm:pt modelId="{2C596C4A-4AF4-4947-B231-0871E40F8CC8}" type="parTrans" cxnId="{7489B407-9BF9-4D7E-9B67-94E7406E0035}">
      <dgm:prSet/>
      <dgm:spPr/>
      <dgm:t>
        <a:bodyPr/>
        <a:lstStyle/>
        <a:p>
          <a:endParaRPr lang="el-GR"/>
        </a:p>
      </dgm:t>
    </dgm:pt>
    <dgm:pt modelId="{A8AE007A-75AA-4A47-8064-089896290136}" type="sibTrans" cxnId="{7489B407-9BF9-4D7E-9B67-94E7406E0035}">
      <dgm:prSet/>
      <dgm:spPr/>
      <dgm:t>
        <a:bodyPr/>
        <a:lstStyle/>
        <a:p>
          <a:endParaRPr lang="el-GR"/>
        </a:p>
      </dgm:t>
    </dgm:pt>
    <dgm:pt modelId="{A726E202-550C-43CF-9FAC-DEF343997399}">
      <dgm:prSet custT="1"/>
      <dgm:spPr/>
      <dgm:t>
        <a:bodyPr/>
        <a:lstStyle/>
        <a:p>
          <a:r>
            <a:rPr lang="el-GR" sz="1500" dirty="0"/>
            <a:t>Σύγκριση μαθησιακών αποτελεσμάτων που θα προέκυπταν από τη διδασκαλία της συγκεκριμένης ενότητας με τον «παραδοσιακό» τρόπο και μέσω του ΕΥ που δημιουργήθηκε</a:t>
          </a:r>
        </a:p>
      </dgm:t>
    </dgm:pt>
    <dgm:pt modelId="{53332FEB-092E-4AA1-8BC4-A29832668901}" type="parTrans" cxnId="{C170E6B1-9770-4D4C-89F0-A271B5C07685}">
      <dgm:prSet/>
      <dgm:spPr/>
      <dgm:t>
        <a:bodyPr/>
        <a:lstStyle/>
        <a:p>
          <a:endParaRPr lang="el-GR"/>
        </a:p>
      </dgm:t>
    </dgm:pt>
    <dgm:pt modelId="{18D18B40-D681-48DC-82BC-0AE633E8BBF2}" type="sibTrans" cxnId="{C170E6B1-9770-4D4C-89F0-A271B5C07685}">
      <dgm:prSet/>
      <dgm:spPr/>
      <dgm:t>
        <a:bodyPr/>
        <a:lstStyle/>
        <a:p>
          <a:endParaRPr lang="el-GR"/>
        </a:p>
      </dgm:t>
    </dgm:pt>
    <dgm:pt modelId="{DF125504-4443-4D42-92D2-91B3654BFAD1}" type="pres">
      <dgm:prSet presAssocID="{990DD536-D893-40C4-AC8A-B2C1077FEAFA}" presName="Name0" presStyleCnt="0">
        <dgm:presLayoutVars>
          <dgm:dir/>
          <dgm:resizeHandles val="exact"/>
        </dgm:presLayoutVars>
      </dgm:prSet>
      <dgm:spPr/>
    </dgm:pt>
    <dgm:pt modelId="{2EF52733-F839-419E-BB6B-C2C55F4B2288}" type="pres">
      <dgm:prSet presAssocID="{990DD536-D893-40C4-AC8A-B2C1077FEAFA}" presName="fgShape" presStyleLbl="fgShp" presStyleIdx="0" presStyleCnt="1"/>
      <dgm:spPr/>
    </dgm:pt>
    <dgm:pt modelId="{1E09585E-E11E-4632-869D-039627A5714C}" type="pres">
      <dgm:prSet presAssocID="{990DD536-D893-40C4-AC8A-B2C1077FEAFA}" presName="linComp" presStyleCnt="0"/>
      <dgm:spPr/>
    </dgm:pt>
    <dgm:pt modelId="{5D16F730-9753-4F10-931B-F0F4DC050A39}" type="pres">
      <dgm:prSet presAssocID="{D1F61432-5C3B-4DA1-A520-292174334DE3}" presName="compNode" presStyleCnt="0"/>
      <dgm:spPr/>
    </dgm:pt>
    <dgm:pt modelId="{0A02B455-C997-49A9-96BF-D905671702FB}" type="pres">
      <dgm:prSet presAssocID="{D1F61432-5C3B-4DA1-A520-292174334DE3}" presName="bkgdShape" presStyleLbl="node1" presStyleIdx="0" presStyleCnt="5"/>
      <dgm:spPr/>
    </dgm:pt>
    <dgm:pt modelId="{65E04FAE-8C23-4274-B7CA-70D8C83E1C5E}" type="pres">
      <dgm:prSet presAssocID="{D1F61432-5C3B-4DA1-A520-292174334DE3}" presName="nodeTx" presStyleLbl="node1" presStyleIdx="0" presStyleCnt="5">
        <dgm:presLayoutVars>
          <dgm:bulletEnabled val="1"/>
        </dgm:presLayoutVars>
      </dgm:prSet>
      <dgm:spPr/>
    </dgm:pt>
    <dgm:pt modelId="{E6BB87F2-9C2D-478B-A20B-52C1A4ADA110}" type="pres">
      <dgm:prSet presAssocID="{D1F61432-5C3B-4DA1-A520-292174334DE3}" presName="invisiNode" presStyleLbl="node1" presStyleIdx="0" presStyleCnt="5"/>
      <dgm:spPr/>
    </dgm:pt>
    <dgm:pt modelId="{430A27BF-8B92-426B-8DDC-DF1E656603CB}" type="pres">
      <dgm:prSet presAssocID="{D1F61432-5C3B-4DA1-A520-292174334DE3}" presName="imagNode" presStyleLbl="fgImgPlace1" presStyleIdx="0" presStyleCnt="5"/>
      <dgm:spPr/>
    </dgm:pt>
    <dgm:pt modelId="{46344403-71D8-40F9-B367-1DEA8FB2058C}" type="pres">
      <dgm:prSet presAssocID="{B3D1A37C-73F1-463C-9843-C9C356CABA7F}" presName="sibTrans" presStyleLbl="sibTrans2D1" presStyleIdx="0" presStyleCnt="0"/>
      <dgm:spPr/>
    </dgm:pt>
    <dgm:pt modelId="{A618E758-ADE4-4FB2-86DA-129160AE2505}" type="pres">
      <dgm:prSet presAssocID="{46266D11-8140-44DC-B270-876613F5AB59}" presName="compNode" presStyleCnt="0"/>
      <dgm:spPr/>
    </dgm:pt>
    <dgm:pt modelId="{0499C448-1E56-4843-BD40-A662D73C5149}" type="pres">
      <dgm:prSet presAssocID="{46266D11-8140-44DC-B270-876613F5AB59}" presName="bkgdShape" presStyleLbl="node1" presStyleIdx="1" presStyleCnt="5"/>
      <dgm:spPr/>
    </dgm:pt>
    <dgm:pt modelId="{4E958AFC-83ED-4D81-8AC4-C67EEC3ED811}" type="pres">
      <dgm:prSet presAssocID="{46266D11-8140-44DC-B270-876613F5AB59}" presName="nodeTx" presStyleLbl="node1" presStyleIdx="1" presStyleCnt="5">
        <dgm:presLayoutVars>
          <dgm:bulletEnabled val="1"/>
        </dgm:presLayoutVars>
      </dgm:prSet>
      <dgm:spPr/>
    </dgm:pt>
    <dgm:pt modelId="{39E3FCC4-4C47-440A-84C9-6B7008C3D4F7}" type="pres">
      <dgm:prSet presAssocID="{46266D11-8140-44DC-B270-876613F5AB59}" presName="invisiNode" presStyleLbl="node1" presStyleIdx="1" presStyleCnt="5"/>
      <dgm:spPr/>
    </dgm:pt>
    <dgm:pt modelId="{E4041C52-49BD-4A05-B4B4-19E49D7881DD}" type="pres">
      <dgm:prSet presAssocID="{46266D11-8140-44DC-B270-876613F5AB59}" presName="imagNode" presStyleLbl="fgImgPlace1" presStyleIdx="1" presStyleCnt="5"/>
      <dgm:spPr/>
    </dgm:pt>
    <dgm:pt modelId="{A72BA61F-F85E-4DAA-B71F-6B8639342059}" type="pres">
      <dgm:prSet presAssocID="{E20E650D-6AD3-481D-9CF3-C0BC780F0B38}" presName="sibTrans" presStyleLbl="sibTrans2D1" presStyleIdx="0" presStyleCnt="0"/>
      <dgm:spPr/>
    </dgm:pt>
    <dgm:pt modelId="{E944A3FF-C490-4878-9485-B50512BC429E}" type="pres">
      <dgm:prSet presAssocID="{11CF7E7F-D3EF-4609-906A-97BDCD542F67}" presName="compNode" presStyleCnt="0"/>
      <dgm:spPr/>
    </dgm:pt>
    <dgm:pt modelId="{39F666AD-961B-4AF6-B4D8-28F663F75D72}" type="pres">
      <dgm:prSet presAssocID="{11CF7E7F-D3EF-4609-906A-97BDCD542F67}" presName="bkgdShape" presStyleLbl="node1" presStyleIdx="2" presStyleCnt="5"/>
      <dgm:spPr/>
    </dgm:pt>
    <dgm:pt modelId="{4662F45B-6A4E-42BE-8AAF-3C7E4F13C395}" type="pres">
      <dgm:prSet presAssocID="{11CF7E7F-D3EF-4609-906A-97BDCD542F67}" presName="nodeTx" presStyleLbl="node1" presStyleIdx="2" presStyleCnt="5">
        <dgm:presLayoutVars>
          <dgm:bulletEnabled val="1"/>
        </dgm:presLayoutVars>
      </dgm:prSet>
      <dgm:spPr/>
    </dgm:pt>
    <dgm:pt modelId="{A0D533D0-08B9-4E2E-A07B-523B57A6E66F}" type="pres">
      <dgm:prSet presAssocID="{11CF7E7F-D3EF-4609-906A-97BDCD542F67}" presName="invisiNode" presStyleLbl="node1" presStyleIdx="2" presStyleCnt="5"/>
      <dgm:spPr/>
    </dgm:pt>
    <dgm:pt modelId="{1C4DFA96-DF7E-4828-A49A-F5185CEC6BC3}" type="pres">
      <dgm:prSet presAssocID="{11CF7E7F-D3EF-4609-906A-97BDCD542F67}" presName="imagNode" presStyleLbl="fgImgPlace1" presStyleIdx="2" presStyleCnt="5"/>
      <dgm:spPr/>
    </dgm:pt>
    <dgm:pt modelId="{265C8B44-E6CB-48B1-9553-CBFBFF7E4EA5}" type="pres">
      <dgm:prSet presAssocID="{6C72539F-54E9-4116-96B3-77C525D355C5}" presName="sibTrans" presStyleLbl="sibTrans2D1" presStyleIdx="0" presStyleCnt="0"/>
      <dgm:spPr/>
    </dgm:pt>
    <dgm:pt modelId="{A4B5EB91-3546-458E-B913-11FDC17AE4DE}" type="pres">
      <dgm:prSet presAssocID="{2E3FF96C-C986-496C-9348-AF6D47BB6D70}" presName="compNode" presStyleCnt="0"/>
      <dgm:spPr/>
    </dgm:pt>
    <dgm:pt modelId="{52A27EB7-784A-483B-8C8C-DDACEE3E5736}" type="pres">
      <dgm:prSet presAssocID="{2E3FF96C-C986-496C-9348-AF6D47BB6D70}" presName="bkgdShape" presStyleLbl="node1" presStyleIdx="3" presStyleCnt="5"/>
      <dgm:spPr/>
    </dgm:pt>
    <dgm:pt modelId="{7EA21785-E6FB-459C-8777-F7828ACA6E3E}" type="pres">
      <dgm:prSet presAssocID="{2E3FF96C-C986-496C-9348-AF6D47BB6D70}" presName="nodeTx" presStyleLbl="node1" presStyleIdx="3" presStyleCnt="5">
        <dgm:presLayoutVars>
          <dgm:bulletEnabled val="1"/>
        </dgm:presLayoutVars>
      </dgm:prSet>
      <dgm:spPr/>
    </dgm:pt>
    <dgm:pt modelId="{5A937BA5-5B48-4956-8D10-FA4B7769DF5F}" type="pres">
      <dgm:prSet presAssocID="{2E3FF96C-C986-496C-9348-AF6D47BB6D70}" presName="invisiNode" presStyleLbl="node1" presStyleIdx="3" presStyleCnt="5"/>
      <dgm:spPr/>
    </dgm:pt>
    <dgm:pt modelId="{852F94DF-0B82-4D11-866F-3215F7213A83}" type="pres">
      <dgm:prSet presAssocID="{2E3FF96C-C986-496C-9348-AF6D47BB6D70}" presName="imagNode" presStyleLbl="fgImgPlace1" presStyleIdx="3" presStyleCnt="5"/>
      <dgm:spPr/>
    </dgm:pt>
    <dgm:pt modelId="{A5C15C8D-9977-4F22-8021-0BDA750C3288}" type="pres">
      <dgm:prSet presAssocID="{A8AE007A-75AA-4A47-8064-089896290136}" presName="sibTrans" presStyleLbl="sibTrans2D1" presStyleIdx="0" presStyleCnt="0"/>
      <dgm:spPr/>
    </dgm:pt>
    <dgm:pt modelId="{0FBFA6BD-1A35-4707-9A92-A29213EC9F31}" type="pres">
      <dgm:prSet presAssocID="{A726E202-550C-43CF-9FAC-DEF343997399}" presName="compNode" presStyleCnt="0"/>
      <dgm:spPr/>
    </dgm:pt>
    <dgm:pt modelId="{03D36991-B1CE-4DB4-9CFB-3C6170280AA2}" type="pres">
      <dgm:prSet presAssocID="{A726E202-550C-43CF-9FAC-DEF343997399}" presName="bkgdShape" presStyleLbl="node1" presStyleIdx="4" presStyleCnt="5"/>
      <dgm:spPr/>
    </dgm:pt>
    <dgm:pt modelId="{B15FFD16-AA07-4684-A25B-13E8CB2805D9}" type="pres">
      <dgm:prSet presAssocID="{A726E202-550C-43CF-9FAC-DEF343997399}" presName="nodeTx" presStyleLbl="node1" presStyleIdx="4" presStyleCnt="5">
        <dgm:presLayoutVars>
          <dgm:bulletEnabled val="1"/>
        </dgm:presLayoutVars>
      </dgm:prSet>
      <dgm:spPr/>
    </dgm:pt>
    <dgm:pt modelId="{EE44918B-9039-45E8-80E9-9D1D705D6732}" type="pres">
      <dgm:prSet presAssocID="{A726E202-550C-43CF-9FAC-DEF343997399}" presName="invisiNode" presStyleLbl="node1" presStyleIdx="4" presStyleCnt="5"/>
      <dgm:spPr/>
    </dgm:pt>
    <dgm:pt modelId="{5E27F7F2-2D29-48F8-A112-B775BAD8209F}" type="pres">
      <dgm:prSet presAssocID="{A726E202-550C-43CF-9FAC-DEF343997399}" presName="imagNode" presStyleLbl="fgImgPlace1" presStyleIdx="4" presStyleCnt="5"/>
      <dgm:spPr/>
    </dgm:pt>
  </dgm:ptLst>
  <dgm:cxnLst>
    <dgm:cxn modelId="{A80AC005-144D-49B0-AFC2-46011478ECBB}" type="presOf" srcId="{46266D11-8140-44DC-B270-876613F5AB59}" destId="{0499C448-1E56-4843-BD40-A662D73C5149}" srcOrd="0" destOrd="0" presId="urn:microsoft.com/office/officeart/2005/8/layout/hList7"/>
    <dgm:cxn modelId="{7489B407-9BF9-4D7E-9B67-94E7406E0035}" srcId="{990DD536-D893-40C4-AC8A-B2C1077FEAFA}" destId="{2E3FF96C-C986-496C-9348-AF6D47BB6D70}" srcOrd="3" destOrd="0" parTransId="{2C596C4A-4AF4-4947-B231-0871E40F8CC8}" sibTransId="{A8AE007A-75AA-4A47-8064-089896290136}"/>
    <dgm:cxn modelId="{700EED0A-4534-4D90-8455-28B107746DDD}" type="presOf" srcId="{D1F61432-5C3B-4DA1-A520-292174334DE3}" destId="{65E04FAE-8C23-4274-B7CA-70D8C83E1C5E}" srcOrd="1" destOrd="0" presId="urn:microsoft.com/office/officeart/2005/8/layout/hList7"/>
    <dgm:cxn modelId="{45CDE627-AAC6-4D93-9357-093E45F9CCAE}" type="presOf" srcId="{A726E202-550C-43CF-9FAC-DEF343997399}" destId="{B15FFD16-AA07-4684-A25B-13E8CB2805D9}" srcOrd="1" destOrd="0" presId="urn:microsoft.com/office/officeart/2005/8/layout/hList7"/>
    <dgm:cxn modelId="{35122756-958C-4BB6-8FFE-B4D7AD8D9ACA}" type="presOf" srcId="{D1F61432-5C3B-4DA1-A520-292174334DE3}" destId="{0A02B455-C997-49A9-96BF-D905671702FB}" srcOrd="0" destOrd="0" presId="urn:microsoft.com/office/officeart/2005/8/layout/hList7"/>
    <dgm:cxn modelId="{E748F77D-FFD9-4741-9C4B-9C107CF2CCAA}" type="presOf" srcId="{11CF7E7F-D3EF-4609-906A-97BDCD542F67}" destId="{4662F45B-6A4E-42BE-8AAF-3C7E4F13C395}" srcOrd="1" destOrd="0" presId="urn:microsoft.com/office/officeart/2005/8/layout/hList7"/>
    <dgm:cxn modelId="{1FEE9E81-C7C8-4E8B-BEB1-AD4E8C77EC2B}" type="presOf" srcId="{A8AE007A-75AA-4A47-8064-089896290136}" destId="{A5C15C8D-9977-4F22-8021-0BDA750C3288}" srcOrd="0" destOrd="0" presId="urn:microsoft.com/office/officeart/2005/8/layout/hList7"/>
    <dgm:cxn modelId="{B34D6883-23B9-4B56-A9D1-DA5EAEC78A00}" type="presOf" srcId="{990DD536-D893-40C4-AC8A-B2C1077FEAFA}" destId="{DF125504-4443-4D42-92D2-91B3654BFAD1}" srcOrd="0" destOrd="0" presId="urn:microsoft.com/office/officeart/2005/8/layout/hList7"/>
    <dgm:cxn modelId="{B3C3EC8B-8377-42C3-896A-3926CB23ECD1}" type="presOf" srcId="{E20E650D-6AD3-481D-9CF3-C0BC780F0B38}" destId="{A72BA61F-F85E-4DAA-B71F-6B8639342059}" srcOrd="0" destOrd="0" presId="urn:microsoft.com/office/officeart/2005/8/layout/hList7"/>
    <dgm:cxn modelId="{43C5229E-8AE4-449A-BB11-5CA405A096DB}" srcId="{990DD536-D893-40C4-AC8A-B2C1077FEAFA}" destId="{D1F61432-5C3B-4DA1-A520-292174334DE3}" srcOrd="0" destOrd="0" parTransId="{F5613B3A-0FD7-43AC-B4DD-8D9A2EEB22C2}" sibTransId="{B3D1A37C-73F1-463C-9843-C9C356CABA7F}"/>
    <dgm:cxn modelId="{1B2734A1-5529-4034-89B8-6AFD9AA13757}" type="presOf" srcId="{2E3FF96C-C986-496C-9348-AF6D47BB6D70}" destId="{7EA21785-E6FB-459C-8777-F7828ACA6E3E}" srcOrd="1" destOrd="0" presId="urn:microsoft.com/office/officeart/2005/8/layout/hList7"/>
    <dgm:cxn modelId="{DE2F6EAC-16B2-4DF1-8C66-C45356F2D95A}" type="presOf" srcId="{B3D1A37C-73F1-463C-9843-C9C356CABA7F}" destId="{46344403-71D8-40F9-B367-1DEA8FB2058C}" srcOrd="0" destOrd="0" presId="urn:microsoft.com/office/officeart/2005/8/layout/hList7"/>
    <dgm:cxn modelId="{03A212AE-DF9E-4976-8560-C3F9833312A6}" type="presOf" srcId="{6C72539F-54E9-4116-96B3-77C525D355C5}" destId="{265C8B44-E6CB-48B1-9553-CBFBFF7E4EA5}" srcOrd="0" destOrd="0" presId="urn:microsoft.com/office/officeart/2005/8/layout/hList7"/>
    <dgm:cxn modelId="{C170E6B1-9770-4D4C-89F0-A271B5C07685}" srcId="{990DD536-D893-40C4-AC8A-B2C1077FEAFA}" destId="{A726E202-550C-43CF-9FAC-DEF343997399}" srcOrd="4" destOrd="0" parTransId="{53332FEB-092E-4AA1-8BC4-A29832668901}" sibTransId="{18D18B40-D681-48DC-82BC-0AE633E8BBF2}"/>
    <dgm:cxn modelId="{ACD651B2-78AB-4353-B642-C64E77319571}" srcId="{990DD536-D893-40C4-AC8A-B2C1077FEAFA}" destId="{11CF7E7F-D3EF-4609-906A-97BDCD542F67}" srcOrd="2" destOrd="0" parTransId="{058C3CF8-14C7-47EC-973B-CAC23BF94212}" sibTransId="{6C72539F-54E9-4116-96B3-77C525D355C5}"/>
    <dgm:cxn modelId="{571853C6-3066-4718-9CA1-9D2CA305EF53}" type="presOf" srcId="{11CF7E7F-D3EF-4609-906A-97BDCD542F67}" destId="{39F666AD-961B-4AF6-B4D8-28F663F75D72}" srcOrd="0" destOrd="0" presId="urn:microsoft.com/office/officeart/2005/8/layout/hList7"/>
    <dgm:cxn modelId="{AA04CED5-C0BE-4E4B-8685-6C87E7D586CB}" type="presOf" srcId="{46266D11-8140-44DC-B270-876613F5AB59}" destId="{4E958AFC-83ED-4D81-8AC4-C67EEC3ED811}" srcOrd="1" destOrd="0" presId="urn:microsoft.com/office/officeart/2005/8/layout/hList7"/>
    <dgm:cxn modelId="{1DDFF2E0-8A33-4E95-BB6F-E809DF042275}" srcId="{990DD536-D893-40C4-AC8A-B2C1077FEAFA}" destId="{46266D11-8140-44DC-B270-876613F5AB59}" srcOrd="1" destOrd="0" parTransId="{1306B2E1-8913-4702-B16C-2A4C9A0EA7B3}" sibTransId="{E20E650D-6AD3-481D-9CF3-C0BC780F0B38}"/>
    <dgm:cxn modelId="{43A460F5-8B71-443C-8063-C0282A4EF65D}" type="presOf" srcId="{A726E202-550C-43CF-9FAC-DEF343997399}" destId="{03D36991-B1CE-4DB4-9CFB-3C6170280AA2}" srcOrd="0" destOrd="0" presId="urn:microsoft.com/office/officeart/2005/8/layout/hList7"/>
    <dgm:cxn modelId="{32435CFE-22F6-4514-9AAB-CBE1276B6877}" type="presOf" srcId="{2E3FF96C-C986-496C-9348-AF6D47BB6D70}" destId="{52A27EB7-784A-483B-8C8C-DDACEE3E5736}" srcOrd="0" destOrd="0" presId="urn:microsoft.com/office/officeart/2005/8/layout/hList7"/>
    <dgm:cxn modelId="{1DC007AF-96B0-44E3-97C5-87EBF8EF1508}" type="presParOf" srcId="{DF125504-4443-4D42-92D2-91B3654BFAD1}" destId="{2EF52733-F839-419E-BB6B-C2C55F4B2288}" srcOrd="0" destOrd="0" presId="urn:microsoft.com/office/officeart/2005/8/layout/hList7"/>
    <dgm:cxn modelId="{3C288307-A52A-40E2-97D6-8FE80D2FBC57}" type="presParOf" srcId="{DF125504-4443-4D42-92D2-91B3654BFAD1}" destId="{1E09585E-E11E-4632-869D-039627A5714C}" srcOrd="1" destOrd="0" presId="urn:microsoft.com/office/officeart/2005/8/layout/hList7"/>
    <dgm:cxn modelId="{49C67867-6C58-4F27-89FB-1102BA80E989}" type="presParOf" srcId="{1E09585E-E11E-4632-869D-039627A5714C}" destId="{5D16F730-9753-4F10-931B-F0F4DC050A39}" srcOrd="0" destOrd="0" presId="urn:microsoft.com/office/officeart/2005/8/layout/hList7"/>
    <dgm:cxn modelId="{EAB32108-94E3-423F-BCF6-8EE3F00C8292}" type="presParOf" srcId="{5D16F730-9753-4F10-931B-F0F4DC050A39}" destId="{0A02B455-C997-49A9-96BF-D905671702FB}" srcOrd="0" destOrd="0" presId="urn:microsoft.com/office/officeart/2005/8/layout/hList7"/>
    <dgm:cxn modelId="{AF57FDB7-C322-4EE3-9888-7D24A4F0DA94}" type="presParOf" srcId="{5D16F730-9753-4F10-931B-F0F4DC050A39}" destId="{65E04FAE-8C23-4274-B7CA-70D8C83E1C5E}" srcOrd="1" destOrd="0" presId="urn:microsoft.com/office/officeart/2005/8/layout/hList7"/>
    <dgm:cxn modelId="{22C661ED-B215-417D-9392-D6094F4A6315}" type="presParOf" srcId="{5D16F730-9753-4F10-931B-F0F4DC050A39}" destId="{E6BB87F2-9C2D-478B-A20B-52C1A4ADA110}" srcOrd="2" destOrd="0" presId="urn:microsoft.com/office/officeart/2005/8/layout/hList7"/>
    <dgm:cxn modelId="{F5646C56-1872-447C-98AD-F3A2E72EBE98}" type="presParOf" srcId="{5D16F730-9753-4F10-931B-F0F4DC050A39}" destId="{430A27BF-8B92-426B-8DDC-DF1E656603CB}" srcOrd="3" destOrd="0" presId="urn:microsoft.com/office/officeart/2005/8/layout/hList7"/>
    <dgm:cxn modelId="{0B671232-9403-4DAA-B04E-BF1D84814EEB}" type="presParOf" srcId="{1E09585E-E11E-4632-869D-039627A5714C}" destId="{46344403-71D8-40F9-B367-1DEA8FB2058C}" srcOrd="1" destOrd="0" presId="urn:microsoft.com/office/officeart/2005/8/layout/hList7"/>
    <dgm:cxn modelId="{CC8F4950-8F05-44E3-A454-7733BAEB2D8C}" type="presParOf" srcId="{1E09585E-E11E-4632-869D-039627A5714C}" destId="{A618E758-ADE4-4FB2-86DA-129160AE2505}" srcOrd="2" destOrd="0" presId="urn:microsoft.com/office/officeart/2005/8/layout/hList7"/>
    <dgm:cxn modelId="{9FF054E7-4FB1-41CE-9050-0EA588D56B24}" type="presParOf" srcId="{A618E758-ADE4-4FB2-86DA-129160AE2505}" destId="{0499C448-1E56-4843-BD40-A662D73C5149}" srcOrd="0" destOrd="0" presId="urn:microsoft.com/office/officeart/2005/8/layout/hList7"/>
    <dgm:cxn modelId="{1F213A34-E77E-448E-BF7D-71697620BFB6}" type="presParOf" srcId="{A618E758-ADE4-4FB2-86DA-129160AE2505}" destId="{4E958AFC-83ED-4D81-8AC4-C67EEC3ED811}" srcOrd="1" destOrd="0" presId="urn:microsoft.com/office/officeart/2005/8/layout/hList7"/>
    <dgm:cxn modelId="{E38FEA6E-F640-4A45-9A79-733518FAE50C}" type="presParOf" srcId="{A618E758-ADE4-4FB2-86DA-129160AE2505}" destId="{39E3FCC4-4C47-440A-84C9-6B7008C3D4F7}" srcOrd="2" destOrd="0" presId="urn:microsoft.com/office/officeart/2005/8/layout/hList7"/>
    <dgm:cxn modelId="{07153B7F-E5BC-46CA-81C7-74ABF927B416}" type="presParOf" srcId="{A618E758-ADE4-4FB2-86DA-129160AE2505}" destId="{E4041C52-49BD-4A05-B4B4-19E49D7881DD}" srcOrd="3" destOrd="0" presId="urn:microsoft.com/office/officeart/2005/8/layout/hList7"/>
    <dgm:cxn modelId="{F66F8814-8B70-4D47-A589-A0EAE80BE009}" type="presParOf" srcId="{1E09585E-E11E-4632-869D-039627A5714C}" destId="{A72BA61F-F85E-4DAA-B71F-6B8639342059}" srcOrd="3" destOrd="0" presId="urn:microsoft.com/office/officeart/2005/8/layout/hList7"/>
    <dgm:cxn modelId="{D7EB1BAB-CBD9-45BB-BF18-4A9D49061170}" type="presParOf" srcId="{1E09585E-E11E-4632-869D-039627A5714C}" destId="{E944A3FF-C490-4878-9485-B50512BC429E}" srcOrd="4" destOrd="0" presId="urn:microsoft.com/office/officeart/2005/8/layout/hList7"/>
    <dgm:cxn modelId="{51D1101E-E56D-4FF5-9B9C-C66EE7C423B0}" type="presParOf" srcId="{E944A3FF-C490-4878-9485-B50512BC429E}" destId="{39F666AD-961B-4AF6-B4D8-28F663F75D72}" srcOrd="0" destOrd="0" presId="urn:microsoft.com/office/officeart/2005/8/layout/hList7"/>
    <dgm:cxn modelId="{1544580A-064F-4922-81BC-03E592064556}" type="presParOf" srcId="{E944A3FF-C490-4878-9485-B50512BC429E}" destId="{4662F45B-6A4E-42BE-8AAF-3C7E4F13C395}" srcOrd="1" destOrd="0" presId="urn:microsoft.com/office/officeart/2005/8/layout/hList7"/>
    <dgm:cxn modelId="{B489179E-DD98-4067-97DE-BD77EDF9774E}" type="presParOf" srcId="{E944A3FF-C490-4878-9485-B50512BC429E}" destId="{A0D533D0-08B9-4E2E-A07B-523B57A6E66F}" srcOrd="2" destOrd="0" presId="urn:microsoft.com/office/officeart/2005/8/layout/hList7"/>
    <dgm:cxn modelId="{B51CF096-2B5E-4526-9F62-1723E67765A2}" type="presParOf" srcId="{E944A3FF-C490-4878-9485-B50512BC429E}" destId="{1C4DFA96-DF7E-4828-A49A-F5185CEC6BC3}" srcOrd="3" destOrd="0" presId="urn:microsoft.com/office/officeart/2005/8/layout/hList7"/>
    <dgm:cxn modelId="{0542853E-3F78-4EC2-BCCE-D6956723B7CA}" type="presParOf" srcId="{1E09585E-E11E-4632-869D-039627A5714C}" destId="{265C8B44-E6CB-48B1-9553-CBFBFF7E4EA5}" srcOrd="5" destOrd="0" presId="urn:microsoft.com/office/officeart/2005/8/layout/hList7"/>
    <dgm:cxn modelId="{9E556EC6-2B06-4869-BA2A-6C3D9074F104}" type="presParOf" srcId="{1E09585E-E11E-4632-869D-039627A5714C}" destId="{A4B5EB91-3546-458E-B913-11FDC17AE4DE}" srcOrd="6" destOrd="0" presId="urn:microsoft.com/office/officeart/2005/8/layout/hList7"/>
    <dgm:cxn modelId="{C9C06474-F5A6-40FC-847B-F02A6835D2FA}" type="presParOf" srcId="{A4B5EB91-3546-458E-B913-11FDC17AE4DE}" destId="{52A27EB7-784A-483B-8C8C-DDACEE3E5736}" srcOrd="0" destOrd="0" presId="urn:microsoft.com/office/officeart/2005/8/layout/hList7"/>
    <dgm:cxn modelId="{630F20CF-1B61-4D99-A4D5-AEC2E50AAC7E}" type="presParOf" srcId="{A4B5EB91-3546-458E-B913-11FDC17AE4DE}" destId="{7EA21785-E6FB-459C-8777-F7828ACA6E3E}" srcOrd="1" destOrd="0" presId="urn:microsoft.com/office/officeart/2005/8/layout/hList7"/>
    <dgm:cxn modelId="{45887D88-D74B-4574-9FE3-94DEBC423AD2}" type="presParOf" srcId="{A4B5EB91-3546-458E-B913-11FDC17AE4DE}" destId="{5A937BA5-5B48-4956-8D10-FA4B7769DF5F}" srcOrd="2" destOrd="0" presId="urn:microsoft.com/office/officeart/2005/8/layout/hList7"/>
    <dgm:cxn modelId="{D27402BE-33FF-42E2-BDA8-0C6605E6EDCC}" type="presParOf" srcId="{A4B5EB91-3546-458E-B913-11FDC17AE4DE}" destId="{852F94DF-0B82-4D11-866F-3215F7213A83}" srcOrd="3" destOrd="0" presId="urn:microsoft.com/office/officeart/2005/8/layout/hList7"/>
    <dgm:cxn modelId="{3133B105-71A7-45FA-8331-DBAFFA4450B0}" type="presParOf" srcId="{1E09585E-E11E-4632-869D-039627A5714C}" destId="{A5C15C8D-9977-4F22-8021-0BDA750C3288}" srcOrd="7" destOrd="0" presId="urn:microsoft.com/office/officeart/2005/8/layout/hList7"/>
    <dgm:cxn modelId="{8D50B52E-40BE-43B6-BFC8-314774146A3F}" type="presParOf" srcId="{1E09585E-E11E-4632-869D-039627A5714C}" destId="{0FBFA6BD-1A35-4707-9A92-A29213EC9F31}" srcOrd="8" destOrd="0" presId="urn:microsoft.com/office/officeart/2005/8/layout/hList7"/>
    <dgm:cxn modelId="{AA8B3909-5503-4238-8883-541FABC9B326}" type="presParOf" srcId="{0FBFA6BD-1A35-4707-9A92-A29213EC9F31}" destId="{03D36991-B1CE-4DB4-9CFB-3C6170280AA2}" srcOrd="0" destOrd="0" presId="urn:microsoft.com/office/officeart/2005/8/layout/hList7"/>
    <dgm:cxn modelId="{25C562A4-F705-48E8-87BA-3BD68A9F4CC7}" type="presParOf" srcId="{0FBFA6BD-1A35-4707-9A92-A29213EC9F31}" destId="{B15FFD16-AA07-4684-A25B-13E8CB2805D9}" srcOrd="1" destOrd="0" presId="urn:microsoft.com/office/officeart/2005/8/layout/hList7"/>
    <dgm:cxn modelId="{D5FD7120-45BE-4B50-B5DD-656BD38B4843}" type="presParOf" srcId="{0FBFA6BD-1A35-4707-9A92-A29213EC9F31}" destId="{EE44918B-9039-45E8-80E9-9D1D705D6732}" srcOrd="2" destOrd="0" presId="urn:microsoft.com/office/officeart/2005/8/layout/hList7"/>
    <dgm:cxn modelId="{1C6F2A3F-A602-4781-B558-4185A8CCCF54}" type="presParOf" srcId="{0FBFA6BD-1A35-4707-9A92-A29213EC9F31}" destId="{5E27F7F2-2D29-48F8-A112-B775BAD8209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528BC3-754D-45BD-B4AB-53969C30DF9A}" type="doc">
      <dgm:prSet loTypeId="urn:microsoft.com/office/officeart/2005/8/layout/process2" loCatId="process" qsTypeId="urn:microsoft.com/office/officeart/2005/8/quickstyle/simple3" qsCatId="simple" csTypeId="urn:microsoft.com/office/officeart/2005/8/colors/accent1_5" csCatId="accent1" phldr="1"/>
      <dgm:spPr/>
    </dgm:pt>
    <dgm:pt modelId="{9EC61EC8-2BAA-480A-9AE1-5EF1F0CBEC78}">
      <dgm:prSet custT="1"/>
      <dgm:spPr/>
      <dgm:t>
        <a:bodyPr/>
        <a:lstStyle/>
        <a:p>
          <a:r>
            <a:rPr lang="el-GR" sz="2400" dirty="0"/>
            <a:t>Σχολική εξαε στην Ελλάδα</a:t>
          </a:r>
        </a:p>
      </dgm:t>
    </dgm:pt>
    <dgm:pt modelId="{CDB08561-E9CA-46DC-BA3D-23B1CC2D787F}" type="parTrans" cxnId="{FB3BD63B-5A41-413E-9E58-67EB479D0579}">
      <dgm:prSet/>
      <dgm:spPr/>
      <dgm:t>
        <a:bodyPr/>
        <a:lstStyle/>
        <a:p>
          <a:endParaRPr lang="el-GR" sz="2400"/>
        </a:p>
      </dgm:t>
    </dgm:pt>
    <dgm:pt modelId="{165063A2-133B-4A7C-9770-96940F0B2D8B}" type="sibTrans" cxnId="{FB3BD63B-5A41-413E-9E58-67EB479D0579}">
      <dgm:prSet/>
      <dgm:spPr/>
      <dgm:t>
        <a:bodyPr/>
        <a:lstStyle/>
        <a:p>
          <a:endParaRPr lang="el-GR" sz="2400"/>
        </a:p>
      </dgm:t>
    </dgm:pt>
    <dgm:pt modelId="{59B0506B-1F59-4C2F-9081-D7D3D1D27D91}">
      <dgm:prSet custT="1"/>
      <dgm:spPr/>
      <dgm:t>
        <a:bodyPr/>
        <a:lstStyle/>
        <a:p>
          <a:r>
            <a:rPr lang="el-GR" sz="2400" dirty="0"/>
            <a:t>ΕΞ ΑΠΟΣΤΑΣΕΩΣ ΕΚΠΑΙΔΕΥΣΗ</a:t>
          </a:r>
        </a:p>
      </dgm:t>
    </dgm:pt>
    <dgm:pt modelId="{4D612AD9-FBDE-4F71-8ABC-6102D0367EA2}" type="parTrans" cxnId="{01F47FFD-B765-44C4-AC80-F5F6A24D7456}">
      <dgm:prSet/>
      <dgm:spPr/>
      <dgm:t>
        <a:bodyPr/>
        <a:lstStyle/>
        <a:p>
          <a:endParaRPr lang="el-GR" sz="2400"/>
        </a:p>
      </dgm:t>
    </dgm:pt>
    <dgm:pt modelId="{346EFB3E-205E-4EAF-A1C3-CCD4D773B9CF}" type="sibTrans" cxnId="{01F47FFD-B765-44C4-AC80-F5F6A24D7456}">
      <dgm:prSet custT="1"/>
      <dgm:spPr/>
      <dgm:t>
        <a:bodyPr/>
        <a:lstStyle/>
        <a:p>
          <a:endParaRPr lang="el-GR" sz="2400"/>
        </a:p>
      </dgm:t>
    </dgm:pt>
    <dgm:pt modelId="{6183EEAF-3009-436E-ABB8-1F2B2CE9926B}">
      <dgm:prSet custT="1"/>
      <dgm:spPr/>
      <dgm:t>
        <a:bodyPr/>
        <a:lstStyle/>
        <a:p>
          <a:r>
            <a:rPr lang="el-GR" sz="2400" dirty="0"/>
            <a:t>ΤΠΕ -  Εκπαιδευτικό υλικό</a:t>
          </a:r>
        </a:p>
      </dgm:t>
    </dgm:pt>
    <dgm:pt modelId="{87716385-EBDB-4A58-88FD-468AAA8553CC}" type="parTrans" cxnId="{5D928743-A3EE-48FA-8F51-AE57F2781BA2}">
      <dgm:prSet/>
      <dgm:spPr/>
      <dgm:t>
        <a:bodyPr/>
        <a:lstStyle/>
        <a:p>
          <a:endParaRPr lang="el-GR" sz="2400"/>
        </a:p>
      </dgm:t>
    </dgm:pt>
    <dgm:pt modelId="{76DA3574-1146-47E4-A64A-3583E9B9A4A0}" type="sibTrans" cxnId="{5D928743-A3EE-48FA-8F51-AE57F2781BA2}">
      <dgm:prSet custT="1"/>
      <dgm:spPr/>
      <dgm:t>
        <a:bodyPr/>
        <a:lstStyle/>
        <a:p>
          <a:endParaRPr lang="el-GR" sz="2400"/>
        </a:p>
      </dgm:t>
    </dgm:pt>
    <dgm:pt modelId="{A47A78B4-394A-4B03-96AF-088D504032A1}">
      <dgm:prSet custT="1"/>
      <dgm:spPr/>
      <dgm:t>
        <a:bodyPr/>
        <a:lstStyle/>
        <a:p>
          <a:r>
            <a:rPr lang="el-GR" sz="2400" dirty="0"/>
            <a:t>Ρόλος εκπαιδευτικού (σύμβουλος-καθοδηγητής)</a:t>
          </a:r>
        </a:p>
      </dgm:t>
    </dgm:pt>
    <dgm:pt modelId="{037F09D7-AA4C-4309-8F64-0A8F11D41859}" type="parTrans" cxnId="{CB194871-22BC-40E8-8499-5ED856931880}">
      <dgm:prSet/>
      <dgm:spPr/>
      <dgm:t>
        <a:bodyPr/>
        <a:lstStyle/>
        <a:p>
          <a:endParaRPr lang="el-GR" sz="2400"/>
        </a:p>
      </dgm:t>
    </dgm:pt>
    <dgm:pt modelId="{250E4E1C-0E38-45E3-99F4-FF7C31C72F5C}" type="sibTrans" cxnId="{CB194871-22BC-40E8-8499-5ED856931880}">
      <dgm:prSet custT="1"/>
      <dgm:spPr/>
      <dgm:t>
        <a:bodyPr/>
        <a:lstStyle/>
        <a:p>
          <a:endParaRPr lang="el-GR" sz="2400"/>
        </a:p>
      </dgm:t>
    </dgm:pt>
    <dgm:pt modelId="{6F973E00-448D-42A4-A45B-0350F25DB18E}">
      <dgm:prSet custT="1"/>
      <dgm:spPr/>
      <dgm:t>
        <a:bodyPr/>
        <a:lstStyle/>
        <a:p>
          <a:r>
            <a:rPr lang="el-GR" sz="2400"/>
            <a:t>Αυτομάθηση, ανεξαρτησία, ευελιξία</a:t>
          </a:r>
          <a:endParaRPr lang="el-GR" sz="2400" dirty="0"/>
        </a:p>
      </dgm:t>
    </dgm:pt>
    <dgm:pt modelId="{6B6371E0-BD34-489E-B346-1E484994411A}" type="parTrans" cxnId="{92E9F3CA-D456-4410-9D64-19A0D36BF382}">
      <dgm:prSet/>
      <dgm:spPr/>
      <dgm:t>
        <a:bodyPr/>
        <a:lstStyle/>
        <a:p>
          <a:endParaRPr lang="el-GR" sz="2400"/>
        </a:p>
      </dgm:t>
    </dgm:pt>
    <dgm:pt modelId="{C1A21F64-986D-4E96-B7E5-DCFF4E4372FC}" type="sibTrans" cxnId="{92E9F3CA-D456-4410-9D64-19A0D36BF382}">
      <dgm:prSet custT="1"/>
      <dgm:spPr/>
      <dgm:t>
        <a:bodyPr/>
        <a:lstStyle/>
        <a:p>
          <a:endParaRPr lang="el-GR" sz="2400"/>
        </a:p>
      </dgm:t>
    </dgm:pt>
    <dgm:pt modelId="{6BE7E844-D0EE-423F-9388-AAF1C7A66791}">
      <dgm:prSet custT="1"/>
      <dgm:spPr/>
      <dgm:t>
        <a:bodyPr/>
        <a:lstStyle/>
        <a:p>
          <a:r>
            <a:rPr lang="el-GR" sz="2400"/>
            <a:t>Σχολική εξαε (σύγχρονα-ασύγχρονα)</a:t>
          </a:r>
          <a:endParaRPr lang="el-GR" sz="2400" dirty="0"/>
        </a:p>
      </dgm:t>
    </dgm:pt>
    <dgm:pt modelId="{3F688897-A8D1-4289-9FEC-AC62FB509415}" type="parTrans" cxnId="{F5D269B8-801A-40DB-90B9-B5B9B05AA327}">
      <dgm:prSet/>
      <dgm:spPr/>
      <dgm:t>
        <a:bodyPr/>
        <a:lstStyle/>
        <a:p>
          <a:endParaRPr lang="el-GR" sz="2400"/>
        </a:p>
      </dgm:t>
    </dgm:pt>
    <dgm:pt modelId="{D29C2B10-6951-4C29-9486-2B4535E0416B}" type="sibTrans" cxnId="{F5D269B8-801A-40DB-90B9-B5B9B05AA327}">
      <dgm:prSet custT="1"/>
      <dgm:spPr/>
      <dgm:t>
        <a:bodyPr/>
        <a:lstStyle/>
        <a:p>
          <a:endParaRPr lang="el-GR" sz="2400"/>
        </a:p>
      </dgm:t>
    </dgm:pt>
    <dgm:pt modelId="{7A3116B3-BDEA-4B63-ACE3-9FF4EE69D4F1}">
      <dgm:prSet custT="1"/>
      <dgm:spPr/>
      <dgm:t>
        <a:bodyPr/>
        <a:lstStyle/>
        <a:p>
          <a:r>
            <a:rPr lang="el-GR" sz="2400" dirty="0"/>
            <a:t>Αυτοδύναμη,  συμπληρωματική, μικτή</a:t>
          </a:r>
        </a:p>
      </dgm:t>
    </dgm:pt>
    <dgm:pt modelId="{4F980A4A-CE76-4162-9587-04324B3ED5AE}" type="parTrans" cxnId="{98CF22FE-7C58-45D0-95CF-31953B7CC9AF}">
      <dgm:prSet/>
      <dgm:spPr/>
      <dgm:t>
        <a:bodyPr/>
        <a:lstStyle/>
        <a:p>
          <a:endParaRPr lang="el-GR" sz="2400"/>
        </a:p>
      </dgm:t>
    </dgm:pt>
    <dgm:pt modelId="{24470D14-5E75-473F-9005-8BCFA8EA1AE4}" type="sibTrans" cxnId="{98CF22FE-7C58-45D0-95CF-31953B7CC9AF}">
      <dgm:prSet custT="1"/>
      <dgm:spPr/>
      <dgm:t>
        <a:bodyPr/>
        <a:lstStyle/>
        <a:p>
          <a:endParaRPr lang="el-GR" sz="2400"/>
        </a:p>
      </dgm:t>
    </dgm:pt>
    <dgm:pt modelId="{80DAE666-ABE2-46FF-914A-6919D45DDA65}" type="pres">
      <dgm:prSet presAssocID="{24528BC3-754D-45BD-B4AB-53969C30DF9A}" presName="linearFlow" presStyleCnt="0">
        <dgm:presLayoutVars>
          <dgm:resizeHandles val="exact"/>
        </dgm:presLayoutVars>
      </dgm:prSet>
      <dgm:spPr/>
    </dgm:pt>
    <dgm:pt modelId="{FCBB1E7D-00FB-422D-965D-1B3AC45594F3}" type="pres">
      <dgm:prSet presAssocID="{59B0506B-1F59-4C2F-9081-D7D3D1D27D91}" presName="node" presStyleLbl="node1" presStyleIdx="0" presStyleCnt="7" custScaleX="299403">
        <dgm:presLayoutVars>
          <dgm:bulletEnabled val="1"/>
        </dgm:presLayoutVars>
      </dgm:prSet>
      <dgm:spPr/>
    </dgm:pt>
    <dgm:pt modelId="{4E7AB7C1-AB5A-498F-A725-3A86971A6CCB}" type="pres">
      <dgm:prSet presAssocID="{346EFB3E-205E-4EAF-A1C3-CCD4D773B9CF}" presName="sibTrans" presStyleLbl="sibTrans2D1" presStyleIdx="0" presStyleCnt="6"/>
      <dgm:spPr/>
    </dgm:pt>
    <dgm:pt modelId="{306E8121-695C-47A0-A8EC-0068D7730ADB}" type="pres">
      <dgm:prSet presAssocID="{346EFB3E-205E-4EAF-A1C3-CCD4D773B9CF}" presName="connectorText" presStyleLbl="sibTrans2D1" presStyleIdx="0" presStyleCnt="6"/>
      <dgm:spPr/>
    </dgm:pt>
    <dgm:pt modelId="{1309D01B-4071-45E6-81C4-C8BB42185EB0}" type="pres">
      <dgm:prSet presAssocID="{6183EEAF-3009-436E-ABB8-1F2B2CE9926B}" presName="node" presStyleLbl="node1" presStyleIdx="1" presStyleCnt="7" custScaleX="299403">
        <dgm:presLayoutVars>
          <dgm:bulletEnabled val="1"/>
        </dgm:presLayoutVars>
      </dgm:prSet>
      <dgm:spPr/>
    </dgm:pt>
    <dgm:pt modelId="{1026C34A-3418-4F72-A136-E84F35E8A42E}" type="pres">
      <dgm:prSet presAssocID="{76DA3574-1146-47E4-A64A-3583E9B9A4A0}" presName="sibTrans" presStyleLbl="sibTrans2D1" presStyleIdx="1" presStyleCnt="6"/>
      <dgm:spPr/>
    </dgm:pt>
    <dgm:pt modelId="{F8B30116-A927-41FF-BFC4-80ED8CE60B9E}" type="pres">
      <dgm:prSet presAssocID="{76DA3574-1146-47E4-A64A-3583E9B9A4A0}" presName="connectorText" presStyleLbl="sibTrans2D1" presStyleIdx="1" presStyleCnt="6"/>
      <dgm:spPr/>
    </dgm:pt>
    <dgm:pt modelId="{3FFF31FE-E880-4135-9D78-501649C58A3F}" type="pres">
      <dgm:prSet presAssocID="{A47A78B4-394A-4B03-96AF-088D504032A1}" presName="node" presStyleLbl="node1" presStyleIdx="2" presStyleCnt="7" custScaleX="299403">
        <dgm:presLayoutVars>
          <dgm:bulletEnabled val="1"/>
        </dgm:presLayoutVars>
      </dgm:prSet>
      <dgm:spPr/>
    </dgm:pt>
    <dgm:pt modelId="{E297E859-8791-4881-9E02-24B6DFC38A8B}" type="pres">
      <dgm:prSet presAssocID="{250E4E1C-0E38-45E3-99F4-FF7C31C72F5C}" presName="sibTrans" presStyleLbl="sibTrans2D1" presStyleIdx="2" presStyleCnt="6"/>
      <dgm:spPr/>
    </dgm:pt>
    <dgm:pt modelId="{D8BFCCDB-CFEA-4867-B81B-26F235C18DA9}" type="pres">
      <dgm:prSet presAssocID="{250E4E1C-0E38-45E3-99F4-FF7C31C72F5C}" presName="connectorText" presStyleLbl="sibTrans2D1" presStyleIdx="2" presStyleCnt="6"/>
      <dgm:spPr/>
    </dgm:pt>
    <dgm:pt modelId="{47F023DD-4280-4BCE-ADE1-B1C260888900}" type="pres">
      <dgm:prSet presAssocID="{6F973E00-448D-42A4-A45B-0350F25DB18E}" presName="node" presStyleLbl="node1" presStyleIdx="3" presStyleCnt="7" custScaleX="299403">
        <dgm:presLayoutVars>
          <dgm:bulletEnabled val="1"/>
        </dgm:presLayoutVars>
      </dgm:prSet>
      <dgm:spPr/>
    </dgm:pt>
    <dgm:pt modelId="{1E56E84E-1A68-4F2E-9B12-077C8CA03EDA}" type="pres">
      <dgm:prSet presAssocID="{C1A21F64-986D-4E96-B7E5-DCFF4E4372FC}" presName="sibTrans" presStyleLbl="sibTrans2D1" presStyleIdx="3" presStyleCnt="6"/>
      <dgm:spPr/>
    </dgm:pt>
    <dgm:pt modelId="{2F2FAAF4-7C53-422C-BC3E-8340ACEA1780}" type="pres">
      <dgm:prSet presAssocID="{C1A21F64-986D-4E96-B7E5-DCFF4E4372FC}" presName="connectorText" presStyleLbl="sibTrans2D1" presStyleIdx="3" presStyleCnt="6"/>
      <dgm:spPr/>
    </dgm:pt>
    <dgm:pt modelId="{8BF84BD3-1B94-4A05-8805-5BA70C12893A}" type="pres">
      <dgm:prSet presAssocID="{6BE7E844-D0EE-423F-9388-AAF1C7A66791}" presName="node" presStyleLbl="node1" presStyleIdx="4" presStyleCnt="7" custScaleX="299403">
        <dgm:presLayoutVars>
          <dgm:bulletEnabled val="1"/>
        </dgm:presLayoutVars>
      </dgm:prSet>
      <dgm:spPr/>
    </dgm:pt>
    <dgm:pt modelId="{0E3D756B-EB88-4735-A7FC-BFB49C2BADED}" type="pres">
      <dgm:prSet presAssocID="{D29C2B10-6951-4C29-9486-2B4535E0416B}" presName="sibTrans" presStyleLbl="sibTrans2D1" presStyleIdx="4" presStyleCnt="6"/>
      <dgm:spPr/>
    </dgm:pt>
    <dgm:pt modelId="{B5FCA723-1FB4-49E2-93E9-20999B1E80CB}" type="pres">
      <dgm:prSet presAssocID="{D29C2B10-6951-4C29-9486-2B4535E0416B}" presName="connectorText" presStyleLbl="sibTrans2D1" presStyleIdx="4" presStyleCnt="6"/>
      <dgm:spPr/>
    </dgm:pt>
    <dgm:pt modelId="{E1FC304A-0C9B-4543-B092-21B3AC6F0DC8}" type="pres">
      <dgm:prSet presAssocID="{7A3116B3-BDEA-4B63-ACE3-9FF4EE69D4F1}" presName="node" presStyleLbl="node1" presStyleIdx="5" presStyleCnt="7" custScaleX="299403">
        <dgm:presLayoutVars>
          <dgm:bulletEnabled val="1"/>
        </dgm:presLayoutVars>
      </dgm:prSet>
      <dgm:spPr/>
    </dgm:pt>
    <dgm:pt modelId="{49D713B4-2068-421B-A345-5CE5C77E4434}" type="pres">
      <dgm:prSet presAssocID="{24470D14-5E75-473F-9005-8BCFA8EA1AE4}" presName="sibTrans" presStyleLbl="sibTrans2D1" presStyleIdx="5" presStyleCnt="6"/>
      <dgm:spPr/>
    </dgm:pt>
    <dgm:pt modelId="{EFB74AC4-CA77-44D5-855D-084946D68AF2}" type="pres">
      <dgm:prSet presAssocID="{24470D14-5E75-473F-9005-8BCFA8EA1AE4}" presName="connectorText" presStyleLbl="sibTrans2D1" presStyleIdx="5" presStyleCnt="6"/>
      <dgm:spPr/>
    </dgm:pt>
    <dgm:pt modelId="{B6500A9E-7042-41A4-BAAD-09A9081556F3}" type="pres">
      <dgm:prSet presAssocID="{9EC61EC8-2BAA-480A-9AE1-5EF1F0CBEC78}" presName="node" presStyleLbl="node1" presStyleIdx="6" presStyleCnt="7" custScaleX="299403">
        <dgm:presLayoutVars>
          <dgm:bulletEnabled val="1"/>
        </dgm:presLayoutVars>
      </dgm:prSet>
      <dgm:spPr/>
    </dgm:pt>
  </dgm:ptLst>
  <dgm:cxnLst>
    <dgm:cxn modelId="{40205900-B8FF-461E-9157-3071D4BF4278}" type="presOf" srcId="{C1A21F64-986D-4E96-B7E5-DCFF4E4372FC}" destId="{1E56E84E-1A68-4F2E-9B12-077C8CA03EDA}" srcOrd="0" destOrd="0" presId="urn:microsoft.com/office/officeart/2005/8/layout/process2"/>
    <dgm:cxn modelId="{DE96DF0C-7DB0-4476-8038-89D2C2045DF9}" type="presOf" srcId="{A47A78B4-394A-4B03-96AF-088D504032A1}" destId="{3FFF31FE-E880-4135-9D78-501649C58A3F}" srcOrd="0" destOrd="0" presId="urn:microsoft.com/office/officeart/2005/8/layout/process2"/>
    <dgm:cxn modelId="{D20EEC18-68F5-4296-AFA1-B16B3B969F40}" type="presOf" srcId="{346EFB3E-205E-4EAF-A1C3-CCD4D773B9CF}" destId="{4E7AB7C1-AB5A-498F-A725-3A86971A6CCB}" srcOrd="0" destOrd="0" presId="urn:microsoft.com/office/officeart/2005/8/layout/process2"/>
    <dgm:cxn modelId="{1C9B6C20-D973-41D9-A3A2-B7AFF21646B3}" type="presOf" srcId="{250E4E1C-0E38-45E3-99F4-FF7C31C72F5C}" destId="{E297E859-8791-4881-9E02-24B6DFC38A8B}" srcOrd="0" destOrd="0" presId="urn:microsoft.com/office/officeart/2005/8/layout/process2"/>
    <dgm:cxn modelId="{64FD9330-2AAE-4C9D-9831-95CDFB37534B}" type="presOf" srcId="{D29C2B10-6951-4C29-9486-2B4535E0416B}" destId="{B5FCA723-1FB4-49E2-93E9-20999B1E80CB}" srcOrd="1" destOrd="0" presId="urn:microsoft.com/office/officeart/2005/8/layout/process2"/>
    <dgm:cxn modelId="{926F4938-2C07-484B-909B-FF84EDD656E5}" type="presOf" srcId="{59B0506B-1F59-4C2F-9081-D7D3D1D27D91}" destId="{FCBB1E7D-00FB-422D-965D-1B3AC45594F3}" srcOrd="0" destOrd="0" presId="urn:microsoft.com/office/officeart/2005/8/layout/process2"/>
    <dgm:cxn modelId="{FB3BD63B-5A41-413E-9E58-67EB479D0579}" srcId="{24528BC3-754D-45BD-B4AB-53969C30DF9A}" destId="{9EC61EC8-2BAA-480A-9AE1-5EF1F0CBEC78}" srcOrd="6" destOrd="0" parTransId="{CDB08561-E9CA-46DC-BA3D-23B1CC2D787F}" sibTransId="{165063A2-133B-4A7C-9770-96940F0B2D8B}"/>
    <dgm:cxn modelId="{17158060-E903-4075-9F3D-2BC96ED4B7A1}" type="presOf" srcId="{76DA3574-1146-47E4-A64A-3583E9B9A4A0}" destId="{1026C34A-3418-4F72-A136-E84F35E8A42E}" srcOrd="0" destOrd="0" presId="urn:microsoft.com/office/officeart/2005/8/layout/process2"/>
    <dgm:cxn modelId="{5D928743-A3EE-48FA-8F51-AE57F2781BA2}" srcId="{24528BC3-754D-45BD-B4AB-53969C30DF9A}" destId="{6183EEAF-3009-436E-ABB8-1F2B2CE9926B}" srcOrd="1" destOrd="0" parTransId="{87716385-EBDB-4A58-88FD-468AAA8553CC}" sibTransId="{76DA3574-1146-47E4-A64A-3583E9B9A4A0}"/>
    <dgm:cxn modelId="{C0B3F364-2E98-4829-8021-BBE34157C2CF}" type="presOf" srcId="{24470D14-5E75-473F-9005-8BCFA8EA1AE4}" destId="{49D713B4-2068-421B-A345-5CE5C77E4434}" srcOrd="0" destOrd="0" presId="urn:microsoft.com/office/officeart/2005/8/layout/process2"/>
    <dgm:cxn modelId="{6F13B74A-91C1-4B93-8D9C-ECD5990347B3}" type="presOf" srcId="{250E4E1C-0E38-45E3-99F4-FF7C31C72F5C}" destId="{D8BFCCDB-CFEA-4867-B81B-26F235C18DA9}" srcOrd="1" destOrd="0" presId="urn:microsoft.com/office/officeart/2005/8/layout/process2"/>
    <dgm:cxn modelId="{CB194871-22BC-40E8-8499-5ED856931880}" srcId="{24528BC3-754D-45BD-B4AB-53969C30DF9A}" destId="{A47A78B4-394A-4B03-96AF-088D504032A1}" srcOrd="2" destOrd="0" parTransId="{037F09D7-AA4C-4309-8F64-0A8F11D41859}" sibTransId="{250E4E1C-0E38-45E3-99F4-FF7C31C72F5C}"/>
    <dgm:cxn modelId="{33CA398C-8EFE-4E65-988D-B918B048AEBD}" type="presOf" srcId="{6BE7E844-D0EE-423F-9388-AAF1C7A66791}" destId="{8BF84BD3-1B94-4A05-8805-5BA70C12893A}" srcOrd="0" destOrd="0" presId="urn:microsoft.com/office/officeart/2005/8/layout/process2"/>
    <dgm:cxn modelId="{E469C69F-5DA4-4BEB-95C0-31255D9D5363}" type="presOf" srcId="{346EFB3E-205E-4EAF-A1C3-CCD4D773B9CF}" destId="{306E8121-695C-47A0-A8EC-0068D7730ADB}" srcOrd="1" destOrd="0" presId="urn:microsoft.com/office/officeart/2005/8/layout/process2"/>
    <dgm:cxn modelId="{6CBB55A3-7E42-45ED-AED1-CD0DAEF02238}" type="presOf" srcId="{6183EEAF-3009-436E-ABB8-1F2B2CE9926B}" destId="{1309D01B-4071-45E6-81C4-C8BB42185EB0}" srcOrd="0" destOrd="0" presId="urn:microsoft.com/office/officeart/2005/8/layout/process2"/>
    <dgm:cxn modelId="{DE6BB6A8-24FE-47BB-8ED8-0FF30F64AF76}" type="presOf" srcId="{6F973E00-448D-42A4-A45B-0350F25DB18E}" destId="{47F023DD-4280-4BCE-ADE1-B1C260888900}" srcOrd="0" destOrd="0" presId="urn:microsoft.com/office/officeart/2005/8/layout/process2"/>
    <dgm:cxn modelId="{E3461BAD-03A4-4752-BE87-1331AC14EB5C}" type="presOf" srcId="{C1A21F64-986D-4E96-B7E5-DCFF4E4372FC}" destId="{2F2FAAF4-7C53-422C-BC3E-8340ACEA1780}" srcOrd="1" destOrd="0" presId="urn:microsoft.com/office/officeart/2005/8/layout/process2"/>
    <dgm:cxn modelId="{F5D269B8-801A-40DB-90B9-B5B9B05AA327}" srcId="{24528BC3-754D-45BD-B4AB-53969C30DF9A}" destId="{6BE7E844-D0EE-423F-9388-AAF1C7A66791}" srcOrd="4" destOrd="0" parTransId="{3F688897-A8D1-4289-9FEC-AC62FB509415}" sibTransId="{D29C2B10-6951-4C29-9486-2B4535E0416B}"/>
    <dgm:cxn modelId="{80C558BC-7F1F-48F3-914B-3FB9AD2B1C01}" type="presOf" srcId="{7A3116B3-BDEA-4B63-ACE3-9FF4EE69D4F1}" destId="{E1FC304A-0C9B-4543-B092-21B3AC6F0DC8}" srcOrd="0" destOrd="0" presId="urn:microsoft.com/office/officeart/2005/8/layout/process2"/>
    <dgm:cxn modelId="{92E9F3CA-D456-4410-9D64-19A0D36BF382}" srcId="{24528BC3-754D-45BD-B4AB-53969C30DF9A}" destId="{6F973E00-448D-42A4-A45B-0350F25DB18E}" srcOrd="3" destOrd="0" parTransId="{6B6371E0-BD34-489E-B346-1E484994411A}" sibTransId="{C1A21F64-986D-4E96-B7E5-DCFF4E4372FC}"/>
    <dgm:cxn modelId="{3B12E2CE-9A61-441E-AF41-3B28F44550B9}" type="presOf" srcId="{24528BC3-754D-45BD-B4AB-53969C30DF9A}" destId="{80DAE666-ABE2-46FF-914A-6919D45DDA65}" srcOrd="0" destOrd="0" presId="urn:microsoft.com/office/officeart/2005/8/layout/process2"/>
    <dgm:cxn modelId="{8A981BE8-6FF7-4E4E-A890-61E6F79DE19C}" type="presOf" srcId="{76DA3574-1146-47E4-A64A-3583E9B9A4A0}" destId="{F8B30116-A927-41FF-BFC4-80ED8CE60B9E}" srcOrd="1" destOrd="0" presId="urn:microsoft.com/office/officeart/2005/8/layout/process2"/>
    <dgm:cxn modelId="{3CFC01F9-F1C1-405C-8D74-59A8D940C25B}" type="presOf" srcId="{24470D14-5E75-473F-9005-8BCFA8EA1AE4}" destId="{EFB74AC4-CA77-44D5-855D-084946D68AF2}" srcOrd="1" destOrd="0" presId="urn:microsoft.com/office/officeart/2005/8/layout/process2"/>
    <dgm:cxn modelId="{6B5327FC-2331-433D-B5E8-ADE31D0C4B95}" type="presOf" srcId="{D29C2B10-6951-4C29-9486-2B4535E0416B}" destId="{0E3D756B-EB88-4735-A7FC-BFB49C2BADED}" srcOrd="0" destOrd="0" presId="urn:microsoft.com/office/officeart/2005/8/layout/process2"/>
    <dgm:cxn modelId="{01F47FFD-B765-44C4-AC80-F5F6A24D7456}" srcId="{24528BC3-754D-45BD-B4AB-53969C30DF9A}" destId="{59B0506B-1F59-4C2F-9081-D7D3D1D27D91}" srcOrd="0" destOrd="0" parTransId="{4D612AD9-FBDE-4F71-8ABC-6102D0367EA2}" sibTransId="{346EFB3E-205E-4EAF-A1C3-CCD4D773B9CF}"/>
    <dgm:cxn modelId="{98CF22FE-7C58-45D0-95CF-31953B7CC9AF}" srcId="{24528BC3-754D-45BD-B4AB-53969C30DF9A}" destId="{7A3116B3-BDEA-4B63-ACE3-9FF4EE69D4F1}" srcOrd="5" destOrd="0" parTransId="{4F980A4A-CE76-4162-9587-04324B3ED5AE}" sibTransId="{24470D14-5E75-473F-9005-8BCFA8EA1AE4}"/>
    <dgm:cxn modelId="{8CCF8DFF-406B-436E-B8E9-502086786B13}" type="presOf" srcId="{9EC61EC8-2BAA-480A-9AE1-5EF1F0CBEC78}" destId="{B6500A9E-7042-41A4-BAAD-09A9081556F3}" srcOrd="0" destOrd="0" presId="urn:microsoft.com/office/officeart/2005/8/layout/process2"/>
    <dgm:cxn modelId="{C5BE233F-965A-43E1-BDB8-02DD49740832}" type="presParOf" srcId="{80DAE666-ABE2-46FF-914A-6919D45DDA65}" destId="{FCBB1E7D-00FB-422D-965D-1B3AC45594F3}" srcOrd="0" destOrd="0" presId="urn:microsoft.com/office/officeart/2005/8/layout/process2"/>
    <dgm:cxn modelId="{C2B6315A-8E8C-48A7-9796-A59A3291213A}" type="presParOf" srcId="{80DAE666-ABE2-46FF-914A-6919D45DDA65}" destId="{4E7AB7C1-AB5A-498F-A725-3A86971A6CCB}" srcOrd="1" destOrd="0" presId="urn:microsoft.com/office/officeart/2005/8/layout/process2"/>
    <dgm:cxn modelId="{8EFC7433-9615-4173-BBC7-B9A39D0D9397}" type="presParOf" srcId="{4E7AB7C1-AB5A-498F-A725-3A86971A6CCB}" destId="{306E8121-695C-47A0-A8EC-0068D7730ADB}" srcOrd="0" destOrd="0" presId="urn:microsoft.com/office/officeart/2005/8/layout/process2"/>
    <dgm:cxn modelId="{A4E05D9A-9573-4F46-8B6F-CB42FE362781}" type="presParOf" srcId="{80DAE666-ABE2-46FF-914A-6919D45DDA65}" destId="{1309D01B-4071-45E6-81C4-C8BB42185EB0}" srcOrd="2" destOrd="0" presId="urn:microsoft.com/office/officeart/2005/8/layout/process2"/>
    <dgm:cxn modelId="{DDDB3D9B-5460-4877-92DE-9EF95C7FE896}" type="presParOf" srcId="{80DAE666-ABE2-46FF-914A-6919D45DDA65}" destId="{1026C34A-3418-4F72-A136-E84F35E8A42E}" srcOrd="3" destOrd="0" presId="urn:microsoft.com/office/officeart/2005/8/layout/process2"/>
    <dgm:cxn modelId="{97CCAE32-B31A-4D4D-8279-426FF17F2D1E}" type="presParOf" srcId="{1026C34A-3418-4F72-A136-E84F35E8A42E}" destId="{F8B30116-A927-41FF-BFC4-80ED8CE60B9E}" srcOrd="0" destOrd="0" presId="urn:microsoft.com/office/officeart/2005/8/layout/process2"/>
    <dgm:cxn modelId="{1485BCD8-2B69-4523-A8F8-593185333171}" type="presParOf" srcId="{80DAE666-ABE2-46FF-914A-6919D45DDA65}" destId="{3FFF31FE-E880-4135-9D78-501649C58A3F}" srcOrd="4" destOrd="0" presId="urn:microsoft.com/office/officeart/2005/8/layout/process2"/>
    <dgm:cxn modelId="{22DA08F4-15FC-4C9B-83D4-030F669D89CC}" type="presParOf" srcId="{80DAE666-ABE2-46FF-914A-6919D45DDA65}" destId="{E297E859-8791-4881-9E02-24B6DFC38A8B}" srcOrd="5" destOrd="0" presId="urn:microsoft.com/office/officeart/2005/8/layout/process2"/>
    <dgm:cxn modelId="{80FFDB11-F25F-4520-B058-25C8A72136DC}" type="presParOf" srcId="{E297E859-8791-4881-9E02-24B6DFC38A8B}" destId="{D8BFCCDB-CFEA-4867-B81B-26F235C18DA9}" srcOrd="0" destOrd="0" presId="urn:microsoft.com/office/officeart/2005/8/layout/process2"/>
    <dgm:cxn modelId="{5EC99500-A598-438C-9070-CFFAB44185DC}" type="presParOf" srcId="{80DAE666-ABE2-46FF-914A-6919D45DDA65}" destId="{47F023DD-4280-4BCE-ADE1-B1C260888900}" srcOrd="6" destOrd="0" presId="urn:microsoft.com/office/officeart/2005/8/layout/process2"/>
    <dgm:cxn modelId="{8CC8BA30-0871-4DBE-BA91-00C12F42C10B}" type="presParOf" srcId="{80DAE666-ABE2-46FF-914A-6919D45DDA65}" destId="{1E56E84E-1A68-4F2E-9B12-077C8CA03EDA}" srcOrd="7" destOrd="0" presId="urn:microsoft.com/office/officeart/2005/8/layout/process2"/>
    <dgm:cxn modelId="{35A74D76-B470-48EB-B85C-99D011ED658B}" type="presParOf" srcId="{1E56E84E-1A68-4F2E-9B12-077C8CA03EDA}" destId="{2F2FAAF4-7C53-422C-BC3E-8340ACEA1780}" srcOrd="0" destOrd="0" presId="urn:microsoft.com/office/officeart/2005/8/layout/process2"/>
    <dgm:cxn modelId="{2835CA03-99D9-4CFD-969B-05EDD951A149}" type="presParOf" srcId="{80DAE666-ABE2-46FF-914A-6919D45DDA65}" destId="{8BF84BD3-1B94-4A05-8805-5BA70C12893A}" srcOrd="8" destOrd="0" presId="urn:microsoft.com/office/officeart/2005/8/layout/process2"/>
    <dgm:cxn modelId="{BCA5B6C7-B087-45E8-ACF9-3374AF5A1323}" type="presParOf" srcId="{80DAE666-ABE2-46FF-914A-6919D45DDA65}" destId="{0E3D756B-EB88-4735-A7FC-BFB49C2BADED}" srcOrd="9" destOrd="0" presId="urn:microsoft.com/office/officeart/2005/8/layout/process2"/>
    <dgm:cxn modelId="{8099B292-8352-408C-86F7-42288C581E61}" type="presParOf" srcId="{0E3D756B-EB88-4735-A7FC-BFB49C2BADED}" destId="{B5FCA723-1FB4-49E2-93E9-20999B1E80CB}" srcOrd="0" destOrd="0" presId="urn:microsoft.com/office/officeart/2005/8/layout/process2"/>
    <dgm:cxn modelId="{FE8C47D4-C5B0-491E-B38A-C6CDFF5ED0C3}" type="presParOf" srcId="{80DAE666-ABE2-46FF-914A-6919D45DDA65}" destId="{E1FC304A-0C9B-4543-B092-21B3AC6F0DC8}" srcOrd="10" destOrd="0" presId="urn:microsoft.com/office/officeart/2005/8/layout/process2"/>
    <dgm:cxn modelId="{0FFEB332-BBE1-4C84-9278-6492ADFF3E1B}" type="presParOf" srcId="{80DAE666-ABE2-46FF-914A-6919D45DDA65}" destId="{49D713B4-2068-421B-A345-5CE5C77E4434}" srcOrd="11" destOrd="0" presId="urn:microsoft.com/office/officeart/2005/8/layout/process2"/>
    <dgm:cxn modelId="{3C13E4C3-B8D7-4340-B055-DD35D8BCCEC5}" type="presParOf" srcId="{49D713B4-2068-421B-A345-5CE5C77E4434}" destId="{EFB74AC4-CA77-44D5-855D-084946D68AF2}" srcOrd="0" destOrd="0" presId="urn:microsoft.com/office/officeart/2005/8/layout/process2"/>
    <dgm:cxn modelId="{66DDD00D-5510-4BCD-B619-CE1B8E43718B}" type="presParOf" srcId="{80DAE666-ABE2-46FF-914A-6919D45DDA65}" destId="{B6500A9E-7042-41A4-BAAD-09A9081556F3}" srcOrd="1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528BC3-754D-45BD-B4AB-53969C30DF9A}" type="doc">
      <dgm:prSet loTypeId="urn:microsoft.com/office/officeart/2005/8/layout/process2" loCatId="process" qsTypeId="urn:microsoft.com/office/officeart/2005/8/quickstyle/simple3" qsCatId="simple" csTypeId="urn:microsoft.com/office/officeart/2005/8/colors/accent1_5" csCatId="accent1" phldr="1"/>
      <dgm:spPr/>
    </dgm:pt>
    <dgm:pt modelId="{59B0506B-1F59-4C2F-9081-D7D3D1D27D91}">
      <dgm:prSet custT="1"/>
      <dgm:spPr/>
      <dgm:t>
        <a:bodyPr/>
        <a:lstStyle/>
        <a:p>
          <a:r>
            <a:rPr lang="el-GR" sz="2400" dirty="0"/>
            <a:t>ΕΚΠΑΙΔΕΥΤΙΚΟ ΥΛΙΚΟ</a:t>
          </a:r>
        </a:p>
      </dgm:t>
    </dgm:pt>
    <dgm:pt modelId="{4D612AD9-FBDE-4F71-8ABC-6102D0367EA2}" type="parTrans" cxnId="{01F47FFD-B765-44C4-AC80-F5F6A24D7456}">
      <dgm:prSet/>
      <dgm:spPr/>
      <dgm:t>
        <a:bodyPr/>
        <a:lstStyle/>
        <a:p>
          <a:endParaRPr lang="el-GR" sz="2400"/>
        </a:p>
      </dgm:t>
    </dgm:pt>
    <dgm:pt modelId="{346EFB3E-205E-4EAF-A1C3-CCD4D773B9CF}" type="sibTrans" cxnId="{01F47FFD-B765-44C4-AC80-F5F6A24D7456}">
      <dgm:prSet custT="1"/>
      <dgm:spPr/>
      <dgm:t>
        <a:bodyPr/>
        <a:lstStyle/>
        <a:p>
          <a:endParaRPr lang="el-GR" sz="2400"/>
        </a:p>
      </dgm:t>
    </dgm:pt>
    <dgm:pt modelId="{6183EEAF-3009-436E-ABB8-1F2B2CE9926B}">
      <dgm:prSet custT="1"/>
      <dgm:spPr/>
      <dgm:t>
        <a:bodyPr/>
        <a:lstStyle/>
        <a:p>
          <a:r>
            <a:rPr lang="el-GR" sz="2400" dirty="0"/>
            <a:t>Αρχές σχεδιασμού-παιδαγωγικό πλαίσιο-χαρακτηριστικά</a:t>
          </a:r>
        </a:p>
      </dgm:t>
    </dgm:pt>
    <dgm:pt modelId="{87716385-EBDB-4A58-88FD-468AAA8553CC}" type="parTrans" cxnId="{5D928743-A3EE-48FA-8F51-AE57F2781BA2}">
      <dgm:prSet/>
      <dgm:spPr/>
      <dgm:t>
        <a:bodyPr/>
        <a:lstStyle/>
        <a:p>
          <a:endParaRPr lang="el-GR" sz="2400"/>
        </a:p>
      </dgm:t>
    </dgm:pt>
    <dgm:pt modelId="{76DA3574-1146-47E4-A64A-3583E9B9A4A0}" type="sibTrans" cxnId="{5D928743-A3EE-48FA-8F51-AE57F2781BA2}">
      <dgm:prSet custT="1"/>
      <dgm:spPr/>
      <dgm:t>
        <a:bodyPr/>
        <a:lstStyle/>
        <a:p>
          <a:endParaRPr lang="el-GR" sz="2400"/>
        </a:p>
      </dgm:t>
    </dgm:pt>
    <dgm:pt modelId="{A47A78B4-394A-4B03-96AF-088D504032A1}">
      <dgm:prSet custT="1"/>
      <dgm:spPr/>
      <dgm:t>
        <a:bodyPr/>
        <a:lstStyle/>
        <a:p>
          <a:r>
            <a:rPr lang="el-GR" sz="2400" dirty="0"/>
            <a:t>ΤΠΕ</a:t>
          </a:r>
        </a:p>
      </dgm:t>
    </dgm:pt>
    <dgm:pt modelId="{037F09D7-AA4C-4309-8F64-0A8F11D41859}" type="parTrans" cxnId="{CB194871-22BC-40E8-8499-5ED856931880}">
      <dgm:prSet/>
      <dgm:spPr/>
      <dgm:t>
        <a:bodyPr/>
        <a:lstStyle/>
        <a:p>
          <a:endParaRPr lang="el-GR" sz="2400"/>
        </a:p>
      </dgm:t>
    </dgm:pt>
    <dgm:pt modelId="{250E4E1C-0E38-45E3-99F4-FF7C31C72F5C}" type="sibTrans" cxnId="{CB194871-22BC-40E8-8499-5ED856931880}">
      <dgm:prSet custT="1"/>
      <dgm:spPr/>
      <dgm:t>
        <a:bodyPr/>
        <a:lstStyle/>
        <a:p>
          <a:endParaRPr lang="el-GR" sz="2400"/>
        </a:p>
      </dgm:t>
    </dgm:pt>
    <dgm:pt modelId="{6F973E00-448D-42A4-A45B-0350F25DB18E}">
      <dgm:prSet custT="1"/>
      <dgm:spPr/>
      <dgm:t>
        <a:bodyPr/>
        <a:lstStyle/>
        <a:p>
          <a:r>
            <a:rPr lang="el-GR" sz="2400" dirty="0"/>
            <a:t>e-learning, m-learning</a:t>
          </a:r>
        </a:p>
      </dgm:t>
    </dgm:pt>
    <dgm:pt modelId="{6B6371E0-BD34-489E-B346-1E484994411A}" type="parTrans" cxnId="{92E9F3CA-D456-4410-9D64-19A0D36BF382}">
      <dgm:prSet/>
      <dgm:spPr/>
      <dgm:t>
        <a:bodyPr/>
        <a:lstStyle/>
        <a:p>
          <a:endParaRPr lang="el-GR" sz="2400"/>
        </a:p>
      </dgm:t>
    </dgm:pt>
    <dgm:pt modelId="{C1A21F64-986D-4E96-B7E5-DCFF4E4372FC}" type="sibTrans" cxnId="{92E9F3CA-D456-4410-9D64-19A0D36BF382}">
      <dgm:prSet custT="1"/>
      <dgm:spPr/>
      <dgm:t>
        <a:bodyPr/>
        <a:lstStyle/>
        <a:p>
          <a:endParaRPr lang="el-GR" sz="2400"/>
        </a:p>
      </dgm:t>
    </dgm:pt>
    <dgm:pt modelId="{6BE7E844-D0EE-423F-9388-AAF1C7A66791}">
      <dgm:prSet custT="1"/>
      <dgm:spPr/>
      <dgm:t>
        <a:bodyPr/>
        <a:lstStyle/>
        <a:p>
          <a:r>
            <a:rPr lang="el-GR" sz="2400" dirty="0"/>
            <a:t>επαυξημένη πραγματικότητα,  χωροευαίσθητα παιχνίδια με χρήση κωδικού QR</a:t>
          </a:r>
        </a:p>
      </dgm:t>
    </dgm:pt>
    <dgm:pt modelId="{3F688897-A8D1-4289-9FEC-AC62FB509415}" type="parTrans" cxnId="{F5D269B8-801A-40DB-90B9-B5B9B05AA327}">
      <dgm:prSet/>
      <dgm:spPr/>
      <dgm:t>
        <a:bodyPr/>
        <a:lstStyle/>
        <a:p>
          <a:endParaRPr lang="el-GR" sz="2400"/>
        </a:p>
      </dgm:t>
    </dgm:pt>
    <dgm:pt modelId="{D29C2B10-6951-4C29-9486-2B4535E0416B}" type="sibTrans" cxnId="{F5D269B8-801A-40DB-90B9-B5B9B05AA327}">
      <dgm:prSet custT="1"/>
      <dgm:spPr/>
      <dgm:t>
        <a:bodyPr/>
        <a:lstStyle/>
        <a:p>
          <a:endParaRPr lang="el-GR" sz="2400"/>
        </a:p>
      </dgm:t>
    </dgm:pt>
    <dgm:pt modelId="{80DAE666-ABE2-46FF-914A-6919D45DDA65}" type="pres">
      <dgm:prSet presAssocID="{24528BC3-754D-45BD-B4AB-53969C30DF9A}" presName="linearFlow" presStyleCnt="0">
        <dgm:presLayoutVars>
          <dgm:resizeHandles val="exact"/>
        </dgm:presLayoutVars>
      </dgm:prSet>
      <dgm:spPr/>
    </dgm:pt>
    <dgm:pt modelId="{FCBB1E7D-00FB-422D-965D-1B3AC45594F3}" type="pres">
      <dgm:prSet presAssocID="{59B0506B-1F59-4C2F-9081-D7D3D1D27D91}" presName="node" presStyleLbl="node1" presStyleIdx="0" presStyleCnt="5" custScaleX="299403">
        <dgm:presLayoutVars>
          <dgm:bulletEnabled val="1"/>
        </dgm:presLayoutVars>
      </dgm:prSet>
      <dgm:spPr/>
    </dgm:pt>
    <dgm:pt modelId="{4E7AB7C1-AB5A-498F-A725-3A86971A6CCB}" type="pres">
      <dgm:prSet presAssocID="{346EFB3E-205E-4EAF-A1C3-CCD4D773B9CF}" presName="sibTrans" presStyleLbl="sibTrans2D1" presStyleIdx="0" presStyleCnt="4"/>
      <dgm:spPr/>
    </dgm:pt>
    <dgm:pt modelId="{306E8121-695C-47A0-A8EC-0068D7730ADB}" type="pres">
      <dgm:prSet presAssocID="{346EFB3E-205E-4EAF-A1C3-CCD4D773B9CF}" presName="connectorText" presStyleLbl="sibTrans2D1" presStyleIdx="0" presStyleCnt="4"/>
      <dgm:spPr/>
    </dgm:pt>
    <dgm:pt modelId="{1309D01B-4071-45E6-81C4-C8BB42185EB0}" type="pres">
      <dgm:prSet presAssocID="{6183EEAF-3009-436E-ABB8-1F2B2CE9926B}" presName="node" presStyleLbl="node1" presStyleIdx="1" presStyleCnt="5" custScaleX="299403">
        <dgm:presLayoutVars>
          <dgm:bulletEnabled val="1"/>
        </dgm:presLayoutVars>
      </dgm:prSet>
      <dgm:spPr/>
    </dgm:pt>
    <dgm:pt modelId="{1026C34A-3418-4F72-A136-E84F35E8A42E}" type="pres">
      <dgm:prSet presAssocID="{76DA3574-1146-47E4-A64A-3583E9B9A4A0}" presName="sibTrans" presStyleLbl="sibTrans2D1" presStyleIdx="1" presStyleCnt="4"/>
      <dgm:spPr/>
    </dgm:pt>
    <dgm:pt modelId="{F8B30116-A927-41FF-BFC4-80ED8CE60B9E}" type="pres">
      <dgm:prSet presAssocID="{76DA3574-1146-47E4-A64A-3583E9B9A4A0}" presName="connectorText" presStyleLbl="sibTrans2D1" presStyleIdx="1" presStyleCnt="4"/>
      <dgm:spPr/>
    </dgm:pt>
    <dgm:pt modelId="{3FFF31FE-E880-4135-9D78-501649C58A3F}" type="pres">
      <dgm:prSet presAssocID="{A47A78B4-394A-4B03-96AF-088D504032A1}" presName="node" presStyleLbl="node1" presStyleIdx="2" presStyleCnt="5" custScaleX="299403">
        <dgm:presLayoutVars>
          <dgm:bulletEnabled val="1"/>
        </dgm:presLayoutVars>
      </dgm:prSet>
      <dgm:spPr/>
    </dgm:pt>
    <dgm:pt modelId="{E297E859-8791-4881-9E02-24B6DFC38A8B}" type="pres">
      <dgm:prSet presAssocID="{250E4E1C-0E38-45E3-99F4-FF7C31C72F5C}" presName="sibTrans" presStyleLbl="sibTrans2D1" presStyleIdx="2" presStyleCnt="4"/>
      <dgm:spPr/>
    </dgm:pt>
    <dgm:pt modelId="{D8BFCCDB-CFEA-4867-B81B-26F235C18DA9}" type="pres">
      <dgm:prSet presAssocID="{250E4E1C-0E38-45E3-99F4-FF7C31C72F5C}" presName="connectorText" presStyleLbl="sibTrans2D1" presStyleIdx="2" presStyleCnt="4"/>
      <dgm:spPr/>
    </dgm:pt>
    <dgm:pt modelId="{47F023DD-4280-4BCE-ADE1-B1C260888900}" type="pres">
      <dgm:prSet presAssocID="{6F973E00-448D-42A4-A45B-0350F25DB18E}" presName="node" presStyleLbl="node1" presStyleIdx="3" presStyleCnt="5" custScaleX="299403">
        <dgm:presLayoutVars>
          <dgm:bulletEnabled val="1"/>
        </dgm:presLayoutVars>
      </dgm:prSet>
      <dgm:spPr/>
    </dgm:pt>
    <dgm:pt modelId="{1E56E84E-1A68-4F2E-9B12-077C8CA03EDA}" type="pres">
      <dgm:prSet presAssocID="{C1A21F64-986D-4E96-B7E5-DCFF4E4372FC}" presName="sibTrans" presStyleLbl="sibTrans2D1" presStyleIdx="3" presStyleCnt="4"/>
      <dgm:spPr/>
    </dgm:pt>
    <dgm:pt modelId="{2F2FAAF4-7C53-422C-BC3E-8340ACEA1780}" type="pres">
      <dgm:prSet presAssocID="{C1A21F64-986D-4E96-B7E5-DCFF4E4372FC}" presName="connectorText" presStyleLbl="sibTrans2D1" presStyleIdx="3" presStyleCnt="4"/>
      <dgm:spPr/>
    </dgm:pt>
    <dgm:pt modelId="{8BF84BD3-1B94-4A05-8805-5BA70C12893A}" type="pres">
      <dgm:prSet presAssocID="{6BE7E844-D0EE-423F-9388-AAF1C7A66791}" presName="node" presStyleLbl="node1" presStyleIdx="4" presStyleCnt="5" custScaleX="299403">
        <dgm:presLayoutVars>
          <dgm:bulletEnabled val="1"/>
        </dgm:presLayoutVars>
      </dgm:prSet>
      <dgm:spPr/>
    </dgm:pt>
  </dgm:ptLst>
  <dgm:cxnLst>
    <dgm:cxn modelId="{40205900-B8FF-461E-9157-3071D4BF4278}" type="presOf" srcId="{C1A21F64-986D-4E96-B7E5-DCFF4E4372FC}" destId="{1E56E84E-1A68-4F2E-9B12-077C8CA03EDA}" srcOrd="0" destOrd="0" presId="urn:microsoft.com/office/officeart/2005/8/layout/process2"/>
    <dgm:cxn modelId="{DE96DF0C-7DB0-4476-8038-89D2C2045DF9}" type="presOf" srcId="{A47A78B4-394A-4B03-96AF-088D504032A1}" destId="{3FFF31FE-E880-4135-9D78-501649C58A3F}" srcOrd="0" destOrd="0" presId="urn:microsoft.com/office/officeart/2005/8/layout/process2"/>
    <dgm:cxn modelId="{D20EEC18-68F5-4296-AFA1-B16B3B969F40}" type="presOf" srcId="{346EFB3E-205E-4EAF-A1C3-CCD4D773B9CF}" destId="{4E7AB7C1-AB5A-498F-A725-3A86971A6CCB}" srcOrd="0" destOrd="0" presId="urn:microsoft.com/office/officeart/2005/8/layout/process2"/>
    <dgm:cxn modelId="{1C9B6C20-D973-41D9-A3A2-B7AFF21646B3}" type="presOf" srcId="{250E4E1C-0E38-45E3-99F4-FF7C31C72F5C}" destId="{E297E859-8791-4881-9E02-24B6DFC38A8B}" srcOrd="0" destOrd="0" presId="urn:microsoft.com/office/officeart/2005/8/layout/process2"/>
    <dgm:cxn modelId="{926F4938-2C07-484B-909B-FF84EDD656E5}" type="presOf" srcId="{59B0506B-1F59-4C2F-9081-D7D3D1D27D91}" destId="{FCBB1E7D-00FB-422D-965D-1B3AC45594F3}" srcOrd="0" destOrd="0" presId="urn:microsoft.com/office/officeart/2005/8/layout/process2"/>
    <dgm:cxn modelId="{17158060-E903-4075-9F3D-2BC96ED4B7A1}" type="presOf" srcId="{76DA3574-1146-47E4-A64A-3583E9B9A4A0}" destId="{1026C34A-3418-4F72-A136-E84F35E8A42E}" srcOrd="0" destOrd="0" presId="urn:microsoft.com/office/officeart/2005/8/layout/process2"/>
    <dgm:cxn modelId="{5D928743-A3EE-48FA-8F51-AE57F2781BA2}" srcId="{24528BC3-754D-45BD-B4AB-53969C30DF9A}" destId="{6183EEAF-3009-436E-ABB8-1F2B2CE9926B}" srcOrd="1" destOrd="0" parTransId="{87716385-EBDB-4A58-88FD-468AAA8553CC}" sibTransId="{76DA3574-1146-47E4-A64A-3583E9B9A4A0}"/>
    <dgm:cxn modelId="{6F13B74A-91C1-4B93-8D9C-ECD5990347B3}" type="presOf" srcId="{250E4E1C-0E38-45E3-99F4-FF7C31C72F5C}" destId="{D8BFCCDB-CFEA-4867-B81B-26F235C18DA9}" srcOrd="1" destOrd="0" presId="urn:microsoft.com/office/officeart/2005/8/layout/process2"/>
    <dgm:cxn modelId="{CB194871-22BC-40E8-8499-5ED856931880}" srcId="{24528BC3-754D-45BD-B4AB-53969C30DF9A}" destId="{A47A78B4-394A-4B03-96AF-088D504032A1}" srcOrd="2" destOrd="0" parTransId="{037F09D7-AA4C-4309-8F64-0A8F11D41859}" sibTransId="{250E4E1C-0E38-45E3-99F4-FF7C31C72F5C}"/>
    <dgm:cxn modelId="{33CA398C-8EFE-4E65-988D-B918B048AEBD}" type="presOf" srcId="{6BE7E844-D0EE-423F-9388-AAF1C7A66791}" destId="{8BF84BD3-1B94-4A05-8805-5BA70C12893A}" srcOrd="0" destOrd="0" presId="urn:microsoft.com/office/officeart/2005/8/layout/process2"/>
    <dgm:cxn modelId="{E469C69F-5DA4-4BEB-95C0-31255D9D5363}" type="presOf" srcId="{346EFB3E-205E-4EAF-A1C3-CCD4D773B9CF}" destId="{306E8121-695C-47A0-A8EC-0068D7730ADB}" srcOrd="1" destOrd="0" presId="urn:microsoft.com/office/officeart/2005/8/layout/process2"/>
    <dgm:cxn modelId="{6CBB55A3-7E42-45ED-AED1-CD0DAEF02238}" type="presOf" srcId="{6183EEAF-3009-436E-ABB8-1F2B2CE9926B}" destId="{1309D01B-4071-45E6-81C4-C8BB42185EB0}" srcOrd="0" destOrd="0" presId="urn:microsoft.com/office/officeart/2005/8/layout/process2"/>
    <dgm:cxn modelId="{DE6BB6A8-24FE-47BB-8ED8-0FF30F64AF76}" type="presOf" srcId="{6F973E00-448D-42A4-A45B-0350F25DB18E}" destId="{47F023DD-4280-4BCE-ADE1-B1C260888900}" srcOrd="0" destOrd="0" presId="urn:microsoft.com/office/officeart/2005/8/layout/process2"/>
    <dgm:cxn modelId="{E3461BAD-03A4-4752-BE87-1331AC14EB5C}" type="presOf" srcId="{C1A21F64-986D-4E96-B7E5-DCFF4E4372FC}" destId="{2F2FAAF4-7C53-422C-BC3E-8340ACEA1780}" srcOrd="1" destOrd="0" presId="urn:microsoft.com/office/officeart/2005/8/layout/process2"/>
    <dgm:cxn modelId="{F5D269B8-801A-40DB-90B9-B5B9B05AA327}" srcId="{24528BC3-754D-45BD-B4AB-53969C30DF9A}" destId="{6BE7E844-D0EE-423F-9388-AAF1C7A66791}" srcOrd="4" destOrd="0" parTransId="{3F688897-A8D1-4289-9FEC-AC62FB509415}" sibTransId="{D29C2B10-6951-4C29-9486-2B4535E0416B}"/>
    <dgm:cxn modelId="{92E9F3CA-D456-4410-9D64-19A0D36BF382}" srcId="{24528BC3-754D-45BD-B4AB-53969C30DF9A}" destId="{6F973E00-448D-42A4-A45B-0350F25DB18E}" srcOrd="3" destOrd="0" parTransId="{6B6371E0-BD34-489E-B346-1E484994411A}" sibTransId="{C1A21F64-986D-4E96-B7E5-DCFF4E4372FC}"/>
    <dgm:cxn modelId="{3B12E2CE-9A61-441E-AF41-3B28F44550B9}" type="presOf" srcId="{24528BC3-754D-45BD-B4AB-53969C30DF9A}" destId="{80DAE666-ABE2-46FF-914A-6919D45DDA65}" srcOrd="0" destOrd="0" presId="urn:microsoft.com/office/officeart/2005/8/layout/process2"/>
    <dgm:cxn modelId="{8A981BE8-6FF7-4E4E-A890-61E6F79DE19C}" type="presOf" srcId="{76DA3574-1146-47E4-A64A-3583E9B9A4A0}" destId="{F8B30116-A927-41FF-BFC4-80ED8CE60B9E}" srcOrd="1" destOrd="0" presId="urn:microsoft.com/office/officeart/2005/8/layout/process2"/>
    <dgm:cxn modelId="{01F47FFD-B765-44C4-AC80-F5F6A24D7456}" srcId="{24528BC3-754D-45BD-B4AB-53969C30DF9A}" destId="{59B0506B-1F59-4C2F-9081-D7D3D1D27D91}" srcOrd="0" destOrd="0" parTransId="{4D612AD9-FBDE-4F71-8ABC-6102D0367EA2}" sibTransId="{346EFB3E-205E-4EAF-A1C3-CCD4D773B9CF}"/>
    <dgm:cxn modelId="{C5BE233F-965A-43E1-BDB8-02DD49740832}" type="presParOf" srcId="{80DAE666-ABE2-46FF-914A-6919D45DDA65}" destId="{FCBB1E7D-00FB-422D-965D-1B3AC45594F3}" srcOrd="0" destOrd="0" presId="urn:microsoft.com/office/officeart/2005/8/layout/process2"/>
    <dgm:cxn modelId="{C2B6315A-8E8C-48A7-9796-A59A3291213A}" type="presParOf" srcId="{80DAE666-ABE2-46FF-914A-6919D45DDA65}" destId="{4E7AB7C1-AB5A-498F-A725-3A86971A6CCB}" srcOrd="1" destOrd="0" presId="urn:microsoft.com/office/officeart/2005/8/layout/process2"/>
    <dgm:cxn modelId="{8EFC7433-9615-4173-BBC7-B9A39D0D9397}" type="presParOf" srcId="{4E7AB7C1-AB5A-498F-A725-3A86971A6CCB}" destId="{306E8121-695C-47A0-A8EC-0068D7730ADB}" srcOrd="0" destOrd="0" presId="urn:microsoft.com/office/officeart/2005/8/layout/process2"/>
    <dgm:cxn modelId="{A4E05D9A-9573-4F46-8B6F-CB42FE362781}" type="presParOf" srcId="{80DAE666-ABE2-46FF-914A-6919D45DDA65}" destId="{1309D01B-4071-45E6-81C4-C8BB42185EB0}" srcOrd="2" destOrd="0" presId="urn:microsoft.com/office/officeart/2005/8/layout/process2"/>
    <dgm:cxn modelId="{DDDB3D9B-5460-4877-92DE-9EF95C7FE896}" type="presParOf" srcId="{80DAE666-ABE2-46FF-914A-6919D45DDA65}" destId="{1026C34A-3418-4F72-A136-E84F35E8A42E}" srcOrd="3" destOrd="0" presId="urn:microsoft.com/office/officeart/2005/8/layout/process2"/>
    <dgm:cxn modelId="{97CCAE32-B31A-4D4D-8279-426FF17F2D1E}" type="presParOf" srcId="{1026C34A-3418-4F72-A136-E84F35E8A42E}" destId="{F8B30116-A927-41FF-BFC4-80ED8CE60B9E}" srcOrd="0" destOrd="0" presId="urn:microsoft.com/office/officeart/2005/8/layout/process2"/>
    <dgm:cxn modelId="{1485BCD8-2B69-4523-A8F8-593185333171}" type="presParOf" srcId="{80DAE666-ABE2-46FF-914A-6919D45DDA65}" destId="{3FFF31FE-E880-4135-9D78-501649C58A3F}" srcOrd="4" destOrd="0" presId="urn:microsoft.com/office/officeart/2005/8/layout/process2"/>
    <dgm:cxn modelId="{22DA08F4-15FC-4C9B-83D4-030F669D89CC}" type="presParOf" srcId="{80DAE666-ABE2-46FF-914A-6919D45DDA65}" destId="{E297E859-8791-4881-9E02-24B6DFC38A8B}" srcOrd="5" destOrd="0" presId="urn:microsoft.com/office/officeart/2005/8/layout/process2"/>
    <dgm:cxn modelId="{80FFDB11-F25F-4520-B058-25C8A72136DC}" type="presParOf" srcId="{E297E859-8791-4881-9E02-24B6DFC38A8B}" destId="{D8BFCCDB-CFEA-4867-B81B-26F235C18DA9}" srcOrd="0" destOrd="0" presId="urn:microsoft.com/office/officeart/2005/8/layout/process2"/>
    <dgm:cxn modelId="{5EC99500-A598-438C-9070-CFFAB44185DC}" type="presParOf" srcId="{80DAE666-ABE2-46FF-914A-6919D45DDA65}" destId="{47F023DD-4280-4BCE-ADE1-B1C260888900}" srcOrd="6" destOrd="0" presId="urn:microsoft.com/office/officeart/2005/8/layout/process2"/>
    <dgm:cxn modelId="{8CC8BA30-0871-4DBE-BA91-00C12F42C10B}" type="presParOf" srcId="{80DAE666-ABE2-46FF-914A-6919D45DDA65}" destId="{1E56E84E-1A68-4F2E-9B12-077C8CA03EDA}" srcOrd="7" destOrd="0" presId="urn:microsoft.com/office/officeart/2005/8/layout/process2"/>
    <dgm:cxn modelId="{35A74D76-B470-48EB-B85C-99D011ED658B}" type="presParOf" srcId="{1E56E84E-1A68-4F2E-9B12-077C8CA03EDA}" destId="{2F2FAAF4-7C53-422C-BC3E-8340ACEA1780}" srcOrd="0" destOrd="0" presId="urn:microsoft.com/office/officeart/2005/8/layout/process2"/>
    <dgm:cxn modelId="{2835CA03-99D9-4CFD-969B-05EDD951A149}" type="presParOf" srcId="{80DAE666-ABE2-46FF-914A-6919D45DDA65}" destId="{8BF84BD3-1B94-4A05-8805-5BA70C12893A}"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528BC3-754D-45BD-B4AB-53969C30DF9A}" type="doc">
      <dgm:prSet loTypeId="urn:microsoft.com/office/officeart/2005/8/layout/process2" loCatId="process" qsTypeId="urn:microsoft.com/office/officeart/2005/8/quickstyle/simple3" qsCatId="simple" csTypeId="urn:microsoft.com/office/officeart/2005/8/colors/accent1_5" csCatId="accent1" phldr="1"/>
      <dgm:spPr/>
    </dgm:pt>
    <dgm:pt modelId="{59B0506B-1F59-4C2F-9081-D7D3D1D27D91}">
      <dgm:prSet custT="1"/>
      <dgm:spPr/>
      <dgm:t>
        <a:bodyPr/>
        <a:lstStyle/>
        <a:p>
          <a:r>
            <a:rPr lang="el-GR" sz="2400" dirty="0"/>
            <a:t>ΜΕΛΕΤΗ ΤΟΥ ΠΕΡΙΒΑΛΛΟΝΤΟΣ</a:t>
          </a:r>
        </a:p>
      </dgm:t>
    </dgm:pt>
    <dgm:pt modelId="{4D612AD9-FBDE-4F71-8ABC-6102D0367EA2}" type="parTrans" cxnId="{01F47FFD-B765-44C4-AC80-F5F6A24D7456}">
      <dgm:prSet/>
      <dgm:spPr/>
      <dgm:t>
        <a:bodyPr/>
        <a:lstStyle/>
        <a:p>
          <a:endParaRPr lang="el-GR" sz="2400"/>
        </a:p>
      </dgm:t>
    </dgm:pt>
    <dgm:pt modelId="{346EFB3E-205E-4EAF-A1C3-CCD4D773B9CF}" type="sibTrans" cxnId="{01F47FFD-B765-44C4-AC80-F5F6A24D7456}">
      <dgm:prSet custT="1"/>
      <dgm:spPr/>
      <dgm:t>
        <a:bodyPr/>
        <a:lstStyle/>
        <a:p>
          <a:endParaRPr lang="el-GR" sz="2400"/>
        </a:p>
      </dgm:t>
    </dgm:pt>
    <dgm:pt modelId="{6183EEAF-3009-436E-ABB8-1F2B2CE9926B}">
      <dgm:prSet custT="1"/>
      <dgm:spPr/>
      <dgm:t>
        <a:bodyPr/>
        <a:lstStyle/>
        <a:p>
          <a:r>
            <a:rPr lang="el-GR" sz="2400" dirty="0"/>
            <a:t>Χαρακτηριστικά-Σκοπός-Προσδοκώμενα μαθησιακά αποτελέσματα</a:t>
          </a:r>
        </a:p>
      </dgm:t>
    </dgm:pt>
    <dgm:pt modelId="{87716385-EBDB-4A58-88FD-468AAA8553CC}" type="parTrans" cxnId="{5D928743-A3EE-48FA-8F51-AE57F2781BA2}">
      <dgm:prSet/>
      <dgm:spPr/>
      <dgm:t>
        <a:bodyPr/>
        <a:lstStyle/>
        <a:p>
          <a:endParaRPr lang="el-GR" sz="2400"/>
        </a:p>
      </dgm:t>
    </dgm:pt>
    <dgm:pt modelId="{76DA3574-1146-47E4-A64A-3583E9B9A4A0}" type="sibTrans" cxnId="{5D928743-A3EE-48FA-8F51-AE57F2781BA2}">
      <dgm:prSet custT="1"/>
      <dgm:spPr/>
      <dgm:t>
        <a:bodyPr/>
        <a:lstStyle/>
        <a:p>
          <a:endParaRPr lang="el-GR" sz="2400"/>
        </a:p>
      </dgm:t>
    </dgm:pt>
    <dgm:pt modelId="{A47A78B4-394A-4B03-96AF-088D504032A1}">
      <dgm:prSet custT="1"/>
      <dgm:spPr/>
      <dgm:t>
        <a:bodyPr/>
        <a:lstStyle/>
        <a:p>
          <a:r>
            <a:rPr lang="el-GR" sz="2400" dirty="0"/>
            <a:t>Δ΄ τάξη (κεφάλαιο 6-ενότητα 2-αθλητισμός)</a:t>
          </a:r>
        </a:p>
      </dgm:t>
    </dgm:pt>
    <dgm:pt modelId="{037F09D7-AA4C-4309-8F64-0A8F11D41859}" type="parTrans" cxnId="{CB194871-22BC-40E8-8499-5ED856931880}">
      <dgm:prSet/>
      <dgm:spPr/>
      <dgm:t>
        <a:bodyPr/>
        <a:lstStyle/>
        <a:p>
          <a:endParaRPr lang="el-GR" sz="2400"/>
        </a:p>
      </dgm:t>
    </dgm:pt>
    <dgm:pt modelId="{250E4E1C-0E38-45E3-99F4-FF7C31C72F5C}" type="sibTrans" cxnId="{CB194871-22BC-40E8-8499-5ED856931880}">
      <dgm:prSet custT="1"/>
      <dgm:spPr/>
      <dgm:t>
        <a:bodyPr/>
        <a:lstStyle/>
        <a:p>
          <a:endParaRPr lang="el-GR" sz="2400"/>
        </a:p>
      </dgm:t>
    </dgm:pt>
    <dgm:pt modelId="{6F973E00-448D-42A4-A45B-0350F25DB18E}">
      <dgm:prSet custT="1"/>
      <dgm:spPr/>
      <dgm:t>
        <a:bodyPr/>
        <a:lstStyle/>
        <a:p>
          <a:r>
            <a:rPr lang="el-GR" sz="2400" dirty="0"/>
            <a:t>Διδακτική παρέμβαση </a:t>
          </a:r>
          <a:r>
            <a:rPr lang="en-US" sz="2400" dirty="0"/>
            <a:t>(Chamilo-Actionbound)</a:t>
          </a:r>
          <a:endParaRPr lang="el-GR" sz="2400" dirty="0"/>
        </a:p>
      </dgm:t>
    </dgm:pt>
    <dgm:pt modelId="{6B6371E0-BD34-489E-B346-1E484994411A}" type="parTrans" cxnId="{92E9F3CA-D456-4410-9D64-19A0D36BF382}">
      <dgm:prSet/>
      <dgm:spPr/>
      <dgm:t>
        <a:bodyPr/>
        <a:lstStyle/>
        <a:p>
          <a:endParaRPr lang="el-GR" sz="2400"/>
        </a:p>
      </dgm:t>
    </dgm:pt>
    <dgm:pt modelId="{C1A21F64-986D-4E96-B7E5-DCFF4E4372FC}" type="sibTrans" cxnId="{92E9F3CA-D456-4410-9D64-19A0D36BF382}">
      <dgm:prSet custT="1"/>
      <dgm:spPr/>
      <dgm:t>
        <a:bodyPr/>
        <a:lstStyle/>
        <a:p>
          <a:endParaRPr lang="el-GR" sz="2400"/>
        </a:p>
      </dgm:t>
    </dgm:pt>
    <dgm:pt modelId="{6BE7E844-D0EE-423F-9388-AAF1C7A66791}">
      <dgm:prSet custT="1"/>
      <dgm:spPr/>
      <dgm:t>
        <a:bodyPr/>
        <a:lstStyle/>
        <a:p>
          <a:r>
            <a:rPr lang="el-GR" sz="2400" dirty="0"/>
            <a:t>Στίβος- Αγωνίσματα</a:t>
          </a:r>
        </a:p>
      </dgm:t>
    </dgm:pt>
    <dgm:pt modelId="{3F688897-A8D1-4289-9FEC-AC62FB509415}" type="parTrans" cxnId="{F5D269B8-801A-40DB-90B9-B5B9B05AA327}">
      <dgm:prSet/>
      <dgm:spPr/>
      <dgm:t>
        <a:bodyPr/>
        <a:lstStyle/>
        <a:p>
          <a:endParaRPr lang="el-GR" sz="2400"/>
        </a:p>
      </dgm:t>
    </dgm:pt>
    <dgm:pt modelId="{D29C2B10-6951-4C29-9486-2B4535E0416B}" type="sibTrans" cxnId="{F5D269B8-801A-40DB-90B9-B5B9B05AA327}">
      <dgm:prSet custT="1"/>
      <dgm:spPr/>
      <dgm:t>
        <a:bodyPr/>
        <a:lstStyle/>
        <a:p>
          <a:endParaRPr lang="el-GR" sz="2400"/>
        </a:p>
      </dgm:t>
    </dgm:pt>
    <dgm:pt modelId="{80DAE666-ABE2-46FF-914A-6919D45DDA65}" type="pres">
      <dgm:prSet presAssocID="{24528BC3-754D-45BD-B4AB-53969C30DF9A}" presName="linearFlow" presStyleCnt="0">
        <dgm:presLayoutVars>
          <dgm:resizeHandles val="exact"/>
        </dgm:presLayoutVars>
      </dgm:prSet>
      <dgm:spPr/>
    </dgm:pt>
    <dgm:pt modelId="{FCBB1E7D-00FB-422D-965D-1B3AC45594F3}" type="pres">
      <dgm:prSet presAssocID="{59B0506B-1F59-4C2F-9081-D7D3D1D27D91}" presName="node" presStyleLbl="node1" presStyleIdx="0" presStyleCnt="5" custScaleX="299403">
        <dgm:presLayoutVars>
          <dgm:bulletEnabled val="1"/>
        </dgm:presLayoutVars>
      </dgm:prSet>
      <dgm:spPr/>
    </dgm:pt>
    <dgm:pt modelId="{4E7AB7C1-AB5A-498F-A725-3A86971A6CCB}" type="pres">
      <dgm:prSet presAssocID="{346EFB3E-205E-4EAF-A1C3-CCD4D773B9CF}" presName="sibTrans" presStyleLbl="sibTrans2D1" presStyleIdx="0" presStyleCnt="4"/>
      <dgm:spPr/>
    </dgm:pt>
    <dgm:pt modelId="{306E8121-695C-47A0-A8EC-0068D7730ADB}" type="pres">
      <dgm:prSet presAssocID="{346EFB3E-205E-4EAF-A1C3-CCD4D773B9CF}" presName="connectorText" presStyleLbl="sibTrans2D1" presStyleIdx="0" presStyleCnt="4"/>
      <dgm:spPr/>
    </dgm:pt>
    <dgm:pt modelId="{1309D01B-4071-45E6-81C4-C8BB42185EB0}" type="pres">
      <dgm:prSet presAssocID="{6183EEAF-3009-436E-ABB8-1F2B2CE9926B}" presName="node" presStyleLbl="node1" presStyleIdx="1" presStyleCnt="5" custScaleX="299403">
        <dgm:presLayoutVars>
          <dgm:bulletEnabled val="1"/>
        </dgm:presLayoutVars>
      </dgm:prSet>
      <dgm:spPr/>
    </dgm:pt>
    <dgm:pt modelId="{1026C34A-3418-4F72-A136-E84F35E8A42E}" type="pres">
      <dgm:prSet presAssocID="{76DA3574-1146-47E4-A64A-3583E9B9A4A0}" presName="sibTrans" presStyleLbl="sibTrans2D1" presStyleIdx="1" presStyleCnt="4"/>
      <dgm:spPr/>
    </dgm:pt>
    <dgm:pt modelId="{F8B30116-A927-41FF-BFC4-80ED8CE60B9E}" type="pres">
      <dgm:prSet presAssocID="{76DA3574-1146-47E4-A64A-3583E9B9A4A0}" presName="connectorText" presStyleLbl="sibTrans2D1" presStyleIdx="1" presStyleCnt="4"/>
      <dgm:spPr/>
    </dgm:pt>
    <dgm:pt modelId="{3FFF31FE-E880-4135-9D78-501649C58A3F}" type="pres">
      <dgm:prSet presAssocID="{A47A78B4-394A-4B03-96AF-088D504032A1}" presName="node" presStyleLbl="node1" presStyleIdx="2" presStyleCnt="5" custScaleX="299403">
        <dgm:presLayoutVars>
          <dgm:bulletEnabled val="1"/>
        </dgm:presLayoutVars>
      </dgm:prSet>
      <dgm:spPr/>
    </dgm:pt>
    <dgm:pt modelId="{E297E859-8791-4881-9E02-24B6DFC38A8B}" type="pres">
      <dgm:prSet presAssocID="{250E4E1C-0E38-45E3-99F4-FF7C31C72F5C}" presName="sibTrans" presStyleLbl="sibTrans2D1" presStyleIdx="2" presStyleCnt="4"/>
      <dgm:spPr/>
    </dgm:pt>
    <dgm:pt modelId="{D8BFCCDB-CFEA-4867-B81B-26F235C18DA9}" type="pres">
      <dgm:prSet presAssocID="{250E4E1C-0E38-45E3-99F4-FF7C31C72F5C}" presName="connectorText" presStyleLbl="sibTrans2D1" presStyleIdx="2" presStyleCnt="4"/>
      <dgm:spPr/>
    </dgm:pt>
    <dgm:pt modelId="{47F023DD-4280-4BCE-ADE1-B1C260888900}" type="pres">
      <dgm:prSet presAssocID="{6F973E00-448D-42A4-A45B-0350F25DB18E}" presName="node" presStyleLbl="node1" presStyleIdx="3" presStyleCnt="5" custScaleX="299403">
        <dgm:presLayoutVars>
          <dgm:bulletEnabled val="1"/>
        </dgm:presLayoutVars>
      </dgm:prSet>
      <dgm:spPr/>
    </dgm:pt>
    <dgm:pt modelId="{1E56E84E-1A68-4F2E-9B12-077C8CA03EDA}" type="pres">
      <dgm:prSet presAssocID="{C1A21F64-986D-4E96-B7E5-DCFF4E4372FC}" presName="sibTrans" presStyleLbl="sibTrans2D1" presStyleIdx="3" presStyleCnt="4"/>
      <dgm:spPr/>
    </dgm:pt>
    <dgm:pt modelId="{2F2FAAF4-7C53-422C-BC3E-8340ACEA1780}" type="pres">
      <dgm:prSet presAssocID="{C1A21F64-986D-4E96-B7E5-DCFF4E4372FC}" presName="connectorText" presStyleLbl="sibTrans2D1" presStyleIdx="3" presStyleCnt="4"/>
      <dgm:spPr/>
    </dgm:pt>
    <dgm:pt modelId="{8BF84BD3-1B94-4A05-8805-5BA70C12893A}" type="pres">
      <dgm:prSet presAssocID="{6BE7E844-D0EE-423F-9388-AAF1C7A66791}" presName="node" presStyleLbl="node1" presStyleIdx="4" presStyleCnt="5" custScaleX="299403">
        <dgm:presLayoutVars>
          <dgm:bulletEnabled val="1"/>
        </dgm:presLayoutVars>
      </dgm:prSet>
      <dgm:spPr/>
    </dgm:pt>
  </dgm:ptLst>
  <dgm:cxnLst>
    <dgm:cxn modelId="{40205900-B8FF-461E-9157-3071D4BF4278}" type="presOf" srcId="{C1A21F64-986D-4E96-B7E5-DCFF4E4372FC}" destId="{1E56E84E-1A68-4F2E-9B12-077C8CA03EDA}" srcOrd="0" destOrd="0" presId="urn:microsoft.com/office/officeart/2005/8/layout/process2"/>
    <dgm:cxn modelId="{DE96DF0C-7DB0-4476-8038-89D2C2045DF9}" type="presOf" srcId="{A47A78B4-394A-4B03-96AF-088D504032A1}" destId="{3FFF31FE-E880-4135-9D78-501649C58A3F}" srcOrd="0" destOrd="0" presId="urn:microsoft.com/office/officeart/2005/8/layout/process2"/>
    <dgm:cxn modelId="{D20EEC18-68F5-4296-AFA1-B16B3B969F40}" type="presOf" srcId="{346EFB3E-205E-4EAF-A1C3-CCD4D773B9CF}" destId="{4E7AB7C1-AB5A-498F-A725-3A86971A6CCB}" srcOrd="0" destOrd="0" presId="urn:microsoft.com/office/officeart/2005/8/layout/process2"/>
    <dgm:cxn modelId="{1C9B6C20-D973-41D9-A3A2-B7AFF21646B3}" type="presOf" srcId="{250E4E1C-0E38-45E3-99F4-FF7C31C72F5C}" destId="{E297E859-8791-4881-9E02-24B6DFC38A8B}" srcOrd="0" destOrd="0" presId="urn:microsoft.com/office/officeart/2005/8/layout/process2"/>
    <dgm:cxn modelId="{926F4938-2C07-484B-909B-FF84EDD656E5}" type="presOf" srcId="{59B0506B-1F59-4C2F-9081-D7D3D1D27D91}" destId="{FCBB1E7D-00FB-422D-965D-1B3AC45594F3}" srcOrd="0" destOrd="0" presId="urn:microsoft.com/office/officeart/2005/8/layout/process2"/>
    <dgm:cxn modelId="{17158060-E903-4075-9F3D-2BC96ED4B7A1}" type="presOf" srcId="{76DA3574-1146-47E4-A64A-3583E9B9A4A0}" destId="{1026C34A-3418-4F72-A136-E84F35E8A42E}" srcOrd="0" destOrd="0" presId="urn:microsoft.com/office/officeart/2005/8/layout/process2"/>
    <dgm:cxn modelId="{5D928743-A3EE-48FA-8F51-AE57F2781BA2}" srcId="{24528BC3-754D-45BD-B4AB-53969C30DF9A}" destId="{6183EEAF-3009-436E-ABB8-1F2B2CE9926B}" srcOrd="1" destOrd="0" parTransId="{87716385-EBDB-4A58-88FD-468AAA8553CC}" sibTransId="{76DA3574-1146-47E4-A64A-3583E9B9A4A0}"/>
    <dgm:cxn modelId="{6F13B74A-91C1-4B93-8D9C-ECD5990347B3}" type="presOf" srcId="{250E4E1C-0E38-45E3-99F4-FF7C31C72F5C}" destId="{D8BFCCDB-CFEA-4867-B81B-26F235C18DA9}" srcOrd="1" destOrd="0" presId="urn:microsoft.com/office/officeart/2005/8/layout/process2"/>
    <dgm:cxn modelId="{CB194871-22BC-40E8-8499-5ED856931880}" srcId="{24528BC3-754D-45BD-B4AB-53969C30DF9A}" destId="{A47A78B4-394A-4B03-96AF-088D504032A1}" srcOrd="2" destOrd="0" parTransId="{037F09D7-AA4C-4309-8F64-0A8F11D41859}" sibTransId="{250E4E1C-0E38-45E3-99F4-FF7C31C72F5C}"/>
    <dgm:cxn modelId="{33CA398C-8EFE-4E65-988D-B918B048AEBD}" type="presOf" srcId="{6BE7E844-D0EE-423F-9388-AAF1C7A66791}" destId="{8BF84BD3-1B94-4A05-8805-5BA70C12893A}" srcOrd="0" destOrd="0" presId="urn:microsoft.com/office/officeart/2005/8/layout/process2"/>
    <dgm:cxn modelId="{E469C69F-5DA4-4BEB-95C0-31255D9D5363}" type="presOf" srcId="{346EFB3E-205E-4EAF-A1C3-CCD4D773B9CF}" destId="{306E8121-695C-47A0-A8EC-0068D7730ADB}" srcOrd="1" destOrd="0" presId="urn:microsoft.com/office/officeart/2005/8/layout/process2"/>
    <dgm:cxn modelId="{6CBB55A3-7E42-45ED-AED1-CD0DAEF02238}" type="presOf" srcId="{6183EEAF-3009-436E-ABB8-1F2B2CE9926B}" destId="{1309D01B-4071-45E6-81C4-C8BB42185EB0}" srcOrd="0" destOrd="0" presId="urn:microsoft.com/office/officeart/2005/8/layout/process2"/>
    <dgm:cxn modelId="{DE6BB6A8-24FE-47BB-8ED8-0FF30F64AF76}" type="presOf" srcId="{6F973E00-448D-42A4-A45B-0350F25DB18E}" destId="{47F023DD-4280-4BCE-ADE1-B1C260888900}" srcOrd="0" destOrd="0" presId="urn:microsoft.com/office/officeart/2005/8/layout/process2"/>
    <dgm:cxn modelId="{E3461BAD-03A4-4752-BE87-1331AC14EB5C}" type="presOf" srcId="{C1A21F64-986D-4E96-B7E5-DCFF4E4372FC}" destId="{2F2FAAF4-7C53-422C-BC3E-8340ACEA1780}" srcOrd="1" destOrd="0" presId="urn:microsoft.com/office/officeart/2005/8/layout/process2"/>
    <dgm:cxn modelId="{F5D269B8-801A-40DB-90B9-B5B9B05AA327}" srcId="{24528BC3-754D-45BD-B4AB-53969C30DF9A}" destId="{6BE7E844-D0EE-423F-9388-AAF1C7A66791}" srcOrd="4" destOrd="0" parTransId="{3F688897-A8D1-4289-9FEC-AC62FB509415}" sibTransId="{D29C2B10-6951-4C29-9486-2B4535E0416B}"/>
    <dgm:cxn modelId="{92E9F3CA-D456-4410-9D64-19A0D36BF382}" srcId="{24528BC3-754D-45BD-B4AB-53969C30DF9A}" destId="{6F973E00-448D-42A4-A45B-0350F25DB18E}" srcOrd="3" destOrd="0" parTransId="{6B6371E0-BD34-489E-B346-1E484994411A}" sibTransId="{C1A21F64-986D-4E96-B7E5-DCFF4E4372FC}"/>
    <dgm:cxn modelId="{3B12E2CE-9A61-441E-AF41-3B28F44550B9}" type="presOf" srcId="{24528BC3-754D-45BD-B4AB-53969C30DF9A}" destId="{80DAE666-ABE2-46FF-914A-6919D45DDA65}" srcOrd="0" destOrd="0" presId="urn:microsoft.com/office/officeart/2005/8/layout/process2"/>
    <dgm:cxn modelId="{8A981BE8-6FF7-4E4E-A890-61E6F79DE19C}" type="presOf" srcId="{76DA3574-1146-47E4-A64A-3583E9B9A4A0}" destId="{F8B30116-A927-41FF-BFC4-80ED8CE60B9E}" srcOrd="1" destOrd="0" presId="urn:microsoft.com/office/officeart/2005/8/layout/process2"/>
    <dgm:cxn modelId="{01F47FFD-B765-44C4-AC80-F5F6A24D7456}" srcId="{24528BC3-754D-45BD-B4AB-53969C30DF9A}" destId="{59B0506B-1F59-4C2F-9081-D7D3D1D27D91}" srcOrd="0" destOrd="0" parTransId="{4D612AD9-FBDE-4F71-8ABC-6102D0367EA2}" sibTransId="{346EFB3E-205E-4EAF-A1C3-CCD4D773B9CF}"/>
    <dgm:cxn modelId="{C5BE233F-965A-43E1-BDB8-02DD49740832}" type="presParOf" srcId="{80DAE666-ABE2-46FF-914A-6919D45DDA65}" destId="{FCBB1E7D-00FB-422D-965D-1B3AC45594F3}" srcOrd="0" destOrd="0" presId="urn:microsoft.com/office/officeart/2005/8/layout/process2"/>
    <dgm:cxn modelId="{C2B6315A-8E8C-48A7-9796-A59A3291213A}" type="presParOf" srcId="{80DAE666-ABE2-46FF-914A-6919D45DDA65}" destId="{4E7AB7C1-AB5A-498F-A725-3A86971A6CCB}" srcOrd="1" destOrd="0" presId="urn:microsoft.com/office/officeart/2005/8/layout/process2"/>
    <dgm:cxn modelId="{8EFC7433-9615-4173-BBC7-B9A39D0D9397}" type="presParOf" srcId="{4E7AB7C1-AB5A-498F-A725-3A86971A6CCB}" destId="{306E8121-695C-47A0-A8EC-0068D7730ADB}" srcOrd="0" destOrd="0" presId="urn:microsoft.com/office/officeart/2005/8/layout/process2"/>
    <dgm:cxn modelId="{A4E05D9A-9573-4F46-8B6F-CB42FE362781}" type="presParOf" srcId="{80DAE666-ABE2-46FF-914A-6919D45DDA65}" destId="{1309D01B-4071-45E6-81C4-C8BB42185EB0}" srcOrd="2" destOrd="0" presId="urn:microsoft.com/office/officeart/2005/8/layout/process2"/>
    <dgm:cxn modelId="{DDDB3D9B-5460-4877-92DE-9EF95C7FE896}" type="presParOf" srcId="{80DAE666-ABE2-46FF-914A-6919D45DDA65}" destId="{1026C34A-3418-4F72-A136-E84F35E8A42E}" srcOrd="3" destOrd="0" presId="urn:microsoft.com/office/officeart/2005/8/layout/process2"/>
    <dgm:cxn modelId="{97CCAE32-B31A-4D4D-8279-426FF17F2D1E}" type="presParOf" srcId="{1026C34A-3418-4F72-A136-E84F35E8A42E}" destId="{F8B30116-A927-41FF-BFC4-80ED8CE60B9E}" srcOrd="0" destOrd="0" presId="urn:microsoft.com/office/officeart/2005/8/layout/process2"/>
    <dgm:cxn modelId="{1485BCD8-2B69-4523-A8F8-593185333171}" type="presParOf" srcId="{80DAE666-ABE2-46FF-914A-6919D45DDA65}" destId="{3FFF31FE-E880-4135-9D78-501649C58A3F}" srcOrd="4" destOrd="0" presId="urn:microsoft.com/office/officeart/2005/8/layout/process2"/>
    <dgm:cxn modelId="{22DA08F4-15FC-4C9B-83D4-030F669D89CC}" type="presParOf" srcId="{80DAE666-ABE2-46FF-914A-6919D45DDA65}" destId="{E297E859-8791-4881-9E02-24B6DFC38A8B}" srcOrd="5" destOrd="0" presId="urn:microsoft.com/office/officeart/2005/8/layout/process2"/>
    <dgm:cxn modelId="{80FFDB11-F25F-4520-B058-25C8A72136DC}" type="presParOf" srcId="{E297E859-8791-4881-9E02-24B6DFC38A8B}" destId="{D8BFCCDB-CFEA-4867-B81B-26F235C18DA9}" srcOrd="0" destOrd="0" presId="urn:microsoft.com/office/officeart/2005/8/layout/process2"/>
    <dgm:cxn modelId="{5EC99500-A598-438C-9070-CFFAB44185DC}" type="presParOf" srcId="{80DAE666-ABE2-46FF-914A-6919D45DDA65}" destId="{47F023DD-4280-4BCE-ADE1-B1C260888900}" srcOrd="6" destOrd="0" presId="urn:microsoft.com/office/officeart/2005/8/layout/process2"/>
    <dgm:cxn modelId="{8CC8BA30-0871-4DBE-BA91-00C12F42C10B}" type="presParOf" srcId="{80DAE666-ABE2-46FF-914A-6919D45DDA65}" destId="{1E56E84E-1A68-4F2E-9B12-077C8CA03EDA}" srcOrd="7" destOrd="0" presId="urn:microsoft.com/office/officeart/2005/8/layout/process2"/>
    <dgm:cxn modelId="{35A74D76-B470-48EB-B85C-99D011ED658B}" type="presParOf" srcId="{1E56E84E-1A68-4F2E-9B12-077C8CA03EDA}" destId="{2F2FAAF4-7C53-422C-BC3E-8340ACEA1780}" srcOrd="0" destOrd="0" presId="urn:microsoft.com/office/officeart/2005/8/layout/process2"/>
    <dgm:cxn modelId="{2835CA03-99D9-4CFD-969B-05EDD951A149}" type="presParOf" srcId="{80DAE666-ABE2-46FF-914A-6919D45DDA65}" destId="{8BF84BD3-1B94-4A05-8805-5BA70C12893A}"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FAF122-6D49-4563-95D7-64A3B480C90A}" type="doc">
      <dgm:prSet loTypeId="urn:microsoft.com/office/officeart/2008/layout/AlternatingPictureBlocks" loCatId="picture" qsTypeId="urn:microsoft.com/office/officeart/2005/8/quickstyle/simple3" qsCatId="simple" csTypeId="urn:microsoft.com/office/officeart/2005/8/colors/accent1_2" csCatId="accent1" phldr="1"/>
      <dgm:spPr/>
    </dgm:pt>
    <dgm:pt modelId="{7B56B2E6-27DE-4F9E-9EFC-DB742DB53C48}">
      <dgm:prSet phldrT="[Κείμενο]" custT="1"/>
      <dgm:spPr/>
      <dgm:t>
        <a:bodyPr/>
        <a:lstStyle/>
        <a:p>
          <a:r>
            <a:rPr lang="en-US" sz="2800" dirty="0"/>
            <a:t>Chamilo</a:t>
          </a:r>
          <a:endParaRPr lang="el-GR" sz="2800" dirty="0"/>
        </a:p>
      </dgm:t>
    </dgm:pt>
    <dgm:pt modelId="{468C4EFE-90AE-47B4-B4F1-2247AD2E3B17}" type="parTrans" cxnId="{13925C42-A1F5-4488-A1B4-6A5E20B77B3A}">
      <dgm:prSet/>
      <dgm:spPr/>
      <dgm:t>
        <a:bodyPr/>
        <a:lstStyle/>
        <a:p>
          <a:endParaRPr lang="el-GR"/>
        </a:p>
      </dgm:t>
    </dgm:pt>
    <dgm:pt modelId="{9004D332-56D2-48F0-B510-7FB202F4B9CD}" type="sibTrans" cxnId="{13925C42-A1F5-4488-A1B4-6A5E20B77B3A}">
      <dgm:prSet/>
      <dgm:spPr/>
      <dgm:t>
        <a:bodyPr/>
        <a:lstStyle/>
        <a:p>
          <a:endParaRPr lang="el-GR"/>
        </a:p>
      </dgm:t>
    </dgm:pt>
    <dgm:pt modelId="{2EF0FBAC-8081-4786-8232-41F57D49B910}">
      <dgm:prSet phldrT="[Κείμενο]" custT="1"/>
      <dgm:spPr/>
      <dgm:t>
        <a:bodyPr/>
        <a:lstStyle/>
        <a:p>
          <a:r>
            <a:rPr lang="en-US" sz="2800" dirty="0"/>
            <a:t>H5P</a:t>
          </a:r>
          <a:endParaRPr lang="el-GR" sz="2800" dirty="0"/>
        </a:p>
      </dgm:t>
    </dgm:pt>
    <dgm:pt modelId="{D671F847-A5D5-4B09-816C-298CA811147A}" type="parTrans" cxnId="{8A5E0D51-5BF0-44B5-AFD0-16BEEE525ADE}">
      <dgm:prSet/>
      <dgm:spPr/>
      <dgm:t>
        <a:bodyPr/>
        <a:lstStyle/>
        <a:p>
          <a:endParaRPr lang="el-GR"/>
        </a:p>
      </dgm:t>
    </dgm:pt>
    <dgm:pt modelId="{FB56BB05-B53C-439B-A169-19696ABA9329}" type="sibTrans" cxnId="{8A5E0D51-5BF0-44B5-AFD0-16BEEE525ADE}">
      <dgm:prSet/>
      <dgm:spPr/>
      <dgm:t>
        <a:bodyPr/>
        <a:lstStyle/>
        <a:p>
          <a:endParaRPr lang="el-GR"/>
        </a:p>
      </dgm:t>
    </dgm:pt>
    <dgm:pt modelId="{55C2671D-5608-4C5B-9679-A363356AA576}">
      <dgm:prSet phldrT="[Κείμενο]" custT="1"/>
      <dgm:spPr/>
      <dgm:t>
        <a:bodyPr/>
        <a:lstStyle/>
        <a:p>
          <a:r>
            <a:rPr lang="en-US" sz="2800" dirty="0"/>
            <a:t>Blippar</a:t>
          </a:r>
          <a:endParaRPr lang="el-GR" sz="2800" dirty="0"/>
        </a:p>
      </dgm:t>
    </dgm:pt>
    <dgm:pt modelId="{93E8FB9F-F82E-4609-A796-63D6135BF09E}" type="parTrans" cxnId="{FAE42A55-4979-40F9-AEA9-FAF075B76ED6}">
      <dgm:prSet/>
      <dgm:spPr/>
      <dgm:t>
        <a:bodyPr/>
        <a:lstStyle/>
        <a:p>
          <a:endParaRPr lang="el-GR"/>
        </a:p>
      </dgm:t>
    </dgm:pt>
    <dgm:pt modelId="{2D0A8DD7-D452-4DC4-8E43-5683E6DC2D0E}" type="sibTrans" cxnId="{FAE42A55-4979-40F9-AEA9-FAF075B76ED6}">
      <dgm:prSet/>
      <dgm:spPr/>
      <dgm:t>
        <a:bodyPr/>
        <a:lstStyle/>
        <a:p>
          <a:endParaRPr lang="el-GR"/>
        </a:p>
      </dgm:t>
    </dgm:pt>
    <dgm:pt modelId="{EFA3F8DB-5109-4F35-A060-0E5070D11153}" type="pres">
      <dgm:prSet presAssocID="{27FAF122-6D49-4563-95D7-64A3B480C90A}" presName="linearFlow" presStyleCnt="0">
        <dgm:presLayoutVars>
          <dgm:dir/>
          <dgm:resizeHandles val="exact"/>
        </dgm:presLayoutVars>
      </dgm:prSet>
      <dgm:spPr/>
    </dgm:pt>
    <dgm:pt modelId="{B74BEF20-4E7D-4C0A-B9FE-CC875BABBEE1}" type="pres">
      <dgm:prSet presAssocID="{7B56B2E6-27DE-4F9E-9EFC-DB742DB53C48}" presName="comp" presStyleCnt="0"/>
      <dgm:spPr/>
    </dgm:pt>
    <dgm:pt modelId="{6DA3B938-AB02-475E-AA3D-3EF23BD7CBCA}" type="pres">
      <dgm:prSet presAssocID="{7B56B2E6-27DE-4F9E-9EFC-DB742DB53C48}" presName="rect2" presStyleLbl="node1" presStyleIdx="0" presStyleCnt="3">
        <dgm:presLayoutVars>
          <dgm:bulletEnabled val="1"/>
        </dgm:presLayoutVars>
      </dgm:prSet>
      <dgm:spPr/>
    </dgm:pt>
    <dgm:pt modelId="{30357361-4199-45F2-A59B-7DEEF2C3CD18}" type="pres">
      <dgm:prSet presAssocID="{7B56B2E6-27DE-4F9E-9EFC-DB742DB53C48}" presName="rect1" presStyleLbl="lnNode1" presStyleIdx="0" presStyleCnt="3"/>
      <dgm:spPr/>
    </dgm:pt>
    <dgm:pt modelId="{9370EA69-244F-45C0-A279-07BEDC1FC0CD}" type="pres">
      <dgm:prSet presAssocID="{9004D332-56D2-48F0-B510-7FB202F4B9CD}" presName="sibTrans" presStyleCnt="0"/>
      <dgm:spPr/>
    </dgm:pt>
    <dgm:pt modelId="{B59322B5-903D-42F0-B07B-1050AB3B070C}" type="pres">
      <dgm:prSet presAssocID="{2EF0FBAC-8081-4786-8232-41F57D49B910}" presName="comp" presStyleCnt="0"/>
      <dgm:spPr/>
    </dgm:pt>
    <dgm:pt modelId="{4BB34895-5B05-4D26-87EB-DEADDD1B0DAD}" type="pres">
      <dgm:prSet presAssocID="{2EF0FBAC-8081-4786-8232-41F57D49B910}" presName="rect2" presStyleLbl="node1" presStyleIdx="1" presStyleCnt="3">
        <dgm:presLayoutVars>
          <dgm:bulletEnabled val="1"/>
        </dgm:presLayoutVars>
      </dgm:prSet>
      <dgm:spPr/>
    </dgm:pt>
    <dgm:pt modelId="{57F3ECA2-A524-464F-B1BE-90753A511D5F}" type="pres">
      <dgm:prSet presAssocID="{2EF0FBAC-8081-4786-8232-41F57D49B910}" presName="rect1" presStyleLbl="lnNode1" presStyleIdx="1" presStyleCnt="3"/>
      <dgm:spPr/>
    </dgm:pt>
    <dgm:pt modelId="{23C42304-479D-4B1A-8BEC-254114F8B2F4}" type="pres">
      <dgm:prSet presAssocID="{FB56BB05-B53C-439B-A169-19696ABA9329}" presName="sibTrans" presStyleCnt="0"/>
      <dgm:spPr/>
    </dgm:pt>
    <dgm:pt modelId="{CFDF0004-AAF0-4F00-B7ED-97B5E96AE493}" type="pres">
      <dgm:prSet presAssocID="{55C2671D-5608-4C5B-9679-A363356AA576}" presName="comp" presStyleCnt="0"/>
      <dgm:spPr/>
    </dgm:pt>
    <dgm:pt modelId="{48CDCDE4-2E7A-43C0-BA0A-08066495F4D1}" type="pres">
      <dgm:prSet presAssocID="{55C2671D-5608-4C5B-9679-A363356AA576}" presName="rect2" presStyleLbl="node1" presStyleIdx="2" presStyleCnt="3">
        <dgm:presLayoutVars>
          <dgm:bulletEnabled val="1"/>
        </dgm:presLayoutVars>
      </dgm:prSet>
      <dgm:spPr/>
    </dgm:pt>
    <dgm:pt modelId="{D662606E-82B2-40FB-9A20-9D0D75CD9F08}" type="pres">
      <dgm:prSet presAssocID="{55C2671D-5608-4C5B-9679-A363356AA576}" presName="rect1" presStyleLbl="lnNode1" presStyleIdx="2" presStyleCnt="3"/>
      <dgm:spPr/>
    </dgm:pt>
  </dgm:ptLst>
  <dgm:cxnLst>
    <dgm:cxn modelId="{71344102-9412-4329-8E25-B54F87B51F8C}" type="presOf" srcId="{2EF0FBAC-8081-4786-8232-41F57D49B910}" destId="{4BB34895-5B05-4D26-87EB-DEADDD1B0DAD}" srcOrd="0" destOrd="0" presId="urn:microsoft.com/office/officeart/2008/layout/AlternatingPictureBlocks"/>
    <dgm:cxn modelId="{CF3FC522-37CA-4D46-AA8F-19EB487E6B91}" type="presOf" srcId="{27FAF122-6D49-4563-95D7-64A3B480C90A}" destId="{EFA3F8DB-5109-4F35-A060-0E5070D11153}" srcOrd="0" destOrd="0" presId="urn:microsoft.com/office/officeart/2008/layout/AlternatingPictureBlocks"/>
    <dgm:cxn modelId="{13925C42-A1F5-4488-A1B4-6A5E20B77B3A}" srcId="{27FAF122-6D49-4563-95D7-64A3B480C90A}" destId="{7B56B2E6-27DE-4F9E-9EFC-DB742DB53C48}" srcOrd="0" destOrd="0" parTransId="{468C4EFE-90AE-47B4-B4F1-2247AD2E3B17}" sibTransId="{9004D332-56D2-48F0-B510-7FB202F4B9CD}"/>
    <dgm:cxn modelId="{8A5E0D51-5BF0-44B5-AFD0-16BEEE525ADE}" srcId="{27FAF122-6D49-4563-95D7-64A3B480C90A}" destId="{2EF0FBAC-8081-4786-8232-41F57D49B910}" srcOrd="1" destOrd="0" parTransId="{D671F847-A5D5-4B09-816C-298CA811147A}" sibTransId="{FB56BB05-B53C-439B-A169-19696ABA9329}"/>
    <dgm:cxn modelId="{FAE42A55-4979-40F9-AEA9-FAF075B76ED6}" srcId="{27FAF122-6D49-4563-95D7-64A3B480C90A}" destId="{55C2671D-5608-4C5B-9679-A363356AA576}" srcOrd="2" destOrd="0" parTransId="{93E8FB9F-F82E-4609-A796-63D6135BF09E}" sibTransId="{2D0A8DD7-D452-4DC4-8E43-5683E6DC2D0E}"/>
    <dgm:cxn modelId="{A95D76B2-7989-4D9C-8E0A-2588D595B4CF}" type="presOf" srcId="{55C2671D-5608-4C5B-9679-A363356AA576}" destId="{48CDCDE4-2E7A-43C0-BA0A-08066495F4D1}" srcOrd="0" destOrd="0" presId="urn:microsoft.com/office/officeart/2008/layout/AlternatingPictureBlocks"/>
    <dgm:cxn modelId="{DE1A7DD1-D4E4-4CF2-A6AF-6A63ECD3C70E}" type="presOf" srcId="{7B56B2E6-27DE-4F9E-9EFC-DB742DB53C48}" destId="{6DA3B938-AB02-475E-AA3D-3EF23BD7CBCA}" srcOrd="0" destOrd="0" presId="urn:microsoft.com/office/officeart/2008/layout/AlternatingPictureBlocks"/>
    <dgm:cxn modelId="{70108DCA-68CA-4B55-99E7-C9CA13D2E0EB}" type="presParOf" srcId="{EFA3F8DB-5109-4F35-A060-0E5070D11153}" destId="{B74BEF20-4E7D-4C0A-B9FE-CC875BABBEE1}" srcOrd="0" destOrd="0" presId="urn:microsoft.com/office/officeart/2008/layout/AlternatingPictureBlocks"/>
    <dgm:cxn modelId="{9C47DAF0-B2D2-4CCE-9ED6-EDD053763C0E}" type="presParOf" srcId="{B74BEF20-4E7D-4C0A-B9FE-CC875BABBEE1}" destId="{6DA3B938-AB02-475E-AA3D-3EF23BD7CBCA}" srcOrd="0" destOrd="0" presId="urn:microsoft.com/office/officeart/2008/layout/AlternatingPictureBlocks"/>
    <dgm:cxn modelId="{B48503A5-CB1A-498E-8B89-715E82E388F1}" type="presParOf" srcId="{B74BEF20-4E7D-4C0A-B9FE-CC875BABBEE1}" destId="{30357361-4199-45F2-A59B-7DEEF2C3CD18}" srcOrd="1" destOrd="0" presId="urn:microsoft.com/office/officeart/2008/layout/AlternatingPictureBlocks"/>
    <dgm:cxn modelId="{2927928D-22BE-45C1-AA14-B70180BEAEBD}" type="presParOf" srcId="{EFA3F8DB-5109-4F35-A060-0E5070D11153}" destId="{9370EA69-244F-45C0-A279-07BEDC1FC0CD}" srcOrd="1" destOrd="0" presId="urn:microsoft.com/office/officeart/2008/layout/AlternatingPictureBlocks"/>
    <dgm:cxn modelId="{AB8EE1DB-A1D5-4B66-8268-4EDD7518D718}" type="presParOf" srcId="{EFA3F8DB-5109-4F35-A060-0E5070D11153}" destId="{B59322B5-903D-42F0-B07B-1050AB3B070C}" srcOrd="2" destOrd="0" presId="urn:microsoft.com/office/officeart/2008/layout/AlternatingPictureBlocks"/>
    <dgm:cxn modelId="{EC0CE6A8-30D6-444A-8AC9-8032F318ADA9}" type="presParOf" srcId="{B59322B5-903D-42F0-B07B-1050AB3B070C}" destId="{4BB34895-5B05-4D26-87EB-DEADDD1B0DAD}" srcOrd="0" destOrd="0" presId="urn:microsoft.com/office/officeart/2008/layout/AlternatingPictureBlocks"/>
    <dgm:cxn modelId="{1691ADD6-36E8-4FE3-8A9A-F3B68959FD1C}" type="presParOf" srcId="{B59322B5-903D-42F0-B07B-1050AB3B070C}" destId="{57F3ECA2-A524-464F-B1BE-90753A511D5F}" srcOrd="1" destOrd="0" presId="urn:microsoft.com/office/officeart/2008/layout/AlternatingPictureBlocks"/>
    <dgm:cxn modelId="{B19C0B31-D8B1-48E3-8155-8C3838C28DDC}" type="presParOf" srcId="{EFA3F8DB-5109-4F35-A060-0E5070D11153}" destId="{23C42304-479D-4B1A-8BEC-254114F8B2F4}" srcOrd="3" destOrd="0" presId="urn:microsoft.com/office/officeart/2008/layout/AlternatingPictureBlocks"/>
    <dgm:cxn modelId="{BD61789A-FAAE-4605-A28D-67BFC92D9CAF}" type="presParOf" srcId="{EFA3F8DB-5109-4F35-A060-0E5070D11153}" destId="{CFDF0004-AAF0-4F00-B7ED-97B5E96AE493}" srcOrd="4" destOrd="0" presId="urn:microsoft.com/office/officeart/2008/layout/AlternatingPictureBlocks"/>
    <dgm:cxn modelId="{94EE519A-2B27-455D-BA4B-689A7969A138}" type="presParOf" srcId="{CFDF0004-AAF0-4F00-B7ED-97B5E96AE493}" destId="{48CDCDE4-2E7A-43C0-BA0A-08066495F4D1}" srcOrd="0" destOrd="0" presId="urn:microsoft.com/office/officeart/2008/layout/AlternatingPictureBlocks"/>
    <dgm:cxn modelId="{47E019F3-C0AC-47CD-98C3-9B8838243537}" type="presParOf" srcId="{CFDF0004-AAF0-4F00-B7ED-97B5E96AE493}" destId="{D662606E-82B2-40FB-9A20-9D0D75CD9F08}"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7FAF122-6D49-4563-95D7-64A3B480C90A}" type="doc">
      <dgm:prSet loTypeId="urn:microsoft.com/office/officeart/2008/layout/AlternatingPictureBlocks" loCatId="picture" qsTypeId="urn:microsoft.com/office/officeart/2005/8/quickstyle/simple3" qsCatId="simple" csTypeId="urn:microsoft.com/office/officeart/2005/8/colors/accent1_2" csCatId="accent1" phldr="1"/>
      <dgm:spPr/>
    </dgm:pt>
    <dgm:pt modelId="{7B56B2E6-27DE-4F9E-9EFC-DB742DB53C48}">
      <dgm:prSet phldrT="[Κείμενο]" custT="1"/>
      <dgm:spPr/>
      <dgm:t>
        <a:bodyPr/>
        <a:lstStyle/>
        <a:p>
          <a:r>
            <a:rPr lang="en-US" sz="2800" dirty="0" err="1"/>
            <a:t>Youtube</a:t>
          </a:r>
          <a:r>
            <a:rPr lang="en-US" sz="2800" dirty="0"/>
            <a:t> </a:t>
          </a:r>
          <a:r>
            <a:rPr lang="en-US" sz="2800" dirty="0" err="1"/>
            <a:t>channnel</a:t>
          </a:r>
          <a:endParaRPr lang="el-GR" sz="2800" dirty="0"/>
        </a:p>
      </dgm:t>
    </dgm:pt>
    <dgm:pt modelId="{468C4EFE-90AE-47B4-B4F1-2247AD2E3B17}" type="parTrans" cxnId="{13925C42-A1F5-4488-A1B4-6A5E20B77B3A}">
      <dgm:prSet/>
      <dgm:spPr/>
      <dgm:t>
        <a:bodyPr/>
        <a:lstStyle/>
        <a:p>
          <a:endParaRPr lang="el-GR"/>
        </a:p>
      </dgm:t>
    </dgm:pt>
    <dgm:pt modelId="{9004D332-56D2-48F0-B510-7FB202F4B9CD}" type="sibTrans" cxnId="{13925C42-A1F5-4488-A1B4-6A5E20B77B3A}">
      <dgm:prSet/>
      <dgm:spPr/>
      <dgm:t>
        <a:bodyPr/>
        <a:lstStyle/>
        <a:p>
          <a:endParaRPr lang="el-GR"/>
        </a:p>
      </dgm:t>
    </dgm:pt>
    <dgm:pt modelId="{2EF0FBAC-8081-4786-8232-41F57D49B910}">
      <dgm:prSet phldrT="[Κείμενο]" custT="1"/>
      <dgm:spPr/>
      <dgm:t>
        <a:bodyPr/>
        <a:lstStyle/>
        <a:p>
          <a:r>
            <a:rPr lang="en-US" sz="2800" dirty="0"/>
            <a:t>Actionbound</a:t>
          </a:r>
          <a:endParaRPr lang="el-GR" sz="2800" dirty="0"/>
        </a:p>
      </dgm:t>
    </dgm:pt>
    <dgm:pt modelId="{D671F847-A5D5-4B09-816C-298CA811147A}" type="parTrans" cxnId="{8A5E0D51-5BF0-44B5-AFD0-16BEEE525ADE}">
      <dgm:prSet/>
      <dgm:spPr/>
      <dgm:t>
        <a:bodyPr/>
        <a:lstStyle/>
        <a:p>
          <a:endParaRPr lang="el-GR"/>
        </a:p>
      </dgm:t>
    </dgm:pt>
    <dgm:pt modelId="{FB56BB05-B53C-439B-A169-19696ABA9329}" type="sibTrans" cxnId="{8A5E0D51-5BF0-44B5-AFD0-16BEEE525ADE}">
      <dgm:prSet/>
      <dgm:spPr/>
      <dgm:t>
        <a:bodyPr/>
        <a:lstStyle/>
        <a:p>
          <a:endParaRPr lang="el-GR"/>
        </a:p>
      </dgm:t>
    </dgm:pt>
    <dgm:pt modelId="{55C2671D-5608-4C5B-9679-A363356AA576}">
      <dgm:prSet phldrT="[Κείμενο]" custT="1"/>
      <dgm:spPr/>
      <dgm:t>
        <a:bodyPr/>
        <a:lstStyle/>
        <a:p>
          <a:r>
            <a:rPr lang="en-US" sz="2800" dirty="0"/>
            <a:t>Jigsaw Planet</a:t>
          </a:r>
          <a:endParaRPr lang="el-GR" sz="2800" dirty="0"/>
        </a:p>
      </dgm:t>
    </dgm:pt>
    <dgm:pt modelId="{93E8FB9F-F82E-4609-A796-63D6135BF09E}" type="parTrans" cxnId="{FAE42A55-4979-40F9-AEA9-FAF075B76ED6}">
      <dgm:prSet/>
      <dgm:spPr/>
      <dgm:t>
        <a:bodyPr/>
        <a:lstStyle/>
        <a:p>
          <a:endParaRPr lang="el-GR"/>
        </a:p>
      </dgm:t>
    </dgm:pt>
    <dgm:pt modelId="{2D0A8DD7-D452-4DC4-8E43-5683E6DC2D0E}" type="sibTrans" cxnId="{FAE42A55-4979-40F9-AEA9-FAF075B76ED6}">
      <dgm:prSet/>
      <dgm:spPr/>
      <dgm:t>
        <a:bodyPr/>
        <a:lstStyle/>
        <a:p>
          <a:endParaRPr lang="el-GR"/>
        </a:p>
      </dgm:t>
    </dgm:pt>
    <dgm:pt modelId="{EFA3F8DB-5109-4F35-A060-0E5070D11153}" type="pres">
      <dgm:prSet presAssocID="{27FAF122-6D49-4563-95D7-64A3B480C90A}" presName="linearFlow" presStyleCnt="0">
        <dgm:presLayoutVars>
          <dgm:dir/>
          <dgm:resizeHandles val="exact"/>
        </dgm:presLayoutVars>
      </dgm:prSet>
      <dgm:spPr/>
    </dgm:pt>
    <dgm:pt modelId="{B74BEF20-4E7D-4C0A-B9FE-CC875BABBEE1}" type="pres">
      <dgm:prSet presAssocID="{7B56B2E6-27DE-4F9E-9EFC-DB742DB53C48}" presName="comp" presStyleCnt="0"/>
      <dgm:spPr/>
    </dgm:pt>
    <dgm:pt modelId="{6DA3B938-AB02-475E-AA3D-3EF23BD7CBCA}" type="pres">
      <dgm:prSet presAssocID="{7B56B2E6-27DE-4F9E-9EFC-DB742DB53C48}" presName="rect2" presStyleLbl="node1" presStyleIdx="0" presStyleCnt="3">
        <dgm:presLayoutVars>
          <dgm:bulletEnabled val="1"/>
        </dgm:presLayoutVars>
      </dgm:prSet>
      <dgm:spPr/>
    </dgm:pt>
    <dgm:pt modelId="{30357361-4199-45F2-A59B-7DEEF2C3CD18}" type="pres">
      <dgm:prSet presAssocID="{7B56B2E6-27DE-4F9E-9EFC-DB742DB53C48}" presName="rect1" presStyleLbl="lnNode1" presStyleIdx="0" presStyleCnt="3"/>
      <dgm:spPr/>
    </dgm:pt>
    <dgm:pt modelId="{9370EA69-244F-45C0-A279-07BEDC1FC0CD}" type="pres">
      <dgm:prSet presAssocID="{9004D332-56D2-48F0-B510-7FB202F4B9CD}" presName="sibTrans" presStyleCnt="0"/>
      <dgm:spPr/>
    </dgm:pt>
    <dgm:pt modelId="{B59322B5-903D-42F0-B07B-1050AB3B070C}" type="pres">
      <dgm:prSet presAssocID="{2EF0FBAC-8081-4786-8232-41F57D49B910}" presName="comp" presStyleCnt="0"/>
      <dgm:spPr/>
    </dgm:pt>
    <dgm:pt modelId="{4BB34895-5B05-4D26-87EB-DEADDD1B0DAD}" type="pres">
      <dgm:prSet presAssocID="{2EF0FBAC-8081-4786-8232-41F57D49B910}" presName="rect2" presStyleLbl="node1" presStyleIdx="1" presStyleCnt="3">
        <dgm:presLayoutVars>
          <dgm:bulletEnabled val="1"/>
        </dgm:presLayoutVars>
      </dgm:prSet>
      <dgm:spPr/>
    </dgm:pt>
    <dgm:pt modelId="{57F3ECA2-A524-464F-B1BE-90753A511D5F}" type="pres">
      <dgm:prSet presAssocID="{2EF0FBAC-8081-4786-8232-41F57D49B910}" presName="rect1" presStyleLbl="lnNode1" presStyleIdx="1" presStyleCnt="3"/>
      <dgm:spPr/>
    </dgm:pt>
    <dgm:pt modelId="{23C42304-479D-4B1A-8BEC-254114F8B2F4}" type="pres">
      <dgm:prSet presAssocID="{FB56BB05-B53C-439B-A169-19696ABA9329}" presName="sibTrans" presStyleCnt="0"/>
      <dgm:spPr/>
    </dgm:pt>
    <dgm:pt modelId="{CFDF0004-AAF0-4F00-B7ED-97B5E96AE493}" type="pres">
      <dgm:prSet presAssocID="{55C2671D-5608-4C5B-9679-A363356AA576}" presName="comp" presStyleCnt="0"/>
      <dgm:spPr/>
    </dgm:pt>
    <dgm:pt modelId="{48CDCDE4-2E7A-43C0-BA0A-08066495F4D1}" type="pres">
      <dgm:prSet presAssocID="{55C2671D-5608-4C5B-9679-A363356AA576}" presName="rect2" presStyleLbl="node1" presStyleIdx="2" presStyleCnt="3">
        <dgm:presLayoutVars>
          <dgm:bulletEnabled val="1"/>
        </dgm:presLayoutVars>
      </dgm:prSet>
      <dgm:spPr/>
    </dgm:pt>
    <dgm:pt modelId="{D662606E-82B2-40FB-9A20-9D0D75CD9F08}" type="pres">
      <dgm:prSet presAssocID="{55C2671D-5608-4C5B-9679-A363356AA576}" presName="rect1" presStyleLbl="lnNode1" presStyleIdx="2" presStyleCnt="3"/>
      <dgm:spPr/>
    </dgm:pt>
  </dgm:ptLst>
  <dgm:cxnLst>
    <dgm:cxn modelId="{71344102-9412-4329-8E25-B54F87B51F8C}" type="presOf" srcId="{2EF0FBAC-8081-4786-8232-41F57D49B910}" destId="{4BB34895-5B05-4D26-87EB-DEADDD1B0DAD}" srcOrd="0" destOrd="0" presId="urn:microsoft.com/office/officeart/2008/layout/AlternatingPictureBlocks"/>
    <dgm:cxn modelId="{CF3FC522-37CA-4D46-AA8F-19EB487E6B91}" type="presOf" srcId="{27FAF122-6D49-4563-95D7-64A3B480C90A}" destId="{EFA3F8DB-5109-4F35-A060-0E5070D11153}" srcOrd="0" destOrd="0" presId="urn:microsoft.com/office/officeart/2008/layout/AlternatingPictureBlocks"/>
    <dgm:cxn modelId="{13925C42-A1F5-4488-A1B4-6A5E20B77B3A}" srcId="{27FAF122-6D49-4563-95D7-64A3B480C90A}" destId="{7B56B2E6-27DE-4F9E-9EFC-DB742DB53C48}" srcOrd="0" destOrd="0" parTransId="{468C4EFE-90AE-47B4-B4F1-2247AD2E3B17}" sibTransId="{9004D332-56D2-48F0-B510-7FB202F4B9CD}"/>
    <dgm:cxn modelId="{8A5E0D51-5BF0-44B5-AFD0-16BEEE525ADE}" srcId="{27FAF122-6D49-4563-95D7-64A3B480C90A}" destId="{2EF0FBAC-8081-4786-8232-41F57D49B910}" srcOrd="1" destOrd="0" parTransId="{D671F847-A5D5-4B09-816C-298CA811147A}" sibTransId="{FB56BB05-B53C-439B-A169-19696ABA9329}"/>
    <dgm:cxn modelId="{FAE42A55-4979-40F9-AEA9-FAF075B76ED6}" srcId="{27FAF122-6D49-4563-95D7-64A3B480C90A}" destId="{55C2671D-5608-4C5B-9679-A363356AA576}" srcOrd="2" destOrd="0" parTransId="{93E8FB9F-F82E-4609-A796-63D6135BF09E}" sibTransId="{2D0A8DD7-D452-4DC4-8E43-5683E6DC2D0E}"/>
    <dgm:cxn modelId="{A95D76B2-7989-4D9C-8E0A-2588D595B4CF}" type="presOf" srcId="{55C2671D-5608-4C5B-9679-A363356AA576}" destId="{48CDCDE4-2E7A-43C0-BA0A-08066495F4D1}" srcOrd="0" destOrd="0" presId="urn:microsoft.com/office/officeart/2008/layout/AlternatingPictureBlocks"/>
    <dgm:cxn modelId="{DE1A7DD1-D4E4-4CF2-A6AF-6A63ECD3C70E}" type="presOf" srcId="{7B56B2E6-27DE-4F9E-9EFC-DB742DB53C48}" destId="{6DA3B938-AB02-475E-AA3D-3EF23BD7CBCA}" srcOrd="0" destOrd="0" presId="urn:microsoft.com/office/officeart/2008/layout/AlternatingPictureBlocks"/>
    <dgm:cxn modelId="{70108DCA-68CA-4B55-99E7-C9CA13D2E0EB}" type="presParOf" srcId="{EFA3F8DB-5109-4F35-A060-0E5070D11153}" destId="{B74BEF20-4E7D-4C0A-B9FE-CC875BABBEE1}" srcOrd="0" destOrd="0" presId="urn:microsoft.com/office/officeart/2008/layout/AlternatingPictureBlocks"/>
    <dgm:cxn modelId="{9C47DAF0-B2D2-4CCE-9ED6-EDD053763C0E}" type="presParOf" srcId="{B74BEF20-4E7D-4C0A-B9FE-CC875BABBEE1}" destId="{6DA3B938-AB02-475E-AA3D-3EF23BD7CBCA}" srcOrd="0" destOrd="0" presId="urn:microsoft.com/office/officeart/2008/layout/AlternatingPictureBlocks"/>
    <dgm:cxn modelId="{B48503A5-CB1A-498E-8B89-715E82E388F1}" type="presParOf" srcId="{B74BEF20-4E7D-4C0A-B9FE-CC875BABBEE1}" destId="{30357361-4199-45F2-A59B-7DEEF2C3CD18}" srcOrd="1" destOrd="0" presId="urn:microsoft.com/office/officeart/2008/layout/AlternatingPictureBlocks"/>
    <dgm:cxn modelId="{2927928D-22BE-45C1-AA14-B70180BEAEBD}" type="presParOf" srcId="{EFA3F8DB-5109-4F35-A060-0E5070D11153}" destId="{9370EA69-244F-45C0-A279-07BEDC1FC0CD}" srcOrd="1" destOrd="0" presId="urn:microsoft.com/office/officeart/2008/layout/AlternatingPictureBlocks"/>
    <dgm:cxn modelId="{AB8EE1DB-A1D5-4B66-8268-4EDD7518D718}" type="presParOf" srcId="{EFA3F8DB-5109-4F35-A060-0E5070D11153}" destId="{B59322B5-903D-42F0-B07B-1050AB3B070C}" srcOrd="2" destOrd="0" presId="urn:microsoft.com/office/officeart/2008/layout/AlternatingPictureBlocks"/>
    <dgm:cxn modelId="{EC0CE6A8-30D6-444A-8AC9-8032F318ADA9}" type="presParOf" srcId="{B59322B5-903D-42F0-B07B-1050AB3B070C}" destId="{4BB34895-5B05-4D26-87EB-DEADDD1B0DAD}" srcOrd="0" destOrd="0" presId="urn:microsoft.com/office/officeart/2008/layout/AlternatingPictureBlocks"/>
    <dgm:cxn modelId="{1691ADD6-36E8-4FE3-8A9A-F3B68959FD1C}" type="presParOf" srcId="{B59322B5-903D-42F0-B07B-1050AB3B070C}" destId="{57F3ECA2-A524-464F-B1BE-90753A511D5F}" srcOrd="1" destOrd="0" presId="urn:microsoft.com/office/officeart/2008/layout/AlternatingPictureBlocks"/>
    <dgm:cxn modelId="{B19C0B31-D8B1-48E3-8155-8C3838C28DDC}" type="presParOf" srcId="{EFA3F8DB-5109-4F35-A060-0E5070D11153}" destId="{23C42304-479D-4B1A-8BEC-254114F8B2F4}" srcOrd="3" destOrd="0" presId="urn:microsoft.com/office/officeart/2008/layout/AlternatingPictureBlocks"/>
    <dgm:cxn modelId="{BD61789A-FAAE-4605-A28D-67BFC92D9CAF}" type="presParOf" srcId="{EFA3F8DB-5109-4F35-A060-0E5070D11153}" destId="{CFDF0004-AAF0-4F00-B7ED-97B5E96AE493}" srcOrd="4" destOrd="0" presId="urn:microsoft.com/office/officeart/2008/layout/AlternatingPictureBlocks"/>
    <dgm:cxn modelId="{94EE519A-2B27-455D-BA4B-689A7969A138}" type="presParOf" srcId="{CFDF0004-AAF0-4F00-B7ED-97B5E96AE493}" destId="{48CDCDE4-2E7A-43C0-BA0A-08066495F4D1}" srcOrd="0" destOrd="0" presId="urn:microsoft.com/office/officeart/2008/layout/AlternatingPictureBlocks"/>
    <dgm:cxn modelId="{47E019F3-C0AC-47CD-98C3-9B8838243537}" type="presParOf" srcId="{CFDF0004-AAF0-4F00-B7ED-97B5E96AE493}" destId="{D662606E-82B2-40FB-9A20-9D0D75CD9F08}"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7FAF122-6D49-4563-95D7-64A3B480C90A}" type="doc">
      <dgm:prSet loTypeId="urn:microsoft.com/office/officeart/2008/layout/AlternatingPictureBlocks" loCatId="picture" qsTypeId="urn:microsoft.com/office/officeart/2005/8/quickstyle/simple3" qsCatId="simple" csTypeId="urn:microsoft.com/office/officeart/2005/8/colors/accent1_2" csCatId="accent1" phldr="1"/>
      <dgm:spPr/>
    </dgm:pt>
    <dgm:pt modelId="{7B56B2E6-27DE-4F9E-9EFC-DB742DB53C48}">
      <dgm:prSet phldrT="[Κείμενο]" custT="1"/>
      <dgm:spPr/>
      <dgm:t>
        <a:bodyPr/>
        <a:lstStyle/>
        <a:p>
          <a:r>
            <a:rPr lang="en-US" sz="2800" dirty="0"/>
            <a:t>Wordwall</a:t>
          </a:r>
          <a:endParaRPr lang="el-GR" sz="2800" dirty="0"/>
        </a:p>
      </dgm:t>
    </dgm:pt>
    <dgm:pt modelId="{468C4EFE-90AE-47B4-B4F1-2247AD2E3B17}" type="parTrans" cxnId="{13925C42-A1F5-4488-A1B4-6A5E20B77B3A}">
      <dgm:prSet/>
      <dgm:spPr/>
      <dgm:t>
        <a:bodyPr/>
        <a:lstStyle/>
        <a:p>
          <a:endParaRPr lang="el-GR"/>
        </a:p>
      </dgm:t>
    </dgm:pt>
    <dgm:pt modelId="{9004D332-56D2-48F0-B510-7FB202F4B9CD}" type="sibTrans" cxnId="{13925C42-A1F5-4488-A1B4-6A5E20B77B3A}">
      <dgm:prSet/>
      <dgm:spPr/>
      <dgm:t>
        <a:bodyPr/>
        <a:lstStyle/>
        <a:p>
          <a:endParaRPr lang="el-GR"/>
        </a:p>
      </dgm:t>
    </dgm:pt>
    <dgm:pt modelId="{EB61F9B2-2BAB-4705-A190-8189B2597E23}">
      <dgm:prSet custT="1"/>
      <dgm:spPr/>
      <dgm:t>
        <a:bodyPr/>
        <a:lstStyle/>
        <a:p>
          <a:r>
            <a:rPr lang="en-US" sz="2800" dirty="0"/>
            <a:t>Movie maker</a:t>
          </a:r>
          <a:endParaRPr lang="el-GR" sz="2800" dirty="0"/>
        </a:p>
      </dgm:t>
    </dgm:pt>
    <dgm:pt modelId="{C8150F60-D910-4663-9EBF-B3095CB33E19}" type="parTrans" cxnId="{267F3C73-58DC-4ADE-B015-EBEC9610FA5C}">
      <dgm:prSet/>
      <dgm:spPr/>
      <dgm:t>
        <a:bodyPr/>
        <a:lstStyle/>
        <a:p>
          <a:endParaRPr lang="el-GR"/>
        </a:p>
      </dgm:t>
    </dgm:pt>
    <dgm:pt modelId="{FB09A692-61C7-4EB3-93F7-512074B94C1D}" type="sibTrans" cxnId="{267F3C73-58DC-4ADE-B015-EBEC9610FA5C}">
      <dgm:prSet/>
      <dgm:spPr/>
      <dgm:t>
        <a:bodyPr/>
        <a:lstStyle/>
        <a:p>
          <a:endParaRPr lang="el-GR"/>
        </a:p>
      </dgm:t>
    </dgm:pt>
    <dgm:pt modelId="{F7C72111-D8D6-4F69-B7C9-9806BBC271B2}">
      <dgm:prSet custT="1"/>
      <dgm:spPr/>
      <dgm:t>
        <a:bodyPr/>
        <a:lstStyle/>
        <a:p>
          <a:r>
            <a:rPr lang="en-US" sz="2800" dirty="0"/>
            <a:t>Doodly</a:t>
          </a:r>
          <a:endParaRPr lang="el-GR" sz="2800" dirty="0"/>
        </a:p>
      </dgm:t>
    </dgm:pt>
    <dgm:pt modelId="{25AC5042-DCA1-4B2D-91B4-BE32927AA45C}" type="parTrans" cxnId="{0942E8F1-C38D-4D77-AC73-BFF207E6833A}">
      <dgm:prSet/>
      <dgm:spPr/>
      <dgm:t>
        <a:bodyPr/>
        <a:lstStyle/>
        <a:p>
          <a:endParaRPr lang="el-GR"/>
        </a:p>
      </dgm:t>
    </dgm:pt>
    <dgm:pt modelId="{BA333DBE-2E5D-46EF-A8A9-344D55F91664}" type="sibTrans" cxnId="{0942E8F1-C38D-4D77-AC73-BFF207E6833A}">
      <dgm:prSet/>
      <dgm:spPr/>
      <dgm:t>
        <a:bodyPr/>
        <a:lstStyle/>
        <a:p>
          <a:endParaRPr lang="el-GR"/>
        </a:p>
      </dgm:t>
    </dgm:pt>
    <dgm:pt modelId="{EFA3F8DB-5109-4F35-A060-0E5070D11153}" type="pres">
      <dgm:prSet presAssocID="{27FAF122-6D49-4563-95D7-64A3B480C90A}" presName="linearFlow" presStyleCnt="0">
        <dgm:presLayoutVars>
          <dgm:dir/>
          <dgm:resizeHandles val="exact"/>
        </dgm:presLayoutVars>
      </dgm:prSet>
      <dgm:spPr/>
    </dgm:pt>
    <dgm:pt modelId="{B74BEF20-4E7D-4C0A-B9FE-CC875BABBEE1}" type="pres">
      <dgm:prSet presAssocID="{7B56B2E6-27DE-4F9E-9EFC-DB742DB53C48}" presName="comp" presStyleCnt="0"/>
      <dgm:spPr/>
    </dgm:pt>
    <dgm:pt modelId="{6DA3B938-AB02-475E-AA3D-3EF23BD7CBCA}" type="pres">
      <dgm:prSet presAssocID="{7B56B2E6-27DE-4F9E-9EFC-DB742DB53C48}" presName="rect2" presStyleLbl="node1" presStyleIdx="0" presStyleCnt="3">
        <dgm:presLayoutVars>
          <dgm:bulletEnabled val="1"/>
        </dgm:presLayoutVars>
      </dgm:prSet>
      <dgm:spPr/>
    </dgm:pt>
    <dgm:pt modelId="{30357361-4199-45F2-A59B-7DEEF2C3CD18}" type="pres">
      <dgm:prSet presAssocID="{7B56B2E6-27DE-4F9E-9EFC-DB742DB53C48}" presName="rect1" presStyleLbl="lnNode1" presStyleIdx="0" presStyleCnt="3"/>
      <dgm:spPr/>
    </dgm:pt>
    <dgm:pt modelId="{9370EA69-244F-45C0-A279-07BEDC1FC0CD}" type="pres">
      <dgm:prSet presAssocID="{9004D332-56D2-48F0-B510-7FB202F4B9CD}" presName="sibTrans" presStyleCnt="0"/>
      <dgm:spPr/>
    </dgm:pt>
    <dgm:pt modelId="{321036B8-57FA-499C-AD6B-71D6A7154EFB}" type="pres">
      <dgm:prSet presAssocID="{F7C72111-D8D6-4F69-B7C9-9806BBC271B2}" presName="comp" presStyleCnt="0"/>
      <dgm:spPr/>
    </dgm:pt>
    <dgm:pt modelId="{12039490-02C6-4B33-9BEF-CE49253E7C48}" type="pres">
      <dgm:prSet presAssocID="{F7C72111-D8D6-4F69-B7C9-9806BBC271B2}" presName="rect2" presStyleLbl="node1" presStyleIdx="1" presStyleCnt="3">
        <dgm:presLayoutVars>
          <dgm:bulletEnabled val="1"/>
        </dgm:presLayoutVars>
      </dgm:prSet>
      <dgm:spPr/>
    </dgm:pt>
    <dgm:pt modelId="{2F0A010A-EB3A-417F-88E9-342B5F7BF4EA}" type="pres">
      <dgm:prSet presAssocID="{F7C72111-D8D6-4F69-B7C9-9806BBC271B2}" presName="rect1" presStyleLbl="lnNode1" presStyleIdx="1" presStyleCnt="3"/>
      <dgm:spPr/>
    </dgm:pt>
    <dgm:pt modelId="{FD3B5DB9-D1D9-484F-AFC5-41C1D655F39E}" type="pres">
      <dgm:prSet presAssocID="{BA333DBE-2E5D-46EF-A8A9-344D55F91664}" presName="sibTrans" presStyleCnt="0"/>
      <dgm:spPr/>
    </dgm:pt>
    <dgm:pt modelId="{6599E6E1-5CC9-4601-8CE8-A20DB9BDD6A7}" type="pres">
      <dgm:prSet presAssocID="{EB61F9B2-2BAB-4705-A190-8189B2597E23}" presName="comp" presStyleCnt="0"/>
      <dgm:spPr/>
    </dgm:pt>
    <dgm:pt modelId="{D8D9AF20-A42A-4EDB-95A5-8AA8DBC87B2C}" type="pres">
      <dgm:prSet presAssocID="{EB61F9B2-2BAB-4705-A190-8189B2597E23}" presName="rect2" presStyleLbl="node1" presStyleIdx="2" presStyleCnt="3">
        <dgm:presLayoutVars>
          <dgm:bulletEnabled val="1"/>
        </dgm:presLayoutVars>
      </dgm:prSet>
      <dgm:spPr/>
    </dgm:pt>
    <dgm:pt modelId="{B2A1402E-BC82-4CEF-B66E-EF7D61F1B3D0}" type="pres">
      <dgm:prSet presAssocID="{EB61F9B2-2BAB-4705-A190-8189B2597E23}" presName="rect1" presStyleLbl="lnNode1" presStyleIdx="2" presStyleCnt="3"/>
      <dgm:spPr/>
    </dgm:pt>
  </dgm:ptLst>
  <dgm:cxnLst>
    <dgm:cxn modelId="{CE472409-22F8-48D4-9299-CBD7076843E0}" type="presOf" srcId="{EB61F9B2-2BAB-4705-A190-8189B2597E23}" destId="{D8D9AF20-A42A-4EDB-95A5-8AA8DBC87B2C}" srcOrd="0" destOrd="0" presId="urn:microsoft.com/office/officeart/2008/layout/AlternatingPictureBlocks"/>
    <dgm:cxn modelId="{CF3FC522-37CA-4D46-AA8F-19EB487E6B91}" type="presOf" srcId="{27FAF122-6D49-4563-95D7-64A3B480C90A}" destId="{EFA3F8DB-5109-4F35-A060-0E5070D11153}" srcOrd="0" destOrd="0" presId="urn:microsoft.com/office/officeart/2008/layout/AlternatingPictureBlocks"/>
    <dgm:cxn modelId="{13925C42-A1F5-4488-A1B4-6A5E20B77B3A}" srcId="{27FAF122-6D49-4563-95D7-64A3B480C90A}" destId="{7B56B2E6-27DE-4F9E-9EFC-DB742DB53C48}" srcOrd="0" destOrd="0" parTransId="{468C4EFE-90AE-47B4-B4F1-2247AD2E3B17}" sibTransId="{9004D332-56D2-48F0-B510-7FB202F4B9CD}"/>
    <dgm:cxn modelId="{23158A66-1465-4447-A479-C2218E8E44C8}" type="presOf" srcId="{F7C72111-D8D6-4F69-B7C9-9806BBC271B2}" destId="{12039490-02C6-4B33-9BEF-CE49253E7C48}" srcOrd="0" destOrd="0" presId="urn:microsoft.com/office/officeart/2008/layout/AlternatingPictureBlocks"/>
    <dgm:cxn modelId="{267F3C73-58DC-4ADE-B015-EBEC9610FA5C}" srcId="{27FAF122-6D49-4563-95D7-64A3B480C90A}" destId="{EB61F9B2-2BAB-4705-A190-8189B2597E23}" srcOrd="2" destOrd="0" parTransId="{C8150F60-D910-4663-9EBF-B3095CB33E19}" sibTransId="{FB09A692-61C7-4EB3-93F7-512074B94C1D}"/>
    <dgm:cxn modelId="{DE1A7DD1-D4E4-4CF2-A6AF-6A63ECD3C70E}" type="presOf" srcId="{7B56B2E6-27DE-4F9E-9EFC-DB742DB53C48}" destId="{6DA3B938-AB02-475E-AA3D-3EF23BD7CBCA}" srcOrd="0" destOrd="0" presId="urn:microsoft.com/office/officeart/2008/layout/AlternatingPictureBlocks"/>
    <dgm:cxn modelId="{0942E8F1-C38D-4D77-AC73-BFF207E6833A}" srcId="{27FAF122-6D49-4563-95D7-64A3B480C90A}" destId="{F7C72111-D8D6-4F69-B7C9-9806BBC271B2}" srcOrd="1" destOrd="0" parTransId="{25AC5042-DCA1-4B2D-91B4-BE32927AA45C}" sibTransId="{BA333DBE-2E5D-46EF-A8A9-344D55F91664}"/>
    <dgm:cxn modelId="{70108DCA-68CA-4B55-99E7-C9CA13D2E0EB}" type="presParOf" srcId="{EFA3F8DB-5109-4F35-A060-0E5070D11153}" destId="{B74BEF20-4E7D-4C0A-B9FE-CC875BABBEE1}" srcOrd="0" destOrd="0" presId="urn:microsoft.com/office/officeart/2008/layout/AlternatingPictureBlocks"/>
    <dgm:cxn modelId="{9C47DAF0-B2D2-4CCE-9ED6-EDD053763C0E}" type="presParOf" srcId="{B74BEF20-4E7D-4C0A-B9FE-CC875BABBEE1}" destId="{6DA3B938-AB02-475E-AA3D-3EF23BD7CBCA}" srcOrd="0" destOrd="0" presId="urn:microsoft.com/office/officeart/2008/layout/AlternatingPictureBlocks"/>
    <dgm:cxn modelId="{B48503A5-CB1A-498E-8B89-715E82E388F1}" type="presParOf" srcId="{B74BEF20-4E7D-4C0A-B9FE-CC875BABBEE1}" destId="{30357361-4199-45F2-A59B-7DEEF2C3CD18}" srcOrd="1" destOrd="0" presId="urn:microsoft.com/office/officeart/2008/layout/AlternatingPictureBlocks"/>
    <dgm:cxn modelId="{2927928D-22BE-45C1-AA14-B70180BEAEBD}" type="presParOf" srcId="{EFA3F8DB-5109-4F35-A060-0E5070D11153}" destId="{9370EA69-244F-45C0-A279-07BEDC1FC0CD}" srcOrd="1" destOrd="0" presId="urn:microsoft.com/office/officeart/2008/layout/AlternatingPictureBlocks"/>
    <dgm:cxn modelId="{3B61C2A8-82EE-4ED5-A5C2-11D6A1D6D1DB}" type="presParOf" srcId="{EFA3F8DB-5109-4F35-A060-0E5070D11153}" destId="{321036B8-57FA-499C-AD6B-71D6A7154EFB}" srcOrd="2" destOrd="0" presId="urn:microsoft.com/office/officeart/2008/layout/AlternatingPictureBlocks"/>
    <dgm:cxn modelId="{F26C2E43-6508-4ABD-AE52-1AB67C63142F}" type="presParOf" srcId="{321036B8-57FA-499C-AD6B-71D6A7154EFB}" destId="{12039490-02C6-4B33-9BEF-CE49253E7C48}" srcOrd="0" destOrd="0" presId="urn:microsoft.com/office/officeart/2008/layout/AlternatingPictureBlocks"/>
    <dgm:cxn modelId="{84B52277-CEA0-40BA-B63B-6FACEF9684E9}" type="presParOf" srcId="{321036B8-57FA-499C-AD6B-71D6A7154EFB}" destId="{2F0A010A-EB3A-417F-88E9-342B5F7BF4EA}" srcOrd="1" destOrd="0" presId="urn:microsoft.com/office/officeart/2008/layout/AlternatingPictureBlocks"/>
    <dgm:cxn modelId="{7EA7DD4E-C8E8-40D7-BD25-B4FDF63EB45A}" type="presParOf" srcId="{EFA3F8DB-5109-4F35-A060-0E5070D11153}" destId="{FD3B5DB9-D1D9-484F-AFC5-41C1D655F39E}" srcOrd="3" destOrd="0" presId="urn:microsoft.com/office/officeart/2008/layout/AlternatingPictureBlocks"/>
    <dgm:cxn modelId="{A1CD665C-D558-48F9-819B-F8743E6AD0D3}" type="presParOf" srcId="{EFA3F8DB-5109-4F35-A060-0E5070D11153}" destId="{6599E6E1-5CC9-4601-8CE8-A20DB9BDD6A7}" srcOrd="4" destOrd="0" presId="urn:microsoft.com/office/officeart/2008/layout/AlternatingPictureBlocks"/>
    <dgm:cxn modelId="{989AA36E-9BA8-43EA-ACC5-21D417A3BDF1}" type="presParOf" srcId="{6599E6E1-5CC9-4601-8CE8-A20DB9BDD6A7}" destId="{D8D9AF20-A42A-4EDB-95A5-8AA8DBC87B2C}" srcOrd="0" destOrd="0" presId="urn:microsoft.com/office/officeart/2008/layout/AlternatingPictureBlocks"/>
    <dgm:cxn modelId="{F28DB5FC-C060-4429-8CD6-0F934D6F8FB2}" type="presParOf" srcId="{6599E6E1-5CC9-4601-8CE8-A20DB9BDD6A7}" destId="{B2A1402E-BC82-4CEF-B66E-EF7D61F1B3D0}" srcOrd="1" destOrd="0" presId="urn:microsoft.com/office/officeart/2008/layout/AlternatingPictureBlock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ACAEC-8539-44C3-946D-AA75523AACAE}">
      <dsp:nvSpPr>
        <dsp:cNvPr id="0" name=""/>
        <dsp:cNvSpPr/>
      </dsp:nvSpPr>
      <dsp:spPr>
        <a:xfrm>
          <a:off x="0" y="851598"/>
          <a:ext cx="6119905" cy="1282049"/>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4973" tIns="458216" rIns="47497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e-learning</a:t>
          </a:r>
          <a:endParaRPr lang="el-GR" sz="2200" kern="1200" dirty="0"/>
        </a:p>
        <a:p>
          <a:pPr marL="228600" lvl="1" indent="-228600" algn="l" defTabSz="977900">
            <a:lnSpc>
              <a:spcPct val="90000"/>
            </a:lnSpc>
            <a:spcBef>
              <a:spcPct val="0"/>
            </a:spcBef>
            <a:spcAft>
              <a:spcPct val="15000"/>
            </a:spcAft>
            <a:buChar char="•"/>
          </a:pPr>
          <a:r>
            <a:rPr lang="en-US" sz="2200" kern="1200" dirty="0"/>
            <a:t>m-learning</a:t>
          </a:r>
          <a:endParaRPr lang="el-GR" sz="2200" kern="1200" dirty="0"/>
        </a:p>
      </dsp:txBody>
      <dsp:txXfrm>
        <a:off x="0" y="851598"/>
        <a:ext cx="6119905" cy="1282049"/>
      </dsp:txXfrm>
    </dsp:sp>
    <dsp:sp modelId="{4D9DF68A-2EDB-42E4-B043-6B454EB528F9}">
      <dsp:nvSpPr>
        <dsp:cNvPr id="0" name=""/>
        <dsp:cNvSpPr/>
      </dsp:nvSpPr>
      <dsp:spPr>
        <a:xfrm>
          <a:off x="305995" y="526878"/>
          <a:ext cx="4283933" cy="64944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1922" tIns="0" rIns="161922" bIns="0" numCol="1" spcCol="1270" anchor="ctr" anchorCtr="0">
          <a:noAutofit/>
        </a:bodyPr>
        <a:lstStyle/>
        <a:p>
          <a:pPr marL="0" lvl="0" indent="0" algn="l" defTabSz="977900">
            <a:lnSpc>
              <a:spcPct val="90000"/>
            </a:lnSpc>
            <a:spcBef>
              <a:spcPct val="0"/>
            </a:spcBef>
            <a:spcAft>
              <a:spcPct val="35000"/>
            </a:spcAft>
            <a:buNone/>
          </a:pPr>
          <a:r>
            <a:rPr lang="el-GR" sz="2200" kern="1200" dirty="0"/>
            <a:t>1. Σχεδιασμός – Υλοποίηση ΕΥ</a:t>
          </a:r>
        </a:p>
      </dsp:txBody>
      <dsp:txXfrm>
        <a:off x="337698" y="558581"/>
        <a:ext cx="4220527" cy="586034"/>
      </dsp:txXfrm>
    </dsp:sp>
    <dsp:sp modelId="{3A3A367F-68F7-490E-A886-F0A0A6759A42}">
      <dsp:nvSpPr>
        <dsp:cNvPr id="0" name=""/>
        <dsp:cNvSpPr/>
      </dsp:nvSpPr>
      <dsp:spPr>
        <a:xfrm>
          <a:off x="0" y="2577168"/>
          <a:ext cx="6119905" cy="93555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4973" tIns="458216" rIns="474973" bIns="156464" numCol="1" spcCol="1270" anchor="t" anchorCtr="0">
          <a:noAutofit/>
        </a:bodyPr>
        <a:lstStyle/>
        <a:p>
          <a:pPr marL="228600" lvl="1" indent="-228600" algn="l" defTabSz="977900">
            <a:lnSpc>
              <a:spcPct val="90000"/>
            </a:lnSpc>
            <a:spcBef>
              <a:spcPct val="0"/>
            </a:spcBef>
            <a:spcAft>
              <a:spcPct val="15000"/>
            </a:spcAft>
            <a:buChar char="•"/>
          </a:pPr>
          <a:r>
            <a:rPr lang="el-GR" sz="2200" kern="1200" dirty="0"/>
            <a:t>ειδικοί της εξαε (1</a:t>
          </a:r>
          <a:r>
            <a:rPr lang="el-GR" sz="2200" kern="1200" baseline="30000" dirty="0"/>
            <a:t>η</a:t>
          </a:r>
          <a:r>
            <a:rPr lang="el-GR" sz="2200" kern="1200" dirty="0"/>
            <a:t> έρευνα)</a:t>
          </a:r>
        </a:p>
      </dsp:txBody>
      <dsp:txXfrm>
        <a:off x="0" y="2577168"/>
        <a:ext cx="6119905" cy="935550"/>
      </dsp:txXfrm>
    </dsp:sp>
    <dsp:sp modelId="{4F55DD37-6C39-4D83-A24A-72A7082DBF6D}">
      <dsp:nvSpPr>
        <dsp:cNvPr id="0" name=""/>
        <dsp:cNvSpPr/>
      </dsp:nvSpPr>
      <dsp:spPr>
        <a:xfrm>
          <a:off x="305995" y="2252448"/>
          <a:ext cx="4283933" cy="64944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1922" tIns="0" rIns="161922" bIns="0" numCol="1" spcCol="1270" anchor="ctr" anchorCtr="0">
          <a:noAutofit/>
        </a:bodyPr>
        <a:lstStyle/>
        <a:p>
          <a:pPr marL="0" lvl="0" indent="0" algn="l" defTabSz="977900">
            <a:lnSpc>
              <a:spcPct val="90000"/>
            </a:lnSpc>
            <a:spcBef>
              <a:spcPct val="0"/>
            </a:spcBef>
            <a:spcAft>
              <a:spcPct val="35000"/>
            </a:spcAft>
            <a:buNone/>
          </a:pPr>
          <a:r>
            <a:rPr lang="el-GR" sz="2200" kern="1200" dirty="0"/>
            <a:t>2. Αποτίμηση ΕΥ</a:t>
          </a:r>
        </a:p>
      </dsp:txBody>
      <dsp:txXfrm>
        <a:off x="337698" y="2284151"/>
        <a:ext cx="4220527" cy="586034"/>
      </dsp:txXfrm>
    </dsp:sp>
    <dsp:sp modelId="{003430E1-DE19-4CC9-983F-025016DF6144}">
      <dsp:nvSpPr>
        <dsp:cNvPr id="0" name=""/>
        <dsp:cNvSpPr/>
      </dsp:nvSpPr>
      <dsp:spPr>
        <a:xfrm>
          <a:off x="0" y="3956238"/>
          <a:ext cx="6119905" cy="93555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74973" tIns="458216" rIns="474973" bIns="156464" numCol="1" spcCol="1270" anchor="t" anchorCtr="0">
          <a:noAutofit/>
        </a:bodyPr>
        <a:lstStyle/>
        <a:p>
          <a:pPr marL="228600" lvl="1" indent="-228600" algn="l" defTabSz="977900">
            <a:lnSpc>
              <a:spcPct val="90000"/>
            </a:lnSpc>
            <a:spcBef>
              <a:spcPct val="0"/>
            </a:spcBef>
            <a:spcAft>
              <a:spcPct val="15000"/>
            </a:spcAft>
            <a:buChar char="•"/>
          </a:pPr>
          <a:r>
            <a:rPr lang="el-GR" sz="2200" kern="1200" dirty="0"/>
            <a:t>6 μαθητές (2</a:t>
          </a:r>
          <a:r>
            <a:rPr lang="el-GR" sz="2200" kern="1200" baseline="30000" dirty="0"/>
            <a:t>η</a:t>
          </a:r>
          <a:r>
            <a:rPr lang="el-GR" sz="2200" kern="1200" dirty="0"/>
            <a:t> έρευνα)</a:t>
          </a:r>
        </a:p>
      </dsp:txBody>
      <dsp:txXfrm>
        <a:off x="0" y="3956238"/>
        <a:ext cx="6119905" cy="935550"/>
      </dsp:txXfrm>
    </dsp:sp>
    <dsp:sp modelId="{FD4C316A-8832-4A23-B9FA-51B3DC53BCA2}">
      <dsp:nvSpPr>
        <dsp:cNvPr id="0" name=""/>
        <dsp:cNvSpPr/>
      </dsp:nvSpPr>
      <dsp:spPr>
        <a:xfrm>
          <a:off x="305995" y="3631518"/>
          <a:ext cx="4283933" cy="64944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1922" tIns="0" rIns="161922" bIns="0" numCol="1" spcCol="1270" anchor="ctr" anchorCtr="0">
          <a:noAutofit/>
        </a:bodyPr>
        <a:lstStyle/>
        <a:p>
          <a:pPr marL="0" lvl="0" indent="0" algn="l" defTabSz="977900">
            <a:lnSpc>
              <a:spcPct val="90000"/>
            </a:lnSpc>
            <a:spcBef>
              <a:spcPct val="0"/>
            </a:spcBef>
            <a:spcAft>
              <a:spcPct val="35000"/>
            </a:spcAft>
            <a:buNone/>
          </a:pPr>
          <a:r>
            <a:rPr lang="el-GR" sz="2200" kern="1200" dirty="0"/>
            <a:t>3. Μαθησιακά Αποτελέσματα ΕΥ</a:t>
          </a:r>
        </a:p>
      </dsp:txBody>
      <dsp:txXfrm>
        <a:off x="337698" y="3663221"/>
        <a:ext cx="4220527" cy="5860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D7068-17EB-49B7-A3D8-576B2E6D6A22}">
      <dsp:nvSpPr>
        <dsp:cNvPr id="0" name=""/>
        <dsp:cNvSpPr/>
      </dsp:nvSpPr>
      <dsp:spPr>
        <a:xfrm>
          <a:off x="0" y="0"/>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Διαδραστικά βίντεο</a:t>
          </a:r>
        </a:p>
      </dsp:txBody>
      <dsp:txXfrm>
        <a:off x="22701" y="22701"/>
        <a:ext cx="4578144" cy="419627"/>
      </dsp:txXfrm>
    </dsp:sp>
    <dsp:sp modelId="{7CABCF7C-C65E-4CF9-82F7-F251C379C71F}">
      <dsp:nvSpPr>
        <dsp:cNvPr id="0" name=""/>
        <dsp:cNvSpPr/>
      </dsp:nvSpPr>
      <dsp:spPr>
        <a:xfrm>
          <a:off x="0" y="477842"/>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Ασκήσεις:</a:t>
          </a:r>
        </a:p>
      </dsp:txBody>
      <dsp:txXfrm>
        <a:off x="22701" y="500543"/>
        <a:ext cx="4578144" cy="419627"/>
      </dsp:txXfrm>
    </dsp:sp>
    <dsp:sp modelId="{DE288BDF-3CE8-4194-947E-A670D8077DE1}">
      <dsp:nvSpPr>
        <dsp:cNvPr id="0" name=""/>
        <dsp:cNvSpPr/>
      </dsp:nvSpPr>
      <dsp:spPr>
        <a:xfrm>
          <a:off x="0" y="954318"/>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συμπλήρωσης κενών</a:t>
          </a:r>
        </a:p>
      </dsp:txBody>
      <dsp:txXfrm>
        <a:off x="22701" y="977019"/>
        <a:ext cx="4578144" cy="419627"/>
      </dsp:txXfrm>
    </dsp:sp>
    <dsp:sp modelId="{2A76FD1F-24AC-4A8F-BF71-F8724AE04231}">
      <dsp:nvSpPr>
        <dsp:cNvPr id="0" name=""/>
        <dsp:cNvSpPr/>
      </dsp:nvSpPr>
      <dsp:spPr>
        <a:xfrm>
          <a:off x="0" y="1430794"/>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ερώτηση μιας επιλογής</a:t>
          </a:r>
        </a:p>
      </dsp:txBody>
      <dsp:txXfrm>
        <a:off x="22701" y="1453495"/>
        <a:ext cx="4578144" cy="419627"/>
      </dsp:txXfrm>
    </dsp:sp>
    <dsp:sp modelId="{CF3A71B1-EA94-4025-9F8A-E3A62A1D40EF}">
      <dsp:nvSpPr>
        <dsp:cNvPr id="0" name=""/>
        <dsp:cNvSpPr/>
      </dsp:nvSpPr>
      <dsp:spPr>
        <a:xfrm>
          <a:off x="0" y="1907270"/>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πολλαπλής επιλογής</a:t>
          </a:r>
        </a:p>
      </dsp:txBody>
      <dsp:txXfrm>
        <a:off x="22701" y="1929971"/>
        <a:ext cx="4578144" cy="419627"/>
      </dsp:txXfrm>
    </dsp:sp>
    <dsp:sp modelId="{30160CF3-C792-45C8-8713-F38741CAE3E7}">
      <dsp:nvSpPr>
        <dsp:cNvPr id="0" name=""/>
        <dsp:cNvSpPr/>
      </dsp:nvSpPr>
      <dsp:spPr>
        <a:xfrm>
          <a:off x="0" y="2383746"/>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ερώτηση σωστού/λάθους</a:t>
          </a:r>
        </a:p>
      </dsp:txBody>
      <dsp:txXfrm>
        <a:off x="22701" y="2406447"/>
        <a:ext cx="4578144" cy="419627"/>
      </dsp:txXfrm>
    </dsp:sp>
    <dsp:sp modelId="{F7D33876-2068-48D8-B587-4D570E4736AA}">
      <dsp:nvSpPr>
        <dsp:cNvPr id="0" name=""/>
        <dsp:cNvSpPr/>
      </dsp:nvSpPr>
      <dsp:spPr>
        <a:xfrm>
          <a:off x="0" y="2860223"/>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σύρε και άφησε</a:t>
          </a:r>
        </a:p>
      </dsp:txBody>
      <dsp:txXfrm>
        <a:off x="22701" y="2882924"/>
        <a:ext cx="4578144" cy="419627"/>
      </dsp:txXfrm>
    </dsp:sp>
    <dsp:sp modelId="{09F09E7A-7361-4648-B1D0-0BC6818A319F}">
      <dsp:nvSpPr>
        <dsp:cNvPr id="0" name=""/>
        <dsp:cNvSpPr/>
      </dsp:nvSpPr>
      <dsp:spPr>
        <a:xfrm>
          <a:off x="0" y="3336699"/>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μάρκαρε τις λέξεις</a:t>
          </a:r>
        </a:p>
      </dsp:txBody>
      <dsp:txXfrm>
        <a:off x="22701" y="3359400"/>
        <a:ext cx="4578144" cy="419627"/>
      </dsp:txXfrm>
    </dsp:sp>
    <dsp:sp modelId="{DEC6DE59-995E-4725-B9DB-A2F9A26E43F7}">
      <dsp:nvSpPr>
        <dsp:cNvPr id="0" name=""/>
        <dsp:cNvSpPr/>
      </dsp:nvSpPr>
      <dsp:spPr>
        <a:xfrm>
          <a:off x="0" y="3813175"/>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σύρε τις λέξεις</a:t>
          </a:r>
        </a:p>
      </dsp:txBody>
      <dsp:txXfrm>
        <a:off x="22701" y="3835876"/>
        <a:ext cx="4578144" cy="419627"/>
      </dsp:txXfrm>
    </dsp:sp>
    <dsp:sp modelId="{5AF8836A-4E37-4BCB-B089-532F26615EAC}">
      <dsp:nvSpPr>
        <dsp:cNvPr id="0" name=""/>
        <dsp:cNvSpPr/>
      </dsp:nvSpPr>
      <dsp:spPr>
        <a:xfrm>
          <a:off x="0" y="4289651"/>
          <a:ext cx="4623546" cy="46502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	ερωτήσεις περίληψης</a:t>
          </a:r>
        </a:p>
      </dsp:txBody>
      <dsp:txXfrm>
        <a:off x="22701" y="4312352"/>
        <a:ext cx="4578144" cy="4196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D7068-17EB-49B7-A3D8-576B2E6D6A22}">
      <dsp:nvSpPr>
        <dsp:cNvPr id="0" name=""/>
        <dsp:cNvSpPr/>
      </dsp:nvSpPr>
      <dsp:spPr>
        <a:xfrm>
          <a:off x="0" y="137473"/>
          <a:ext cx="4229099" cy="13689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0" kern="1200" dirty="0"/>
            <a:t>1η δέσμη </a:t>
          </a:r>
        </a:p>
        <a:p>
          <a:pPr marL="0" lvl="0" indent="0" algn="ctr" defTabSz="1066800">
            <a:lnSpc>
              <a:spcPct val="90000"/>
            </a:lnSpc>
            <a:spcBef>
              <a:spcPct val="0"/>
            </a:spcBef>
            <a:spcAft>
              <a:spcPct val="35000"/>
            </a:spcAft>
            <a:buNone/>
          </a:pPr>
          <a:r>
            <a:rPr lang="el-GR" sz="2000" kern="1200" dirty="0"/>
            <a:t>κείμενο - προκείμενα – μετακείμενα</a:t>
          </a:r>
        </a:p>
      </dsp:txBody>
      <dsp:txXfrm>
        <a:off x="66824" y="204297"/>
        <a:ext cx="4095451" cy="1235252"/>
      </dsp:txXfrm>
    </dsp:sp>
    <dsp:sp modelId="{DE288BDF-3CE8-4194-947E-A670D8077DE1}">
      <dsp:nvSpPr>
        <dsp:cNvPr id="0" name=""/>
        <dsp:cNvSpPr/>
      </dsp:nvSpPr>
      <dsp:spPr>
        <a:xfrm>
          <a:off x="0" y="1693573"/>
          <a:ext cx="4229099" cy="13689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0" kern="1200" dirty="0"/>
            <a:t>2</a:t>
          </a:r>
          <a:r>
            <a:rPr lang="el-GR" sz="2400" b="0" kern="1200" baseline="30000" dirty="0"/>
            <a:t>η</a:t>
          </a:r>
          <a:r>
            <a:rPr lang="el-GR" sz="2400" b="0" kern="1200" dirty="0"/>
            <a:t> δέσμη </a:t>
          </a:r>
        </a:p>
        <a:p>
          <a:pPr marL="0" lvl="0" indent="0" algn="ctr" defTabSz="1066800">
            <a:lnSpc>
              <a:spcPct val="90000"/>
            </a:lnSpc>
            <a:spcBef>
              <a:spcPct val="0"/>
            </a:spcBef>
            <a:spcAft>
              <a:spcPct val="35000"/>
            </a:spcAft>
            <a:buNone/>
          </a:pPr>
          <a:r>
            <a:rPr lang="el-GR" sz="2000" kern="1200" dirty="0"/>
            <a:t>διακείμενα -  επικείμενα - παρακείμενα – περικείμενα</a:t>
          </a:r>
        </a:p>
      </dsp:txBody>
      <dsp:txXfrm>
        <a:off x="66824" y="1760397"/>
        <a:ext cx="4095451" cy="1235252"/>
      </dsp:txXfrm>
    </dsp:sp>
    <dsp:sp modelId="{2A76FD1F-24AC-4A8F-BF71-F8724AE04231}">
      <dsp:nvSpPr>
        <dsp:cNvPr id="0" name=""/>
        <dsp:cNvSpPr/>
      </dsp:nvSpPr>
      <dsp:spPr>
        <a:xfrm>
          <a:off x="0" y="3249673"/>
          <a:ext cx="4229099" cy="136890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0" kern="1200" dirty="0"/>
            <a:t>3</a:t>
          </a:r>
          <a:r>
            <a:rPr lang="el-GR" sz="2400" b="0" kern="1200" baseline="30000" dirty="0"/>
            <a:t>η</a:t>
          </a:r>
          <a:r>
            <a:rPr lang="el-GR" sz="2400" b="0" kern="1200" dirty="0"/>
            <a:t> δέσμη </a:t>
          </a:r>
        </a:p>
        <a:p>
          <a:pPr marL="0" lvl="0" indent="0" algn="ctr" defTabSz="1066800">
            <a:lnSpc>
              <a:spcPct val="90000"/>
            </a:lnSpc>
            <a:spcBef>
              <a:spcPct val="0"/>
            </a:spcBef>
            <a:spcAft>
              <a:spcPct val="35000"/>
            </a:spcAft>
            <a:buNone/>
          </a:pPr>
          <a:r>
            <a:rPr lang="el-GR" sz="2000" kern="1200" dirty="0"/>
            <a:t>πολυκείμενα – πολυαντικείμενα</a:t>
          </a:r>
        </a:p>
      </dsp:txBody>
      <dsp:txXfrm>
        <a:off x="66824" y="3316497"/>
        <a:ext cx="4095451" cy="123525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D7068-17EB-49B7-A3D8-576B2E6D6A22}">
      <dsp:nvSpPr>
        <dsp:cNvPr id="0" name=""/>
        <dsp:cNvSpPr/>
      </dsp:nvSpPr>
      <dsp:spPr>
        <a:xfrm>
          <a:off x="0" y="0"/>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Πολυμεσική</a:t>
          </a:r>
        </a:p>
      </dsp:txBody>
      <dsp:txXfrm>
        <a:off x="33812" y="33812"/>
        <a:ext cx="2546279" cy="625016"/>
      </dsp:txXfrm>
    </dsp:sp>
    <dsp:sp modelId="{7CABCF7C-C65E-4CF9-82F7-F251C379C71F}">
      <dsp:nvSpPr>
        <dsp:cNvPr id="0" name=""/>
        <dsp:cNvSpPr/>
      </dsp:nvSpPr>
      <dsp:spPr>
        <a:xfrm>
          <a:off x="0" y="8329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Προσαρμοστικότητας</a:t>
          </a:r>
        </a:p>
      </dsp:txBody>
      <dsp:txXfrm>
        <a:off x="33812" y="866715"/>
        <a:ext cx="2546279" cy="625016"/>
      </dsp:txXfrm>
    </dsp:sp>
    <dsp:sp modelId="{DE288BDF-3CE8-4194-947E-A670D8077DE1}">
      <dsp:nvSpPr>
        <dsp:cNvPr id="0" name=""/>
        <dsp:cNvSpPr/>
      </dsp:nvSpPr>
      <dsp:spPr>
        <a:xfrm>
          <a:off x="0" y="16321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Πλεονασμού</a:t>
          </a:r>
        </a:p>
      </dsp:txBody>
      <dsp:txXfrm>
        <a:off x="33812" y="1665915"/>
        <a:ext cx="2546279" cy="625016"/>
      </dsp:txXfrm>
    </dsp:sp>
    <dsp:sp modelId="{2A76FD1F-24AC-4A8F-BF71-F8724AE04231}">
      <dsp:nvSpPr>
        <dsp:cNvPr id="0" name=""/>
        <dsp:cNvSpPr/>
      </dsp:nvSpPr>
      <dsp:spPr>
        <a:xfrm>
          <a:off x="0" y="24313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Συνοχής</a:t>
          </a:r>
        </a:p>
      </dsp:txBody>
      <dsp:txXfrm>
        <a:off x="33812" y="2465115"/>
        <a:ext cx="2546279" cy="625016"/>
      </dsp:txXfrm>
    </dsp:sp>
    <dsp:sp modelId="{CF3A71B1-EA94-4025-9F8A-E3A62A1D40EF}">
      <dsp:nvSpPr>
        <dsp:cNvPr id="0" name=""/>
        <dsp:cNvSpPr/>
      </dsp:nvSpPr>
      <dsp:spPr>
        <a:xfrm>
          <a:off x="0" y="32305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Σηματοδότησης</a:t>
          </a:r>
        </a:p>
      </dsp:txBody>
      <dsp:txXfrm>
        <a:off x="33812" y="3264315"/>
        <a:ext cx="2546279" cy="625016"/>
      </dsp:txXfrm>
    </dsp:sp>
    <dsp:sp modelId="{30160CF3-C792-45C8-8713-F38741CAE3E7}">
      <dsp:nvSpPr>
        <dsp:cNvPr id="0" name=""/>
        <dsp:cNvSpPr/>
      </dsp:nvSpPr>
      <dsp:spPr>
        <a:xfrm>
          <a:off x="0" y="40297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Συνάφειας</a:t>
          </a:r>
        </a:p>
      </dsp:txBody>
      <dsp:txXfrm>
        <a:off x="33812" y="4063515"/>
        <a:ext cx="2546279" cy="6250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D7068-17EB-49B7-A3D8-576B2E6D6A22}">
      <dsp:nvSpPr>
        <dsp:cNvPr id="0" name=""/>
        <dsp:cNvSpPr/>
      </dsp:nvSpPr>
      <dsp:spPr>
        <a:xfrm>
          <a:off x="0" y="0"/>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Κατάτμησης</a:t>
          </a:r>
        </a:p>
      </dsp:txBody>
      <dsp:txXfrm>
        <a:off x="33812" y="33812"/>
        <a:ext cx="2546279" cy="625016"/>
      </dsp:txXfrm>
    </dsp:sp>
    <dsp:sp modelId="{7CABCF7C-C65E-4CF9-82F7-F251C379C71F}">
      <dsp:nvSpPr>
        <dsp:cNvPr id="0" name=""/>
        <dsp:cNvSpPr/>
      </dsp:nvSpPr>
      <dsp:spPr>
        <a:xfrm>
          <a:off x="0" y="8329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Γνωσιακής μαθητείας</a:t>
          </a:r>
        </a:p>
      </dsp:txBody>
      <dsp:txXfrm>
        <a:off x="33812" y="866715"/>
        <a:ext cx="2546279" cy="625016"/>
      </dsp:txXfrm>
    </dsp:sp>
    <dsp:sp modelId="{DE288BDF-3CE8-4194-947E-A670D8077DE1}">
      <dsp:nvSpPr>
        <dsp:cNvPr id="0" name=""/>
        <dsp:cNvSpPr/>
      </dsp:nvSpPr>
      <dsp:spPr>
        <a:xfrm>
          <a:off x="0" y="16321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Προσωποποίησης</a:t>
          </a:r>
        </a:p>
      </dsp:txBody>
      <dsp:txXfrm>
        <a:off x="33812" y="1665915"/>
        <a:ext cx="2546279" cy="625016"/>
      </dsp:txXfrm>
    </dsp:sp>
    <dsp:sp modelId="{2A76FD1F-24AC-4A8F-BF71-F8724AE04231}">
      <dsp:nvSpPr>
        <dsp:cNvPr id="0" name=""/>
        <dsp:cNvSpPr/>
      </dsp:nvSpPr>
      <dsp:spPr>
        <a:xfrm>
          <a:off x="0" y="24313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Φωνής </a:t>
          </a:r>
        </a:p>
      </dsp:txBody>
      <dsp:txXfrm>
        <a:off x="33812" y="2465115"/>
        <a:ext cx="2546279" cy="625016"/>
      </dsp:txXfrm>
    </dsp:sp>
    <dsp:sp modelId="{CF3A71B1-EA94-4025-9F8A-E3A62A1D40EF}">
      <dsp:nvSpPr>
        <dsp:cNvPr id="0" name=""/>
        <dsp:cNvSpPr/>
      </dsp:nvSpPr>
      <dsp:spPr>
        <a:xfrm>
          <a:off x="0" y="32305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Εικόνας</a:t>
          </a:r>
        </a:p>
      </dsp:txBody>
      <dsp:txXfrm>
        <a:off x="33812" y="3264315"/>
        <a:ext cx="2546279" cy="625016"/>
      </dsp:txXfrm>
    </dsp:sp>
    <dsp:sp modelId="{30160CF3-C792-45C8-8713-F38741CAE3E7}">
      <dsp:nvSpPr>
        <dsp:cNvPr id="0" name=""/>
        <dsp:cNvSpPr/>
      </dsp:nvSpPr>
      <dsp:spPr>
        <a:xfrm>
          <a:off x="0" y="4029703"/>
          <a:ext cx="2613903" cy="6926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Προπαίδευσης</a:t>
          </a:r>
        </a:p>
      </dsp:txBody>
      <dsp:txXfrm>
        <a:off x="33812" y="4063515"/>
        <a:ext cx="2546279" cy="6250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7DD93-D8C5-470D-AFA1-900A40191B1B}">
      <dsp:nvSpPr>
        <dsp:cNvPr id="0" name=""/>
        <dsp:cNvSpPr/>
      </dsp:nvSpPr>
      <dsp:spPr>
        <a:xfrm>
          <a:off x="0" y="177343"/>
          <a:ext cx="3059906" cy="183594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1. Πληροφορίες με σχετική βιβλιογραφία</a:t>
          </a:r>
        </a:p>
      </dsp:txBody>
      <dsp:txXfrm>
        <a:off x="0" y="177343"/>
        <a:ext cx="3059906" cy="1835943"/>
      </dsp:txXfrm>
    </dsp:sp>
    <dsp:sp modelId="{A2842A69-282F-47F6-92B3-580C909A4BBD}">
      <dsp:nvSpPr>
        <dsp:cNvPr id="0" name=""/>
        <dsp:cNvSpPr/>
      </dsp:nvSpPr>
      <dsp:spPr>
        <a:xfrm>
          <a:off x="3365897" y="177343"/>
          <a:ext cx="3059906" cy="183594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2. Διαφορετικές πηγές πληροφοριών</a:t>
          </a:r>
        </a:p>
      </dsp:txBody>
      <dsp:txXfrm>
        <a:off x="3365897" y="177343"/>
        <a:ext cx="3059906" cy="1835943"/>
      </dsp:txXfrm>
    </dsp:sp>
    <dsp:sp modelId="{7D6A634E-CC2F-4E9C-B158-03636B235974}">
      <dsp:nvSpPr>
        <dsp:cNvPr id="0" name=""/>
        <dsp:cNvSpPr/>
      </dsp:nvSpPr>
      <dsp:spPr>
        <a:xfrm>
          <a:off x="6731794" y="177343"/>
          <a:ext cx="3059906" cy="183594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3. Συγκριτική ανάλυση πληροφοριών</a:t>
          </a:r>
        </a:p>
      </dsp:txBody>
      <dsp:txXfrm>
        <a:off x="6731794" y="177343"/>
        <a:ext cx="3059906" cy="1835943"/>
      </dsp:txXfrm>
    </dsp:sp>
    <dsp:sp modelId="{F5A72B43-FE19-49A4-966C-E7F633B03DB2}">
      <dsp:nvSpPr>
        <dsp:cNvPr id="0" name=""/>
        <dsp:cNvSpPr/>
      </dsp:nvSpPr>
      <dsp:spPr>
        <a:xfrm>
          <a:off x="1682948" y="2319278"/>
          <a:ext cx="3059906" cy="183594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4. Ερμηνεία - κριτική συζήτηση πληροφοριών</a:t>
          </a:r>
        </a:p>
      </dsp:txBody>
      <dsp:txXfrm>
        <a:off x="1682948" y="2319278"/>
        <a:ext cx="3059906" cy="1835943"/>
      </dsp:txXfrm>
    </dsp:sp>
    <dsp:sp modelId="{7703E420-5CBB-4B41-A922-FB1A65526352}">
      <dsp:nvSpPr>
        <dsp:cNvPr id="0" name=""/>
        <dsp:cNvSpPr/>
      </dsp:nvSpPr>
      <dsp:spPr>
        <a:xfrm>
          <a:off x="5048845" y="2319278"/>
          <a:ext cx="3059906" cy="183594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5. Δυνατότητα για περαιτέρω μελέτη</a:t>
          </a:r>
        </a:p>
      </dsp:txBody>
      <dsp:txXfrm>
        <a:off x="5048845" y="2319278"/>
        <a:ext cx="3059906" cy="18359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7DD93-D8C5-470D-AFA1-900A40191B1B}">
      <dsp:nvSpPr>
        <dsp:cNvPr id="0" name=""/>
        <dsp:cNvSpPr/>
      </dsp:nvSpPr>
      <dsp:spPr>
        <a:xfrm>
          <a:off x="3163" y="864478"/>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1. Φιλικό ύφος γραφής</a:t>
          </a:r>
        </a:p>
      </dsp:txBody>
      <dsp:txXfrm>
        <a:off x="3163" y="864478"/>
        <a:ext cx="2509341" cy="1505604"/>
      </dsp:txXfrm>
    </dsp:sp>
    <dsp:sp modelId="{A2842A69-282F-47F6-92B3-580C909A4BBD}">
      <dsp:nvSpPr>
        <dsp:cNvPr id="0" name=""/>
        <dsp:cNvSpPr/>
      </dsp:nvSpPr>
      <dsp:spPr>
        <a:xfrm>
          <a:off x="2763438" y="864478"/>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2. Χρήση προσωπικών και κτητικών αντωνυμιών</a:t>
          </a:r>
        </a:p>
      </dsp:txBody>
      <dsp:txXfrm>
        <a:off x="2763438" y="864478"/>
        <a:ext cx="2509341" cy="1505604"/>
      </dsp:txXfrm>
    </dsp:sp>
    <dsp:sp modelId="{7D6A634E-CC2F-4E9C-B158-03636B235974}">
      <dsp:nvSpPr>
        <dsp:cNvPr id="0" name=""/>
        <dsp:cNvSpPr/>
      </dsp:nvSpPr>
      <dsp:spPr>
        <a:xfrm>
          <a:off x="5523714" y="864478"/>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3. Χρήση καθομιλούμενης γλώσσας</a:t>
          </a:r>
        </a:p>
      </dsp:txBody>
      <dsp:txXfrm>
        <a:off x="5523714" y="864478"/>
        <a:ext cx="2509341" cy="1505604"/>
      </dsp:txXfrm>
    </dsp:sp>
    <dsp:sp modelId="{55AB4364-7EF8-4266-9B83-3CCB4A174E4F}">
      <dsp:nvSpPr>
        <dsp:cNvPr id="0" name=""/>
        <dsp:cNvSpPr/>
      </dsp:nvSpPr>
      <dsp:spPr>
        <a:xfrm>
          <a:off x="8283989" y="864478"/>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4. Ευανάγνωστη γραφή</a:t>
          </a:r>
        </a:p>
      </dsp:txBody>
      <dsp:txXfrm>
        <a:off x="8283989" y="864478"/>
        <a:ext cx="2509341" cy="1505604"/>
      </dsp:txXfrm>
    </dsp:sp>
    <dsp:sp modelId="{FEDDEB6C-BA46-44A4-A692-DE1B566ECCDA}">
      <dsp:nvSpPr>
        <dsp:cNvPr id="0" name=""/>
        <dsp:cNvSpPr/>
      </dsp:nvSpPr>
      <dsp:spPr>
        <a:xfrm>
          <a:off x="3163" y="2621017"/>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5. Ικανοποιητική πυκνότητα πληροφοριών</a:t>
          </a:r>
        </a:p>
      </dsp:txBody>
      <dsp:txXfrm>
        <a:off x="3163" y="2621017"/>
        <a:ext cx="2509341" cy="1505604"/>
      </dsp:txXfrm>
    </dsp:sp>
    <dsp:sp modelId="{A5264647-9B3C-41FC-84AE-92799A5F92D0}">
      <dsp:nvSpPr>
        <dsp:cNvPr id="0" name=""/>
        <dsp:cNvSpPr/>
      </dsp:nvSpPr>
      <dsp:spPr>
        <a:xfrm>
          <a:off x="2763438" y="2621017"/>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6. Τμηματική παρουσίαση στο μέγεθος της οθόνης</a:t>
          </a:r>
        </a:p>
      </dsp:txBody>
      <dsp:txXfrm>
        <a:off x="2763438" y="2621017"/>
        <a:ext cx="2509341" cy="1505604"/>
      </dsp:txXfrm>
    </dsp:sp>
    <dsp:sp modelId="{D61B32E4-7740-4437-8EF2-C47F89B7E8B1}">
      <dsp:nvSpPr>
        <dsp:cNvPr id="0" name=""/>
        <dsp:cNvSpPr/>
      </dsp:nvSpPr>
      <dsp:spPr>
        <a:xfrm>
          <a:off x="5523714" y="2621017"/>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7. Περιέχει κείμενο, εικόνες, βίντεο</a:t>
          </a:r>
        </a:p>
      </dsp:txBody>
      <dsp:txXfrm>
        <a:off x="5523714" y="2621017"/>
        <a:ext cx="2509341" cy="1505604"/>
      </dsp:txXfrm>
    </dsp:sp>
    <dsp:sp modelId="{3E703674-E82F-453A-BFC6-3274AB0C1AF2}">
      <dsp:nvSpPr>
        <dsp:cNvPr id="0" name=""/>
        <dsp:cNvSpPr/>
      </dsp:nvSpPr>
      <dsp:spPr>
        <a:xfrm>
          <a:off x="8283989" y="2621017"/>
          <a:ext cx="2509341" cy="15056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kern="1200" dirty="0"/>
            <a:t>8. Οι χρωματικές συνθέσεις συμβάλλουν στην άνετη αλληλεπίδραση</a:t>
          </a:r>
        </a:p>
      </dsp:txBody>
      <dsp:txXfrm>
        <a:off x="8283989" y="2621017"/>
        <a:ext cx="2509341" cy="150560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7DD93-D8C5-470D-AFA1-900A40191B1B}">
      <dsp:nvSpPr>
        <dsp:cNvPr id="0" name=""/>
        <dsp:cNvSpPr/>
      </dsp:nvSpPr>
      <dsp:spPr>
        <a:xfrm>
          <a:off x="1060448" y="2283"/>
          <a:ext cx="3652763" cy="219165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kern="1200" dirty="0"/>
            <a:t>1. Κατανοητά και αναγνωρίσιμα κουμπιά</a:t>
          </a:r>
        </a:p>
      </dsp:txBody>
      <dsp:txXfrm>
        <a:off x="1060448" y="2283"/>
        <a:ext cx="3652763" cy="2191658"/>
      </dsp:txXfrm>
    </dsp:sp>
    <dsp:sp modelId="{A2842A69-282F-47F6-92B3-580C909A4BBD}">
      <dsp:nvSpPr>
        <dsp:cNvPr id="0" name=""/>
        <dsp:cNvSpPr/>
      </dsp:nvSpPr>
      <dsp:spPr>
        <a:xfrm>
          <a:off x="5078488" y="2283"/>
          <a:ext cx="3652763" cy="219165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kern="1200" dirty="0"/>
            <a:t>2. Κατανοητά και αναγνωρίσιμα εικονίδια</a:t>
          </a:r>
        </a:p>
      </dsp:txBody>
      <dsp:txXfrm>
        <a:off x="5078488" y="2283"/>
        <a:ext cx="3652763" cy="2191658"/>
      </dsp:txXfrm>
    </dsp:sp>
    <dsp:sp modelId="{F5A72B43-FE19-49A4-966C-E7F633B03DB2}">
      <dsp:nvSpPr>
        <dsp:cNvPr id="0" name=""/>
        <dsp:cNvSpPr/>
      </dsp:nvSpPr>
      <dsp:spPr>
        <a:xfrm>
          <a:off x="1060448" y="2559218"/>
          <a:ext cx="3652763" cy="219165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kern="1200" dirty="0"/>
            <a:t>3. Εύκολη πλοήγηση</a:t>
          </a:r>
        </a:p>
      </dsp:txBody>
      <dsp:txXfrm>
        <a:off x="1060448" y="2559218"/>
        <a:ext cx="3652763" cy="2191658"/>
      </dsp:txXfrm>
    </dsp:sp>
    <dsp:sp modelId="{27BB10B2-EF1B-403F-B5FE-B98EDCBCC290}">
      <dsp:nvSpPr>
        <dsp:cNvPr id="0" name=""/>
        <dsp:cNvSpPr/>
      </dsp:nvSpPr>
      <dsp:spPr>
        <a:xfrm>
          <a:off x="5078488" y="2559218"/>
          <a:ext cx="3652763" cy="219165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kern="1200" dirty="0"/>
            <a:t>4. Οι υπερσύνδεσμοι οδηγούν στο αναμενόμενο περιεχόμενο</a:t>
          </a:r>
        </a:p>
      </dsp:txBody>
      <dsp:txXfrm>
        <a:off x="5078488" y="2559218"/>
        <a:ext cx="3652763" cy="219165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7DD93-D8C5-470D-AFA1-900A40191B1B}">
      <dsp:nvSpPr>
        <dsp:cNvPr id="0" name=""/>
        <dsp:cNvSpPr/>
      </dsp:nvSpPr>
      <dsp:spPr>
        <a:xfrm>
          <a:off x="0" y="1016433"/>
          <a:ext cx="3120137" cy="187208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l-GR" sz="3400" kern="1200" dirty="0"/>
            <a:t>1. Συμβουλές για τον τρόπο μελέτης</a:t>
          </a:r>
        </a:p>
      </dsp:txBody>
      <dsp:txXfrm>
        <a:off x="0" y="1016433"/>
        <a:ext cx="3120137" cy="1872082"/>
      </dsp:txXfrm>
    </dsp:sp>
    <dsp:sp modelId="{A2842A69-282F-47F6-92B3-580C909A4BBD}">
      <dsp:nvSpPr>
        <dsp:cNvPr id="0" name=""/>
        <dsp:cNvSpPr/>
      </dsp:nvSpPr>
      <dsp:spPr>
        <a:xfrm>
          <a:off x="3432151" y="1016433"/>
          <a:ext cx="3120137" cy="187208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l-GR" sz="3400" kern="1200" dirty="0"/>
            <a:t>2. Έμφαση σε συγκεκριμένα σημεία</a:t>
          </a:r>
        </a:p>
      </dsp:txBody>
      <dsp:txXfrm>
        <a:off x="3432151" y="1016433"/>
        <a:ext cx="3120137" cy="1872082"/>
      </dsp:txXfrm>
    </dsp:sp>
    <dsp:sp modelId="{7D6A634E-CC2F-4E9C-B158-03636B235974}">
      <dsp:nvSpPr>
        <dsp:cNvPr id="0" name=""/>
        <dsp:cNvSpPr/>
      </dsp:nvSpPr>
      <dsp:spPr>
        <a:xfrm>
          <a:off x="6864303" y="1016433"/>
          <a:ext cx="3120137" cy="187208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l-GR" sz="3400" kern="1200" dirty="0"/>
            <a:t>3. Επεξηγηματικά σχόλια</a:t>
          </a:r>
        </a:p>
      </dsp:txBody>
      <dsp:txXfrm>
        <a:off x="6864303" y="1016433"/>
        <a:ext cx="3120137" cy="187208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297B5-4C12-4AFA-B506-44BBCA69CFD1}">
      <dsp:nvSpPr>
        <dsp:cNvPr id="0" name=""/>
        <dsp:cNvSpPr/>
      </dsp:nvSpPr>
      <dsp:spPr>
        <a:xfrm>
          <a:off x="0" y="217814"/>
          <a:ext cx="3319742" cy="199184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1. Δραστηριότητες που ενθαρρύνουν τον εκπαιδευόμενο να εκφράσει τις δικές απόψεις (κρίσεις) πάνω σε σημαντικά ζητήματα</a:t>
          </a:r>
        </a:p>
      </dsp:txBody>
      <dsp:txXfrm>
        <a:off x="0" y="217814"/>
        <a:ext cx="3319742" cy="1991845"/>
      </dsp:txXfrm>
    </dsp:sp>
    <dsp:sp modelId="{F54D50C0-1A39-4BA1-8EB6-60CE37DF103E}">
      <dsp:nvSpPr>
        <dsp:cNvPr id="0" name=""/>
        <dsp:cNvSpPr/>
      </dsp:nvSpPr>
      <dsp:spPr>
        <a:xfrm>
          <a:off x="3651716" y="217814"/>
          <a:ext cx="3319742" cy="199184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2. Δραστηριότητες που ενθαρρύνουν τον εκπαιδευόμενο να διατυπώνει τις  δικές του ερωτήσεις πάνω σε σημαντικά ζητήματα</a:t>
          </a:r>
        </a:p>
      </dsp:txBody>
      <dsp:txXfrm>
        <a:off x="3651716" y="217814"/>
        <a:ext cx="3319742" cy="1991845"/>
      </dsp:txXfrm>
    </dsp:sp>
    <dsp:sp modelId="{C2841D0E-A8DB-495B-A6A5-DFF9190F6D27}">
      <dsp:nvSpPr>
        <dsp:cNvPr id="0" name=""/>
        <dsp:cNvSpPr/>
      </dsp:nvSpPr>
      <dsp:spPr>
        <a:xfrm>
          <a:off x="7303433" y="217814"/>
          <a:ext cx="3319742" cy="199184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3. Δραστηριότητες που ενθαρρύνουν τον εκπαιδευόμενο να εμπλακεί συναισθηματικά με βάση τα προσωπικά του ενδιαφέροντα</a:t>
          </a:r>
        </a:p>
      </dsp:txBody>
      <dsp:txXfrm>
        <a:off x="7303433" y="217814"/>
        <a:ext cx="3319742" cy="1991845"/>
      </dsp:txXfrm>
    </dsp:sp>
    <dsp:sp modelId="{ADD5E3F1-6399-46B3-9F13-4662FF0D298B}">
      <dsp:nvSpPr>
        <dsp:cNvPr id="0" name=""/>
        <dsp:cNvSpPr/>
      </dsp:nvSpPr>
      <dsp:spPr>
        <a:xfrm>
          <a:off x="0" y="2541634"/>
          <a:ext cx="3319742" cy="199184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4. Δραστηριότητες που ενθαρρύνουν τον εκπαιδευόμενο να ανταλλάξει απόψεις με τους άλλους εκπαιδευόμενους</a:t>
          </a:r>
        </a:p>
      </dsp:txBody>
      <dsp:txXfrm>
        <a:off x="0" y="2541634"/>
        <a:ext cx="3319742" cy="1991845"/>
      </dsp:txXfrm>
    </dsp:sp>
    <dsp:sp modelId="{493921D4-D793-4A66-83FD-4E8B77737A3A}">
      <dsp:nvSpPr>
        <dsp:cNvPr id="0" name=""/>
        <dsp:cNvSpPr/>
      </dsp:nvSpPr>
      <dsp:spPr>
        <a:xfrm>
          <a:off x="3651716" y="2541634"/>
          <a:ext cx="3319742" cy="199184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5. Δραστηριότητες που ενθαρρύνουν τον εκπαιδευόμενο να ενσωματώσει / εμπλουτίσει τις απόψεις του σε αυτό</a:t>
          </a:r>
        </a:p>
      </dsp:txBody>
      <dsp:txXfrm>
        <a:off x="3651716" y="2541634"/>
        <a:ext cx="3319742" cy="1991845"/>
      </dsp:txXfrm>
    </dsp:sp>
    <dsp:sp modelId="{6E31BBAC-7487-4EE6-BE09-8BFAF457A823}">
      <dsp:nvSpPr>
        <dsp:cNvPr id="0" name=""/>
        <dsp:cNvSpPr/>
      </dsp:nvSpPr>
      <dsp:spPr>
        <a:xfrm>
          <a:off x="7303433" y="2541634"/>
          <a:ext cx="3319742" cy="199184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6. Δραστηριότητες που ενθαρρύνουν τον εκπαιδευόμενο να θεωρήσει τον εαυτό του ως μέλος μιας κοινωνικής ομάδας που έχει συγκεκριμένες ανάγκες και προσδοκίες</a:t>
          </a:r>
        </a:p>
      </dsp:txBody>
      <dsp:txXfrm>
        <a:off x="7303433" y="2541634"/>
        <a:ext cx="3319742" cy="199184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55F76-CA2E-4231-9F49-0D7AE72B2421}">
      <dsp:nvSpPr>
        <dsp:cNvPr id="0" name=""/>
        <dsp:cNvSpPr/>
      </dsp:nvSpPr>
      <dsp:spPr>
        <a:xfrm>
          <a:off x="0" y="44459"/>
          <a:ext cx="3347756" cy="20086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1. παρέχει δυνατότητα Αναστοχασμού - Αυτοαξιολόγησης στον εκπαιδευόμενο</a:t>
          </a:r>
        </a:p>
      </dsp:txBody>
      <dsp:txXfrm>
        <a:off x="0" y="44459"/>
        <a:ext cx="3347756" cy="2008654"/>
      </dsp:txXfrm>
    </dsp:sp>
    <dsp:sp modelId="{3C3A458E-B7BD-4D82-B6FD-6C6F99AE48A0}">
      <dsp:nvSpPr>
        <dsp:cNvPr id="0" name=""/>
        <dsp:cNvSpPr/>
      </dsp:nvSpPr>
      <dsp:spPr>
        <a:xfrm>
          <a:off x="3682532" y="44459"/>
          <a:ext cx="3347756" cy="20086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2. Δραστηριότητες που ενθαρρύνουν την ανάπτυξη της αυτόνομης κριτικής σκέψης του εκπαιδευόμενου</a:t>
          </a:r>
        </a:p>
      </dsp:txBody>
      <dsp:txXfrm>
        <a:off x="3682532" y="44459"/>
        <a:ext cx="3347756" cy="2008654"/>
      </dsp:txXfrm>
    </dsp:sp>
    <dsp:sp modelId="{87AE46CB-EA4B-44B5-B548-ACB88088B441}">
      <dsp:nvSpPr>
        <dsp:cNvPr id="0" name=""/>
        <dsp:cNvSpPr/>
      </dsp:nvSpPr>
      <dsp:spPr>
        <a:xfrm>
          <a:off x="7365065" y="44459"/>
          <a:ext cx="3347756" cy="20086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3. Δραστηριότητες που ενθαρρύνουν την ανάπτυξη δίαυλων επικοινωνίας με στόχο την ανατροφοδότηση του εκπαιδευόμενου</a:t>
          </a:r>
        </a:p>
      </dsp:txBody>
      <dsp:txXfrm>
        <a:off x="7365065" y="44459"/>
        <a:ext cx="3347756" cy="2008654"/>
      </dsp:txXfrm>
    </dsp:sp>
    <dsp:sp modelId="{860F2A75-B2D2-4891-B5B4-B717FBEDF583}">
      <dsp:nvSpPr>
        <dsp:cNvPr id="0" name=""/>
        <dsp:cNvSpPr/>
      </dsp:nvSpPr>
      <dsp:spPr>
        <a:xfrm>
          <a:off x="1841266" y="2387889"/>
          <a:ext cx="3347756" cy="20086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4. Δραστηριότητες που ενθαρρύνουν τον εκπαιδευόμενο να συσχετίσει τα νέα δεδομένα με τη δική του πραγματικότητα</a:t>
          </a:r>
        </a:p>
      </dsp:txBody>
      <dsp:txXfrm>
        <a:off x="1841266" y="2387889"/>
        <a:ext cx="3347756" cy="2008654"/>
      </dsp:txXfrm>
    </dsp:sp>
    <dsp:sp modelId="{3F3A2DE0-72C6-439D-918F-C6C30D828B08}">
      <dsp:nvSpPr>
        <dsp:cNvPr id="0" name=""/>
        <dsp:cNvSpPr/>
      </dsp:nvSpPr>
      <dsp:spPr>
        <a:xfrm>
          <a:off x="5523798" y="2387889"/>
          <a:ext cx="3347756" cy="200865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5. Δραστηριότητες που ενθαρρύνουν τον εκπαιδευόμενο να εφαρμόσει τη νέα γνώση στη δική του πραγματικότητα</a:t>
          </a:r>
        </a:p>
      </dsp:txBody>
      <dsp:txXfrm>
        <a:off x="5523798" y="2387889"/>
        <a:ext cx="3347756" cy="2008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23346-FB9E-479F-813F-68CF84A8905A}">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CB9DD2-75D3-45C1-94C0-A6818202C696}">
      <dsp:nvSpPr>
        <dsp:cNvPr id="0" name=""/>
        <dsp:cNvSpPr/>
      </dsp:nvSpPr>
      <dsp:spPr>
        <a:xfrm>
          <a:off x="752110" y="409889"/>
          <a:ext cx="10113041" cy="1347687"/>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0213" tIns="50800" rIns="50800" bIns="50800" numCol="1" spcCol="1270" anchor="ctr" anchorCtr="0">
          <a:noAutofit/>
        </a:bodyPr>
        <a:lstStyle/>
        <a:p>
          <a:pPr marL="0" lvl="0" indent="0" algn="l" defTabSz="889000">
            <a:lnSpc>
              <a:spcPct val="90000"/>
            </a:lnSpc>
            <a:spcBef>
              <a:spcPct val="0"/>
            </a:spcBef>
            <a:spcAft>
              <a:spcPct val="35000"/>
            </a:spcAft>
            <a:buNone/>
          </a:pPr>
          <a:r>
            <a:rPr lang="el-GR" sz="2000" b="1" kern="1200" dirty="0"/>
            <a:t>Να εφαρμοστεί στην Πρωτοβάθμια εκπαίδευση – συμπληρωματική σχολική εξαε</a:t>
          </a:r>
        </a:p>
        <a:p>
          <a:pPr marL="0" lvl="0" indent="0" algn="ctr" defTabSz="889000">
            <a:lnSpc>
              <a:spcPct val="90000"/>
            </a:lnSpc>
            <a:spcBef>
              <a:spcPct val="0"/>
            </a:spcBef>
            <a:spcAft>
              <a:spcPct val="35000"/>
            </a:spcAft>
            <a:buNone/>
          </a:pPr>
          <a:r>
            <a:rPr lang="el-GR" sz="1800" kern="1200" dirty="0"/>
            <a:t>κατάλληλο-αποτελεσματικό ΕΥ</a:t>
          </a:r>
        </a:p>
        <a:p>
          <a:pPr marL="0" lvl="0" indent="0" algn="ctr" defTabSz="889000">
            <a:lnSpc>
              <a:spcPct val="90000"/>
            </a:lnSpc>
            <a:spcBef>
              <a:spcPct val="0"/>
            </a:spcBef>
            <a:spcAft>
              <a:spcPct val="35000"/>
            </a:spcAft>
            <a:buNone/>
          </a:pPr>
          <a:r>
            <a:rPr lang="el-GR" sz="1800" kern="1200" dirty="0"/>
            <a:t>πρωτοτυπία για τη Μελέτη του Περιβάλλοντος</a:t>
          </a:r>
        </a:p>
        <a:p>
          <a:pPr marL="0" lvl="0" indent="0" algn="ctr" defTabSz="889000">
            <a:lnSpc>
              <a:spcPct val="90000"/>
            </a:lnSpc>
            <a:spcBef>
              <a:spcPct val="0"/>
            </a:spcBef>
            <a:spcAft>
              <a:spcPct val="35000"/>
            </a:spcAft>
            <a:buNone/>
          </a:pPr>
          <a:r>
            <a:rPr lang="el-GR" sz="1800" kern="1200" dirty="0"/>
            <a:t>ημέρα του αθλητισμού – σχολική εκδρομή στο Παγκρήτιο</a:t>
          </a:r>
        </a:p>
      </dsp:txBody>
      <dsp:txXfrm>
        <a:off x="752110" y="409889"/>
        <a:ext cx="10113041" cy="1347687"/>
      </dsp:txXfrm>
    </dsp:sp>
    <dsp:sp modelId="{3CABA9BF-A8F2-4DA0-A577-ACB076D1BA4E}">
      <dsp:nvSpPr>
        <dsp:cNvPr id="0" name=""/>
        <dsp:cNvSpPr/>
      </dsp:nvSpPr>
      <dsp:spPr>
        <a:xfrm>
          <a:off x="74777" y="406400"/>
          <a:ext cx="1354666" cy="135466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CA7E13E7-6669-496A-8930-4093FF61BC2B}">
      <dsp:nvSpPr>
        <dsp:cNvPr id="0" name=""/>
        <dsp:cNvSpPr/>
      </dsp:nvSpPr>
      <dsp:spPr>
        <a:xfrm>
          <a:off x="1146048" y="2041466"/>
          <a:ext cx="9719104" cy="133573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0213" tIns="50800" rIns="50800" bIns="50800" numCol="1" spcCol="1270" anchor="ctr" anchorCtr="0">
          <a:noAutofit/>
        </a:bodyPr>
        <a:lstStyle/>
        <a:p>
          <a:pPr marL="0" lvl="0" indent="0" algn="l" defTabSz="889000">
            <a:lnSpc>
              <a:spcPct val="90000"/>
            </a:lnSpc>
            <a:spcBef>
              <a:spcPct val="0"/>
            </a:spcBef>
            <a:spcAft>
              <a:spcPct val="35000"/>
            </a:spcAft>
            <a:buNone/>
          </a:pPr>
          <a:r>
            <a:rPr lang="el-GR" sz="2000" b="1" kern="1200" dirty="0"/>
            <a:t>Να εμπλουτίσει την υπάρχουσα βιβλιογραφία</a:t>
          </a:r>
        </a:p>
        <a:p>
          <a:pPr marL="0" lvl="0" indent="0" algn="ctr" defTabSz="889000">
            <a:lnSpc>
              <a:spcPct val="90000"/>
            </a:lnSpc>
            <a:spcBef>
              <a:spcPct val="0"/>
            </a:spcBef>
            <a:spcAft>
              <a:spcPct val="35000"/>
            </a:spcAft>
            <a:buNone/>
          </a:pPr>
          <a:r>
            <a:rPr lang="el-GR" sz="1800" kern="1200" dirty="0"/>
            <a:t>ορισμοί – έρευνες</a:t>
          </a:r>
        </a:p>
        <a:p>
          <a:pPr marL="0" lvl="0" indent="0" algn="ctr" defTabSz="889000">
            <a:lnSpc>
              <a:spcPct val="90000"/>
            </a:lnSpc>
            <a:spcBef>
              <a:spcPct val="0"/>
            </a:spcBef>
            <a:spcAft>
              <a:spcPct val="35000"/>
            </a:spcAft>
            <a:buNone/>
          </a:pPr>
          <a:r>
            <a:rPr lang="el-GR" sz="1800" kern="1200" dirty="0"/>
            <a:t>εξαε- επαυξημένη πραγματικότητα </a:t>
          </a:r>
        </a:p>
        <a:p>
          <a:pPr marL="0" lvl="0" indent="0" algn="ctr" defTabSz="889000">
            <a:lnSpc>
              <a:spcPct val="90000"/>
            </a:lnSpc>
            <a:spcBef>
              <a:spcPct val="0"/>
            </a:spcBef>
            <a:spcAft>
              <a:spcPct val="35000"/>
            </a:spcAft>
            <a:buNone/>
          </a:pPr>
          <a:r>
            <a:rPr lang="el-GR" sz="1800" kern="1200" dirty="0"/>
            <a:t>Μελέτη Περιβάλλοντος – αγωνίσματα στίβου</a:t>
          </a:r>
        </a:p>
      </dsp:txBody>
      <dsp:txXfrm>
        <a:off x="1146048" y="2041466"/>
        <a:ext cx="9719104" cy="1335733"/>
      </dsp:txXfrm>
    </dsp:sp>
    <dsp:sp modelId="{5856C9FA-9F02-41F7-9687-4B9B5B6056DA}">
      <dsp:nvSpPr>
        <dsp:cNvPr id="0" name=""/>
        <dsp:cNvSpPr/>
      </dsp:nvSpPr>
      <dsp:spPr>
        <a:xfrm>
          <a:off x="468714" y="2032000"/>
          <a:ext cx="1354666" cy="135466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941D1620-C944-4943-988B-D69ED0C7051F}">
      <dsp:nvSpPr>
        <dsp:cNvPr id="0" name=""/>
        <dsp:cNvSpPr/>
      </dsp:nvSpPr>
      <dsp:spPr>
        <a:xfrm>
          <a:off x="752110" y="3655113"/>
          <a:ext cx="10113041" cy="1359641"/>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0213" tIns="50800" rIns="50800" bIns="50800" numCol="1" spcCol="1270" anchor="ctr" anchorCtr="0">
          <a:noAutofit/>
        </a:bodyPr>
        <a:lstStyle/>
        <a:p>
          <a:pPr marL="0" lvl="0" indent="0" algn="l" defTabSz="889000">
            <a:lnSpc>
              <a:spcPct val="90000"/>
            </a:lnSpc>
            <a:spcBef>
              <a:spcPct val="0"/>
            </a:spcBef>
            <a:spcAft>
              <a:spcPct val="35000"/>
            </a:spcAft>
            <a:buNone/>
          </a:pPr>
          <a:r>
            <a:rPr lang="el-GR" sz="2000" b="1" kern="1200" dirty="0"/>
            <a:t>Να συνδέσει τη θεωρία με την πράξη</a:t>
          </a:r>
        </a:p>
        <a:p>
          <a:pPr marL="0" lvl="0" indent="0" algn="ctr" defTabSz="889000">
            <a:lnSpc>
              <a:spcPct val="90000"/>
            </a:lnSpc>
            <a:spcBef>
              <a:spcPct val="0"/>
            </a:spcBef>
            <a:spcAft>
              <a:spcPct val="35000"/>
            </a:spcAft>
            <a:buNone/>
          </a:pPr>
          <a:r>
            <a:rPr lang="en-US" sz="1800" b="0" kern="1200" dirty="0"/>
            <a:t>Actionbound</a:t>
          </a:r>
          <a:r>
            <a:rPr lang="en-US" sz="1800" kern="1200" dirty="0"/>
            <a:t> – </a:t>
          </a:r>
          <a:r>
            <a:rPr lang="el-GR" sz="1800" kern="1200" dirty="0"/>
            <a:t>«Δέκαθλο»</a:t>
          </a:r>
        </a:p>
        <a:p>
          <a:pPr marL="0" lvl="0" indent="0" algn="ctr" defTabSz="889000">
            <a:lnSpc>
              <a:spcPct val="90000"/>
            </a:lnSpc>
            <a:spcBef>
              <a:spcPct val="0"/>
            </a:spcBef>
            <a:spcAft>
              <a:spcPct val="35000"/>
            </a:spcAft>
            <a:buNone/>
          </a:pPr>
          <a:r>
            <a:rPr lang="el-GR" sz="1800" kern="1200" dirty="0"/>
            <a:t>βιωματική οικοδόμηση της γνώσης</a:t>
          </a:r>
        </a:p>
        <a:p>
          <a:pPr marL="0" lvl="0" indent="0" algn="ctr" defTabSz="889000">
            <a:lnSpc>
              <a:spcPct val="90000"/>
            </a:lnSpc>
            <a:spcBef>
              <a:spcPct val="0"/>
            </a:spcBef>
            <a:spcAft>
              <a:spcPct val="35000"/>
            </a:spcAft>
            <a:buNone/>
          </a:pPr>
          <a:r>
            <a:rPr lang="el-GR" sz="1800" kern="1200" dirty="0"/>
            <a:t>έλεγχος εμπέδωσης νέας γνώσης</a:t>
          </a:r>
        </a:p>
      </dsp:txBody>
      <dsp:txXfrm>
        <a:off x="752110" y="3655113"/>
        <a:ext cx="10113041" cy="1359641"/>
      </dsp:txXfrm>
    </dsp:sp>
    <dsp:sp modelId="{13E34729-762E-461B-A422-98490F843331}">
      <dsp:nvSpPr>
        <dsp:cNvPr id="0" name=""/>
        <dsp:cNvSpPr/>
      </dsp:nvSpPr>
      <dsp:spPr>
        <a:xfrm>
          <a:off x="74777" y="3657600"/>
          <a:ext cx="1354666" cy="135466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2ACAC-940A-45A0-932F-A370DBC30356}">
      <dsp:nvSpPr>
        <dsp:cNvPr id="0" name=""/>
        <dsp:cNvSpPr/>
      </dsp:nvSpPr>
      <dsp:spPr>
        <a:xfrm>
          <a:off x="235519" y="1689"/>
          <a:ext cx="3217366" cy="193041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1. Διατυπώνεται σαφώς ο σκοπός της κάθε διδακτικής ενότητας</a:t>
          </a:r>
        </a:p>
      </dsp:txBody>
      <dsp:txXfrm>
        <a:off x="235519" y="1689"/>
        <a:ext cx="3217366" cy="1930419"/>
      </dsp:txXfrm>
    </dsp:sp>
    <dsp:sp modelId="{0B8A55C2-EFED-4DE7-A2E0-16631635F8E0}">
      <dsp:nvSpPr>
        <dsp:cNvPr id="0" name=""/>
        <dsp:cNvSpPr/>
      </dsp:nvSpPr>
      <dsp:spPr>
        <a:xfrm>
          <a:off x="3774622" y="1689"/>
          <a:ext cx="3217366" cy="193041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2. Διατυπώνονται σαφώς τα προσδοκώμενα αποτελέσματα σε κάθε διδακτική ενότητα</a:t>
          </a:r>
        </a:p>
      </dsp:txBody>
      <dsp:txXfrm>
        <a:off x="3774622" y="1689"/>
        <a:ext cx="3217366" cy="1930419"/>
      </dsp:txXfrm>
    </dsp:sp>
    <dsp:sp modelId="{743839D8-413E-4DC2-B934-8441ECF56574}">
      <dsp:nvSpPr>
        <dsp:cNvPr id="0" name=""/>
        <dsp:cNvSpPr/>
      </dsp:nvSpPr>
      <dsp:spPr>
        <a:xfrm>
          <a:off x="7313725" y="1689"/>
          <a:ext cx="3217366" cy="193041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3. Τα προσδοκώμενα αποτελέσματα παρακινούν τον εκπαιδευόμενο σε επίπεδο γνώσεων</a:t>
          </a:r>
        </a:p>
      </dsp:txBody>
      <dsp:txXfrm>
        <a:off x="7313725" y="1689"/>
        <a:ext cx="3217366" cy="1930419"/>
      </dsp:txXfrm>
    </dsp:sp>
    <dsp:sp modelId="{341EDA11-6C4C-4E06-886D-41471012C199}">
      <dsp:nvSpPr>
        <dsp:cNvPr id="0" name=""/>
        <dsp:cNvSpPr/>
      </dsp:nvSpPr>
      <dsp:spPr>
        <a:xfrm>
          <a:off x="235519" y="2253846"/>
          <a:ext cx="3217366" cy="193041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4. Τα προσδοκώμενα αποτελέσματα παρακινούν τον εκπαιδευόμενο σε επίπεδο δεξιοτήτων</a:t>
          </a:r>
        </a:p>
      </dsp:txBody>
      <dsp:txXfrm>
        <a:off x="235519" y="2253846"/>
        <a:ext cx="3217366" cy="1930419"/>
      </dsp:txXfrm>
    </dsp:sp>
    <dsp:sp modelId="{DB09EB3B-464B-480C-9CF9-F5CB9813AE74}">
      <dsp:nvSpPr>
        <dsp:cNvPr id="0" name=""/>
        <dsp:cNvSpPr/>
      </dsp:nvSpPr>
      <dsp:spPr>
        <a:xfrm>
          <a:off x="3774622" y="2253846"/>
          <a:ext cx="3217366" cy="193041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5. Τα προσδοκώμενα αποτελέσματα παρακινούν τον εκπαιδευόμενο σε επίπεδο στάσεων</a:t>
          </a:r>
        </a:p>
      </dsp:txBody>
      <dsp:txXfrm>
        <a:off x="3774622" y="2253846"/>
        <a:ext cx="3217366" cy="1930419"/>
      </dsp:txXfrm>
    </dsp:sp>
    <dsp:sp modelId="{4E4A2657-9ECB-480F-9E91-49F69159EC81}">
      <dsp:nvSpPr>
        <dsp:cNvPr id="0" name=""/>
        <dsp:cNvSpPr/>
      </dsp:nvSpPr>
      <dsp:spPr>
        <a:xfrm>
          <a:off x="7313725" y="2253846"/>
          <a:ext cx="3217366" cy="193041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6. Ο εκπαιδευόμενος ελέγχει την πρόοδό του με βάση τα προσδοκώμενα αποτελέσματα</a:t>
          </a:r>
        </a:p>
      </dsp:txBody>
      <dsp:txXfrm>
        <a:off x="7313725" y="2253846"/>
        <a:ext cx="3217366" cy="193041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6F2DC-C5FB-4A1C-8609-82D832ED04B9}">
      <dsp:nvSpPr>
        <dsp:cNvPr id="0" name=""/>
        <dsp:cNvSpPr/>
      </dsp:nvSpPr>
      <dsp:spPr>
        <a:xfrm>
          <a:off x="3728" y="74117"/>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 Συνδυασμός κείμενου και εικόνας </a:t>
          </a:r>
        </a:p>
      </dsp:txBody>
      <dsp:txXfrm>
        <a:off x="3728" y="74117"/>
        <a:ext cx="2018859" cy="1211315"/>
      </dsp:txXfrm>
    </dsp:sp>
    <dsp:sp modelId="{A2842A69-282F-47F6-92B3-580C909A4BBD}">
      <dsp:nvSpPr>
        <dsp:cNvPr id="0" name=""/>
        <dsp:cNvSpPr/>
      </dsp:nvSpPr>
      <dsp:spPr>
        <a:xfrm>
          <a:off x="2224474" y="74117"/>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2. Η χρήση εικόνων βοηθάει στην κατανόηση</a:t>
          </a:r>
        </a:p>
      </dsp:txBody>
      <dsp:txXfrm>
        <a:off x="2224474" y="74117"/>
        <a:ext cx="2018859" cy="1211315"/>
      </dsp:txXfrm>
    </dsp:sp>
    <dsp:sp modelId="{7D6A634E-CC2F-4E9C-B158-03636B235974}">
      <dsp:nvSpPr>
        <dsp:cNvPr id="0" name=""/>
        <dsp:cNvSpPr/>
      </dsp:nvSpPr>
      <dsp:spPr>
        <a:xfrm>
          <a:off x="4445219" y="74117"/>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3. Στοιχεία αφήγησης</a:t>
          </a:r>
        </a:p>
      </dsp:txBody>
      <dsp:txXfrm>
        <a:off x="4445219" y="74117"/>
        <a:ext cx="2018859" cy="1211315"/>
      </dsp:txXfrm>
    </dsp:sp>
    <dsp:sp modelId="{086D55D3-3D30-4D86-A783-B29467F71B50}">
      <dsp:nvSpPr>
        <dsp:cNvPr id="0" name=""/>
        <dsp:cNvSpPr/>
      </dsp:nvSpPr>
      <dsp:spPr>
        <a:xfrm>
          <a:off x="6665965" y="74117"/>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4. Δεν συμπεριλαμβάνονται μη σχετικές πληροφορίες </a:t>
          </a:r>
        </a:p>
      </dsp:txBody>
      <dsp:txXfrm>
        <a:off x="6665965" y="74117"/>
        <a:ext cx="2018859" cy="1211315"/>
      </dsp:txXfrm>
    </dsp:sp>
    <dsp:sp modelId="{71623153-A70C-4523-927B-6561D1C3FDE6}">
      <dsp:nvSpPr>
        <dsp:cNvPr id="0" name=""/>
        <dsp:cNvSpPr/>
      </dsp:nvSpPr>
      <dsp:spPr>
        <a:xfrm>
          <a:off x="8886710" y="74117"/>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5. Χρήση φιλικής γλώσσας</a:t>
          </a:r>
        </a:p>
      </dsp:txBody>
      <dsp:txXfrm>
        <a:off x="8886710" y="74117"/>
        <a:ext cx="2018859" cy="1211315"/>
      </dsp:txXfrm>
    </dsp:sp>
    <dsp:sp modelId="{0A6628B7-0BC4-4C94-A84A-B23BAE5049E3}">
      <dsp:nvSpPr>
        <dsp:cNvPr id="0" name=""/>
        <dsp:cNvSpPr/>
      </dsp:nvSpPr>
      <dsp:spPr>
        <a:xfrm>
          <a:off x="3728" y="1487319"/>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6. Χρήση δεύτερου προσώπου</a:t>
          </a:r>
        </a:p>
      </dsp:txBody>
      <dsp:txXfrm>
        <a:off x="3728" y="1487319"/>
        <a:ext cx="2018859" cy="1211315"/>
      </dsp:txXfrm>
    </dsp:sp>
    <dsp:sp modelId="{477217DD-FA42-4F4A-8467-6AEFBF4918A7}">
      <dsp:nvSpPr>
        <dsp:cNvPr id="0" name=""/>
        <dsp:cNvSpPr/>
      </dsp:nvSpPr>
      <dsp:spPr>
        <a:xfrm>
          <a:off x="2224474" y="1487319"/>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7. Ηχητική παρουσίαση</a:t>
          </a:r>
        </a:p>
      </dsp:txBody>
      <dsp:txXfrm>
        <a:off x="2224474" y="1487319"/>
        <a:ext cx="2018859" cy="1211315"/>
      </dsp:txXfrm>
    </dsp:sp>
    <dsp:sp modelId="{F88359FF-1206-48FF-A0C4-60BA66A4F8A3}">
      <dsp:nvSpPr>
        <dsp:cNvPr id="0" name=""/>
        <dsp:cNvSpPr/>
      </dsp:nvSpPr>
      <dsp:spPr>
        <a:xfrm>
          <a:off x="4445219" y="1487319"/>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8. Φιλικό ύφος ηχητικής παρουσίασης</a:t>
          </a:r>
        </a:p>
      </dsp:txBody>
      <dsp:txXfrm>
        <a:off x="4445219" y="1487319"/>
        <a:ext cx="2018859" cy="1211315"/>
      </dsp:txXfrm>
    </dsp:sp>
    <dsp:sp modelId="{F52C3ABB-7EE5-464F-BCE5-15886B1310BC}">
      <dsp:nvSpPr>
        <dsp:cNvPr id="0" name=""/>
        <dsp:cNvSpPr/>
      </dsp:nvSpPr>
      <dsp:spPr>
        <a:xfrm>
          <a:off x="6665965" y="1487319"/>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9. Φιλικός χαρακτήρας </a:t>
          </a:r>
        </a:p>
      </dsp:txBody>
      <dsp:txXfrm>
        <a:off x="6665965" y="1487319"/>
        <a:ext cx="2018859" cy="1211315"/>
      </dsp:txXfrm>
    </dsp:sp>
    <dsp:sp modelId="{CA81CE94-A9A4-4FE4-AE96-B243F8114B2C}">
      <dsp:nvSpPr>
        <dsp:cNvPr id="0" name=""/>
        <dsp:cNvSpPr/>
      </dsp:nvSpPr>
      <dsp:spPr>
        <a:xfrm>
          <a:off x="8886710" y="1487319"/>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10. Τμηματική παρουσίαση</a:t>
          </a:r>
        </a:p>
      </dsp:txBody>
      <dsp:txXfrm>
        <a:off x="8886710" y="1487319"/>
        <a:ext cx="2018859" cy="1211315"/>
      </dsp:txXfrm>
    </dsp:sp>
    <dsp:sp modelId="{6E64EF5A-FB38-40E0-9F16-E37056D076DC}">
      <dsp:nvSpPr>
        <dsp:cNvPr id="0" name=""/>
        <dsp:cNvSpPr/>
      </dsp:nvSpPr>
      <dsp:spPr>
        <a:xfrm>
          <a:off x="3728" y="2900521"/>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11. Διαδραστικές δραστηριότητες που παρέχουν ανατροφοδότηση</a:t>
          </a:r>
        </a:p>
      </dsp:txBody>
      <dsp:txXfrm>
        <a:off x="3728" y="2900521"/>
        <a:ext cx="2018859" cy="1211315"/>
      </dsp:txXfrm>
    </dsp:sp>
    <dsp:sp modelId="{0B848A16-AFC5-4C50-9EDC-FB04F1B82528}">
      <dsp:nvSpPr>
        <dsp:cNvPr id="0" name=""/>
        <dsp:cNvSpPr/>
      </dsp:nvSpPr>
      <dsp:spPr>
        <a:xfrm>
          <a:off x="2224474" y="2900521"/>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12. Δεν υπάρχουν μακροσκελή κείμενα </a:t>
          </a:r>
        </a:p>
      </dsp:txBody>
      <dsp:txXfrm>
        <a:off x="2224474" y="2900521"/>
        <a:ext cx="2018859" cy="1211315"/>
      </dsp:txXfrm>
    </dsp:sp>
    <dsp:sp modelId="{7E34E224-B8A1-48F0-B7AF-1190315F340C}">
      <dsp:nvSpPr>
        <dsp:cNvPr id="0" name=""/>
        <dsp:cNvSpPr/>
      </dsp:nvSpPr>
      <dsp:spPr>
        <a:xfrm>
          <a:off x="4445219" y="2900521"/>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13. Σαφείς οδηγίες για την υλοποίηση δραστηριοτήτων και εργασιών</a:t>
          </a:r>
        </a:p>
      </dsp:txBody>
      <dsp:txXfrm>
        <a:off x="4445219" y="2900521"/>
        <a:ext cx="2018859" cy="1211315"/>
      </dsp:txXfrm>
    </dsp:sp>
    <dsp:sp modelId="{15CB02FD-4856-438B-98DC-FA4DF066541D}">
      <dsp:nvSpPr>
        <dsp:cNvPr id="0" name=""/>
        <dsp:cNvSpPr/>
      </dsp:nvSpPr>
      <dsp:spPr>
        <a:xfrm>
          <a:off x="6665965" y="2900521"/>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14. Στοιχεία επισήμανσης </a:t>
          </a:r>
        </a:p>
      </dsp:txBody>
      <dsp:txXfrm>
        <a:off x="6665965" y="2900521"/>
        <a:ext cx="2018859" cy="1211315"/>
      </dsp:txXfrm>
    </dsp:sp>
    <dsp:sp modelId="{3CF67ED1-CF1F-41E4-8F98-5E14CE6EFFE0}">
      <dsp:nvSpPr>
        <dsp:cNvPr id="0" name=""/>
        <dsp:cNvSpPr/>
      </dsp:nvSpPr>
      <dsp:spPr>
        <a:xfrm>
          <a:off x="8886710" y="2900521"/>
          <a:ext cx="2018859" cy="12113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15. Εισαγωγικά βίντεο </a:t>
          </a:r>
        </a:p>
      </dsp:txBody>
      <dsp:txXfrm>
        <a:off x="8886710" y="2900521"/>
        <a:ext cx="2018859" cy="121131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69553-7FDC-4129-95A8-B7E5CDD9A795}">
      <dsp:nvSpPr>
        <dsp:cNvPr id="0" name=""/>
        <dsp:cNvSpPr/>
      </dsp:nvSpPr>
      <dsp:spPr>
        <a:xfrm>
          <a:off x="1343360" y="1436"/>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1. Πολλές, διαφορετικές και συνεχόμενες δραστηριότητες</a:t>
          </a:r>
        </a:p>
      </dsp:txBody>
      <dsp:txXfrm>
        <a:off x="1343360" y="1436"/>
        <a:ext cx="2477340" cy="1486404"/>
      </dsp:txXfrm>
    </dsp:sp>
    <dsp:sp modelId="{2BD570D0-02DC-40B5-8F55-9A8B4E175284}">
      <dsp:nvSpPr>
        <dsp:cNvPr id="0" name=""/>
        <dsp:cNvSpPr/>
      </dsp:nvSpPr>
      <dsp:spPr>
        <a:xfrm>
          <a:off x="4068434" y="1436"/>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2. Πλήρης κάλυψη του γνωστικού αντικειμένου</a:t>
          </a:r>
        </a:p>
      </dsp:txBody>
      <dsp:txXfrm>
        <a:off x="4068434" y="1436"/>
        <a:ext cx="2477340" cy="1486404"/>
      </dsp:txXfrm>
    </dsp:sp>
    <dsp:sp modelId="{1DFF377B-03C0-4983-99AC-6069D7083A21}">
      <dsp:nvSpPr>
        <dsp:cNvPr id="0" name=""/>
        <dsp:cNvSpPr/>
      </dsp:nvSpPr>
      <dsp:spPr>
        <a:xfrm>
          <a:off x="6793509" y="1436"/>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3. Βίντεο από τους Ολυμπιακούς Αγώνες</a:t>
          </a:r>
        </a:p>
      </dsp:txBody>
      <dsp:txXfrm>
        <a:off x="6793509" y="1436"/>
        <a:ext cx="2477340" cy="1486404"/>
      </dsp:txXfrm>
    </dsp:sp>
    <dsp:sp modelId="{747D0389-C0F4-48B0-9DD2-015E8BB6A7CD}">
      <dsp:nvSpPr>
        <dsp:cNvPr id="0" name=""/>
        <dsp:cNvSpPr/>
      </dsp:nvSpPr>
      <dsp:spPr>
        <a:xfrm>
          <a:off x="1343360" y="1735574"/>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4. Ευχρηστία,  πρωτοτυπία, πολυμορφικότητα</a:t>
          </a:r>
        </a:p>
      </dsp:txBody>
      <dsp:txXfrm>
        <a:off x="1343360" y="1735574"/>
        <a:ext cx="2477340" cy="1486404"/>
      </dsp:txXfrm>
    </dsp:sp>
    <dsp:sp modelId="{B724A038-94B8-493C-A54C-D9AFE7EF2ADC}">
      <dsp:nvSpPr>
        <dsp:cNvPr id="0" name=""/>
        <dsp:cNvSpPr/>
      </dsp:nvSpPr>
      <dsp:spPr>
        <a:xfrm>
          <a:off x="4068434" y="1735574"/>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5. Υποκινεί σε ενεργητική συμμετοχή με ευχάριστο και διασκεδαστικό τρόπο </a:t>
          </a:r>
        </a:p>
      </dsp:txBody>
      <dsp:txXfrm>
        <a:off x="4068434" y="1735574"/>
        <a:ext cx="2477340" cy="1486404"/>
      </dsp:txXfrm>
    </dsp:sp>
    <dsp:sp modelId="{593CFFE2-902C-4FD8-9DE0-671BFE67A657}">
      <dsp:nvSpPr>
        <dsp:cNvPr id="0" name=""/>
        <dsp:cNvSpPr/>
      </dsp:nvSpPr>
      <dsp:spPr>
        <a:xfrm>
          <a:off x="6793509" y="1735574"/>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6. Καθοδηγεί σε όλη την έκτασή του παρέχοντας ανατροφοδότηση στις δραστηριότητες και ασκήσεις</a:t>
          </a:r>
        </a:p>
      </dsp:txBody>
      <dsp:txXfrm>
        <a:off x="6793509" y="1735574"/>
        <a:ext cx="2477340" cy="1486404"/>
      </dsp:txXfrm>
    </dsp:sp>
    <dsp:sp modelId="{4F611D57-6F3B-4328-AE5B-AFA32326B49C}">
      <dsp:nvSpPr>
        <dsp:cNvPr id="0" name=""/>
        <dsp:cNvSpPr/>
      </dsp:nvSpPr>
      <dsp:spPr>
        <a:xfrm>
          <a:off x="4068434" y="3469712"/>
          <a:ext cx="2477340" cy="14864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7. Ελκυστικός τρόπος παρουσίασης</a:t>
          </a:r>
        </a:p>
      </dsp:txBody>
      <dsp:txXfrm>
        <a:off x="4068434" y="3469712"/>
        <a:ext cx="2477340" cy="148640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35623-A4F6-480D-9A53-E361600D86FA}">
      <dsp:nvSpPr>
        <dsp:cNvPr id="0" name=""/>
        <dsp:cNvSpPr/>
      </dsp:nvSpPr>
      <dsp:spPr>
        <a:xfrm>
          <a:off x="1816615" y="667"/>
          <a:ext cx="3473687" cy="208421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t>1. Επισήμανση στην αρχική διαφάνεια του εκπαιδευτικού υλικού του σημείου που πρέπει να πατήσουν οι μαθητές για να πάνε παρακάτω</a:t>
          </a:r>
        </a:p>
      </dsp:txBody>
      <dsp:txXfrm>
        <a:off x="1816615" y="667"/>
        <a:ext cx="3473687" cy="2084212"/>
      </dsp:txXfrm>
    </dsp:sp>
    <dsp:sp modelId="{E4C4EAE3-01BB-43E7-9596-441BAB31A949}">
      <dsp:nvSpPr>
        <dsp:cNvPr id="0" name=""/>
        <dsp:cNvSpPr/>
      </dsp:nvSpPr>
      <dsp:spPr>
        <a:xfrm>
          <a:off x="5637671" y="667"/>
          <a:ext cx="3473687" cy="208421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t>2. Άσκηση που θα ρωτάει τους εκπαιδευόμενους </a:t>
          </a:r>
        </a:p>
        <a:p>
          <a:pPr marL="0" lvl="0" indent="0" algn="ctr" defTabSz="666750">
            <a:lnSpc>
              <a:spcPct val="90000"/>
            </a:lnSpc>
            <a:spcBef>
              <a:spcPct val="0"/>
            </a:spcBef>
            <a:spcAft>
              <a:spcPct val="35000"/>
            </a:spcAft>
            <a:buNone/>
          </a:pPr>
          <a:r>
            <a:rPr lang="el-GR" sz="1500" kern="1200" dirty="0"/>
            <a:t>αν ασχολούνται με κάποιο από τα αγωνίσματα που παρουσιάστηκαν, </a:t>
          </a:r>
        </a:p>
        <a:p>
          <a:pPr marL="0" lvl="0" indent="0" algn="ctr" defTabSz="666750">
            <a:lnSpc>
              <a:spcPct val="90000"/>
            </a:lnSpc>
            <a:spcBef>
              <a:spcPct val="0"/>
            </a:spcBef>
            <a:spcAft>
              <a:spcPct val="35000"/>
            </a:spcAft>
            <a:buNone/>
          </a:pPr>
          <a:r>
            <a:rPr lang="el-GR" sz="1500" kern="1200" dirty="0"/>
            <a:t>αν θα ήθελαν να ασχοληθούν με κάποιο και για ποιο λόγο, </a:t>
          </a:r>
        </a:p>
        <a:p>
          <a:pPr marL="0" lvl="0" indent="0" algn="ctr" defTabSz="666750">
            <a:lnSpc>
              <a:spcPct val="90000"/>
            </a:lnSpc>
            <a:spcBef>
              <a:spcPct val="0"/>
            </a:spcBef>
            <a:spcAft>
              <a:spcPct val="35000"/>
            </a:spcAft>
            <a:buNone/>
          </a:pPr>
          <a:r>
            <a:rPr lang="el-GR" sz="1500" kern="1200" dirty="0"/>
            <a:t>ποιο αγώνισμα τους έκανε εντύπωση και για ποιο λόγο</a:t>
          </a:r>
        </a:p>
      </dsp:txBody>
      <dsp:txXfrm>
        <a:off x="5637671" y="667"/>
        <a:ext cx="3473687" cy="2084212"/>
      </dsp:txXfrm>
    </dsp:sp>
    <dsp:sp modelId="{E8D797FB-03A0-4743-AC5F-78766D1A2C11}">
      <dsp:nvSpPr>
        <dsp:cNvPr id="0" name=""/>
        <dsp:cNvSpPr/>
      </dsp:nvSpPr>
      <dsp:spPr>
        <a:xfrm>
          <a:off x="3727143" y="2432248"/>
          <a:ext cx="3473687" cy="208421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t>3. Δραστηριότητες που οι εκπαιδευόμενοι θα εκφράζουν την άποψή τους πάνω στο γνωστικό αντικείμενο που μελετούν</a:t>
          </a:r>
        </a:p>
      </dsp:txBody>
      <dsp:txXfrm>
        <a:off x="3727143" y="2432248"/>
        <a:ext cx="3473687" cy="208421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AC2DB-E24E-437C-8A43-51EEE5372FB6}">
      <dsp:nvSpPr>
        <dsp:cNvPr id="0" name=""/>
        <dsp:cNvSpPr/>
      </dsp:nvSpPr>
      <dsp:spPr>
        <a:xfrm>
          <a:off x="1366736" y="2378"/>
          <a:ext cx="4071833" cy="24431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l-GR" sz="2500" b="1" kern="1200" dirty="0">
              <a:solidFill>
                <a:srgbClr val="C00000"/>
              </a:solidFill>
            </a:rPr>
            <a:t>1. Το παιχνίδι είναι εύκολο στη χρήση;</a:t>
          </a:r>
        </a:p>
        <a:p>
          <a:pPr marL="0" lvl="0" indent="0" algn="ctr" defTabSz="1111250">
            <a:lnSpc>
              <a:spcPct val="90000"/>
            </a:lnSpc>
            <a:spcBef>
              <a:spcPct val="0"/>
            </a:spcBef>
            <a:spcAft>
              <a:spcPct val="35000"/>
            </a:spcAft>
            <a:buNone/>
          </a:pPr>
          <a:r>
            <a:rPr lang="el-GR" sz="2500" kern="1200" dirty="0"/>
            <a:t>Πολύ εύκολο. </a:t>
          </a:r>
        </a:p>
      </dsp:txBody>
      <dsp:txXfrm>
        <a:off x="1366736" y="2378"/>
        <a:ext cx="4071833" cy="2443100"/>
      </dsp:txXfrm>
    </dsp:sp>
    <dsp:sp modelId="{C1B1DC3F-781A-42ED-AD81-810B4E94F283}">
      <dsp:nvSpPr>
        <dsp:cNvPr id="0" name=""/>
        <dsp:cNvSpPr/>
      </dsp:nvSpPr>
      <dsp:spPr>
        <a:xfrm>
          <a:off x="5845753" y="2378"/>
          <a:ext cx="4071833" cy="24431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l-GR" sz="2500" b="1" kern="1200" dirty="0">
              <a:solidFill>
                <a:srgbClr val="C00000"/>
              </a:solidFill>
            </a:rPr>
            <a:t>2. Το παιχνίδι περιέχει κατανοητές οδηγίες χρήσης; </a:t>
          </a:r>
        </a:p>
        <a:p>
          <a:pPr marL="0" lvl="0" indent="0" algn="ctr" defTabSz="1111250">
            <a:lnSpc>
              <a:spcPct val="90000"/>
            </a:lnSpc>
            <a:spcBef>
              <a:spcPct val="0"/>
            </a:spcBef>
            <a:spcAft>
              <a:spcPct val="35000"/>
            </a:spcAft>
            <a:buNone/>
          </a:pPr>
          <a:r>
            <a:rPr lang="el-GR" sz="2500" kern="1200" dirty="0"/>
            <a:t>Κατανοητές, σαφείς και ξεκάθαρες οδηγίες.</a:t>
          </a:r>
        </a:p>
      </dsp:txBody>
      <dsp:txXfrm>
        <a:off x="5845753" y="2378"/>
        <a:ext cx="4071833" cy="2443100"/>
      </dsp:txXfrm>
    </dsp:sp>
    <dsp:sp modelId="{0428D5C5-0D07-4BFA-8922-1013E00FC23F}">
      <dsp:nvSpPr>
        <dsp:cNvPr id="0" name=""/>
        <dsp:cNvSpPr/>
      </dsp:nvSpPr>
      <dsp:spPr>
        <a:xfrm>
          <a:off x="1366736" y="2852662"/>
          <a:ext cx="4071833" cy="24431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l-GR" sz="2500" b="1" kern="1200" dirty="0">
              <a:solidFill>
                <a:srgbClr val="C00000"/>
              </a:solidFill>
            </a:rPr>
            <a:t>3. Υπάρχει ποικιλία δραστηριοτήτων στο παιχνίδι; </a:t>
          </a:r>
        </a:p>
        <a:p>
          <a:pPr marL="0" lvl="0" indent="0" algn="ctr" defTabSz="1111250">
            <a:lnSpc>
              <a:spcPct val="90000"/>
            </a:lnSpc>
            <a:spcBef>
              <a:spcPct val="0"/>
            </a:spcBef>
            <a:spcAft>
              <a:spcPct val="35000"/>
            </a:spcAft>
            <a:buNone/>
          </a:pPr>
          <a:r>
            <a:rPr lang="el-GR" sz="2500" kern="1200" dirty="0"/>
            <a:t> Πολλές και διαφορετικές δραστηριότητες.</a:t>
          </a:r>
        </a:p>
      </dsp:txBody>
      <dsp:txXfrm>
        <a:off x="1366736" y="2852662"/>
        <a:ext cx="4071833" cy="2443100"/>
      </dsp:txXfrm>
    </dsp:sp>
    <dsp:sp modelId="{CD792657-AD0A-4EE4-A3FC-19A5EA28B9AB}">
      <dsp:nvSpPr>
        <dsp:cNvPr id="0" name=""/>
        <dsp:cNvSpPr/>
      </dsp:nvSpPr>
      <dsp:spPr>
        <a:xfrm>
          <a:off x="5845753" y="2852662"/>
          <a:ext cx="4071833" cy="24431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l-GR" sz="2500" b="1" kern="1200" dirty="0">
              <a:solidFill>
                <a:srgbClr val="C00000"/>
              </a:solidFill>
            </a:rPr>
            <a:t>4. Το σενάριο του παιχνιδιού έχει αληθοφάνεια; </a:t>
          </a:r>
        </a:p>
        <a:p>
          <a:pPr marL="0" lvl="0" indent="0" algn="ctr" defTabSz="1111250">
            <a:lnSpc>
              <a:spcPct val="90000"/>
            </a:lnSpc>
            <a:spcBef>
              <a:spcPct val="0"/>
            </a:spcBef>
            <a:spcAft>
              <a:spcPct val="35000"/>
            </a:spcAft>
            <a:buNone/>
          </a:pPr>
          <a:r>
            <a:rPr lang="el-GR" sz="2500" kern="1200" dirty="0"/>
            <a:t>Αληθοφανές, σε μεταφέρει στην πραγματικότητα και παρακινεί. </a:t>
          </a:r>
        </a:p>
      </dsp:txBody>
      <dsp:txXfrm>
        <a:off x="5845753" y="2852662"/>
        <a:ext cx="4071833" cy="24431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E2EE3-1688-456C-88AE-EE803BE62FB9}">
      <dsp:nvSpPr>
        <dsp:cNvPr id="0" name=""/>
        <dsp:cNvSpPr/>
      </dsp:nvSpPr>
      <dsp:spPr>
        <a:xfrm>
          <a:off x="1021818" y="801"/>
          <a:ext cx="8633327" cy="517999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l-GR" sz="2800" b="1" kern="1200" dirty="0">
              <a:solidFill>
                <a:srgbClr val="C00000"/>
              </a:solidFill>
            </a:rPr>
            <a:t>5. Ποιο πλεονέκτημα και ποιο μειονέκτημα εντοπίζετε στο παιχνίδι;</a:t>
          </a:r>
        </a:p>
        <a:p>
          <a:pPr marL="0" lvl="0" indent="0" algn="ctr" defTabSz="1244600">
            <a:lnSpc>
              <a:spcPct val="90000"/>
            </a:lnSpc>
            <a:spcBef>
              <a:spcPct val="0"/>
            </a:spcBef>
            <a:spcAft>
              <a:spcPct val="35000"/>
            </a:spcAft>
            <a:buNone/>
          </a:pPr>
          <a:r>
            <a:rPr lang="el-GR" sz="2400" u="sng" kern="1200" dirty="0"/>
            <a:t>Πλεονεκτήματα</a:t>
          </a:r>
          <a:r>
            <a:rPr lang="el-GR" sz="2400" kern="1200" dirty="0"/>
            <a:t> </a:t>
          </a:r>
        </a:p>
        <a:p>
          <a:pPr marL="0" lvl="0" indent="0" algn="ctr" defTabSz="1244600">
            <a:lnSpc>
              <a:spcPct val="90000"/>
            </a:lnSpc>
            <a:spcBef>
              <a:spcPct val="0"/>
            </a:spcBef>
            <a:spcAft>
              <a:spcPct val="35000"/>
            </a:spcAft>
            <a:buNone/>
          </a:pPr>
          <a:r>
            <a:rPr lang="el-GR" sz="2400" kern="1200" dirty="0"/>
            <a:t>Πλήρης παρουσίαση των αγωνισμάτων</a:t>
          </a:r>
        </a:p>
        <a:p>
          <a:pPr marL="0" lvl="0" indent="0" algn="ctr" defTabSz="1244600">
            <a:lnSpc>
              <a:spcPct val="90000"/>
            </a:lnSpc>
            <a:spcBef>
              <a:spcPct val="0"/>
            </a:spcBef>
            <a:spcAft>
              <a:spcPct val="35000"/>
            </a:spcAft>
            <a:buNone/>
          </a:pPr>
          <a:r>
            <a:rPr lang="el-GR" sz="2400" kern="1200" dirty="0"/>
            <a:t>Ευχάριστο, ενδιαφέρον και δημιουργικό παιχνίδι</a:t>
          </a:r>
        </a:p>
        <a:p>
          <a:pPr marL="0" lvl="0" indent="0" algn="ctr" defTabSz="1244600">
            <a:lnSpc>
              <a:spcPct val="90000"/>
            </a:lnSpc>
            <a:spcBef>
              <a:spcPct val="0"/>
            </a:spcBef>
            <a:spcAft>
              <a:spcPct val="35000"/>
            </a:spcAft>
            <a:buNone/>
          </a:pPr>
          <a:r>
            <a:rPr lang="el-GR" sz="2400" kern="1200" dirty="0"/>
            <a:t>Δομημένη πλοκή</a:t>
          </a:r>
        </a:p>
        <a:p>
          <a:pPr marL="0" lvl="0" indent="0" algn="ctr" defTabSz="1244600">
            <a:lnSpc>
              <a:spcPct val="90000"/>
            </a:lnSpc>
            <a:spcBef>
              <a:spcPct val="0"/>
            </a:spcBef>
            <a:spcAft>
              <a:spcPct val="35000"/>
            </a:spcAft>
            <a:buNone/>
          </a:pPr>
          <a:r>
            <a:rPr lang="el-GR" sz="2400" kern="1200" dirty="0"/>
            <a:t>Πρακτική εφαρμογή όσων μελέτησαν θεωρητικά</a:t>
          </a:r>
        </a:p>
        <a:p>
          <a:pPr marL="0" lvl="0" indent="0" algn="ctr" defTabSz="1244600">
            <a:lnSpc>
              <a:spcPct val="90000"/>
            </a:lnSpc>
            <a:spcBef>
              <a:spcPct val="0"/>
            </a:spcBef>
            <a:spcAft>
              <a:spcPct val="35000"/>
            </a:spcAft>
            <a:buNone/>
          </a:pPr>
          <a:r>
            <a:rPr lang="el-GR" sz="2400" kern="1200" dirty="0"/>
            <a:t>Εξοικείωση με Παγκρήτιο στάδιο</a:t>
          </a:r>
        </a:p>
        <a:p>
          <a:pPr marL="0" lvl="0" indent="0" algn="ctr" defTabSz="1244600">
            <a:lnSpc>
              <a:spcPct val="90000"/>
            </a:lnSpc>
            <a:spcBef>
              <a:spcPct val="0"/>
            </a:spcBef>
            <a:spcAft>
              <a:spcPct val="35000"/>
            </a:spcAft>
            <a:buNone/>
          </a:pPr>
          <a:r>
            <a:rPr lang="el-GR" sz="2400" u="sng" kern="1200" dirty="0"/>
            <a:t>Μειονεκτήματα</a:t>
          </a:r>
        </a:p>
        <a:p>
          <a:pPr marL="0" lvl="0" indent="0" algn="ctr" defTabSz="1244600">
            <a:lnSpc>
              <a:spcPct val="90000"/>
            </a:lnSpc>
            <a:spcBef>
              <a:spcPct val="0"/>
            </a:spcBef>
            <a:spcAft>
              <a:spcPct val="35000"/>
            </a:spcAft>
            <a:buNone/>
          </a:pPr>
          <a:r>
            <a:rPr lang="el-GR" sz="2400" kern="1200" dirty="0"/>
            <a:t>Δεν εντοπίζεται κάποιο μειονέκτημα</a:t>
          </a:r>
        </a:p>
      </dsp:txBody>
      <dsp:txXfrm>
        <a:off x="1021818" y="801"/>
        <a:ext cx="8633327" cy="517999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14CD5-2CD6-4B92-AE0A-840F42212805}">
      <dsp:nvSpPr>
        <dsp:cNvPr id="0" name=""/>
        <dsp:cNvSpPr/>
      </dsp:nvSpPr>
      <dsp:spPr>
        <a:xfrm>
          <a:off x="3397" y="1323429"/>
          <a:ext cx="3312091" cy="145767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t" anchorCtr="0">
          <a:noAutofit/>
        </a:bodyPr>
        <a:lstStyle/>
        <a:p>
          <a:pPr marL="0" lvl="0" indent="0" algn="ctr" defTabSz="800100">
            <a:lnSpc>
              <a:spcPct val="90000"/>
            </a:lnSpc>
            <a:spcBef>
              <a:spcPct val="0"/>
            </a:spcBef>
            <a:spcAft>
              <a:spcPct val="35000"/>
            </a:spcAft>
            <a:buNone/>
          </a:pPr>
          <a:r>
            <a:rPr lang="el-GR" sz="1800" kern="1200" dirty="0"/>
            <a:t>Στο κύριο ΕΥ έχουν ακολουθηθεί οι βασικές αρχές σχεδιασμού που είναι σύμφωνες με τη μεθοδολογία της εξαε.</a:t>
          </a:r>
        </a:p>
      </dsp:txBody>
      <dsp:txXfrm>
        <a:off x="3397" y="1323429"/>
        <a:ext cx="3312091" cy="1457672"/>
      </dsp:txXfrm>
    </dsp:sp>
    <dsp:sp modelId="{4F3B7705-C427-4025-933A-290698C37B5C}">
      <dsp:nvSpPr>
        <dsp:cNvPr id="0" name=""/>
        <dsp:cNvSpPr/>
      </dsp:nvSpPr>
      <dsp:spPr>
        <a:xfrm>
          <a:off x="3397" y="2632780"/>
          <a:ext cx="3312091" cy="355751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a:t>Συμβάλλει στην απλή και κατανοητή παρουσίαση του γνωστικού αντικειμένου</a:t>
          </a:r>
        </a:p>
        <a:p>
          <a:pPr marL="171450" lvl="1" indent="-171450" algn="l" defTabSz="711200">
            <a:lnSpc>
              <a:spcPct val="90000"/>
            </a:lnSpc>
            <a:spcBef>
              <a:spcPct val="0"/>
            </a:spcBef>
            <a:spcAft>
              <a:spcPct val="15000"/>
            </a:spcAft>
            <a:buChar char="•"/>
          </a:pPr>
          <a:r>
            <a:rPr lang="el-GR" sz="1600" kern="1200" dirty="0"/>
            <a:t>Είναι εύχρηστο</a:t>
          </a:r>
        </a:p>
        <a:p>
          <a:pPr marL="171450" lvl="1" indent="-171450" algn="l" defTabSz="711200">
            <a:lnSpc>
              <a:spcPct val="90000"/>
            </a:lnSpc>
            <a:spcBef>
              <a:spcPct val="0"/>
            </a:spcBef>
            <a:spcAft>
              <a:spcPct val="15000"/>
            </a:spcAft>
            <a:buChar char="•"/>
          </a:pPr>
          <a:r>
            <a:rPr lang="el-GR" sz="1600" kern="1200" dirty="0"/>
            <a:t>Υποστηρίζει/καθοδηγεί στον εκπαιδευόμενο</a:t>
          </a:r>
        </a:p>
        <a:p>
          <a:pPr marL="171450" lvl="1" indent="-171450" algn="l" defTabSz="711200">
            <a:lnSpc>
              <a:spcPct val="90000"/>
            </a:lnSpc>
            <a:spcBef>
              <a:spcPct val="0"/>
            </a:spcBef>
            <a:spcAft>
              <a:spcPct val="15000"/>
            </a:spcAft>
            <a:buChar char="•"/>
          </a:pPr>
          <a:r>
            <a:rPr lang="el-GR" sz="1600" kern="1200" dirty="0"/>
            <a:t>Ο εκπαιδευόμενος υποστηρίζεται στην αλληλεπίδραση με το ΕΥ</a:t>
          </a:r>
        </a:p>
        <a:p>
          <a:pPr marL="171450" lvl="1" indent="-171450" algn="l" defTabSz="711200">
            <a:lnSpc>
              <a:spcPct val="90000"/>
            </a:lnSpc>
            <a:spcBef>
              <a:spcPct val="0"/>
            </a:spcBef>
            <a:spcAft>
              <a:spcPct val="15000"/>
            </a:spcAft>
            <a:buChar char="•"/>
          </a:pPr>
          <a:r>
            <a:rPr lang="el-GR" sz="1600" kern="1200" dirty="0"/>
            <a:t>Παρέχει δυνατότητα αναστοχασμού-αυτοαξιολόγησης στον εκπαιδευόμενο</a:t>
          </a:r>
        </a:p>
        <a:p>
          <a:pPr marL="171450" lvl="1" indent="-171450" algn="l" defTabSz="711200">
            <a:lnSpc>
              <a:spcPct val="90000"/>
            </a:lnSpc>
            <a:spcBef>
              <a:spcPct val="0"/>
            </a:spcBef>
            <a:spcAft>
              <a:spcPct val="15000"/>
            </a:spcAft>
            <a:buChar char="•"/>
          </a:pPr>
          <a:r>
            <a:rPr lang="el-GR" sz="1600" kern="1200" dirty="0"/>
            <a:t>Προσδιορίζονται με σαφήνεια ο σκοπός και τα προσδοκώμενα μαθησιακά αποτελέσματα</a:t>
          </a:r>
        </a:p>
      </dsp:txBody>
      <dsp:txXfrm>
        <a:off x="3397" y="2632780"/>
        <a:ext cx="3312091" cy="3557519"/>
      </dsp:txXfrm>
    </dsp:sp>
    <dsp:sp modelId="{8BF26E23-AEA0-42F3-95BD-A547AFF8B965}">
      <dsp:nvSpPr>
        <dsp:cNvPr id="0" name=""/>
        <dsp:cNvSpPr/>
      </dsp:nvSpPr>
      <dsp:spPr>
        <a:xfrm>
          <a:off x="3779181" y="1337756"/>
          <a:ext cx="3312091" cy="1400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t" anchorCtr="0">
          <a:noAutofit/>
        </a:bodyPr>
        <a:lstStyle/>
        <a:p>
          <a:pPr marL="0" lvl="0" indent="0" algn="ctr" defTabSz="800100">
            <a:lnSpc>
              <a:spcPct val="90000"/>
            </a:lnSpc>
            <a:spcBef>
              <a:spcPct val="0"/>
            </a:spcBef>
            <a:spcAft>
              <a:spcPct val="35000"/>
            </a:spcAft>
            <a:buNone/>
          </a:pPr>
          <a:r>
            <a:rPr lang="el-GR" sz="1800" kern="1200" dirty="0"/>
            <a:t>Στο κύριο ΕΥ υιοθετήθηκαν οι αρχές της πολυμεσικής μάθησης.</a:t>
          </a:r>
        </a:p>
      </dsp:txBody>
      <dsp:txXfrm>
        <a:off x="3779181" y="1337756"/>
        <a:ext cx="3312091" cy="1400363"/>
      </dsp:txXfrm>
    </dsp:sp>
    <dsp:sp modelId="{45E8895A-46FC-4EEC-8B6E-90AD2566431A}">
      <dsp:nvSpPr>
        <dsp:cNvPr id="0" name=""/>
        <dsp:cNvSpPr/>
      </dsp:nvSpPr>
      <dsp:spPr>
        <a:xfrm>
          <a:off x="3779181" y="2618453"/>
          <a:ext cx="3312091" cy="355751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a:t>Πολυμεσική</a:t>
          </a:r>
        </a:p>
        <a:p>
          <a:pPr marL="171450" lvl="1" indent="-171450" algn="l" defTabSz="711200">
            <a:lnSpc>
              <a:spcPct val="90000"/>
            </a:lnSpc>
            <a:spcBef>
              <a:spcPct val="0"/>
            </a:spcBef>
            <a:spcAft>
              <a:spcPct val="15000"/>
            </a:spcAft>
            <a:buChar char="•"/>
          </a:pPr>
          <a:r>
            <a:rPr lang="el-GR" sz="1600" kern="1200" dirty="0"/>
            <a:t>Προσαρμοστικότητας</a:t>
          </a:r>
        </a:p>
        <a:p>
          <a:pPr marL="171450" lvl="1" indent="-171450" algn="l" defTabSz="711200">
            <a:lnSpc>
              <a:spcPct val="90000"/>
            </a:lnSpc>
            <a:spcBef>
              <a:spcPct val="0"/>
            </a:spcBef>
            <a:spcAft>
              <a:spcPct val="15000"/>
            </a:spcAft>
            <a:buChar char="•"/>
          </a:pPr>
          <a:r>
            <a:rPr lang="el-GR" sz="1600" kern="1200" dirty="0"/>
            <a:t>Πλεονασμού</a:t>
          </a:r>
        </a:p>
        <a:p>
          <a:pPr marL="171450" lvl="1" indent="-171450" algn="l" defTabSz="711200">
            <a:lnSpc>
              <a:spcPct val="90000"/>
            </a:lnSpc>
            <a:spcBef>
              <a:spcPct val="0"/>
            </a:spcBef>
            <a:spcAft>
              <a:spcPct val="15000"/>
            </a:spcAft>
            <a:buChar char="•"/>
          </a:pPr>
          <a:r>
            <a:rPr lang="el-GR" sz="1600" kern="1200" dirty="0"/>
            <a:t>Συνοχής</a:t>
          </a:r>
        </a:p>
        <a:p>
          <a:pPr marL="171450" lvl="1" indent="-171450" algn="l" defTabSz="711200">
            <a:lnSpc>
              <a:spcPct val="90000"/>
            </a:lnSpc>
            <a:spcBef>
              <a:spcPct val="0"/>
            </a:spcBef>
            <a:spcAft>
              <a:spcPct val="15000"/>
            </a:spcAft>
            <a:buChar char="•"/>
          </a:pPr>
          <a:r>
            <a:rPr lang="el-GR" sz="1600" kern="1200" dirty="0"/>
            <a:t>Σηματοδότησης</a:t>
          </a:r>
        </a:p>
        <a:p>
          <a:pPr marL="171450" lvl="1" indent="-171450" algn="l" defTabSz="711200">
            <a:lnSpc>
              <a:spcPct val="90000"/>
            </a:lnSpc>
            <a:spcBef>
              <a:spcPct val="0"/>
            </a:spcBef>
            <a:spcAft>
              <a:spcPct val="15000"/>
            </a:spcAft>
            <a:buChar char="•"/>
          </a:pPr>
          <a:r>
            <a:rPr lang="el-GR" sz="1600" kern="1200" dirty="0"/>
            <a:t>Συνάφειας</a:t>
          </a:r>
        </a:p>
        <a:p>
          <a:pPr marL="171450" lvl="1" indent="-171450" algn="l" defTabSz="711200">
            <a:lnSpc>
              <a:spcPct val="90000"/>
            </a:lnSpc>
            <a:spcBef>
              <a:spcPct val="0"/>
            </a:spcBef>
            <a:spcAft>
              <a:spcPct val="15000"/>
            </a:spcAft>
            <a:buChar char="•"/>
          </a:pPr>
          <a:r>
            <a:rPr lang="el-GR" sz="1600" kern="1200" dirty="0"/>
            <a:t>Κατάτμησης</a:t>
          </a:r>
        </a:p>
        <a:p>
          <a:pPr marL="171450" lvl="1" indent="-171450" algn="l" defTabSz="711200">
            <a:lnSpc>
              <a:spcPct val="90000"/>
            </a:lnSpc>
            <a:spcBef>
              <a:spcPct val="0"/>
            </a:spcBef>
            <a:spcAft>
              <a:spcPct val="15000"/>
            </a:spcAft>
            <a:buChar char="•"/>
          </a:pPr>
          <a:r>
            <a:rPr lang="el-GR" sz="1600" kern="1200" dirty="0"/>
            <a:t>Γνωσιακής μαθητείας</a:t>
          </a:r>
        </a:p>
        <a:p>
          <a:pPr marL="171450" lvl="1" indent="-171450" algn="l" defTabSz="711200">
            <a:lnSpc>
              <a:spcPct val="90000"/>
            </a:lnSpc>
            <a:spcBef>
              <a:spcPct val="0"/>
            </a:spcBef>
            <a:spcAft>
              <a:spcPct val="15000"/>
            </a:spcAft>
            <a:buChar char="•"/>
          </a:pPr>
          <a:r>
            <a:rPr lang="el-GR" sz="1600" kern="1200" dirty="0"/>
            <a:t>Προσωποποίησης</a:t>
          </a:r>
        </a:p>
        <a:p>
          <a:pPr marL="171450" lvl="1" indent="-171450" algn="l" defTabSz="711200">
            <a:lnSpc>
              <a:spcPct val="90000"/>
            </a:lnSpc>
            <a:spcBef>
              <a:spcPct val="0"/>
            </a:spcBef>
            <a:spcAft>
              <a:spcPct val="15000"/>
            </a:spcAft>
            <a:buChar char="•"/>
          </a:pPr>
          <a:r>
            <a:rPr lang="el-GR" sz="1600" kern="1200" dirty="0"/>
            <a:t>Φωνής</a:t>
          </a:r>
        </a:p>
        <a:p>
          <a:pPr marL="171450" lvl="1" indent="-171450" algn="l" defTabSz="711200">
            <a:lnSpc>
              <a:spcPct val="90000"/>
            </a:lnSpc>
            <a:spcBef>
              <a:spcPct val="0"/>
            </a:spcBef>
            <a:spcAft>
              <a:spcPct val="15000"/>
            </a:spcAft>
            <a:buChar char="•"/>
          </a:pPr>
          <a:r>
            <a:rPr lang="el-GR" sz="1600" kern="1200" dirty="0"/>
            <a:t>Εικόνας</a:t>
          </a:r>
        </a:p>
        <a:p>
          <a:pPr marL="171450" lvl="1" indent="-171450" algn="l" defTabSz="711200">
            <a:lnSpc>
              <a:spcPct val="90000"/>
            </a:lnSpc>
            <a:spcBef>
              <a:spcPct val="0"/>
            </a:spcBef>
            <a:spcAft>
              <a:spcPct val="15000"/>
            </a:spcAft>
            <a:buChar char="•"/>
          </a:pPr>
          <a:r>
            <a:rPr lang="el-GR" sz="1600" kern="1200" dirty="0"/>
            <a:t>Προπαίδευσης </a:t>
          </a:r>
        </a:p>
      </dsp:txBody>
      <dsp:txXfrm>
        <a:off x="3779181" y="2618453"/>
        <a:ext cx="3312091" cy="3557519"/>
      </dsp:txXfrm>
    </dsp:sp>
    <dsp:sp modelId="{4189BE16-25F1-4B0F-AFFA-0DBBD7D60937}">
      <dsp:nvSpPr>
        <dsp:cNvPr id="0" name=""/>
        <dsp:cNvSpPr/>
      </dsp:nvSpPr>
      <dsp:spPr>
        <a:xfrm>
          <a:off x="7554965" y="1340168"/>
          <a:ext cx="3312091" cy="13907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Το χωροευαίσθητο παιχνίδι επαυξημένης πραγματικότητας </a:t>
          </a:r>
          <a:r>
            <a:rPr lang="en-US" sz="1800" kern="1200" dirty="0"/>
            <a:t>Actionbound </a:t>
          </a:r>
          <a:r>
            <a:rPr lang="el-GR" sz="1800" kern="1200" dirty="0"/>
            <a:t>είναι κατάλληλο για εξαε</a:t>
          </a:r>
        </a:p>
      </dsp:txBody>
      <dsp:txXfrm>
        <a:off x="7554965" y="1340168"/>
        <a:ext cx="3312091" cy="1390715"/>
      </dsp:txXfrm>
    </dsp:sp>
    <dsp:sp modelId="{8DB3F956-F8B3-4C1A-8232-E2B0139AA641}">
      <dsp:nvSpPr>
        <dsp:cNvPr id="0" name=""/>
        <dsp:cNvSpPr/>
      </dsp:nvSpPr>
      <dsp:spPr>
        <a:xfrm>
          <a:off x="7554965" y="2616041"/>
          <a:ext cx="3312091" cy="3557519"/>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l-GR" sz="1800" kern="1200" dirty="0"/>
            <a:t>Είναι εύκολο στη χρήση</a:t>
          </a:r>
        </a:p>
        <a:p>
          <a:pPr marL="171450" lvl="1" indent="-171450" algn="l" defTabSz="800100">
            <a:lnSpc>
              <a:spcPct val="90000"/>
            </a:lnSpc>
            <a:spcBef>
              <a:spcPct val="0"/>
            </a:spcBef>
            <a:spcAft>
              <a:spcPct val="15000"/>
            </a:spcAft>
            <a:buChar char="•"/>
          </a:pPr>
          <a:r>
            <a:rPr lang="el-GR" sz="1800" kern="1200" dirty="0"/>
            <a:t>Περιέχει κατανοητές οδηγίες χρήσης</a:t>
          </a:r>
        </a:p>
        <a:p>
          <a:pPr marL="171450" lvl="1" indent="-171450" algn="l" defTabSz="800100">
            <a:lnSpc>
              <a:spcPct val="90000"/>
            </a:lnSpc>
            <a:spcBef>
              <a:spcPct val="0"/>
            </a:spcBef>
            <a:spcAft>
              <a:spcPct val="15000"/>
            </a:spcAft>
            <a:buChar char="•"/>
          </a:pPr>
          <a:r>
            <a:rPr lang="el-GR" sz="1800" kern="1200" dirty="0"/>
            <a:t>Υπάρχει ποικιλία δραστηριοτήτων</a:t>
          </a:r>
        </a:p>
        <a:p>
          <a:pPr marL="171450" lvl="1" indent="-171450" algn="l" defTabSz="800100">
            <a:lnSpc>
              <a:spcPct val="90000"/>
            </a:lnSpc>
            <a:spcBef>
              <a:spcPct val="0"/>
            </a:spcBef>
            <a:spcAft>
              <a:spcPct val="15000"/>
            </a:spcAft>
            <a:buChar char="•"/>
          </a:pPr>
          <a:r>
            <a:rPr lang="el-GR" sz="1800" kern="1200" dirty="0"/>
            <a:t>Το σενάριο έχει αληθοφάνεια</a:t>
          </a:r>
        </a:p>
      </dsp:txBody>
      <dsp:txXfrm>
        <a:off x="7554965" y="2616041"/>
        <a:ext cx="3312091" cy="35575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14CD5-2CD6-4B92-AE0A-840F42212805}">
      <dsp:nvSpPr>
        <dsp:cNvPr id="0" name=""/>
        <dsp:cNvSpPr/>
      </dsp:nvSpPr>
      <dsp:spPr>
        <a:xfrm>
          <a:off x="2070" y="670141"/>
          <a:ext cx="3312763" cy="148207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Ελάχιστες οι αρχικές γνώσεις των μαθητών για τα αγωνίσματα του στίβου πριν τη διδακτική παρέμβαση</a:t>
          </a:r>
        </a:p>
      </dsp:txBody>
      <dsp:txXfrm>
        <a:off x="2070" y="670141"/>
        <a:ext cx="3312763" cy="1482071"/>
      </dsp:txXfrm>
    </dsp:sp>
    <dsp:sp modelId="{4F3B7705-C427-4025-933A-290698C37B5C}">
      <dsp:nvSpPr>
        <dsp:cNvPr id="0" name=""/>
        <dsp:cNvSpPr/>
      </dsp:nvSpPr>
      <dsp:spPr>
        <a:xfrm>
          <a:off x="1775" y="2001408"/>
          <a:ext cx="3313354" cy="484218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a:t>Δεν γνωρίζουν την εναλλακτική ονομασία του στίβου και τον χώρο που πραγματοποιούνται τα αγωνίσματά του</a:t>
          </a:r>
        </a:p>
        <a:p>
          <a:pPr marL="171450" lvl="1" indent="-171450" algn="l" defTabSz="711200">
            <a:lnSpc>
              <a:spcPct val="90000"/>
            </a:lnSpc>
            <a:spcBef>
              <a:spcPct val="0"/>
            </a:spcBef>
            <a:spcAft>
              <a:spcPct val="15000"/>
            </a:spcAft>
            <a:buChar char="•"/>
          </a:pPr>
          <a:r>
            <a:rPr lang="el-GR" sz="1600" kern="1200" dirty="0"/>
            <a:t>Δεν μπορούν να περιγράψουν την ορολογία που σχετίζεται με το άθλημα</a:t>
          </a:r>
        </a:p>
        <a:p>
          <a:pPr marL="171450" lvl="1" indent="-171450" algn="l" defTabSz="711200">
            <a:lnSpc>
              <a:spcPct val="90000"/>
            </a:lnSpc>
            <a:spcBef>
              <a:spcPct val="0"/>
            </a:spcBef>
            <a:spcAft>
              <a:spcPct val="15000"/>
            </a:spcAft>
            <a:buChar char="•"/>
          </a:pPr>
          <a:r>
            <a:rPr lang="el-GR" sz="1600" kern="1200" dirty="0"/>
            <a:t>Δεν γνωρίζουν τα σύνθετα αγωνίσματα και τι σημαίνει η φράση «Citius - Αltius – Fortius»</a:t>
          </a:r>
        </a:p>
        <a:p>
          <a:pPr marL="171450" lvl="1" indent="-171450" algn="l" defTabSz="711200">
            <a:lnSpc>
              <a:spcPct val="90000"/>
            </a:lnSpc>
            <a:spcBef>
              <a:spcPct val="0"/>
            </a:spcBef>
            <a:spcAft>
              <a:spcPct val="15000"/>
            </a:spcAft>
            <a:buChar char="•"/>
          </a:pPr>
          <a:r>
            <a:rPr lang="el-GR" sz="1600" kern="1200" dirty="0"/>
            <a:t>Ελάχιστες γνώσεις για τις κατηγορίες και τα αγωνίσματά τους </a:t>
          </a:r>
        </a:p>
      </dsp:txBody>
      <dsp:txXfrm>
        <a:off x="1775" y="2001408"/>
        <a:ext cx="3313354" cy="4842180"/>
      </dsp:txXfrm>
    </dsp:sp>
    <dsp:sp modelId="{8BF26E23-AEA0-42F3-95BD-A547AFF8B965}">
      <dsp:nvSpPr>
        <dsp:cNvPr id="0" name=""/>
        <dsp:cNvSpPr/>
      </dsp:nvSpPr>
      <dsp:spPr>
        <a:xfrm>
          <a:off x="3728586" y="684708"/>
          <a:ext cx="3312763" cy="14238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Πολύ ικανοποιητικές οι γνώσεις των μαθητών για τα αγωνίσματα του στίβου μετά τη διδακτική παρέμβαση</a:t>
          </a:r>
        </a:p>
      </dsp:txBody>
      <dsp:txXfrm>
        <a:off x="3728586" y="684708"/>
        <a:ext cx="3312763" cy="1423804"/>
      </dsp:txXfrm>
    </dsp:sp>
    <dsp:sp modelId="{45E8895A-46FC-4EEC-8B6E-90AD2566431A}">
      <dsp:nvSpPr>
        <dsp:cNvPr id="0" name=""/>
        <dsp:cNvSpPr/>
      </dsp:nvSpPr>
      <dsp:spPr>
        <a:xfrm>
          <a:off x="3728291" y="1986841"/>
          <a:ext cx="3313354" cy="484218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a:t>Όλοι γνωρίζουν την εναλλακτική ονομασία του στίβου και τον χώρο που πραγματοποιούνται τα αγωνίσματά του</a:t>
          </a:r>
        </a:p>
        <a:p>
          <a:pPr marL="171450" lvl="1" indent="-171450" algn="l" defTabSz="711200">
            <a:lnSpc>
              <a:spcPct val="90000"/>
            </a:lnSpc>
            <a:spcBef>
              <a:spcPct val="0"/>
            </a:spcBef>
            <a:spcAft>
              <a:spcPct val="15000"/>
            </a:spcAft>
            <a:buChar char="•"/>
          </a:pPr>
          <a:r>
            <a:rPr lang="el-GR" sz="1600" kern="1200" dirty="0"/>
            <a:t>Απαντούν επαρκώς στις ερωτήσεις για την ορολογία του αθλήματος, τις κατηγορίες και τα αγωνίσματά τους</a:t>
          </a:r>
        </a:p>
        <a:p>
          <a:pPr marL="171450" lvl="1" indent="-171450" algn="l" defTabSz="711200">
            <a:lnSpc>
              <a:spcPct val="90000"/>
            </a:lnSpc>
            <a:spcBef>
              <a:spcPct val="0"/>
            </a:spcBef>
            <a:spcAft>
              <a:spcPct val="15000"/>
            </a:spcAft>
            <a:buChar char="•"/>
          </a:pPr>
          <a:r>
            <a:rPr lang="el-GR" sz="1600" kern="1200" dirty="0"/>
            <a:t>Σχεδόν όλοι γνωρίζουν τι σημαίνει η φράση «Citius - Αltius – Fortius»</a:t>
          </a:r>
        </a:p>
        <a:p>
          <a:pPr marL="171450" lvl="1" indent="-171450" algn="l" defTabSz="711200">
            <a:lnSpc>
              <a:spcPct val="90000"/>
            </a:lnSpc>
            <a:spcBef>
              <a:spcPct val="0"/>
            </a:spcBef>
            <a:spcAft>
              <a:spcPct val="15000"/>
            </a:spcAft>
            <a:buChar char="•"/>
          </a:pPr>
          <a:r>
            <a:rPr lang="el-GR" sz="1600" kern="1200" dirty="0"/>
            <a:t>Οι μισοί γνωρίζουν τα σύνθετα αγωνίσματα</a:t>
          </a:r>
        </a:p>
      </dsp:txBody>
      <dsp:txXfrm>
        <a:off x="3728291" y="1986841"/>
        <a:ext cx="3313354" cy="4842180"/>
      </dsp:txXfrm>
    </dsp:sp>
    <dsp:sp modelId="{FA12415C-7DD9-4423-919D-9EAA3BAC6110}">
      <dsp:nvSpPr>
        <dsp:cNvPr id="0" name=""/>
        <dsp:cNvSpPr/>
      </dsp:nvSpPr>
      <dsp:spPr>
        <a:xfrm>
          <a:off x="7463956" y="675783"/>
          <a:ext cx="3395573" cy="145950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Μεγάλη μεταβολή ανάμεσα στις αρχικές και τις τελικές γνώσεις των μαθητών που συμμετείχαν στη διδακτική παρέμβαση</a:t>
          </a:r>
        </a:p>
      </dsp:txBody>
      <dsp:txXfrm>
        <a:off x="7463956" y="675783"/>
        <a:ext cx="3395573" cy="1459501"/>
      </dsp:txXfrm>
    </dsp:sp>
    <dsp:sp modelId="{AD24D160-EE89-4063-A0EB-C7575B602331}">
      <dsp:nvSpPr>
        <dsp:cNvPr id="0" name=""/>
        <dsp:cNvSpPr/>
      </dsp:nvSpPr>
      <dsp:spPr>
        <a:xfrm>
          <a:off x="7454807" y="1995766"/>
          <a:ext cx="3413870" cy="484218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a:t>Προσδιορίζουν σωστά την εναλλακτική ονομασία του στίβου και τον χώρο που πραγματοποιούνται τα αγωνίσματα του. </a:t>
          </a:r>
        </a:p>
        <a:p>
          <a:pPr marL="171450" lvl="1" indent="-171450" algn="l" defTabSz="711200">
            <a:lnSpc>
              <a:spcPct val="90000"/>
            </a:lnSpc>
            <a:spcBef>
              <a:spcPct val="0"/>
            </a:spcBef>
            <a:spcAft>
              <a:spcPct val="15000"/>
            </a:spcAft>
            <a:buChar char="•"/>
          </a:pPr>
          <a:r>
            <a:rPr lang="el-GR" sz="1600" kern="1200" dirty="0"/>
            <a:t>Κατάφεραν επιτυχημένα να περιγράψουν και να εξηγήσουν δύσκολους όρους που συνδέονται με τον στίβο</a:t>
          </a:r>
        </a:p>
        <a:p>
          <a:pPr marL="171450" lvl="1" indent="-171450" algn="l" defTabSz="711200">
            <a:lnSpc>
              <a:spcPct val="90000"/>
            </a:lnSpc>
            <a:spcBef>
              <a:spcPct val="0"/>
            </a:spcBef>
            <a:spcAft>
              <a:spcPct val="15000"/>
            </a:spcAft>
            <a:buChar char="•"/>
          </a:pPr>
          <a:r>
            <a:rPr lang="el-GR" sz="1600" kern="1200" dirty="0"/>
            <a:t>Βελτίωση στις γνώσεις των μαθητών για τις κατηγορίες του στίβου και τα αγωνίσματά τους</a:t>
          </a:r>
        </a:p>
        <a:p>
          <a:pPr marL="171450" lvl="1" indent="-171450" algn="l" defTabSz="711200">
            <a:lnSpc>
              <a:spcPct val="90000"/>
            </a:lnSpc>
            <a:spcBef>
              <a:spcPct val="0"/>
            </a:spcBef>
            <a:spcAft>
              <a:spcPct val="15000"/>
            </a:spcAft>
            <a:buChar char="•"/>
          </a:pPr>
          <a:r>
            <a:rPr lang="el-GR" sz="1600" kern="1200" dirty="0"/>
            <a:t>Εντυπωσιακά είναι τα αποτελέσματα όσον αφορά τη φράση «</a:t>
          </a:r>
          <a:r>
            <a:rPr lang="en-US" sz="1600" kern="1200" dirty="0"/>
            <a:t>Citius</a:t>
          </a:r>
          <a:r>
            <a:rPr lang="el-GR" sz="1600" kern="1200" dirty="0"/>
            <a:t>-</a:t>
          </a:r>
          <a:r>
            <a:rPr lang="en-US" sz="1600" kern="1200" dirty="0"/>
            <a:t>Altius</a:t>
          </a:r>
          <a:r>
            <a:rPr lang="el-GR" sz="1600" kern="1200" dirty="0"/>
            <a:t>-</a:t>
          </a:r>
          <a:r>
            <a:rPr lang="en-US" sz="1600" kern="1200" dirty="0"/>
            <a:t>Fortius</a:t>
          </a:r>
          <a:r>
            <a:rPr lang="el-GR" sz="1600" kern="1200" dirty="0"/>
            <a:t>»</a:t>
          </a:r>
        </a:p>
        <a:p>
          <a:pPr marL="171450" lvl="1" indent="-171450" algn="l" defTabSz="711200">
            <a:lnSpc>
              <a:spcPct val="90000"/>
            </a:lnSpc>
            <a:spcBef>
              <a:spcPct val="0"/>
            </a:spcBef>
            <a:spcAft>
              <a:spcPct val="15000"/>
            </a:spcAft>
            <a:buChar char="•"/>
          </a:pPr>
          <a:r>
            <a:rPr lang="el-GR" sz="1600" kern="1200" dirty="0"/>
            <a:t>Μέτρια αποτελέσματα στις γνώσεις για τα σύνθετα αγωνίσματα</a:t>
          </a:r>
        </a:p>
      </dsp:txBody>
      <dsp:txXfrm>
        <a:off x="7454807" y="1995766"/>
        <a:ext cx="3413870" cy="484218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E82D5-F40E-4F48-93CA-2B2BEBDF1C41}">
      <dsp:nvSpPr>
        <dsp:cNvPr id="0" name=""/>
        <dsp:cNvSpPr/>
      </dsp:nvSpPr>
      <dsp:spPr>
        <a:xfrm>
          <a:off x="9144129" y="3395089"/>
          <a:ext cx="1328978" cy="632473"/>
        </a:xfrm>
        <a:custGeom>
          <a:avLst/>
          <a:gdLst/>
          <a:ahLst/>
          <a:cxnLst/>
          <a:rect l="0" t="0" r="0" b="0"/>
          <a:pathLst>
            <a:path>
              <a:moveTo>
                <a:pt x="0" y="0"/>
              </a:moveTo>
              <a:lnTo>
                <a:pt x="0" y="431012"/>
              </a:lnTo>
              <a:lnTo>
                <a:pt x="1328978" y="431012"/>
              </a:lnTo>
              <a:lnTo>
                <a:pt x="1328978" y="63247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068696-2859-493D-9E6A-6A9F327BD938}">
      <dsp:nvSpPr>
        <dsp:cNvPr id="0" name=""/>
        <dsp:cNvSpPr/>
      </dsp:nvSpPr>
      <dsp:spPr>
        <a:xfrm>
          <a:off x="7815150" y="3395089"/>
          <a:ext cx="1328978" cy="632473"/>
        </a:xfrm>
        <a:custGeom>
          <a:avLst/>
          <a:gdLst/>
          <a:ahLst/>
          <a:cxnLst/>
          <a:rect l="0" t="0" r="0" b="0"/>
          <a:pathLst>
            <a:path>
              <a:moveTo>
                <a:pt x="1328978" y="0"/>
              </a:moveTo>
              <a:lnTo>
                <a:pt x="1328978" y="431012"/>
              </a:lnTo>
              <a:lnTo>
                <a:pt x="0" y="431012"/>
              </a:lnTo>
              <a:lnTo>
                <a:pt x="0" y="63247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2B5BE-D754-440B-BCC5-A337B663F44D}">
      <dsp:nvSpPr>
        <dsp:cNvPr id="0" name=""/>
        <dsp:cNvSpPr/>
      </dsp:nvSpPr>
      <dsp:spPr>
        <a:xfrm>
          <a:off x="6486171" y="1381686"/>
          <a:ext cx="2657957" cy="632473"/>
        </a:xfrm>
        <a:custGeom>
          <a:avLst/>
          <a:gdLst/>
          <a:ahLst/>
          <a:cxnLst/>
          <a:rect l="0" t="0" r="0" b="0"/>
          <a:pathLst>
            <a:path>
              <a:moveTo>
                <a:pt x="0" y="0"/>
              </a:moveTo>
              <a:lnTo>
                <a:pt x="0" y="431012"/>
              </a:lnTo>
              <a:lnTo>
                <a:pt x="2657957" y="431012"/>
              </a:lnTo>
              <a:lnTo>
                <a:pt x="2657957" y="6324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1FF340-28A7-42AB-8AB2-81358BA89E29}">
      <dsp:nvSpPr>
        <dsp:cNvPr id="0" name=""/>
        <dsp:cNvSpPr/>
      </dsp:nvSpPr>
      <dsp:spPr>
        <a:xfrm>
          <a:off x="3828214" y="3395089"/>
          <a:ext cx="1328978" cy="632473"/>
        </a:xfrm>
        <a:custGeom>
          <a:avLst/>
          <a:gdLst/>
          <a:ahLst/>
          <a:cxnLst/>
          <a:rect l="0" t="0" r="0" b="0"/>
          <a:pathLst>
            <a:path>
              <a:moveTo>
                <a:pt x="0" y="0"/>
              </a:moveTo>
              <a:lnTo>
                <a:pt x="0" y="431012"/>
              </a:lnTo>
              <a:lnTo>
                <a:pt x="1328978" y="431012"/>
              </a:lnTo>
              <a:lnTo>
                <a:pt x="1328978" y="63247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8CF8B2-06D0-4600-9BF2-F78101945187}">
      <dsp:nvSpPr>
        <dsp:cNvPr id="0" name=""/>
        <dsp:cNvSpPr/>
      </dsp:nvSpPr>
      <dsp:spPr>
        <a:xfrm>
          <a:off x="2499235" y="3395089"/>
          <a:ext cx="1328978" cy="632473"/>
        </a:xfrm>
        <a:custGeom>
          <a:avLst/>
          <a:gdLst/>
          <a:ahLst/>
          <a:cxnLst/>
          <a:rect l="0" t="0" r="0" b="0"/>
          <a:pathLst>
            <a:path>
              <a:moveTo>
                <a:pt x="1328978" y="0"/>
              </a:moveTo>
              <a:lnTo>
                <a:pt x="1328978" y="431012"/>
              </a:lnTo>
              <a:lnTo>
                <a:pt x="0" y="431012"/>
              </a:lnTo>
              <a:lnTo>
                <a:pt x="0" y="63247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61BCC5-90C8-4C56-9B32-2EF9A6108935}">
      <dsp:nvSpPr>
        <dsp:cNvPr id="0" name=""/>
        <dsp:cNvSpPr/>
      </dsp:nvSpPr>
      <dsp:spPr>
        <a:xfrm>
          <a:off x="3828214" y="1381686"/>
          <a:ext cx="2657957" cy="632473"/>
        </a:xfrm>
        <a:custGeom>
          <a:avLst/>
          <a:gdLst/>
          <a:ahLst/>
          <a:cxnLst/>
          <a:rect l="0" t="0" r="0" b="0"/>
          <a:pathLst>
            <a:path>
              <a:moveTo>
                <a:pt x="2657957" y="0"/>
              </a:moveTo>
              <a:lnTo>
                <a:pt x="2657957" y="431012"/>
              </a:lnTo>
              <a:lnTo>
                <a:pt x="0" y="431012"/>
              </a:lnTo>
              <a:lnTo>
                <a:pt x="0" y="6324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B78AE6-B3A1-44AE-B6FA-11AEB7E6301F}">
      <dsp:nvSpPr>
        <dsp:cNvPr id="0" name=""/>
        <dsp:cNvSpPr/>
      </dsp:nvSpPr>
      <dsp:spPr>
        <a:xfrm>
          <a:off x="3912172" y="756"/>
          <a:ext cx="5147997"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974B2B9-158C-478B-A223-F9CBD6B01520}">
      <dsp:nvSpPr>
        <dsp:cNvPr id="0" name=""/>
        <dsp:cNvSpPr/>
      </dsp:nvSpPr>
      <dsp:spPr>
        <a:xfrm>
          <a:off x="4153805" y="230307"/>
          <a:ext cx="5147997"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t>Το ΕΥ της παρούσας εργασίας στο σύνολό του (κύριο + παιχνίδι Αctionbound)</a:t>
          </a:r>
        </a:p>
      </dsp:txBody>
      <dsp:txXfrm>
        <a:off x="4194251" y="270753"/>
        <a:ext cx="5067105" cy="1300037"/>
      </dsp:txXfrm>
    </dsp:sp>
    <dsp:sp modelId="{656425DF-5069-42AA-8CA7-C98A3A06E758}">
      <dsp:nvSpPr>
        <dsp:cNvPr id="0" name=""/>
        <dsp:cNvSpPr/>
      </dsp:nvSpPr>
      <dsp:spPr>
        <a:xfrm>
          <a:off x="2028210" y="2014159"/>
          <a:ext cx="3600008"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71391D7-FC99-4C96-9799-183B8E92DFE5}">
      <dsp:nvSpPr>
        <dsp:cNvPr id="0" name=""/>
        <dsp:cNvSpPr/>
      </dsp:nvSpPr>
      <dsp:spPr>
        <a:xfrm>
          <a:off x="2269842" y="2243710"/>
          <a:ext cx="3600008"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effectLst/>
              <a:latin typeface="+mn-lt"/>
              <a:ea typeface="Times New Roman" panose="02020603050405020304" pitchFamily="18" charset="0"/>
            </a:rPr>
            <a:t>διαθέτει τα χαρακτηριστικά εκείνα που απαιτούνται ώστε να θεωρηθεί </a:t>
          </a:r>
          <a:r>
            <a:rPr lang="el-GR" sz="2000" b="1" kern="1200" dirty="0">
              <a:effectLst/>
              <a:latin typeface="+mn-lt"/>
              <a:ea typeface="Times New Roman" panose="02020603050405020304" pitchFamily="18" charset="0"/>
            </a:rPr>
            <a:t>κατάλληλο και ποιοτικό </a:t>
          </a:r>
          <a:r>
            <a:rPr lang="el-GR" sz="2000" b="0" kern="1200" dirty="0">
              <a:effectLst/>
              <a:latin typeface="+mn-lt"/>
              <a:ea typeface="Times New Roman" panose="02020603050405020304" pitchFamily="18" charset="0"/>
            </a:rPr>
            <a:t>για την εξαε </a:t>
          </a:r>
        </a:p>
      </dsp:txBody>
      <dsp:txXfrm>
        <a:off x="2310288" y="2284156"/>
        <a:ext cx="3519116" cy="1300037"/>
      </dsp:txXfrm>
    </dsp:sp>
    <dsp:sp modelId="{F0FB26FE-35D3-4A2D-B8EC-F0E031B9D098}">
      <dsp:nvSpPr>
        <dsp:cNvPr id="0" name=""/>
        <dsp:cNvSpPr/>
      </dsp:nvSpPr>
      <dsp:spPr>
        <a:xfrm>
          <a:off x="1411888" y="4027562"/>
          <a:ext cx="2174692"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CBEE8E9-93A5-4551-9DE1-0AFEE74955F3}">
      <dsp:nvSpPr>
        <dsp:cNvPr id="0" name=""/>
        <dsp:cNvSpPr/>
      </dsp:nvSpPr>
      <dsp:spPr>
        <a:xfrm>
          <a:off x="1653521" y="4257113"/>
          <a:ext cx="2174692"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effectLst/>
              <a:latin typeface="+mn-lt"/>
              <a:ea typeface="Times New Roman" panose="02020603050405020304" pitchFamily="18" charset="0"/>
            </a:rPr>
            <a:t>δημιουργήθηκε σύμφωνα με τη μεθοδολογία της εξαε </a:t>
          </a:r>
          <a:endParaRPr lang="el-GR" sz="2000" kern="1200" dirty="0">
            <a:latin typeface="+mn-lt"/>
          </a:endParaRPr>
        </a:p>
      </dsp:txBody>
      <dsp:txXfrm>
        <a:off x="1693967" y="4297559"/>
        <a:ext cx="2093800" cy="1300037"/>
      </dsp:txXfrm>
    </dsp:sp>
    <dsp:sp modelId="{B215D223-624C-407B-86E7-0C27320A4129}">
      <dsp:nvSpPr>
        <dsp:cNvPr id="0" name=""/>
        <dsp:cNvSpPr/>
      </dsp:nvSpPr>
      <dsp:spPr>
        <a:xfrm>
          <a:off x="4069846" y="4027562"/>
          <a:ext cx="2174692"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02E15E8-3CEE-4E81-AE42-70271ECEB08E}">
      <dsp:nvSpPr>
        <dsp:cNvPr id="0" name=""/>
        <dsp:cNvSpPr/>
      </dsp:nvSpPr>
      <dsp:spPr>
        <a:xfrm>
          <a:off x="4311479" y="4257113"/>
          <a:ext cx="2174692"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effectLst/>
              <a:latin typeface="+mn-lt"/>
              <a:ea typeface="Times New Roman" panose="02020603050405020304" pitchFamily="18" charset="0"/>
            </a:rPr>
            <a:t>ενσωματώνει στοιχεία από τις αρχές της πολυμεσικής μάθησης</a:t>
          </a:r>
          <a:endParaRPr lang="el-GR" sz="2000" kern="1200" dirty="0">
            <a:latin typeface="+mn-lt"/>
          </a:endParaRPr>
        </a:p>
      </dsp:txBody>
      <dsp:txXfrm>
        <a:off x="4351925" y="4297559"/>
        <a:ext cx="2093800" cy="1300037"/>
      </dsp:txXfrm>
    </dsp:sp>
    <dsp:sp modelId="{68AD6E90-4B28-4442-9F6F-5CCCA8D18905}">
      <dsp:nvSpPr>
        <dsp:cNvPr id="0" name=""/>
        <dsp:cNvSpPr/>
      </dsp:nvSpPr>
      <dsp:spPr>
        <a:xfrm>
          <a:off x="7344125" y="2014159"/>
          <a:ext cx="3600008"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5E18FDC-84EB-4EDF-A956-608FACA95E80}">
      <dsp:nvSpPr>
        <dsp:cNvPr id="0" name=""/>
        <dsp:cNvSpPr/>
      </dsp:nvSpPr>
      <dsp:spPr>
        <a:xfrm>
          <a:off x="7585757" y="2243710"/>
          <a:ext cx="3600008"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effectLst/>
              <a:latin typeface="+mn-lt"/>
              <a:ea typeface="Times New Roman" panose="02020603050405020304" pitchFamily="18" charset="0"/>
            </a:rPr>
            <a:t>έφερε θετικά μαθησιακά αποτελέσματα ώστε να θεωρείται </a:t>
          </a:r>
          <a:r>
            <a:rPr lang="el-GR" sz="2000" b="1" kern="1200" dirty="0">
              <a:effectLst/>
              <a:latin typeface="+mn-lt"/>
              <a:ea typeface="Times New Roman" panose="02020603050405020304" pitchFamily="18" charset="0"/>
            </a:rPr>
            <a:t>αποτελεσματικό </a:t>
          </a:r>
          <a:r>
            <a:rPr lang="el-GR" sz="2000" b="0" kern="1200" dirty="0">
              <a:effectLst/>
              <a:latin typeface="+mn-lt"/>
              <a:ea typeface="Times New Roman" panose="02020603050405020304" pitchFamily="18" charset="0"/>
            </a:rPr>
            <a:t>για την εξαε</a:t>
          </a:r>
        </a:p>
      </dsp:txBody>
      <dsp:txXfrm>
        <a:off x="7626203" y="2284156"/>
        <a:ext cx="3519116" cy="1300037"/>
      </dsp:txXfrm>
    </dsp:sp>
    <dsp:sp modelId="{A9DDFC8F-6DFD-47BE-AFF1-F7014C8ED32D}">
      <dsp:nvSpPr>
        <dsp:cNvPr id="0" name=""/>
        <dsp:cNvSpPr/>
      </dsp:nvSpPr>
      <dsp:spPr>
        <a:xfrm>
          <a:off x="6727804" y="4027562"/>
          <a:ext cx="2174692"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171A342-856E-4FCB-B47C-6270F0BFF222}">
      <dsp:nvSpPr>
        <dsp:cNvPr id="0" name=""/>
        <dsp:cNvSpPr/>
      </dsp:nvSpPr>
      <dsp:spPr>
        <a:xfrm>
          <a:off x="6969436" y="4257113"/>
          <a:ext cx="2174692"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effectLst/>
              <a:latin typeface="+mn-lt"/>
              <a:ea typeface="Times New Roman" panose="02020603050405020304" pitchFamily="18" charset="0"/>
            </a:rPr>
            <a:t>μετέδωσε καινούριες γνώσεις στους μαθητές </a:t>
          </a:r>
          <a:endParaRPr lang="el-GR" sz="2000" kern="1200" dirty="0">
            <a:latin typeface="+mn-lt"/>
          </a:endParaRPr>
        </a:p>
      </dsp:txBody>
      <dsp:txXfrm>
        <a:off x="7009882" y="4297559"/>
        <a:ext cx="2093800" cy="1300037"/>
      </dsp:txXfrm>
    </dsp:sp>
    <dsp:sp modelId="{4BC96F54-6DFC-4E63-916A-AC81068EF5FC}">
      <dsp:nvSpPr>
        <dsp:cNvPr id="0" name=""/>
        <dsp:cNvSpPr/>
      </dsp:nvSpPr>
      <dsp:spPr>
        <a:xfrm>
          <a:off x="9385761" y="4027562"/>
          <a:ext cx="2174692" cy="1380929"/>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1C9C078-7C6E-45E1-B8CD-9FB56E867359}">
      <dsp:nvSpPr>
        <dsp:cNvPr id="0" name=""/>
        <dsp:cNvSpPr/>
      </dsp:nvSpPr>
      <dsp:spPr>
        <a:xfrm>
          <a:off x="9627394" y="4257113"/>
          <a:ext cx="2174692" cy="138092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effectLst/>
              <a:latin typeface="+mn-lt"/>
              <a:ea typeface="Times New Roman" panose="02020603050405020304" pitchFamily="18" charset="0"/>
            </a:rPr>
            <a:t>βελτίωσε τις ήδη υπάρχουσες γνώσεις των μαθητών</a:t>
          </a:r>
          <a:endParaRPr lang="el-GR" sz="2000" kern="1200" dirty="0">
            <a:latin typeface="+mn-lt"/>
          </a:endParaRPr>
        </a:p>
      </dsp:txBody>
      <dsp:txXfrm>
        <a:off x="9667840" y="4297559"/>
        <a:ext cx="2093800" cy="130003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7C241-EDCA-4739-B012-2C4374E9F45B}">
      <dsp:nvSpPr>
        <dsp:cNvPr id="0" name=""/>
        <dsp:cNvSpPr/>
      </dsp:nvSpPr>
      <dsp:spPr>
        <a:xfrm>
          <a:off x="2255" y="0"/>
          <a:ext cx="3509702"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Το είδος της έρευνας </a:t>
          </a:r>
        </a:p>
        <a:p>
          <a:pPr marL="0" lvl="0" indent="0" algn="ctr" defTabSz="711200">
            <a:lnSpc>
              <a:spcPct val="90000"/>
            </a:lnSpc>
            <a:spcBef>
              <a:spcPct val="0"/>
            </a:spcBef>
            <a:spcAft>
              <a:spcPct val="35000"/>
            </a:spcAft>
            <a:buNone/>
          </a:pPr>
          <a:r>
            <a:rPr lang="el-GR" sz="1600" kern="1200" dirty="0"/>
            <a:t>Ο περιορισμένος χρόνος έκανε δύσκολη την διεξαγωγή ποσοτικής έρευνας και οδηγηθήκαμε στην επιλογή ποιοτικής, με τη χρήση ερωτηματολογίων ανοιχτής απάντησης και δείγμα ευκολίας που αποτελείται από 6 μαθητές.</a:t>
          </a:r>
        </a:p>
      </dsp:txBody>
      <dsp:txXfrm>
        <a:off x="2255" y="2140373"/>
        <a:ext cx="3509702" cy="2140373"/>
      </dsp:txXfrm>
    </dsp:sp>
    <dsp:sp modelId="{A97A0D78-2526-4267-863B-37E297FF72AC}">
      <dsp:nvSpPr>
        <dsp:cNvPr id="0" name=""/>
        <dsp:cNvSpPr/>
      </dsp:nvSpPr>
      <dsp:spPr>
        <a:xfrm>
          <a:off x="866176"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5AD77844-9FED-4B34-98EA-DC77993C0E90}">
      <dsp:nvSpPr>
        <dsp:cNvPr id="0" name=""/>
        <dsp:cNvSpPr/>
      </dsp:nvSpPr>
      <dsp:spPr>
        <a:xfrm>
          <a:off x="3617248" y="0"/>
          <a:ext cx="3509702"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Η είσοδος στο Παγκρήτιο στάδιο</a:t>
          </a:r>
        </a:p>
        <a:p>
          <a:pPr marL="0" lvl="0" indent="0" algn="ctr" defTabSz="711200">
            <a:lnSpc>
              <a:spcPct val="90000"/>
            </a:lnSpc>
            <a:spcBef>
              <a:spcPct val="0"/>
            </a:spcBef>
            <a:spcAft>
              <a:spcPct val="35000"/>
            </a:spcAft>
            <a:buNone/>
          </a:pPr>
          <a:r>
            <a:rPr lang="el-GR" sz="1600" kern="1200" dirty="0"/>
            <a:t>Επετράπη για  συγκεκριμένο χρονικό διάστημα μέσα στην ημέρα, γεγονός που άγχωσε τους συμμετέχοντες να ολοκληρώσουν γρήγορα το παιχνίδι και δεν είχαν χρόνο να μελετήσουν περαιτέρω τους χώρους του σταδίου. </a:t>
          </a:r>
        </a:p>
      </dsp:txBody>
      <dsp:txXfrm>
        <a:off x="3617248" y="2140373"/>
        <a:ext cx="3509702" cy="2140373"/>
      </dsp:txXfrm>
    </dsp:sp>
    <dsp:sp modelId="{AE78C83A-64F4-4855-BA1B-FAF8FF0B4D2D}">
      <dsp:nvSpPr>
        <dsp:cNvPr id="0" name=""/>
        <dsp:cNvSpPr/>
      </dsp:nvSpPr>
      <dsp:spPr>
        <a:xfrm>
          <a:off x="4481169"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81630952-1CAD-4FF7-BBC9-43BE6DC618AF}">
      <dsp:nvSpPr>
        <dsp:cNvPr id="0" name=""/>
        <dsp:cNvSpPr/>
      </dsp:nvSpPr>
      <dsp:spPr>
        <a:xfrm>
          <a:off x="7232242" y="0"/>
          <a:ext cx="3509702"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Το δείγμα</a:t>
          </a:r>
        </a:p>
        <a:p>
          <a:pPr marL="0" lvl="0" indent="0" algn="ctr" defTabSz="711200">
            <a:lnSpc>
              <a:spcPct val="90000"/>
            </a:lnSpc>
            <a:spcBef>
              <a:spcPct val="0"/>
            </a:spcBef>
            <a:spcAft>
              <a:spcPct val="35000"/>
            </a:spcAft>
            <a:buNone/>
          </a:pPr>
          <a:r>
            <a:rPr lang="el-GR" sz="1600" kern="1200" dirty="0"/>
            <a:t>Τόσο η 1</a:t>
          </a:r>
          <a:r>
            <a:rPr lang="el-GR" sz="1600" kern="1200" baseline="30000" dirty="0"/>
            <a:t>η</a:t>
          </a:r>
          <a:r>
            <a:rPr lang="el-GR" sz="1600" kern="1200" dirty="0"/>
            <a:t> (3 εκπαιδευτικοί ειδικοί της εξαε), όσο και η 2</a:t>
          </a:r>
          <a:r>
            <a:rPr lang="el-GR" sz="1600" kern="1200" baseline="30000" dirty="0"/>
            <a:t>η</a:t>
          </a:r>
          <a:r>
            <a:rPr lang="el-GR" sz="1600" kern="1200" dirty="0"/>
            <a:t> έρευνα (6 μαθητές της Δ΄ Δημοτικού) αποτελούνται από μικρό αριθμό συμμετεχόντων και ως εκ τούτου, τα συμπεράσματα δεν μπορούν να γενικευτούν, έχουν μόνο χαρακτήρα ενδείξεων.</a:t>
          </a:r>
        </a:p>
      </dsp:txBody>
      <dsp:txXfrm>
        <a:off x="7232242" y="2140373"/>
        <a:ext cx="3509702" cy="2140373"/>
      </dsp:txXfrm>
    </dsp:sp>
    <dsp:sp modelId="{ABC0A81D-8758-4EC9-A600-45B81B0F4C85}">
      <dsp:nvSpPr>
        <dsp:cNvPr id="0" name=""/>
        <dsp:cNvSpPr/>
      </dsp:nvSpPr>
      <dsp:spPr>
        <a:xfrm>
          <a:off x="8096162"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2EF52733-F839-419E-BB6B-C2C55F4B2288}">
      <dsp:nvSpPr>
        <dsp:cNvPr id="0" name=""/>
        <dsp:cNvSpPr/>
      </dsp:nvSpPr>
      <dsp:spPr>
        <a:xfrm>
          <a:off x="429767" y="4280746"/>
          <a:ext cx="9884664" cy="802639"/>
        </a:xfrm>
        <a:prstGeom prst="leftRightArrow">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0F900-A195-43B9-AD94-9D1C68497193}">
      <dsp:nvSpPr>
        <dsp:cNvPr id="0" name=""/>
        <dsp:cNvSpPr/>
      </dsp:nvSpPr>
      <dsp:spPr>
        <a:xfrm rot="5400000">
          <a:off x="5606796" y="-2091427"/>
          <a:ext cx="1397000" cy="5934396"/>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t>Εξ Αποστάσεως εκπαίδευση</a:t>
          </a:r>
        </a:p>
        <a:p>
          <a:pPr marL="228600" lvl="1" indent="-228600" algn="l" defTabSz="1111250">
            <a:lnSpc>
              <a:spcPct val="90000"/>
            </a:lnSpc>
            <a:spcBef>
              <a:spcPct val="0"/>
            </a:spcBef>
            <a:spcAft>
              <a:spcPct val="15000"/>
            </a:spcAft>
            <a:buChar char="•"/>
          </a:pPr>
          <a:r>
            <a:rPr lang="el-GR" sz="2500" kern="1200" dirty="0"/>
            <a:t>Εκπαιδευτικό υλικό στην εξαε</a:t>
          </a:r>
        </a:p>
        <a:p>
          <a:pPr marL="228600" lvl="1" indent="-228600" algn="l" defTabSz="1111250">
            <a:lnSpc>
              <a:spcPct val="90000"/>
            </a:lnSpc>
            <a:spcBef>
              <a:spcPct val="0"/>
            </a:spcBef>
            <a:spcAft>
              <a:spcPct val="15000"/>
            </a:spcAft>
            <a:buChar char="•"/>
          </a:pPr>
          <a:r>
            <a:rPr lang="el-GR" sz="2500" kern="1200" dirty="0"/>
            <a:t>Μελέτη του Περιβάλλοντος</a:t>
          </a:r>
        </a:p>
      </dsp:txBody>
      <dsp:txXfrm rot="-5400000">
        <a:off x="3338098" y="245467"/>
        <a:ext cx="5866200" cy="1260608"/>
      </dsp:txXfrm>
    </dsp:sp>
    <dsp:sp modelId="{B917D5CD-8700-48B5-9A0A-A2162CB22A79}">
      <dsp:nvSpPr>
        <dsp:cNvPr id="0" name=""/>
        <dsp:cNvSpPr/>
      </dsp:nvSpPr>
      <dsp:spPr>
        <a:xfrm>
          <a:off x="0" y="2645"/>
          <a:ext cx="3338098" cy="174625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l-GR" sz="3500" kern="1200" dirty="0"/>
            <a:t>1. Θεωρητικό πλαίσιο</a:t>
          </a:r>
        </a:p>
      </dsp:txBody>
      <dsp:txXfrm>
        <a:off x="85245" y="87890"/>
        <a:ext cx="3167608" cy="1575760"/>
      </dsp:txXfrm>
    </dsp:sp>
    <dsp:sp modelId="{DC1497B0-3C3B-44C6-AAD9-A08CCC3E4F9F}">
      <dsp:nvSpPr>
        <dsp:cNvPr id="0" name=""/>
        <dsp:cNvSpPr/>
      </dsp:nvSpPr>
      <dsp:spPr>
        <a:xfrm rot="5400000">
          <a:off x="5606796" y="-257864"/>
          <a:ext cx="1397000" cy="5934396"/>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t>Εργαλεία που χρησιμοποιήθηκαν</a:t>
          </a:r>
        </a:p>
        <a:p>
          <a:pPr marL="228600" lvl="1" indent="-228600" algn="l" defTabSz="1111250">
            <a:lnSpc>
              <a:spcPct val="90000"/>
            </a:lnSpc>
            <a:spcBef>
              <a:spcPct val="0"/>
            </a:spcBef>
            <a:spcAft>
              <a:spcPct val="15000"/>
            </a:spcAft>
            <a:buChar char="•"/>
          </a:pPr>
          <a:r>
            <a:rPr lang="el-GR" sz="2500" kern="1200" dirty="0"/>
            <a:t>Κύριο ΕΥ – Αρχές σχεδιασμού</a:t>
          </a:r>
        </a:p>
        <a:p>
          <a:pPr marL="228600" lvl="1" indent="-228600" algn="l" defTabSz="1111250">
            <a:lnSpc>
              <a:spcPct val="90000"/>
            </a:lnSpc>
            <a:spcBef>
              <a:spcPct val="0"/>
            </a:spcBef>
            <a:spcAft>
              <a:spcPct val="15000"/>
            </a:spcAft>
            <a:buChar char="•"/>
          </a:pPr>
          <a:r>
            <a:rPr lang="el-GR" sz="2500" kern="1200" dirty="0"/>
            <a:t>Παιχνίδι </a:t>
          </a:r>
          <a:r>
            <a:rPr lang="en-US" sz="2500" kern="1200" dirty="0"/>
            <a:t>Actionbound</a:t>
          </a:r>
          <a:endParaRPr lang="el-GR" sz="2500" kern="1200" dirty="0"/>
        </a:p>
      </dsp:txBody>
      <dsp:txXfrm rot="-5400000">
        <a:off x="3338098" y="2079030"/>
        <a:ext cx="5866200" cy="1260608"/>
      </dsp:txXfrm>
    </dsp:sp>
    <dsp:sp modelId="{489B5FD1-4665-4DEA-B9A8-7802E5262215}">
      <dsp:nvSpPr>
        <dsp:cNvPr id="0" name=""/>
        <dsp:cNvSpPr/>
      </dsp:nvSpPr>
      <dsp:spPr>
        <a:xfrm>
          <a:off x="0" y="1836208"/>
          <a:ext cx="3338098" cy="174625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l-GR" sz="3500" kern="1200" dirty="0"/>
            <a:t>2. Παραγόμενο ΕΥ</a:t>
          </a:r>
        </a:p>
      </dsp:txBody>
      <dsp:txXfrm>
        <a:off x="85245" y="1921453"/>
        <a:ext cx="3167608" cy="1575760"/>
      </dsp:txXfrm>
    </dsp:sp>
    <dsp:sp modelId="{070A43C4-8A08-4C37-BA8B-E87BF043222B}">
      <dsp:nvSpPr>
        <dsp:cNvPr id="0" name=""/>
        <dsp:cNvSpPr/>
      </dsp:nvSpPr>
      <dsp:spPr>
        <a:xfrm rot="5400000">
          <a:off x="5606796" y="1575697"/>
          <a:ext cx="1397000" cy="5934396"/>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t>Μεθοδολογία 1</a:t>
          </a:r>
          <a:r>
            <a:rPr lang="el-GR" sz="2500" kern="1200" baseline="30000" dirty="0"/>
            <a:t>ης</a:t>
          </a:r>
          <a:r>
            <a:rPr lang="el-GR" sz="2500" kern="1200" dirty="0"/>
            <a:t>-2</a:t>
          </a:r>
          <a:r>
            <a:rPr lang="el-GR" sz="2500" kern="1200" baseline="30000" dirty="0"/>
            <a:t>ης</a:t>
          </a:r>
          <a:r>
            <a:rPr lang="el-GR" sz="2500" kern="1200" dirty="0"/>
            <a:t> έρευνας</a:t>
          </a:r>
        </a:p>
        <a:p>
          <a:pPr marL="228600" lvl="1" indent="-228600" algn="l" defTabSz="1111250">
            <a:lnSpc>
              <a:spcPct val="90000"/>
            </a:lnSpc>
            <a:spcBef>
              <a:spcPct val="0"/>
            </a:spcBef>
            <a:spcAft>
              <a:spcPct val="15000"/>
            </a:spcAft>
            <a:buChar char="•"/>
          </a:pPr>
          <a:r>
            <a:rPr lang="el-GR" sz="2500" kern="1200" dirty="0"/>
            <a:t>Αποτελέσματα</a:t>
          </a:r>
        </a:p>
        <a:p>
          <a:pPr marL="228600" lvl="1" indent="-228600" algn="l" defTabSz="1111250">
            <a:lnSpc>
              <a:spcPct val="90000"/>
            </a:lnSpc>
            <a:spcBef>
              <a:spcPct val="0"/>
            </a:spcBef>
            <a:spcAft>
              <a:spcPct val="15000"/>
            </a:spcAft>
            <a:buChar char="•"/>
          </a:pPr>
          <a:r>
            <a:rPr lang="el-GR" sz="2500" kern="1200" dirty="0"/>
            <a:t>Συμπεράσματα</a:t>
          </a:r>
        </a:p>
      </dsp:txBody>
      <dsp:txXfrm rot="-5400000">
        <a:off x="3338098" y="3912591"/>
        <a:ext cx="5866200" cy="1260608"/>
      </dsp:txXfrm>
    </dsp:sp>
    <dsp:sp modelId="{78EBDFD1-E308-4E55-83E8-19B2943DCACF}">
      <dsp:nvSpPr>
        <dsp:cNvPr id="0" name=""/>
        <dsp:cNvSpPr/>
      </dsp:nvSpPr>
      <dsp:spPr>
        <a:xfrm>
          <a:off x="0" y="3669771"/>
          <a:ext cx="3338098" cy="174625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l-GR" sz="3500" kern="1200" dirty="0"/>
            <a:t>3. Έρευνα</a:t>
          </a:r>
        </a:p>
      </dsp:txBody>
      <dsp:txXfrm>
        <a:off x="85245" y="3755016"/>
        <a:ext cx="3167608" cy="157576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2B455-C997-49A9-96BF-D905671702FB}">
      <dsp:nvSpPr>
        <dsp:cNvPr id="0" name=""/>
        <dsp:cNvSpPr/>
      </dsp:nvSpPr>
      <dsp:spPr>
        <a:xfrm>
          <a:off x="0" y="0"/>
          <a:ext cx="2098476"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Διεξαγωγή ποσοτικής έρευνας για την αποτελεσματικότητα του ΕΥ σε μεγάλο αριθμό μαθητών Δ΄ Δημοτικού</a:t>
          </a:r>
        </a:p>
      </dsp:txBody>
      <dsp:txXfrm>
        <a:off x="0" y="2140373"/>
        <a:ext cx="2098476" cy="2140373"/>
      </dsp:txXfrm>
    </dsp:sp>
    <dsp:sp modelId="{430A27BF-8B92-426B-8DDC-DF1E656603CB}">
      <dsp:nvSpPr>
        <dsp:cNvPr id="0" name=""/>
        <dsp:cNvSpPr/>
      </dsp:nvSpPr>
      <dsp:spPr>
        <a:xfrm>
          <a:off x="158307"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0499C448-1E56-4843-BD40-A662D73C5149}">
      <dsp:nvSpPr>
        <dsp:cNvPr id="0" name=""/>
        <dsp:cNvSpPr/>
      </dsp:nvSpPr>
      <dsp:spPr>
        <a:xfrm>
          <a:off x="2161430" y="0"/>
          <a:ext cx="2098476"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Πραγματοποίηση έρευνας για την αποτελεσματικότητα του ΕΥ και σε άλλα ηλικιακά κοινά.</a:t>
          </a:r>
        </a:p>
      </dsp:txBody>
      <dsp:txXfrm>
        <a:off x="2161430" y="2140373"/>
        <a:ext cx="2098476" cy="2140373"/>
      </dsp:txXfrm>
    </dsp:sp>
    <dsp:sp modelId="{E4041C52-49BD-4A05-B4B4-19E49D7881DD}">
      <dsp:nvSpPr>
        <dsp:cNvPr id="0" name=""/>
        <dsp:cNvSpPr/>
      </dsp:nvSpPr>
      <dsp:spPr>
        <a:xfrm>
          <a:off x="2319738"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9F666AD-961B-4AF6-B4D8-28F663F75D72}">
      <dsp:nvSpPr>
        <dsp:cNvPr id="0" name=""/>
        <dsp:cNvSpPr/>
      </dsp:nvSpPr>
      <dsp:spPr>
        <a:xfrm>
          <a:off x="4322861" y="0"/>
          <a:ext cx="2098476"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Διερεύνηση των αποτελεσμάτων από την εφαρμογή του ΕΥ σε μαθητές με μαθησιακές δυσκολίες</a:t>
          </a:r>
        </a:p>
      </dsp:txBody>
      <dsp:txXfrm>
        <a:off x="4322861" y="2140373"/>
        <a:ext cx="2098476" cy="2140373"/>
      </dsp:txXfrm>
    </dsp:sp>
    <dsp:sp modelId="{1C4DFA96-DF7E-4828-A49A-F5185CEC6BC3}">
      <dsp:nvSpPr>
        <dsp:cNvPr id="0" name=""/>
        <dsp:cNvSpPr/>
      </dsp:nvSpPr>
      <dsp:spPr>
        <a:xfrm>
          <a:off x="4481169"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52A27EB7-784A-483B-8C8C-DDACEE3E5736}">
      <dsp:nvSpPr>
        <dsp:cNvPr id="0" name=""/>
        <dsp:cNvSpPr/>
      </dsp:nvSpPr>
      <dsp:spPr>
        <a:xfrm>
          <a:off x="6484292" y="0"/>
          <a:ext cx="2098476"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kern="1200" dirty="0"/>
            <a:t>Αξιολόγηση ΕΥ από έναν μεγαλύτερο αριθμό ειδικών της εξαε ή/και τους μαθητές που το χρησιμοποίησαν</a:t>
          </a:r>
        </a:p>
      </dsp:txBody>
      <dsp:txXfrm>
        <a:off x="6484292" y="2140373"/>
        <a:ext cx="2098476" cy="2140373"/>
      </dsp:txXfrm>
    </dsp:sp>
    <dsp:sp modelId="{852F94DF-0B82-4D11-866F-3215F7213A83}">
      <dsp:nvSpPr>
        <dsp:cNvPr id="0" name=""/>
        <dsp:cNvSpPr/>
      </dsp:nvSpPr>
      <dsp:spPr>
        <a:xfrm>
          <a:off x="6642600"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03D36991-B1CE-4DB4-9CFB-3C6170280AA2}">
      <dsp:nvSpPr>
        <dsp:cNvPr id="0" name=""/>
        <dsp:cNvSpPr/>
      </dsp:nvSpPr>
      <dsp:spPr>
        <a:xfrm>
          <a:off x="8645723" y="0"/>
          <a:ext cx="2098476" cy="535093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l-GR" sz="1500" kern="1200" dirty="0"/>
            <a:t>Σύγκριση μαθησιακών αποτελεσμάτων που θα προέκυπταν από τη διδασκαλία της συγκεκριμένης ενότητας με τον «παραδοσιακό» τρόπο και μέσω του ΕΥ που δημιουργήθηκε</a:t>
          </a:r>
        </a:p>
      </dsp:txBody>
      <dsp:txXfrm>
        <a:off x="8645723" y="2140373"/>
        <a:ext cx="2098476" cy="2140373"/>
      </dsp:txXfrm>
    </dsp:sp>
    <dsp:sp modelId="{5E27F7F2-2D29-48F8-A112-B775BAD8209F}">
      <dsp:nvSpPr>
        <dsp:cNvPr id="0" name=""/>
        <dsp:cNvSpPr/>
      </dsp:nvSpPr>
      <dsp:spPr>
        <a:xfrm>
          <a:off x="8804031" y="321055"/>
          <a:ext cx="1781860" cy="1781860"/>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2EF52733-F839-419E-BB6B-C2C55F4B2288}">
      <dsp:nvSpPr>
        <dsp:cNvPr id="0" name=""/>
        <dsp:cNvSpPr/>
      </dsp:nvSpPr>
      <dsp:spPr>
        <a:xfrm>
          <a:off x="429767" y="4280746"/>
          <a:ext cx="9884664" cy="802639"/>
        </a:xfrm>
        <a:prstGeom prst="leftRightArrow">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B1E7D-00FB-422D-965D-1B3AC45594F3}">
      <dsp:nvSpPr>
        <dsp:cNvPr id="0" name=""/>
        <dsp:cNvSpPr/>
      </dsp:nvSpPr>
      <dsp:spPr>
        <a:xfrm>
          <a:off x="1333069" y="3416"/>
          <a:ext cx="6696003" cy="559112"/>
        </a:xfrm>
        <a:prstGeom prst="roundRect">
          <a:avLst>
            <a:gd name="adj" fmla="val 10000"/>
          </a:avLst>
        </a:prstGeom>
        <a:gradFill rotWithShape="0">
          <a:gsLst>
            <a:gs pos="0">
              <a:schemeClr val="accent1">
                <a:alpha val="90000"/>
                <a:hueOff val="0"/>
                <a:satOff val="0"/>
                <a:lumOff val="0"/>
                <a:alphaOff val="0"/>
                <a:lumMod val="110000"/>
                <a:satMod val="105000"/>
                <a:tint val="67000"/>
              </a:schemeClr>
            </a:gs>
            <a:gs pos="50000">
              <a:schemeClr val="accent1">
                <a:alpha val="90000"/>
                <a:hueOff val="0"/>
                <a:satOff val="0"/>
                <a:lumOff val="0"/>
                <a:alphaOff val="0"/>
                <a:lumMod val="105000"/>
                <a:satMod val="103000"/>
                <a:tint val="73000"/>
              </a:schemeClr>
            </a:gs>
            <a:gs pos="100000">
              <a:schemeClr val="accent1">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ΕΞ ΑΠΟΣΤΑΣΕΩΣ ΕΚΠΑΙΔΕΥΣΗ</a:t>
          </a:r>
        </a:p>
      </dsp:txBody>
      <dsp:txXfrm>
        <a:off x="1349445" y="19792"/>
        <a:ext cx="6663251" cy="526360"/>
      </dsp:txXfrm>
    </dsp:sp>
    <dsp:sp modelId="{4E7AB7C1-AB5A-498F-A725-3A86971A6CCB}">
      <dsp:nvSpPr>
        <dsp:cNvPr id="0" name=""/>
        <dsp:cNvSpPr/>
      </dsp:nvSpPr>
      <dsp:spPr>
        <a:xfrm rot="5400000">
          <a:off x="4576237" y="576506"/>
          <a:ext cx="209667" cy="251600"/>
        </a:xfrm>
        <a:prstGeom prst="rightArrow">
          <a:avLst>
            <a:gd name="adj1" fmla="val 60000"/>
            <a:gd name="adj2" fmla="val 50000"/>
          </a:avLst>
        </a:prstGeom>
        <a:gradFill rotWithShape="0">
          <a:gsLst>
            <a:gs pos="0">
              <a:schemeClr val="accent1">
                <a:shade val="90000"/>
                <a:hueOff val="0"/>
                <a:satOff val="0"/>
                <a:lumOff val="0"/>
                <a:alphaOff val="0"/>
                <a:lumMod val="110000"/>
                <a:satMod val="105000"/>
                <a:tint val="67000"/>
              </a:schemeClr>
            </a:gs>
            <a:gs pos="50000">
              <a:schemeClr val="accent1">
                <a:shade val="90000"/>
                <a:hueOff val="0"/>
                <a:satOff val="0"/>
                <a:lumOff val="0"/>
                <a:alphaOff val="0"/>
                <a:lumMod val="105000"/>
                <a:satMod val="103000"/>
                <a:tint val="73000"/>
              </a:schemeClr>
            </a:gs>
            <a:gs pos="100000">
              <a:schemeClr val="accent1">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605591" y="597472"/>
        <a:ext cx="150960" cy="146767"/>
      </dsp:txXfrm>
    </dsp:sp>
    <dsp:sp modelId="{1309D01B-4071-45E6-81C4-C8BB42185EB0}">
      <dsp:nvSpPr>
        <dsp:cNvPr id="0" name=""/>
        <dsp:cNvSpPr/>
      </dsp:nvSpPr>
      <dsp:spPr>
        <a:xfrm>
          <a:off x="1333069" y="842085"/>
          <a:ext cx="6696003" cy="559112"/>
        </a:xfrm>
        <a:prstGeom prst="roundRect">
          <a:avLst>
            <a:gd name="adj" fmla="val 10000"/>
          </a:avLst>
        </a:prstGeom>
        <a:gradFill rotWithShape="0">
          <a:gsLst>
            <a:gs pos="0">
              <a:schemeClr val="accent1">
                <a:alpha val="90000"/>
                <a:hueOff val="0"/>
                <a:satOff val="0"/>
                <a:lumOff val="0"/>
                <a:alphaOff val="-6667"/>
                <a:lumMod val="110000"/>
                <a:satMod val="105000"/>
                <a:tint val="67000"/>
              </a:schemeClr>
            </a:gs>
            <a:gs pos="50000">
              <a:schemeClr val="accent1">
                <a:alpha val="90000"/>
                <a:hueOff val="0"/>
                <a:satOff val="0"/>
                <a:lumOff val="0"/>
                <a:alphaOff val="-6667"/>
                <a:lumMod val="105000"/>
                <a:satMod val="103000"/>
                <a:tint val="73000"/>
              </a:schemeClr>
            </a:gs>
            <a:gs pos="100000">
              <a:schemeClr val="accent1">
                <a:alpha val="90000"/>
                <a:hueOff val="0"/>
                <a:satOff val="0"/>
                <a:lumOff val="0"/>
                <a:alphaOff val="-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ΤΠΕ -  Εκπαιδευτικό υλικό</a:t>
          </a:r>
        </a:p>
      </dsp:txBody>
      <dsp:txXfrm>
        <a:off x="1349445" y="858461"/>
        <a:ext cx="6663251" cy="526360"/>
      </dsp:txXfrm>
    </dsp:sp>
    <dsp:sp modelId="{1026C34A-3418-4F72-A136-E84F35E8A42E}">
      <dsp:nvSpPr>
        <dsp:cNvPr id="0" name=""/>
        <dsp:cNvSpPr/>
      </dsp:nvSpPr>
      <dsp:spPr>
        <a:xfrm rot="5400000">
          <a:off x="4576237" y="1415176"/>
          <a:ext cx="209667" cy="251600"/>
        </a:xfrm>
        <a:prstGeom prst="rightArrow">
          <a:avLst>
            <a:gd name="adj1" fmla="val 60000"/>
            <a:gd name="adj2" fmla="val 50000"/>
          </a:avLst>
        </a:prstGeom>
        <a:gradFill rotWithShape="0">
          <a:gsLst>
            <a:gs pos="0">
              <a:schemeClr val="accent1">
                <a:shade val="90000"/>
                <a:hueOff val="-92374"/>
                <a:satOff val="-724"/>
                <a:lumOff val="7033"/>
                <a:alphaOff val="0"/>
                <a:lumMod val="110000"/>
                <a:satMod val="105000"/>
                <a:tint val="67000"/>
              </a:schemeClr>
            </a:gs>
            <a:gs pos="50000">
              <a:schemeClr val="accent1">
                <a:shade val="90000"/>
                <a:hueOff val="-92374"/>
                <a:satOff val="-724"/>
                <a:lumOff val="7033"/>
                <a:alphaOff val="0"/>
                <a:lumMod val="105000"/>
                <a:satMod val="103000"/>
                <a:tint val="73000"/>
              </a:schemeClr>
            </a:gs>
            <a:gs pos="100000">
              <a:schemeClr val="accent1">
                <a:shade val="90000"/>
                <a:hueOff val="-92374"/>
                <a:satOff val="-724"/>
                <a:lumOff val="703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605591" y="1436142"/>
        <a:ext cx="150960" cy="146767"/>
      </dsp:txXfrm>
    </dsp:sp>
    <dsp:sp modelId="{3FFF31FE-E880-4135-9D78-501649C58A3F}">
      <dsp:nvSpPr>
        <dsp:cNvPr id="0" name=""/>
        <dsp:cNvSpPr/>
      </dsp:nvSpPr>
      <dsp:spPr>
        <a:xfrm>
          <a:off x="1333069" y="1680754"/>
          <a:ext cx="6696003" cy="559112"/>
        </a:xfrm>
        <a:prstGeom prst="roundRect">
          <a:avLst>
            <a:gd name="adj" fmla="val 10000"/>
          </a:avLst>
        </a:prstGeom>
        <a:gradFill rotWithShape="0">
          <a:gsLst>
            <a:gs pos="0">
              <a:schemeClr val="accent1">
                <a:alpha val="90000"/>
                <a:hueOff val="0"/>
                <a:satOff val="0"/>
                <a:lumOff val="0"/>
                <a:alphaOff val="-13333"/>
                <a:lumMod val="110000"/>
                <a:satMod val="105000"/>
                <a:tint val="67000"/>
              </a:schemeClr>
            </a:gs>
            <a:gs pos="50000">
              <a:schemeClr val="accent1">
                <a:alpha val="90000"/>
                <a:hueOff val="0"/>
                <a:satOff val="0"/>
                <a:lumOff val="0"/>
                <a:alphaOff val="-13333"/>
                <a:lumMod val="105000"/>
                <a:satMod val="103000"/>
                <a:tint val="73000"/>
              </a:schemeClr>
            </a:gs>
            <a:gs pos="100000">
              <a:schemeClr val="accent1">
                <a:alpha val="90000"/>
                <a:hueOff val="0"/>
                <a:satOff val="0"/>
                <a:lumOff val="0"/>
                <a:alphaOff val="-1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Ρόλος εκπαιδευτικού (σύμβουλος-καθοδηγητής)</a:t>
          </a:r>
        </a:p>
      </dsp:txBody>
      <dsp:txXfrm>
        <a:off x="1349445" y="1697130"/>
        <a:ext cx="6663251" cy="526360"/>
      </dsp:txXfrm>
    </dsp:sp>
    <dsp:sp modelId="{E297E859-8791-4881-9E02-24B6DFC38A8B}">
      <dsp:nvSpPr>
        <dsp:cNvPr id="0" name=""/>
        <dsp:cNvSpPr/>
      </dsp:nvSpPr>
      <dsp:spPr>
        <a:xfrm rot="5400000">
          <a:off x="4576237" y="2253845"/>
          <a:ext cx="209667" cy="251600"/>
        </a:xfrm>
        <a:prstGeom prst="rightArrow">
          <a:avLst>
            <a:gd name="adj1" fmla="val 60000"/>
            <a:gd name="adj2" fmla="val 50000"/>
          </a:avLst>
        </a:prstGeom>
        <a:gradFill rotWithShape="0">
          <a:gsLst>
            <a:gs pos="0">
              <a:schemeClr val="accent1">
                <a:shade val="90000"/>
                <a:hueOff val="-184747"/>
                <a:satOff val="-1447"/>
                <a:lumOff val="14066"/>
                <a:alphaOff val="0"/>
                <a:lumMod val="110000"/>
                <a:satMod val="105000"/>
                <a:tint val="67000"/>
              </a:schemeClr>
            </a:gs>
            <a:gs pos="50000">
              <a:schemeClr val="accent1">
                <a:shade val="90000"/>
                <a:hueOff val="-184747"/>
                <a:satOff val="-1447"/>
                <a:lumOff val="14066"/>
                <a:alphaOff val="0"/>
                <a:lumMod val="105000"/>
                <a:satMod val="103000"/>
                <a:tint val="73000"/>
              </a:schemeClr>
            </a:gs>
            <a:gs pos="100000">
              <a:schemeClr val="accent1">
                <a:shade val="90000"/>
                <a:hueOff val="-184747"/>
                <a:satOff val="-1447"/>
                <a:lumOff val="1406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605591" y="2274811"/>
        <a:ext cx="150960" cy="146767"/>
      </dsp:txXfrm>
    </dsp:sp>
    <dsp:sp modelId="{47F023DD-4280-4BCE-ADE1-B1C260888900}">
      <dsp:nvSpPr>
        <dsp:cNvPr id="0" name=""/>
        <dsp:cNvSpPr/>
      </dsp:nvSpPr>
      <dsp:spPr>
        <a:xfrm>
          <a:off x="1333069" y="2519424"/>
          <a:ext cx="6696003" cy="559112"/>
        </a:xfrm>
        <a:prstGeom prst="roundRect">
          <a:avLst>
            <a:gd name="adj" fmla="val 10000"/>
          </a:avLst>
        </a:prstGeom>
        <a:gradFill rotWithShape="0">
          <a:gsLst>
            <a:gs pos="0">
              <a:schemeClr val="accent1">
                <a:alpha val="90000"/>
                <a:hueOff val="0"/>
                <a:satOff val="0"/>
                <a:lumOff val="0"/>
                <a:alphaOff val="-20000"/>
                <a:lumMod val="110000"/>
                <a:satMod val="105000"/>
                <a:tint val="67000"/>
              </a:schemeClr>
            </a:gs>
            <a:gs pos="50000">
              <a:schemeClr val="accent1">
                <a:alpha val="90000"/>
                <a:hueOff val="0"/>
                <a:satOff val="0"/>
                <a:lumOff val="0"/>
                <a:alphaOff val="-20000"/>
                <a:lumMod val="105000"/>
                <a:satMod val="103000"/>
                <a:tint val="73000"/>
              </a:schemeClr>
            </a:gs>
            <a:gs pos="100000">
              <a:schemeClr val="accent1">
                <a:alpha val="90000"/>
                <a:hueOff val="0"/>
                <a:satOff val="0"/>
                <a:lumOff val="0"/>
                <a:alphaOff val="-2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a:t>Αυτομάθηση, ανεξαρτησία, ευελιξία</a:t>
          </a:r>
          <a:endParaRPr lang="el-GR" sz="2400" kern="1200" dirty="0"/>
        </a:p>
      </dsp:txBody>
      <dsp:txXfrm>
        <a:off x="1349445" y="2535800"/>
        <a:ext cx="6663251" cy="526360"/>
      </dsp:txXfrm>
    </dsp:sp>
    <dsp:sp modelId="{1E56E84E-1A68-4F2E-9B12-077C8CA03EDA}">
      <dsp:nvSpPr>
        <dsp:cNvPr id="0" name=""/>
        <dsp:cNvSpPr/>
      </dsp:nvSpPr>
      <dsp:spPr>
        <a:xfrm rot="5400000">
          <a:off x="4576237" y="3092514"/>
          <a:ext cx="209667" cy="251600"/>
        </a:xfrm>
        <a:prstGeom prst="rightArrow">
          <a:avLst>
            <a:gd name="adj1" fmla="val 60000"/>
            <a:gd name="adj2" fmla="val 50000"/>
          </a:avLst>
        </a:prstGeom>
        <a:gradFill rotWithShape="0">
          <a:gsLst>
            <a:gs pos="0">
              <a:schemeClr val="accent1">
                <a:shade val="90000"/>
                <a:hueOff val="-277121"/>
                <a:satOff val="-2171"/>
                <a:lumOff val="21098"/>
                <a:alphaOff val="0"/>
                <a:lumMod val="110000"/>
                <a:satMod val="105000"/>
                <a:tint val="67000"/>
              </a:schemeClr>
            </a:gs>
            <a:gs pos="50000">
              <a:schemeClr val="accent1">
                <a:shade val="90000"/>
                <a:hueOff val="-277121"/>
                <a:satOff val="-2171"/>
                <a:lumOff val="21098"/>
                <a:alphaOff val="0"/>
                <a:lumMod val="105000"/>
                <a:satMod val="103000"/>
                <a:tint val="73000"/>
              </a:schemeClr>
            </a:gs>
            <a:gs pos="100000">
              <a:schemeClr val="accent1">
                <a:shade val="90000"/>
                <a:hueOff val="-277121"/>
                <a:satOff val="-2171"/>
                <a:lumOff val="21098"/>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605591" y="3113480"/>
        <a:ext cx="150960" cy="146767"/>
      </dsp:txXfrm>
    </dsp:sp>
    <dsp:sp modelId="{8BF84BD3-1B94-4A05-8805-5BA70C12893A}">
      <dsp:nvSpPr>
        <dsp:cNvPr id="0" name=""/>
        <dsp:cNvSpPr/>
      </dsp:nvSpPr>
      <dsp:spPr>
        <a:xfrm>
          <a:off x="1333069" y="3358093"/>
          <a:ext cx="6696003" cy="559112"/>
        </a:xfrm>
        <a:prstGeom prst="roundRect">
          <a:avLst>
            <a:gd name="adj" fmla="val 10000"/>
          </a:avLst>
        </a:prstGeom>
        <a:gradFill rotWithShape="0">
          <a:gsLst>
            <a:gs pos="0">
              <a:schemeClr val="accent1">
                <a:alpha val="90000"/>
                <a:hueOff val="0"/>
                <a:satOff val="0"/>
                <a:lumOff val="0"/>
                <a:alphaOff val="-26667"/>
                <a:lumMod val="110000"/>
                <a:satMod val="105000"/>
                <a:tint val="67000"/>
              </a:schemeClr>
            </a:gs>
            <a:gs pos="50000">
              <a:schemeClr val="accent1">
                <a:alpha val="90000"/>
                <a:hueOff val="0"/>
                <a:satOff val="0"/>
                <a:lumOff val="0"/>
                <a:alphaOff val="-26667"/>
                <a:lumMod val="105000"/>
                <a:satMod val="103000"/>
                <a:tint val="73000"/>
              </a:schemeClr>
            </a:gs>
            <a:gs pos="100000">
              <a:schemeClr val="accent1">
                <a:alpha val="90000"/>
                <a:hueOff val="0"/>
                <a:satOff val="0"/>
                <a:lumOff val="0"/>
                <a:alphaOff val="-2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a:t>Σχολική εξαε (σύγχρονα-ασύγχρονα)</a:t>
          </a:r>
          <a:endParaRPr lang="el-GR" sz="2400" kern="1200" dirty="0"/>
        </a:p>
      </dsp:txBody>
      <dsp:txXfrm>
        <a:off x="1349445" y="3374469"/>
        <a:ext cx="6663251" cy="526360"/>
      </dsp:txXfrm>
    </dsp:sp>
    <dsp:sp modelId="{0E3D756B-EB88-4735-A7FC-BFB49C2BADED}">
      <dsp:nvSpPr>
        <dsp:cNvPr id="0" name=""/>
        <dsp:cNvSpPr/>
      </dsp:nvSpPr>
      <dsp:spPr>
        <a:xfrm rot="5400000">
          <a:off x="4576237" y="3931184"/>
          <a:ext cx="209667" cy="251600"/>
        </a:xfrm>
        <a:prstGeom prst="rightArrow">
          <a:avLst>
            <a:gd name="adj1" fmla="val 60000"/>
            <a:gd name="adj2" fmla="val 50000"/>
          </a:avLst>
        </a:prstGeom>
        <a:gradFill rotWithShape="0">
          <a:gsLst>
            <a:gs pos="0">
              <a:schemeClr val="accent1">
                <a:shade val="90000"/>
                <a:hueOff val="-369494"/>
                <a:satOff val="-2894"/>
                <a:lumOff val="28131"/>
                <a:alphaOff val="0"/>
                <a:lumMod val="110000"/>
                <a:satMod val="105000"/>
                <a:tint val="67000"/>
              </a:schemeClr>
            </a:gs>
            <a:gs pos="50000">
              <a:schemeClr val="accent1">
                <a:shade val="90000"/>
                <a:hueOff val="-369494"/>
                <a:satOff val="-2894"/>
                <a:lumOff val="28131"/>
                <a:alphaOff val="0"/>
                <a:lumMod val="105000"/>
                <a:satMod val="103000"/>
                <a:tint val="73000"/>
              </a:schemeClr>
            </a:gs>
            <a:gs pos="100000">
              <a:schemeClr val="accent1">
                <a:shade val="90000"/>
                <a:hueOff val="-369494"/>
                <a:satOff val="-2894"/>
                <a:lumOff val="2813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605591" y="3952150"/>
        <a:ext cx="150960" cy="146767"/>
      </dsp:txXfrm>
    </dsp:sp>
    <dsp:sp modelId="{E1FC304A-0C9B-4543-B092-21B3AC6F0DC8}">
      <dsp:nvSpPr>
        <dsp:cNvPr id="0" name=""/>
        <dsp:cNvSpPr/>
      </dsp:nvSpPr>
      <dsp:spPr>
        <a:xfrm>
          <a:off x="1333069" y="4196762"/>
          <a:ext cx="6696003" cy="559112"/>
        </a:xfrm>
        <a:prstGeom prst="roundRect">
          <a:avLst>
            <a:gd name="adj" fmla="val 10000"/>
          </a:avLst>
        </a:prstGeom>
        <a:gradFill rotWithShape="0">
          <a:gsLst>
            <a:gs pos="0">
              <a:schemeClr val="accent1">
                <a:alpha val="90000"/>
                <a:hueOff val="0"/>
                <a:satOff val="0"/>
                <a:lumOff val="0"/>
                <a:alphaOff val="-33333"/>
                <a:lumMod val="110000"/>
                <a:satMod val="105000"/>
                <a:tint val="67000"/>
              </a:schemeClr>
            </a:gs>
            <a:gs pos="50000">
              <a:schemeClr val="accent1">
                <a:alpha val="90000"/>
                <a:hueOff val="0"/>
                <a:satOff val="0"/>
                <a:lumOff val="0"/>
                <a:alphaOff val="-33333"/>
                <a:lumMod val="105000"/>
                <a:satMod val="103000"/>
                <a:tint val="73000"/>
              </a:schemeClr>
            </a:gs>
            <a:gs pos="100000">
              <a:schemeClr val="accent1">
                <a:alpha val="90000"/>
                <a:hueOff val="0"/>
                <a:satOff val="0"/>
                <a:lumOff val="0"/>
                <a:alphaOff val="-3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Αυτοδύναμη,  συμπληρωματική, μικτή</a:t>
          </a:r>
        </a:p>
      </dsp:txBody>
      <dsp:txXfrm>
        <a:off x="1349445" y="4213138"/>
        <a:ext cx="6663251" cy="526360"/>
      </dsp:txXfrm>
    </dsp:sp>
    <dsp:sp modelId="{49D713B4-2068-421B-A345-5CE5C77E4434}">
      <dsp:nvSpPr>
        <dsp:cNvPr id="0" name=""/>
        <dsp:cNvSpPr/>
      </dsp:nvSpPr>
      <dsp:spPr>
        <a:xfrm rot="5400000">
          <a:off x="4576237" y="4769853"/>
          <a:ext cx="209667" cy="251600"/>
        </a:xfrm>
        <a:prstGeom prst="rightArrow">
          <a:avLst>
            <a:gd name="adj1" fmla="val 60000"/>
            <a:gd name="adj2" fmla="val 50000"/>
          </a:avLst>
        </a:prstGeom>
        <a:gradFill rotWithShape="0">
          <a:gsLst>
            <a:gs pos="0">
              <a:schemeClr val="accent1">
                <a:shade val="90000"/>
                <a:hueOff val="-461868"/>
                <a:satOff val="-3618"/>
                <a:lumOff val="35164"/>
                <a:alphaOff val="0"/>
                <a:lumMod val="110000"/>
                <a:satMod val="105000"/>
                <a:tint val="67000"/>
              </a:schemeClr>
            </a:gs>
            <a:gs pos="50000">
              <a:schemeClr val="accent1">
                <a:shade val="90000"/>
                <a:hueOff val="-461868"/>
                <a:satOff val="-3618"/>
                <a:lumOff val="35164"/>
                <a:alphaOff val="0"/>
                <a:lumMod val="105000"/>
                <a:satMod val="103000"/>
                <a:tint val="73000"/>
              </a:schemeClr>
            </a:gs>
            <a:gs pos="100000">
              <a:schemeClr val="accent1">
                <a:shade val="90000"/>
                <a:hueOff val="-461868"/>
                <a:satOff val="-3618"/>
                <a:lumOff val="3516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605591" y="4790819"/>
        <a:ext cx="150960" cy="146767"/>
      </dsp:txXfrm>
    </dsp:sp>
    <dsp:sp modelId="{B6500A9E-7042-41A4-BAAD-09A9081556F3}">
      <dsp:nvSpPr>
        <dsp:cNvPr id="0" name=""/>
        <dsp:cNvSpPr/>
      </dsp:nvSpPr>
      <dsp:spPr>
        <a:xfrm>
          <a:off x="1333069" y="5035432"/>
          <a:ext cx="6696003" cy="559112"/>
        </a:xfrm>
        <a:prstGeom prst="roundRect">
          <a:avLst>
            <a:gd name="adj" fmla="val 10000"/>
          </a:avLst>
        </a:prstGeom>
        <a:gradFill rotWithShape="0">
          <a:gsLst>
            <a:gs pos="0">
              <a:schemeClr val="accent1">
                <a:alpha val="90000"/>
                <a:hueOff val="0"/>
                <a:satOff val="0"/>
                <a:lumOff val="0"/>
                <a:alphaOff val="-40000"/>
                <a:lumMod val="110000"/>
                <a:satMod val="105000"/>
                <a:tint val="67000"/>
              </a:schemeClr>
            </a:gs>
            <a:gs pos="50000">
              <a:schemeClr val="accent1">
                <a:alpha val="90000"/>
                <a:hueOff val="0"/>
                <a:satOff val="0"/>
                <a:lumOff val="0"/>
                <a:alphaOff val="-40000"/>
                <a:lumMod val="105000"/>
                <a:satMod val="103000"/>
                <a:tint val="73000"/>
              </a:schemeClr>
            </a:gs>
            <a:gs pos="100000">
              <a:schemeClr val="accent1">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Σχολική εξαε στην Ελλάδα</a:t>
          </a:r>
        </a:p>
      </dsp:txBody>
      <dsp:txXfrm>
        <a:off x="1349445" y="5051808"/>
        <a:ext cx="6663251" cy="5263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B1E7D-00FB-422D-965D-1B3AC45594F3}">
      <dsp:nvSpPr>
        <dsp:cNvPr id="0" name=""/>
        <dsp:cNvSpPr/>
      </dsp:nvSpPr>
      <dsp:spPr>
        <a:xfrm>
          <a:off x="0" y="3416"/>
          <a:ext cx="9362142" cy="798732"/>
        </a:xfrm>
        <a:prstGeom prst="roundRect">
          <a:avLst>
            <a:gd name="adj" fmla="val 10000"/>
          </a:avLst>
        </a:prstGeom>
        <a:gradFill rotWithShape="0">
          <a:gsLst>
            <a:gs pos="0">
              <a:schemeClr val="accent1">
                <a:alpha val="90000"/>
                <a:hueOff val="0"/>
                <a:satOff val="0"/>
                <a:lumOff val="0"/>
                <a:alphaOff val="0"/>
                <a:lumMod val="110000"/>
                <a:satMod val="105000"/>
                <a:tint val="67000"/>
              </a:schemeClr>
            </a:gs>
            <a:gs pos="50000">
              <a:schemeClr val="accent1">
                <a:alpha val="90000"/>
                <a:hueOff val="0"/>
                <a:satOff val="0"/>
                <a:lumOff val="0"/>
                <a:alphaOff val="0"/>
                <a:lumMod val="105000"/>
                <a:satMod val="103000"/>
                <a:tint val="73000"/>
              </a:schemeClr>
            </a:gs>
            <a:gs pos="100000">
              <a:schemeClr val="accent1">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ΕΚΠΑΙΔΕΥΤΙΚΟ ΥΛΙΚΟ</a:t>
          </a:r>
        </a:p>
      </dsp:txBody>
      <dsp:txXfrm>
        <a:off x="23394" y="26810"/>
        <a:ext cx="9315354" cy="751944"/>
      </dsp:txXfrm>
    </dsp:sp>
    <dsp:sp modelId="{4E7AB7C1-AB5A-498F-A725-3A86971A6CCB}">
      <dsp:nvSpPr>
        <dsp:cNvPr id="0" name=""/>
        <dsp:cNvSpPr/>
      </dsp:nvSpPr>
      <dsp:spPr>
        <a:xfrm rot="5400000">
          <a:off x="4531308" y="822117"/>
          <a:ext cx="299524" cy="359429"/>
        </a:xfrm>
        <a:prstGeom prst="rightArrow">
          <a:avLst>
            <a:gd name="adj1" fmla="val 60000"/>
            <a:gd name="adj2" fmla="val 50000"/>
          </a:avLst>
        </a:prstGeom>
        <a:gradFill rotWithShape="0">
          <a:gsLst>
            <a:gs pos="0">
              <a:schemeClr val="accent1">
                <a:shade val="90000"/>
                <a:hueOff val="0"/>
                <a:satOff val="0"/>
                <a:lumOff val="0"/>
                <a:alphaOff val="0"/>
                <a:lumMod val="110000"/>
                <a:satMod val="105000"/>
                <a:tint val="67000"/>
              </a:schemeClr>
            </a:gs>
            <a:gs pos="50000">
              <a:schemeClr val="accent1">
                <a:shade val="90000"/>
                <a:hueOff val="0"/>
                <a:satOff val="0"/>
                <a:lumOff val="0"/>
                <a:alphaOff val="0"/>
                <a:lumMod val="105000"/>
                <a:satMod val="103000"/>
                <a:tint val="73000"/>
              </a:schemeClr>
            </a:gs>
            <a:gs pos="100000">
              <a:schemeClr val="accent1">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852070"/>
        <a:ext cx="215657" cy="209667"/>
      </dsp:txXfrm>
    </dsp:sp>
    <dsp:sp modelId="{1309D01B-4071-45E6-81C4-C8BB42185EB0}">
      <dsp:nvSpPr>
        <dsp:cNvPr id="0" name=""/>
        <dsp:cNvSpPr/>
      </dsp:nvSpPr>
      <dsp:spPr>
        <a:xfrm>
          <a:off x="0" y="1201515"/>
          <a:ext cx="9362142" cy="798732"/>
        </a:xfrm>
        <a:prstGeom prst="roundRect">
          <a:avLst>
            <a:gd name="adj" fmla="val 10000"/>
          </a:avLst>
        </a:prstGeom>
        <a:gradFill rotWithShape="0">
          <a:gsLst>
            <a:gs pos="0">
              <a:schemeClr val="accent1">
                <a:alpha val="90000"/>
                <a:hueOff val="0"/>
                <a:satOff val="0"/>
                <a:lumOff val="0"/>
                <a:alphaOff val="-10000"/>
                <a:lumMod val="110000"/>
                <a:satMod val="105000"/>
                <a:tint val="67000"/>
              </a:schemeClr>
            </a:gs>
            <a:gs pos="50000">
              <a:schemeClr val="accent1">
                <a:alpha val="90000"/>
                <a:hueOff val="0"/>
                <a:satOff val="0"/>
                <a:lumOff val="0"/>
                <a:alphaOff val="-10000"/>
                <a:lumMod val="105000"/>
                <a:satMod val="103000"/>
                <a:tint val="73000"/>
              </a:schemeClr>
            </a:gs>
            <a:gs pos="100000">
              <a:schemeClr val="accent1">
                <a:alpha val="90000"/>
                <a:hueOff val="0"/>
                <a:satOff val="0"/>
                <a:lumOff val="0"/>
                <a:alphaOff val="-1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Αρχές σχεδιασμού-παιδαγωγικό πλαίσιο-χαρακτηριστικά</a:t>
          </a:r>
        </a:p>
      </dsp:txBody>
      <dsp:txXfrm>
        <a:off x="23394" y="1224909"/>
        <a:ext cx="9315354" cy="751944"/>
      </dsp:txXfrm>
    </dsp:sp>
    <dsp:sp modelId="{1026C34A-3418-4F72-A136-E84F35E8A42E}">
      <dsp:nvSpPr>
        <dsp:cNvPr id="0" name=""/>
        <dsp:cNvSpPr/>
      </dsp:nvSpPr>
      <dsp:spPr>
        <a:xfrm rot="5400000">
          <a:off x="4531308" y="2020216"/>
          <a:ext cx="299524" cy="359429"/>
        </a:xfrm>
        <a:prstGeom prst="rightArrow">
          <a:avLst>
            <a:gd name="adj1" fmla="val 60000"/>
            <a:gd name="adj2" fmla="val 50000"/>
          </a:avLst>
        </a:prstGeom>
        <a:gradFill rotWithShape="0">
          <a:gsLst>
            <a:gs pos="0">
              <a:schemeClr val="accent1">
                <a:shade val="90000"/>
                <a:hueOff val="-153956"/>
                <a:satOff val="-1206"/>
                <a:lumOff val="11721"/>
                <a:alphaOff val="0"/>
                <a:lumMod val="110000"/>
                <a:satMod val="105000"/>
                <a:tint val="67000"/>
              </a:schemeClr>
            </a:gs>
            <a:gs pos="50000">
              <a:schemeClr val="accent1">
                <a:shade val="90000"/>
                <a:hueOff val="-153956"/>
                <a:satOff val="-1206"/>
                <a:lumOff val="11721"/>
                <a:alphaOff val="0"/>
                <a:lumMod val="105000"/>
                <a:satMod val="103000"/>
                <a:tint val="73000"/>
              </a:schemeClr>
            </a:gs>
            <a:gs pos="100000">
              <a:schemeClr val="accent1">
                <a:shade val="90000"/>
                <a:hueOff val="-153956"/>
                <a:satOff val="-1206"/>
                <a:lumOff val="1172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2050169"/>
        <a:ext cx="215657" cy="209667"/>
      </dsp:txXfrm>
    </dsp:sp>
    <dsp:sp modelId="{3FFF31FE-E880-4135-9D78-501649C58A3F}">
      <dsp:nvSpPr>
        <dsp:cNvPr id="0" name=""/>
        <dsp:cNvSpPr/>
      </dsp:nvSpPr>
      <dsp:spPr>
        <a:xfrm>
          <a:off x="0" y="2399614"/>
          <a:ext cx="9362142" cy="798732"/>
        </a:xfrm>
        <a:prstGeom prst="roundRect">
          <a:avLst>
            <a:gd name="adj" fmla="val 10000"/>
          </a:avLst>
        </a:prstGeom>
        <a:gradFill rotWithShape="0">
          <a:gsLst>
            <a:gs pos="0">
              <a:schemeClr val="accent1">
                <a:alpha val="90000"/>
                <a:hueOff val="0"/>
                <a:satOff val="0"/>
                <a:lumOff val="0"/>
                <a:alphaOff val="-20000"/>
                <a:lumMod val="110000"/>
                <a:satMod val="105000"/>
                <a:tint val="67000"/>
              </a:schemeClr>
            </a:gs>
            <a:gs pos="50000">
              <a:schemeClr val="accent1">
                <a:alpha val="90000"/>
                <a:hueOff val="0"/>
                <a:satOff val="0"/>
                <a:lumOff val="0"/>
                <a:alphaOff val="-20000"/>
                <a:lumMod val="105000"/>
                <a:satMod val="103000"/>
                <a:tint val="73000"/>
              </a:schemeClr>
            </a:gs>
            <a:gs pos="100000">
              <a:schemeClr val="accent1">
                <a:alpha val="90000"/>
                <a:hueOff val="0"/>
                <a:satOff val="0"/>
                <a:lumOff val="0"/>
                <a:alphaOff val="-2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ΤΠΕ</a:t>
          </a:r>
        </a:p>
      </dsp:txBody>
      <dsp:txXfrm>
        <a:off x="23394" y="2423008"/>
        <a:ext cx="9315354" cy="751944"/>
      </dsp:txXfrm>
    </dsp:sp>
    <dsp:sp modelId="{E297E859-8791-4881-9E02-24B6DFC38A8B}">
      <dsp:nvSpPr>
        <dsp:cNvPr id="0" name=""/>
        <dsp:cNvSpPr/>
      </dsp:nvSpPr>
      <dsp:spPr>
        <a:xfrm rot="5400000">
          <a:off x="4531308" y="3218315"/>
          <a:ext cx="299524" cy="359429"/>
        </a:xfrm>
        <a:prstGeom prst="rightArrow">
          <a:avLst>
            <a:gd name="adj1" fmla="val 60000"/>
            <a:gd name="adj2" fmla="val 50000"/>
          </a:avLst>
        </a:prstGeom>
        <a:gradFill rotWithShape="0">
          <a:gsLst>
            <a:gs pos="0">
              <a:schemeClr val="accent1">
                <a:shade val="90000"/>
                <a:hueOff val="-307912"/>
                <a:satOff val="-2412"/>
                <a:lumOff val="23443"/>
                <a:alphaOff val="0"/>
                <a:lumMod val="110000"/>
                <a:satMod val="105000"/>
                <a:tint val="67000"/>
              </a:schemeClr>
            </a:gs>
            <a:gs pos="50000">
              <a:schemeClr val="accent1">
                <a:shade val="90000"/>
                <a:hueOff val="-307912"/>
                <a:satOff val="-2412"/>
                <a:lumOff val="23443"/>
                <a:alphaOff val="0"/>
                <a:lumMod val="105000"/>
                <a:satMod val="103000"/>
                <a:tint val="73000"/>
              </a:schemeClr>
            </a:gs>
            <a:gs pos="100000">
              <a:schemeClr val="accent1">
                <a:shade val="90000"/>
                <a:hueOff val="-307912"/>
                <a:satOff val="-2412"/>
                <a:lumOff val="2344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3248268"/>
        <a:ext cx="215657" cy="209667"/>
      </dsp:txXfrm>
    </dsp:sp>
    <dsp:sp modelId="{47F023DD-4280-4BCE-ADE1-B1C260888900}">
      <dsp:nvSpPr>
        <dsp:cNvPr id="0" name=""/>
        <dsp:cNvSpPr/>
      </dsp:nvSpPr>
      <dsp:spPr>
        <a:xfrm>
          <a:off x="0" y="3597713"/>
          <a:ext cx="9362142" cy="798732"/>
        </a:xfrm>
        <a:prstGeom prst="roundRect">
          <a:avLst>
            <a:gd name="adj" fmla="val 10000"/>
          </a:avLst>
        </a:prstGeom>
        <a:gradFill rotWithShape="0">
          <a:gsLst>
            <a:gs pos="0">
              <a:schemeClr val="accent1">
                <a:alpha val="90000"/>
                <a:hueOff val="0"/>
                <a:satOff val="0"/>
                <a:lumOff val="0"/>
                <a:alphaOff val="-30000"/>
                <a:lumMod val="110000"/>
                <a:satMod val="105000"/>
                <a:tint val="67000"/>
              </a:schemeClr>
            </a:gs>
            <a:gs pos="50000">
              <a:schemeClr val="accent1">
                <a:alpha val="90000"/>
                <a:hueOff val="0"/>
                <a:satOff val="0"/>
                <a:lumOff val="0"/>
                <a:alphaOff val="-30000"/>
                <a:lumMod val="105000"/>
                <a:satMod val="103000"/>
                <a:tint val="73000"/>
              </a:schemeClr>
            </a:gs>
            <a:gs pos="100000">
              <a:schemeClr val="accent1">
                <a:alpha val="90000"/>
                <a:hueOff val="0"/>
                <a:satOff val="0"/>
                <a:lumOff val="0"/>
                <a:alphaOff val="-3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e-learning, m-learning</a:t>
          </a:r>
        </a:p>
      </dsp:txBody>
      <dsp:txXfrm>
        <a:off x="23394" y="3621107"/>
        <a:ext cx="9315354" cy="751944"/>
      </dsp:txXfrm>
    </dsp:sp>
    <dsp:sp modelId="{1E56E84E-1A68-4F2E-9B12-077C8CA03EDA}">
      <dsp:nvSpPr>
        <dsp:cNvPr id="0" name=""/>
        <dsp:cNvSpPr/>
      </dsp:nvSpPr>
      <dsp:spPr>
        <a:xfrm rot="5400000">
          <a:off x="4531308" y="4416414"/>
          <a:ext cx="299524" cy="359429"/>
        </a:xfrm>
        <a:prstGeom prst="rightArrow">
          <a:avLst>
            <a:gd name="adj1" fmla="val 60000"/>
            <a:gd name="adj2" fmla="val 50000"/>
          </a:avLst>
        </a:prstGeom>
        <a:gradFill rotWithShape="0">
          <a:gsLst>
            <a:gs pos="0">
              <a:schemeClr val="accent1">
                <a:shade val="90000"/>
                <a:hueOff val="-461868"/>
                <a:satOff val="-3618"/>
                <a:lumOff val="35164"/>
                <a:alphaOff val="0"/>
                <a:lumMod val="110000"/>
                <a:satMod val="105000"/>
                <a:tint val="67000"/>
              </a:schemeClr>
            </a:gs>
            <a:gs pos="50000">
              <a:schemeClr val="accent1">
                <a:shade val="90000"/>
                <a:hueOff val="-461868"/>
                <a:satOff val="-3618"/>
                <a:lumOff val="35164"/>
                <a:alphaOff val="0"/>
                <a:lumMod val="105000"/>
                <a:satMod val="103000"/>
                <a:tint val="73000"/>
              </a:schemeClr>
            </a:gs>
            <a:gs pos="100000">
              <a:schemeClr val="accent1">
                <a:shade val="90000"/>
                <a:hueOff val="-461868"/>
                <a:satOff val="-3618"/>
                <a:lumOff val="3516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4446367"/>
        <a:ext cx="215657" cy="209667"/>
      </dsp:txXfrm>
    </dsp:sp>
    <dsp:sp modelId="{8BF84BD3-1B94-4A05-8805-5BA70C12893A}">
      <dsp:nvSpPr>
        <dsp:cNvPr id="0" name=""/>
        <dsp:cNvSpPr/>
      </dsp:nvSpPr>
      <dsp:spPr>
        <a:xfrm>
          <a:off x="0" y="4795812"/>
          <a:ext cx="9362142" cy="798732"/>
        </a:xfrm>
        <a:prstGeom prst="roundRect">
          <a:avLst>
            <a:gd name="adj" fmla="val 10000"/>
          </a:avLst>
        </a:prstGeom>
        <a:gradFill rotWithShape="0">
          <a:gsLst>
            <a:gs pos="0">
              <a:schemeClr val="accent1">
                <a:alpha val="90000"/>
                <a:hueOff val="0"/>
                <a:satOff val="0"/>
                <a:lumOff val="0"/>
                <a:alphaOff val="-40000"/>
                <a:lumMod val="110000"/>
                <a:satMod val="105000"/>
                <a:tint val="67000"/>
              </a:schemeClr>
            </a:gs>
            <a:gs pos="50000">
              <a:schemeClr val="accent1">
                <a:alpha val="90000"/>
                <a:hueOff val="0"/>
                <a:satOff val="0"/>
                <a:lumOff val="0"/>
                <a:alphaOff val="-40000"/>
                <a:lumMod val="105000"/>
                <a:satMod val="103000"/>
                <a:tint val="73000"/>
              </a:schemeClr>
            </a:gs>
            <a:gs pos="100000">
              <a:schemeClr val="accent1">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επαυξημένη πραγματικότητα,  χωροευαίσθητα παιχνίδια με χρήση κωδικού QR</a:t>
          </a:r>
        </a:p>
      </dsp:txBody>
      <dsp:txXfrm>
        <a:off x="23394" y="4819206"/>
        <a:ext cx="9315354" cy="7519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B1E7D-00FB-422D-965D-1B3AC45594F3}">
      <dsp:nvSpPr>
        <dsp:cNvPr id="0" name=""/>
        <dsp:cNvSpPr/>
      </dsp:nvSpPr>
      <dsp:spPr>
        <a:xfrm>
          <a:off x="0" y="3416"/>
          <a:ext cx="9362142" cy="798732"/>
        </a:xfrm>
        <a:prstGeom prst="roundRect">
          <a:avLst>
            <a:gd name="adj" fmla="val 10000"/>
          </a:avLst>
        </a:prstGeom>
        <a:gradFill rotWithShape="0">
          <a:gsLst>
            <a:gs pos="0">
              <a:schemeClr val="accent1">
                <a:alpha val="90000"/>
                <a:hueOff val="0"/>
                <a:satOff val="0"/>
                <a:lumOff val="0"/>
                <a:alphaOff val="0"/>
                <a:lumMod val="110000"/>
                <a:satMod val="105000"/>
                <a:tint val="67000"/>
              </a:schemeClr>
            </a:gs>
            <a:gs pos="50000">
              <a:schemeClr val="accent1">
                <a:alpha val="90000"/>
                <a:hueOff val="0"/>
                <a:satOff val="0"/>
                <a:lumOff val="0"/>
                <a:alphaOff val="0"/>
                <a:lumMod val="105000"/>
                <a:satMod val="103000"/>
                <a:tint val="73000"/>
              </a:schemeClr>
            </a:gs>
            <a:gs pos="100000">
              <a:schemeClr val="accent1">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ΜΕΛΕΤΗ ΤΟΥ ΠΕΡΙΒΑΛΛΟΝΤΟΣ</a:t>
          </a:r>
        </a:p>
      </dsp:txBody>
      <dsp:txXfrm>
        <a:off x="23394" y="26810"/>
        <a:ext cx="9315354" cy="751944"/>
      </dsp:txXfrm>
    </dsp:sp>
    <dsp:sp modelId="{4E7AB7C1-AB5A-498F-A725-3A86971A6CCB}">
      <dsp:nvSpPr>
        <dsp:cNvPr id="0" name=""/>
        <dsp:cNvSpPr/>
      </dsp:nvSpPr>
      <dsp:spPr>
        <a:xfrm rot="5400000">
          <a:off x="4531308" y="822117"/>
          <a:ext cx="299524" cy="359429"/>
        </a:xfrm>
        <a:prstGeom prst="rightArrow">
          <a:avLst>
            <a:gd name="adj1" fmla="val 60000"/>
            <a:gd name="adj2" fmla="val 50000"/>
          </a:avLst>
        </a:prstGeom>
        <a:gradFill rotWithShape="0">
          <a:gsLst>
            <a:gs pos="0">
              <a:schemeClr val="accent1">
                <a:shade val="90000"/>
                <a:hueOff val="0"/>
                <a:satOff val="0"/>
                <a:lumOff val="0"/>
                <a:alphaOff val="0"/>
                <a:lumMod val="110000"/>
                <a:satMod val="105000"/>
                <a:tint val="67000"/>
              </a:schemeClr>
            </a:gs>
            <a:gs pos="50000">
              <a:schemeClr val="accent1">
                <a:shade val="90000"/>
                <a:hueOff val="0"/>
                <a:satOff val="0"/>
                <a:lumOff val="0"/>
                <a:alphaOff val="0"/>
                <a:lumMod val="105000"/>
                <a:satMod val="103000"/>
                <a:tint val="73000"/>
              </a:schemeClr>
            </a:gs>
            <a:gs pos="100000">
              <a:schemeClr val="accent1">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852070"/>
        <a:ext cx="215657" cy="209667"/>
      </dsp:txXfrm>
    </dsp:sp>
    <dsp:sp modelId="{1309D01B-4071-45E6-81C4-C8BB42185EB0}">
      <dsp:nvSpPr>
        <dsp:cNvPr id="0" name=""/>
        <dsp:cNvSpPr/>
      </dsp:nvSpPr>
      <dsp:spPr>
        <a:xfrm>
          <a:off x="0" y="1201515"/>
          <a:ext cx="9362142" cy="798732"/>
        </a:xfrm>
        <a:prstGeom prst="roundRect">
          <a:avLst>
            <a:gd name="adj" fmla="val 10000"/>
          </a:avLst>
        </a:prstGeom>
        <a:gradFill rotWithShape="0">
          <a:gsLst>
            <a:gs pos="0">
              <a:schemeClr val="accent1">
                <a:alpha val="90000"/>
                <a:hueOff val="0"/>
                <a:satOff val="0"/>
                <a:lumOff val="0"/>
                <a:alphaOff val="-10000"/>
                <a:lumMod val="110000"/>
                <a:satMod val="105000"/>
                <a:tint val="67000"/>
              </a:schemeClr>
            </a:gs>
            <a:gs pos="50000">
              <a:schemeClr val="accent1">
                <a:alpha val="90000"/>
                <a:hueOff val="0"/>
                <a:satOff val="0"/>
                <a:lumOff val="0"/>
                <a:alphaOff val="-10000"/>
                <a:lumMod val="105000"/>
                <a:satMod val="103000"/>
                <a:tint val="73000"/>
              </a:schemeClr>
            </a:gs>
            <a:gs pos="100000">
              <a:schemeClr val="accent1">
                <a:alpha val="90000"/>
                <a:hueOff val="0"/>
                <a:satOff val="0"/>
                <a:lumOff val="0"/>
                <a:alphaOff val="-1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Χαρακτηριστικά-Σκοπός-Προσδοκώμενα μαθησιακά αποτελέσματα</a:t>
          </a:r>
        </a:p>
      </dsp:txBody>
      <dsp:txXfrm>
        <a:off x="23394" y="1224909"/>
        <a:ext cx="9315354" cy="751944"/>
      </dsp:txXfrm>
    </dsp:sp>
    <dsp:sp modelId="{1026C34A-3418-4F72-A136-E84F35E8A42E}">
      <dsp:nvSpPr>
        <dsp:cNvPr id="0" name=""/>
        <dsp:cNvSpPr/>
      </dsp:nvSpPr>
      <dsp:spPr>
        <a:xfrm rot="5400000">
          <a:off x="4531308" y="2020216"/>
          <a:ext cx="299524" cy="359429"/>
        </a:xfrm>
        <a:prstGeom prst="rightArrow">
          <a:avLst>
            <a:gd name="adj1" fmla="val 60000"/>
            <a:gd name="adj2" fmla="val 50000"/>
          </a:avLst>
        </a:prstGeom>
        <a:gradFill rotWithShape="0">
          <a:gsLst>
            <a:gs pos="0">
              <a:schemeClr val="accent1">
                <a:shade val="90000"/>
                <a:hueOff val="-153956"/>
                <a:satOff val="-1206"/>
                <a:lumOff val="11721"/>
                <a:alphaOff val="0"/>
                <a:lumMod val="110000"/>
                <a:satMod val="105000"/>
                <a:tint val="67000"/>
              </a:schemeClr>
            </a:gs>
            <a:gs pos="50000">
              <a:schemeClr val="accent1">
                <a:shade val="90000"/>
                <a:hueOff val="-153956"/>
                <a:satOff val="-1206"/>
                <a:lumOff val="11721"/>
                <a:alphaOff val="0"/>
                <a:lumMod val="105000"/>
                <a:satMod val="103000"/>
                <a:tint val="73000"/>
              </a:schemeClr>
            </a:gs>
            <a:gs pos="100000">
              <a:schemeClr val="accent1">
                <a:shade val="90000"/>
                <a:hueOff val="-153956"/>
                <a:satOff val="-1206"/>
                <a:lumOff val="1172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2050169"/>
        <a:ext cx="215657" cy="209667"/>
      </dsp:txXfrm>
    </dsp:sp>
    <dsp:sp modelId="{3FFF31FE-E880-4135-9D78-501649C58A3F}">
      <dsp:nvSpPr>
        <dsp:cNvPr id="0" name=""/>
        <dsp:cNvSpPr/>
      </dsp:nvSpPr>
      <dsp:spPr>
        <a:xfrm>
          <a:off x="0" y="2399614"/>
          <a:ext cx="9362142" cy="798732"/>
        </a:xfrm>
        <a:prstGeom prst="roundRect">
          <a:avLst>
            <a:gd name="adj" fmla="val 10000"/>
          </a:avLst>
        </a:prstGeom>
        <a:gradFill rotWithShape="0">
          <a:gsLst>
            <a:gs pos="0">
              <a:schemeClr val="accent1">
                <a:alpha val="90000"/>
                <a:hueOff val="0"/>
                <a:satOff val="0"/>
                <a:lumOff val="0"/>
                <a:alphaOff val="-20000"/>
                <a:lumMod val="110000"/>
                <a:satMod val="105000"/>
                <a:tint val="67000"/>
              </a:schemeClr>
            </a:gs>
            <a:gs pos="50000">
              <a:schemeClr val="accent1">
                <a:alpha val="90000"/>
                <a:hueOff val="0"/>
                <a:satOff val="0"/>
                <a:lumOff val="0"/>
                <a:alphaOff val="-20000"/>
                <a:lumMod val="105000"/>
                <a:satMod val="103000"/>
                <a:tint val="73000"/>
              </a:schemeClr>
            </a:gs>
            <a:gs pos="100000">
              <a:schemeClr val="accent1">
                <a:alpha val="90000"/>
                <a:hueOff val="0"/>
                <a:satOff val="0"/>
                <a:lumOff val="0"/>
                <a:alphaOff val="-2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Δ΄ τάξη (κεφάλαιο 6-ενότητα 2-αθλητισμός)</a:t>
          </a:r>
        </a:p>
      </dsp:txBody>
      <dsp:txXfrm>
        <a:off x="23394" y="2423008"/>
        <a:ext cx="9315354" cy="751944"/>
      </dsp:txXfrm>
    </dsp:sp>
    <dsp:sp modelId="{E297E859-8791-4881-9E02-24B6DFC38A8B}">
      <dsp:nvSpPr>
        <dsp:cNvPr id="0" name=""/>
        <dsp:cNvSpPr/>
      </dsp:nvSpPr>
      <dsp:spPr>
        <a:xfrm rot="5400000">
          <a:off x="4531308" y="3218315"/>
          <a:ext cx="299524" cy="359429"/>
        </a:xfrm>
        <a:prstGeom prst="rightArrow">
          <a:avLst>
            <a:gd name="adj1" fmla="val 60000"/>
            <a:gd name="adj2" fmla="val 50000"/>
          </a:avLst>
        </a:prstGeom>
        <a:gradFill rotWithShape="0">
          <a:gsLst>
            <a:gs pos="0">
              <a:schemeClr val="accent1">
                <a:shade val="90000"/>
                <a:hueOff val="-307912"/>
                <a:satOff val="-2412"/>
                <a:lumOff val="23443"/>
                <a:alphaOff val="0"/>
                <a:lumMod val="110000"/>
                <a:satMod val="105000"/>
                <a:tint val="67000"/>
              </a:schemeClr>
            </a:gs>
            <a:gs pos="50000">
              <a:schemeClr val="accent1">
                <a:shade val="90000"/>
                <a:hueOff val="-307912"/>
                <a:satOff val="-2412"/>
                <a:lumOff val="23443"/>
                <a:alphaOff val="0"/>
                <a:lumMod val="105000"/>
                <a:satMod val="103000"/>
                <a:tint val="73000"/>
              </a:schemeClr>
            </a:gs>
            <a:gs pos="100000">
              <a:schemeClr val="accent1">
                <a:shade val="90000"/>
                <a:hueOff val="-307912"/>
                <a:satOff val="-2412"/>
                <a:lumOff val="2344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3248268"/>
        <a:ext cx="215657" cy="209667"/>
      </dsp:txXfrm>
    </dsp:sp>
    <dsp:sp modelId="{47F023DD-4280-4BCE-ADE1-B1C260888900}">
      <dsp:nvSpPr>
        <dsp:cNvPr id="0" name=""/>
        <dsp:cNvSpPr/>
      </dsp:nvSpPr>
      <dsp:spPr>
        <a:xfrm>
          <a:off x="0" y="3597713"/>
          <a:ext cx="9362142" cy="798732"/>
        </a:xfrm>
        <a:prstGeom prst="roundRect">
          <a:avLst>
            <a:gd name="adj" fmla="val 10000"/>
          </a:avLst>
        </a:prstGeom>
        <a:gradFill rotWithShape="0">
          <a:gsLst>
            <a:gs pos="0">
              <a:schemeClr val="accent1">
                <a:alpha val="90000"/>
                <a:hueOff val="0"/>
                <a:satOff val="0"/>
                <a:lumOff val="0"/>
                <a:alphaOff val="-30000"/>
                <a:lumMod val="110000"/>
                <a:satMod val="105000"/>
                <a:tint val="67000"/>
              </a:schemeClr>
            </a:gs>
            <a:gs pos="50000">
              <a:schemeClr val="accent1">
                <a:alpha val="90000"/>
                <a:hueOff val="0"/>
                <a:satOff val="0"/>
                <a:lumOff val="0"/>
                <a:alphaOff val="-30000"/>
                <a:lumMod val="105000"/>
                <a:satMod val="103000"/>
                <a:tint val="73000"/>
              </a:schemeClr>
            </a:gs>
            <a:gs pos="100000">
              <a:schemeClr val="accent1">
                <a:alpha val="90000"/>
                <a:hueOff val="0"/>
                <a:satOff val="0"/>
                <a:lumOff val="0"/>
                <a:alphaOff val="-3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Διδακτική παρέμβαση </a:t>
          </a:r>
          <a:r>
            <a:rPr lang="en-US" sz="2400" kern="1200" dirty="0"/>
            <a:t>(Chamilo-Actionbound)</a:t>
          </a:r>
          <a:endParaRPr lang="el-GR" sz="2400" kern="1200" dirty="0"/>
        </a:p>
      </dsp:txBody>
      <dsp:txXfrm>
        <a:off x="23394" y="3621107"/>
        <a:ext cx="9315354" cy="751944"/>
      </dsp:txXfrm>
    </dsp:sp>
    <dsp:sp modelId="{1E56E84E-1A68-4F2E-9B12-077C8CA03EDA}">
      <dsp:nvSpPr>
        <dsp:cNvPr id="0" name=""/>
        <dsp:cNvSpPr/>
      </dsp:nvSpPr>
      <dsp:spPr>
        <a:xfrm rot="5400000">
          <a:off x="4531308" y="4416414"/>
          <a:ext cx="299524" cy="359429"/>
        </a:xfrm>
        <a:prstGeom prst="rightArrow">
          <a:avLst>
            <a:gd name="adj1" fmla="val 60000"/>
            <a:gd name="adj2" fmla="val 50000"/>
          </a:avLst>
        </a:prstGeom>
        <a:gradFill rotWithShape="0">
          <a:gsLst>
            <a:gs pos="0">
              <a:schemeClr val="accent1">
                <a:shade val="90000"/>
                <a:hueOff val="-461868"/>
                <a:satOff val="-3618"/>
                <a:lumOff val="35164"/>
                <a:alphaOff val="0"/>
                <a:lumMod val="110000"/>
                <a:satMod val="105000"/>
                <a:tint val="67000"/>
              </a:schemeClr>
            </a:gs>
            <a:gs pos="50000">
              <a:schemeClr val="accent1">
                <a:shade val="90000"/>
                <a:hueOff val="-461868"/>
                <a:satOff val="-3618"/>
                <a:lumOff val="35164"/>
                <a:alphaOff val="0"/>
                <a:lumMod val="105000"/>
                <a:satMod val="103000"/>
                <a:tint val="73000"/>
              </a:schemeClr>
            </a:gs>
            <a:gs pos="100000">
              <a:schemeClr val="accent1">
                <a:shade val="90000"/>
                <a:hueOff val="-461868"/>
                <a:satOff val="-3618"/>
                <a:lumOff val="3516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5400000">
        <a:off x="4573242" y="4446367"/>
        <a:ext cx="215657" cy="209667"/>
      </dsp:txXfrm>
    </dsp:sp>
    <dsp:sp modelId="{8BF84BD3-1B94-4A05-8805-5BA70C12893A}">
      <dsp:nvSpPr>
        <dsp:cNvPr id="0" name=""/>
        <dsp:cNvSpPr/>
      </dsp:nvSpPr>
      <dsp:spPr>
        <a:xfrm>
          <a:off x="0" y="4795812"/>
          <a:ext cx="9362142" cy="798732"/>
        </a:xfrm>
        <a:prstGeom prst="roundRect">
          <a:avLst>
            <a:gd name="adj" fmla="val 10000"/>
          </a:avLst>
        </a:prstGeom>
        <a:gradFill rotWithShape="0">
          <a:gsLst>
            <a:gs pos="0">
              <a:schemeClr val="accent1">
                <a:alpha val="90000"/>
                <a:hueOff val="0"/>
                <a:satOff val="0"/>
                <a:lumOff val="0"/>
                <a:alphaOff val="-40000"/>
                <a:lumMod val="110000"/>
                <a:satMod val="105000"/>
                <a:tint val="67000"/>
              </a:schemeClr>
            </a:gs>
            <a:gs pos="50000">
              <a:schemeClr val="accent1">
                <a:alpha val="90000"/>
                <a:hueOff val="0"/>
                <a:satOff val="0"/>
                <a:lumOff val="0"/>
                <a:alphaOff val="-40000"/>
                <a:lumMod val="105000"/>
                <a:satMod val="103000"/>
                <a:tint val="73000"/>
              </a:schemeClr>
            </a:gs>
            <a:gs pos="100000">
              <a:schemeClr val="accent1">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Στίβος- Αγωνίσματα</a:t>
          </a:r>
        </a:p>
      </dsp:txBody>
      <dsp:txXfrm>
        <a:off x="23394" y="4819206"/>
        <a:ext cx="9315354" cy="7519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3B938-AB02-475E-AA3D-3EF23BD7CBCA}">
      <dsp:nvSpPr>
        <dsp:cNvPr id="0" name=""/>
        <dsp:cNvSpPr/>
      </dsp:nvSpPr>
      <dsp:spPr>
        <a:xfrm>
          <a:off x="1128599" y="521200"/>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Chamilo</a:t>
          </a:r>
          <a:endParaRPr lang="el-GR" sz="2800" kern="1200" dirty="0"/>
        </a:p>
      </dsp:txBody>
      <dsp:txXfrm>
        <a:off x="1128599" y="521200"/>
        <a:ext cx="2291400" cy="1036363"/>
      </dsp:txXfrm>
    </dsp:sp>
    <dsp:sp modelId="{30357361-4199-45F2-A59B-7DEEF2C3CD18}">
      <dsp:nvSpPr>
        <dsp:cNvPr id="0" name=""/>
        <dsp:cNvSpPr/>
      </dsp:nvSpPr>
      <dsp:spPr>
        <a:xfrm>
          <a:off x="0" y="521200"/>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BB34895-5B05-4D26-87EB-DEADDD1B0DAD}">
      <dsp:nvSpPr>
        <dsp:cNvPr id="0" name=""/>
        <dsp:cNvSpPr/>
      </dsp:nvSpPr>
      <dsp:spPr>
        <a:xfrm>
          <a:off x="0" y="1728564"/>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H5P</a:t>
          </a:r>
          <a:endParaRPr lang="el-GR" sz="2800" kern="1200" dirty="0"/>
        </a:p>
      </dsp:txBody>
      <dsp:txXfrm>
        <a:off x="0" y="1728564"/>
        <a:ext cx="2291400" cy="1036363"/>
      </dsp:txXfrm>
    </dsp:sp>
    <dsp:sp modelId="{57F3ECA2-A524-464F-B1BE-90753A511D5F}">
      <dsp:nvSpPr>
        <dsp:cNvPr id="0" name=""/>
        <dsp:cNvSpPr/>
      </dsp:nvSpPr>
      <dsp:spPr>
        <a:xfrm>
          <a:off x="2394000" y="1728564"/>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8CDCDE4-2E7A-43C0-BA0A-08066495F4D1}">
      <dsp:nvSpPr>
        <dsp:cNvPr id="0" name=""/>
        <dsp:cNvSpPr/>
      </dsp:nvSpPr>
      <dsp:spPr>
        <a:xfrm>
          <a:off x="1128599" y="2935927"/>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Blippar</a:t>
          </a:r>
          <a:endParaRPr lang="el-GR" sz="2800" kern="1200" dirty="0"/>
        </a:p>
      </dsp:txBody>
      <dsp:txXfrm>
        <a:off x="1128599" y="2935927"/>
        <a:ext cx="2291400" cy="1036363"/>
      </dsp:txXfrm>
    </dsp:sp>
    <dsp:sp modelId="{D662606E-82B2-40FB-9A20-9D0D75CD9F08}">
      <dsp:nvSpPr>
        <dsp:cNvPr id="0" name=""/>
        <dsp:cNvSpPr/>
      </dsp:nvSpPr>
      <dsp:spPr>
        <a:xfrm>
          <a:off x="0" y="2935927"/>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3B938-AB02-475E-AA3D-3EF23BD7CBCA}">
      <dsp:nvSpPr>
        <dsp:cNvPr id="0" name=""/>
        <dsp:cNvSpPr/>
      </dsp:nvSpPr>
      <dsp:spPr>
        <a:xfrm>
          <a:off x="1128599" y="521200"/>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err="1"/>
            <a:t>Youtube</a:t>
          </a:r>
          <a:r>
            <a:rPr lang="en-US" sz="2800" kern="1200" dirty="0"/>
            <a:t> </a:t>
          </a:r>
          <a:r>
            <a:rPr lang="en-US" sz="2800" kern="1200" dirty="0" err="1"/>
            <a:t>channnel</a:t>
          </a:r>
          <a:endParaRPr lang="el-GR" sz="2800" kern="1200" dirty="0"/>
        </a:p>
      </dsp:txBody>
      <dsp:txXfrm>
        <a:off x="1128599" y="521200"/>
        <a:ext cx="2291400" cy="1036363"/>
      </dsp:txXfrm>
    </dsp:sp>
    <dsp:sp modelId="{30357361-4199-45F2-A59B-7DEEF2C3CD18}">
      <dsp:nvSpPr>
        <dsp:cNvPr id="0" name=""/>
        <dsp:cNvSpPr/>
      </dsp:nvSpPr>
      <dsp:spPr>
        <a:xfrm>
          <a:off x="0" y="521200"/>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BB34895-5B05-4D26-87EB-DEADDD1B0DAD}">
      <dsp:nvSpPr>
        <dsp:cNvPr id="0" name=""/>
        <dsp:cNvSpPr/>
      </dsp:nvSpPr>
      <dsp:spPr>
        <a:xfrm>
          <a:off x="0" y="1728563"/>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Actionbound</a:t>
          </a:r>
          <a:endParaRPr lang="el-GR" sz="2800" kern="1200" dirty="0"/>
        </a:p>
      </dsp:txBody>
      <dsp:txXfrm>
        <a:off x="0" y="1728563"/>
        <a:ext cx="2291400" cy="1036363"/>
      </dsp:txXfrm>
    </dsp:sp>
    <dsp:sp modelId="{57F3ECA2-A524-464F-B1BE-90753A511D5F}">
      <dsp:nvSpPr>
        <dsp:cNvPr id="0" name=""/>
        <dsp:cNvSpPr/>
      </dsp:nvSpPr>
      <dsp:spPr>
        <a:xfrm>
          <a:off x="2394000" y="1728563"/>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8CDCDE4-2E7A-43C0-BA0A-08066495F4D1}">
      <dsp:nvSpPr>
        <dsp:cNvPr id="0" name=""/>
        <dsp:cNvSpPr/>
      </dsp:nvSpPr>
      <dsp:spPr>
        <a:xfrm>
          <a:off x="1128599" y="2935927"/>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Jigsaw Planet</a:t>
          </a:r>
          <a:endParaRPr lang="el-GR" sz="2800" kern="1200" dirty="0"/>
        </a:p>
      </dsp:txBody>
      <dsp:txXfrm>
        <a:off x="1128599" y="2935927"/>
        <a:ext cx="2291400" cy="1036363"/>
      </dsp:txXfrm>
    </dsp:sp>
    <dsp:sp modelId="{D662606E-82B2-40FB-9A20-9D0D75CD9F08}">
      <dsp:nvSpPr>
        <dsp:cNvPr id="0" name=""/>
        <dsp:cNvSpPr/>
      </dsp:nvSpPr>
      <dsp:spPr>
        <a:xfrm>
          <a:off x="0" y="2935927"/>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3B938-AB02-475E-AA3D-3EF23BD7CBCA}">
      <dsp:nvSpPr>
        <dsp:cNvPr id="0" name=""/>
        <dsp:cNvSpPr/>
      </dsp:nvSpPr>
      <dsp:spPr>
        <a:xfrm>
          <a:off x="1128599" y="1058449"/>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Wordwall</a:t>
          </a:r>
          <a:endParaRPr lang="el-GR" sz="2800" kern="1200" dirty="0"/>
        </a:p>
      </dsp:txBody>
      <dsp:txXfrm>
        <a:off x="1128599" y="1058449"/>
        <a:ext cx="2291400" cy="1036363"/>
      </dsp:txXfrm>
    </dsp:sp>
    <dsp:sp modelId="{30357361-4199-45F2-A59B-7DEEF2C3CD18}">
      <dsp:nvSpPr>
        <dsp:cNvPr id="0" name=""/>
        <dsp:cNvSpPr/>
      </dsp:nvSpPr>
      <dsp:spPr>
        <a:xfrm>
          <a:off x="0" y="1058449"/>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12039490-02C6-4B33-9BEF-CE49253E7C48}">
      <dsp:nvSpPr>
        <dsp:cNvPr id="0" name=""/>
        <dsp:cNvSpPr/>
      </dsp:nvSpPr>
      <dsp:spPr>
        <a:xfrm>
          <a:off x="0" y="2265812"/>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Doodly</a:t>
          </a:r>
          <a:endParaRPr lang="el-GR" sz="2800" kern="1200" dirty="0"/>
        </a:p>
      </dsp:txBody>
      <dsp:txXfrm>
        <a:off x="0" y="2265812"/>
        <a:ext cx="2291400" cy="1036363"/>
      </dsp:txXfrm>
    </dsp:sp>
    <dsp:sp modelId="{2F0A010A-EB3A-417F-88E9-342B5F7BF4EA}">
      <dsp:nvSpPr>
        <dsp:cNvPr id="0" name=""/>
        <dsp:cNvSpPr/>
      </dsp:nvSpPr>
      <dsp:spPr>
        <a:xfrm>
          <a:off x="2394000" y="2265812"/>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D8D9AF20-A42A-4EDB-95A5-8AA8DBC87B2C}">
      <dsp:nvSpPr>
        <dsp:cNvPr id="0" name=""/>
        <dsp:cNvSpPr/>
      </dsp:nvSpPr>
      <dsp:spPr>
        <a:xfrm>
          <a:off x="1128599" y="3473176"/>
          <a:ext cx="22914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Movie maker</a:t>
          </a:r>
          <a:endParaRPr lang="el-GR" sz="2800" kern="1200" dirty="0"/>
        </a:p>
      </dsp:txBody>
      <dsp:txXfrm>
        <a:off x="1128599" y="3473176"/>
        <a:ext cx="2291400" cy="1036363"/>
      </dsp:txXfrm>
    </dsp:sp>
    <dsp:sp modelId="{B2A1402E-BC82-4CEF-B66E-EF7D61F1B3D0}">
      <dsp:nvSpPr>
        <dsp:cNvPr id="0" name=""/>
        <dsp:cNvSpPr/>
      </dsp:nvSpPr>
      <dsp:spPr>
        <a:xfrm>
          <a:off x="0" y="3473176"/>
          <a:ext cx="1026000" cy="103636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EE664A71-ADD9-4143-AF7E-CED61B8FDB3F}" type="datetimeFigureOut">
              <a:rPr lang="el-GR" smtClean="0"/>
              <a:t>15/11/2022</a:t>
            </a:fld>
            <a:endParaRPr lang="el-G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l-G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5E609F50-2280-41DE-9552-5C3E4308FBCC}" type="slidenum">
              <a:rPr lang="el-GR" smtClean="0"/>
              <a:t>‹#›</a:t>
            </a:fld>
            <a:endParaRPr lang="el-G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8150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E664A71-ADD9-4143-AF7E-CED61B8FDB3F}"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1163540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E664A71-ADD9-4143-AF7E-CED61B8FDB3F}"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2874246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E664A71-ADD9-4143-AF7E-CED61B8FDB3F}" type="datetimeFigureOut">
              <a:rPr lang="el-GR" smtClean="0"/>
              <a:t>15/11/2022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1607047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EE664A71-ADD9-4143-AF7E-CED61B8FDB3F}" type="datetimeFigureOut">
              <a:rPr lang="el-GR" smtClean="0"/>
              <a:t>15/11/2022</a:t>
            </a:fld>
            <a:endParaRPr lang="el-G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l-G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5E609F50-2280-41DE-9552-5C3E4308FBCC}" type="slidenum">
              <a:rPr lang="el-GR" smtClean="0"/>
              <a:t>‹#›</a:t>
            </a:fld>
            <a:endParaRPr lang="el-G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55619176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EE664A71-ADD9-4143-AF7E-CED61B8FDB3F}" type="datetimeFigureOut">
              <a:rPr lang="el-GR" smtClean="0"/>
              <a:t>15/11/2022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311387779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57300" y="2909102"/>
            <a:ext cx="4800600" cy="299639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33864" y="2909102"/>
            <a:ext cx="4800600" cy="299639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EE664A71-ADD9-4143-AF7E-CED61B8FDB3F}" type="datetimeFigureOut">
              <a:rPr lang="el-GR" smtClean="0"/>
              <a:t>15/11/2022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34193960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EE664A71-ADD9-4143-AF7E-CED61B8FDB3F}" type="datetimeFigureOut">
              <a:rPr lang="el-GR" smtClean="0"/>
              <a:t>15/11/2022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3809350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664A71-ADD9-4143-AF7E-CED61B8FDB3F}" type="datetimeFigureOut">
              <a:rPr lang="el-GR" smtClean="0"/>
              <a:t>15/11/2022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1168094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65051" y="6375679"/>
            <a:ext cx="1233355" cy="348462"/>
          </a:xfrm>
        </p:spPr>
        <p:txBody>
          <a:bodyPr/>
          <a:lstStyle/>
          <a:p>
            <a:fld id="{EE664A71-ADD9-4143-AF7E-CED61B8FDB3F}" type="datetimeFigureOut">
              <a:rPr lang="el-GR" smtClean="0"/>
              <a:t>15/11/2022</a:t>
            </a:fld>
            <a:endParaRPr lang="el-GR"/>
          </a:p>
        </p:txBody>
      </p:sp>
      <p:sp>
        <p:nvSpPr>
          <p:cNvPr id="6" name="Footer Placeholder 5"/>
          <p:cNvSpPr>
            <a:spLocks noGrp="1"/>
          </p:cNvSpPr>
          <p:nvPr>
            <p:ph type="ftr" sz="quarter" idx="11"/>
          </p:nvPr>
        </p:nvSpPr>
        <p:spPr>
          <a:xfrm>
            <a:off x="2103620" y="6375679"/>
            <a:ext cx="3482179" cy="345796"/>
          </a:xfrm>
        </p:spPr>
        <p:txBody>
          <a:bodyPr/>
          <a:lstStyle/>
          <a:p>
            <a:endParaRPr lang="el-GR"/>
          </a:p>
        </p:txBody>
      </p:sp>
      <p:sp>
        <p:nvSpPr>
          <p:cNvPr id="7" name="Slide Number Placeholder 6"/>
          <p:cNvSpPr>
            <a:spLocks noGrp="1"/>
          </p:cNvSpPr>
          <p:nvPr>
            <p:ph type="sldNum" sz="quarter" idx="12"/>
          </p:nvPr>
        </p:nvSpPr>
        <p:spPr>
          <a:xfrm>
            <a:off x="5691014" y="6375679"/>
            <a:ext cx="1232456" cy="345796"/>
          </a:xfrm>
        </p:spPr>
        <p:txBody>
          <a:bodyPr/>
          <a:lstStyle/>
          <a:p>
            <a:fld id="{5E609F50-2280-41DE-9552-5C3E4308FBCC}" type="slidenum">
              <a:rPr lang="el-GR" smtClean="0"/>
              <a:t>‹#›</a:t>
            </a:fld>
            <a:endParaRPr lang="el-G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256459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65950" y="6375679"/>
            <a:ext cx="1232456" cy="348462"/>
          </a:xfrm>
        </p:spPr>
        <p:txBody>
          <a:bodyPr/>
          <a:lstStyle/>
          <a:p>
            <a:fld id="{EE664A71-ADD9-4143-AF7E-CED61B8FDB3F}" type="datetimeFigureOut">
              <a:rPr lang="el-GR" smtClean="0"/>
              <a:t>15/11/2022</a:t>
            </a:fld>
            <a:endParaRPr lang="el-GR"/>
          </a:p>
        </p:txBody>
      </p:sp>
      <p:sp>
        <p:nvSpPr>
          <p:cNvPr id="6" name="Footer Placeholder 5"/>
          <p:cNvSpPr>
            <a:spLocks noGrp="1"/>
          </p:cNvSpPr>
          <p:nvPr>
            <p:ph type="ftr" sz="quarter" idx="11"/>
          </p:nvPr>
        </p:nvSpPr>
        <p:spPr>
          <a:xfrm>
            <a:off x="2103621" y="6375679"/>
            <a:ext cx="3482178" cy="345796"/>
          </a:xfrm>
        </p:spPr>
        <p:txBody>
          <a:bodyPr/>
          <a:lstStyle/>
          <a:p>
            <a:endParaRPr lang="el-GR"/>
          </a:p>
        </p:txBody>
      </p:sp>
      <p:sp>
        <p:nvSpPr>
          <p:cNvPr id="7" name="Slide Number Placeholder 6"/>
          <p:cNvSpPr>
            <a:spLocks noGrp="1"/>
          </p:cNvSpPr>
          <p:nvPr>
            <p:ph type="sldNum" sz="quarter" idx="12"/>
          </p:nvPr>
        </p:nvSpPr>
        <p:spPr>
          <a:xfrm>
            <a:off x="5687568" y="6375679"/>
            <a:ext cx="1234440" cy="345796"/>
          </a:xfrm>
        </p:spPr>
        <p:txBody>
          <a:bodyPr/>
          <a:lstStyle/>
          <a:p>
            <a:fld id="{5E609F50-2280-41DE-9552-5C3E4308FBCC}" type="slidenum">
              <a:rPr lang="el-GR" smtClean="0"/>
              <a:t>‹#›</a:t>
            </a:fld>
            <a:endParaRPr lang="el-GR"/>
          </a:p>
        </p:txBody>
      </p:sp>
    </p:spTree>
    <p:extLst>
      <p:ext uri="{BB962C8B-B14F-4D97-AF65-F5344CB8AC3E}">
        <p14:creationId xmlns:p14="http://schemas.microsoft.com/office/powerpoint/2010/main" val="1382685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E664A71-ADD9-4143-AF7E-CED61B8FDB3F}" type="datetimeFigureOut">
              <a:rPr lang="el-GR" smtClean="0"/>
              <a:t>15/11/2022</a:t>
            </a:fld>
            <a:endParaRPr lang="el-G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l-G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5E609F50-2280-41DE-9552-5C3E4308FBCC}" type="slidenum">
              <a:rPr lang="el-GR" smtClean="0"/>
              <a:t>‹#›</a:t>
            </a:fld>
            <a:endParaRPr lang="el-G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65391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18" Type="http://schemas.openxmlformats.org/officeDocument/2006/relationships/image" Target="../media/image6.jpg"/><Relationship Id="rId3" Type="http://schemas.openxmlformats.org/officeDocument/2006/relationships/diagramLayout" Target="../diagrams/layout7.xml"/><Relationship Id="rId21" Type="http://schemas.openxmlformats.org/officeDocument/2006/relationships/image" Target="../media/image9.png"/><Relationship Id="rId7" Type="http://schemas.openxmlformats.org/officeDocument/2006/relationships/diagramData" Target="../diagrams/data8.xml"/><Relationship Id="rId12" Type="http://schemas.openxmlformats.org/officeDocument/2006/relationships/diagramData" Target="../diagrams/data9.xml"/><Relationship Id="rId17" Type="http://schemas.openxmlformats.org/officeDocument/2006/relationships/image" Target="../media/image5.png"/><Relationship Id="rId25" Type="http://schemas.openxmlformats.org/officeDocument/2006/relationships/image" Target="../media/image13.png"/><Relationship Id="rId2" Type="http://schemas.openxmlformats.org/officeDocument/2006/relationships/diagramData" Target="../diagrams/data7.xml"/><Relationship Id="rId16" Type="http://schemas.microsoft.com/office/2007/relationships/diagramDrawing" Target="../diagrams/drawing9.xml"/><Relationship Id="rId20"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24" Type="http://schemas.openxmlformats.org/officeDocument/2006/relationships/image" Target="../media/image12.png"/><Relationship Id="rId5" Type="http://schemas.openxmlformats.org/officeDocument/2006/relationships/diagramColors" Target="../diagrams/colors7.xml"/><Relationship Id="rId15" Type="http://schemas.openxmlformats.org/officeDocument/2006/relationships/diagramColors" Target="../diagrams/colors9.xml"/><Relationship Id="rId23" Type="http://schemas.openxmlformats.org/officeDocument/2006/relationships/image" Target="../media/image11.jpg"/><Relationship Id="rId10" Type="http://schemas.openxmlformats.org/officeDocument/2006/relationships/diagramColors" Target="../diagrams/colors8.xml"/><Relationship Id="rId19" Type="http://schemas.openxmlformats.org/officeDocument/2006/relationships/image" Target="../media/image7.jpg"/><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 Id="rId22"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http://chamilo.datacenter.uoc.gr/metchamilo/courses/TAAGWNISMATATOYSTIBOY/index.php" TargetMode="External"/><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3" Type="http://schemas.openxmlformats.org/officeDocument/2006/relationships/diagramLayout" Target="../diagrams/layout11.xml"/><Relationship Id="rId7" Type="http://schemas.openxmlformats.org/officeDocument/2006/relationships/diagramData" Target="../diagrams/data12.xml"/><Relationship Id="rId12" Type="http://schemas.openxmlformats.org/officeDocument/2006/relationships/diagramData" Target="../diagrams/data13.xml"/><Relationship Id="rId2" Type="http://schemas.openxmlformats.org/officeDocument/2006/relationships/diagramData" Target="../diagrams/data11.xml"/><Relationship Id="rId16" Type="http://schemas.microsoft.com/office/2007/relationships/diagramDrawing" Target="../diagrams/drawing13.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5" Type="http://schemas.openxmlformats.org/officeDocument/2006/relationships/diagramColors" Target="../diagrams/colors13.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11" Type="http://schemas.openxmlformats.org/officeDocument/2006/relationships/image" Target="../media/image38.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9.xml"/><Relationship Id="rId7" Type="http://schemas.openxmlformats.org/officeDocument/2006/relationships/image" Target="../media/image2.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 Id="rId9" Type="http://schemas.openxmlformats.org/officeDocument/2006/relationships/image" Target="../media/image4.png"/></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30.xml"/><Relationship Id="rId7" Type="http://schemas.openxmlformats.org/officeDocument/2006/relationships/image" Target="../media/image2.png"/><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11" Type="http://schemas.openxmlformats.org/officeDocument/2006/relationships/image" Target="../media/image40.png"/><Relationship Id="rId5" Type="http://schemas.openxmlformats.org/officeDocument/2006/relationships/diagramColors" Target="../diagrams/colors30.xml"/><Relationship Id="rId10" Type="http://schemas.openxmlformats.org/officeDocument/2006/relationships/image" Target="../media/image39.png"/><Relationship Id="rId4" Type="http://schemas.openxmlformats.org/officeDocument/2006/relationships/diagramQuickStyle" Target="../diagrams/quickStyle30.xml"/><Relationship Id="rId9"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Στρογγύλεμα γωνιών 4">
            <a:extLst>
              <a:ext uri="{FF2B5EF4-FFF2-40B4-BE49-F238E27FC236}">
                <a16:creationId xmlns:a16="http://schemas.microsoft.com/office/drawing/2014/main" id="{A3AEC928-6E21-0E68-EB06-2D4A48144BB6}"/>
              </a:ext>
            </a:extLst>
          </p:cNvPr>
          <p:cNvSpPr/>
          <p:nvPr/>
        </p:nvSpPr>
        <p:spPr>
          <a:xfrm>
            <a:off x="981075" y="200026"/>
            <a:ext cx="10820400" cy="64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latin typeface="Calibri" panose="020F0502020204030204" pitchFamily="34" charset="0"/>
                <a:cs typeface="Calibri" panose="020F0502020204030204" pitchFamily="34" charset="0"/>
              </a:rPr>
              <a:t>Πρόγραμμα Μεταπτυχιακών Σπουδών: </a:t>
            </a:r>
            <a:endParaRPr lang="en-US" sz="2000" dirty="0">
              <a:latin typeface="Calibri" panose="020F0502020204030204" pitchFamily="34" charset="0"/>
              <a:cs typeface="Calibri" panose="020F0502020204030204" pitchFamily="34" charset="0"/>
            </a:endParaRPr>
          </a:p>
          <a:p>
            <a:pPr algn="ctr"/>
            <a:r>
              <a:rPr lang="el-GR" sz="2000" dirty="0">
                <a:latin typeface="Calibri" panose="020F0502020204030204" pitchFamily="34" charset="0"/>
                <a:cs typeface="Calibri" panose="020F0502020204030204" pitchFamily="34" charset="0"/>
              </a:rPr>
              <a:t>«Επιστήμες της Αγωγής - Εξ Αποστάσεως Εκπαίδευση  με την χρήση των ΤΠΕ (e-</a:t>
            </a:r>
            <a:r>
              <a:rPr lang="en-US" sz="2000" dirty="0">
                <a:latin typeface="Calibri" panose="020F0502020204030204" pitchFamily="34" charset="0"/>
                <a:cs typeface="Calibri" panose="020F0502020204030204" pitchFamily="34" charset="0"/>
              </a:rPr>
              <a:t>Le</a:t>
            </a:r>
            <a:r>
              <a:rPr lang="el-GR" sz="2000" dirty="0" err="1">
                <a:latin typeface="Calibri" panose="020F0502020204030204" pitchFamily="34" charset="0"/>
                <a:cs typeface="Calibri" panose="020F0502020204030204" pitchFamily="34" charset="0"/>
              </a:rPr>
              <a:t>arning</a:t>
            </a:r>
            <a:r>
              <a:rPr lang="el-GR" sz="2000" dirty="0">
                <a:latin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6C27138F-9546-7FE7-9D6C-9380B7CD7269}"/>
              </a:ext>
            </a:extLst>
          </p:cNvPr>
          <p:cNvSpPr txBox="1"/>
          <p:nvPr/>
        </p:nvSpPr>
        <p:spPr>
          <a:xfrm>
            <a:off x="981076" y="1085850"/>
            <a:ext cx="10820399" cy="5509200"/>
          </a:xfrm>
          <a:prstGeom prst="rect">
            <a:avLst/>
          </a:prstGeom>
          <a:noFill/>
        </p:spPr>
        <p:txBody>
          <a:bodyPr wrap="square" rtlCol="0">
            <a:spAutoFit/>
          </a:bodyPr>
          <a:lstStyle/>
          <a:p>
            <a:pPr algn="just"/>
            <a:endParaRPr lang="el-GR" sz="2800" b="1" dirty="0">
              <a:latin typeface="Calibri" panose="020F0502020204030204" pitchFamily="34" charset="0"/>
              <a:cs typeface="Calibri" panose="020F0502020204030204" pitchFamily="34" charset="0"/>
            </a:endParaRPr>
          </a:p>
          <a:p>
            <a:pPr algn="just"/>
            <a:r>
              <a:rPr lang="el-GR" sz="2800" b="1" dirty="0">
                <a:latin typeface="Calibri" panose="020F0502020204030204" pitchFamily="34" charset="0"/>
                <a:cs typeface="Calibri" panose="020F0502020204030204" pitchFamily="34" charset="0"/>
              </a:rPr>
              <a:t>Σχεδιασμός, Υλοποίηση και Αποτίμηση μιας ολοκληρωμένης e-Learning παρέμβασης με τη μεθοδολογία της εξΑΕ σε μαθητές Δ΄ Δημοτικού για τη γνωριμία με τα αγωνίσματα του Κλασικού Αθλητισμού (Στίβος), στα πλαίσια του μαθήματος της Μελέτης του Περιβάλλοντος</a:t>
            </a:r>
          </a:p>
          <a:p>
            <a:endParaRPr lang="el-GR" sz="2800" dirty="0">
              <a:latin typeface="Calibri" panose="020F0502020204030204" pitchFamily="34" charset="0"/>
              <a:cs typeface="Calibri" panose="020F0502020204030204" pitchFamily="34" charset="0"/>
            </a:endParaRPr>
          </a:p>
          <a:p>
            <a:pPr algn="ctr"/>
            <a:r>
              <a:rPr lang="el-GR" sz="2800" dirty="0">
                <a:latin typeface="Calibri" panose="020F0502020204030204" pitchFamily="34" charset="0"/>
                <a:cs typeface="Calibri" panose="020F0502020204030204" pitchFamily="34" charset="0"/>
              </a:rPr>
              <a:t>ΜΑΡΙΝΑ ΦΑΝΟΥΡΑΚΗ</a:t>
            </a:r>
          </a:p>
          <a:p>
            <a:pPr algn="ctr"/>
            <a:endParaRPr lang="el-GR" sz="2800" dirty="0">
              <a:latin typeface="Calibri" panose="020F0502020204030204" pitchFamily="34" charset="0"/>
              <a:cs typeface="Calibri" panose="020F0502020204030204" pitchFamily="34" charset="0"/>
            </a:endParaRPr>
          </a:p>
          <a:p>
            <a:pPr algn="ctr"/>
            <a:endParaRPr lang="el-GR" sz="2800" dirty="0">
              <a:latin typeface="Calibri" panose="020F0502020204030204" pitchFamily="34" charset="0"/>
              <a:cs typeface="Calibri" panose="020F0502020204030204" pitchFamily="34" charset="0"/>
            </a:endParaRPr>
          </a:p>
          <a:p>
            <a:r>
              <a:rPr lang="el-GR" sz="2800" dirty="0">
                <a:latin typeface="Calibri" panose="020F0502020204030204" pitchFamily="34" charset="0"/>
                <a:cs typeface="Calibri" panose="020F0502020204030204" pitchFamily="34" charset="0"/>
              </a:rPr>
              <a:t>									</a:t>
            </a:r>
            <a:r>
              <a:rPr lang="el-GR" sz="2400" dirty="0">
                <a:latin typeface="Calibri" panose="020F0502020204030204" pitchFamily="34" charset="0"/>
                <a:cs typeface="Calibri" panose="020F0502020204030204" pitchFamily="34" charset="0"/>
              </a:rPr>
              <a:t>Επιτροπή Κρίσης</a:t>
            </a:r>
          </a:p>
          <a:p>
            <a:endParaRPr lang="el-GR" sz="2400" dirty="0">
              <a:latin typeface="Calibri" panose="020F0502020204030204" pitchFamily="34" charset="0"/>
              <a:cs typeface="Calibri" panose="020F0502020204030204" pitchFamily="34" charset="0"/>
            </a:endParaRPr>
          </a:p>
          <a:p>
            <a:endParaRPr lang="el-GR" sz="2400" dirty="0">
              <a:latin typeface="Calibri" panose="020F0502020204030204" pitchFamily="34" charset="0"/>
              <a:cs typeface="Calibri" panose="020F0502020204030204" pitchFamily="34" charset="0"/>
            </a:endParaRPr>
          </a:p>
          <a:p>
            <a:r>
              <a:rPr lang="el-GR" sz="2400" dirty="0">
                <a:latin typeface="Calibri" panose="020F0502020204030204" pitchFamily="34" charset="0"/>
                <a:cs typeface="Calibri" panose="020F0502020204030204" pitchFamily="34" charset="0"/>
              </a:rPr>
              <a:t>									Ρέθυμνο, 2022</a:t>
            </a:r>
          </a:p>
        </p:txBody>
      </p:sp>
      <p:graphicFrame>
        <p:nvGraphicFramePr>
          <p:cNvPr id="7" name="Πίνακας 7">
            <a:extLst>
              <a:ext uri="{FF2B5EF4-FFF2-40B4-BE49-F238E27FC236}">
                <a16:creationId xmlns:a16="http://schemas.microsoft.com/office/drawing/2014/main" id="{4D06293A-7F20-3995-75B2-AC00A8C5E1E1}"/>
              </a:ext>
            </a:extLst>
          </p:cNvPr>
          <p:cNvGraphicFramePr>
            <a:graphicFrameLocks noGrp="1"/>
          </p:cNvGraphicFramePr>
          <p:nvPr>
            <p:extLst>
              <p:ext uri="{D42A27DB-BD31-4B8C-83A1-F6EECF244321}">
                <p14:modId xmlns:p14="http://schemas.microsoft.com/office/powerpoint/2010/main" val="346841073"/>
              </p:ext>
            </p:extLst>
          </p:nvPr>
        </p:nvGraphicFramePr>
        <p:xfrm>
          <a:off x="1841499" y="5453380"/>
          <a:ext cx="9072000" cy="396240"/>
        </p:xfrm>
        <a:graphic>
          <a:graphicData uri="http://schemas.openxmlformats.org/drawingml/2006/table">
            <a:tbl>
              <a:tblPr firstRow="1" bandRow="1">
                <a:tableStyleId>{5C22544A-7EE6-4342-B048-85BDC9FD1C3A}</a:tableStyleId>
              </a:tblPr>
              <a:tblGrid>
                <a:gridCol w="3024000">
                  <a:extLst>
                    <a:ext uri="{9D8B030D-6E8A-4147-A177-3AD203B41FA5}">
                      <a16:colId xmlns:a16="http://schemas.microsoft.com/office/drawing/2014/main" val="2645985143"/>
                    </a:ext>
                  </a:extLst>
                </a:gridCol>
                <a:gridCol w="3024000">
                  <a:extLst>
                    <a:ext uri="{9D8B030D-6E8A-4147-A177-3AD203B41FA5}">
                      <a16:colId xmlns:a16="http://schemas.microsoft.com/office/drawing/2014/main" val="3786901399"/>
                    </a:ext>
                  </a:extLst>
                </a:gridCol>
                <a:gridCol w="3024000">
                  <a:extLst>
                    <a:ext uri="{9D8B030D-6E8A-4147-A177-3AD203B41FA5}">
                      <a16:colId xmlns:a16="http://schemas.microsoft.com/office/drawing/2014/main" val="2073006845"/>
                    </a:ext>
                  </a:extLst>
                </a:gridCol>
              </a:tblGrid>
              <a:tr h="370840">
                <a:tc>
                  <a:txBody>
                    <a:bodyPr/>
                    <a:lstStyle/>
                    <a:p>
                      <a:pPr algn="ctr"/>
                      <a:r>
                        <a:rPr lang="el-GR" sz="2000" b="0" dirty="0">
                          <a:solidFill>
                            <a:schemeClr val="tx1"/>
                          </a:solidFill>
                          <a:latin typeface="Calibri" panose="020F0502020204030204" pitchFamily="34" charset="0"/>
                          <a:cs typeface="Calibri" panose="020F0502020204030204" pitchFamily="34" charset="0"/>
                        </a:rPr>
                        <a:t>Κωτσίδης Κωνσταντίνος</a:t>
                      </a:r>
                    </a:p>
                  </a:txBody>
                  <a:tcPr/>
                </a:tc>
                <a:tc>
                  <a:txBody>
                    <a:bodyPr/>
                    <a:lstStyle/>
                    <a:p>
                      <a:pPr algn="ctr"/>
                      <a:r>
                        <a:rPr lang="el-GR" sz="2000" b="0" dirty="0">
                          <a:solidFill>
                            <a:schemeClr val="tx1"/>
                          </a:solidFill>
                          <a:latin typeface="Calibri" panose="020F0502020204030204" pitchFamily="34" charset="0"/>
                          <a:cs typeface="Calibri" panose="020F0502020204030204" pitchFamily="34" charset="0"/>
                        </a:rPr>
                        <a:t>Αναστασιάδης Παναγιώτης</a:t>
                      </a:r>
                    </a:p>
                  </a:txBody>
                  <a:tcPr/>
                </a:tc>
                <a:tc>
                  <a:txBody>
                    <a:bodyPr/>
                    <a:lstStyle/>
                    <a:p>
                      <a:pPr algn="ctr"/>
                      <a:r>
                        <a:rPr lang="el-GR" sz="2000" b="0" dirty="0">
                          <a:solidFill>
                            <a:schemeClr val="tx1"/>
                          </a:solidFill>
                          <a:latin typeface="Calibri" panose="020F0502020204030204" pitchFamily="34" charset="0"/>
                          <a:cs typeface="Calibri" panose="020F0502020204030204" pitchFamily="34" charset="0"/>
                        </a:rPr>
                        <a:t>Κουτσούμπα Μαρία</a:t>
                      </a:r>
                    </a:p>
                  </a:txBody>
                  <a:tcPr/>
                </a:tc>
                <a:extLst>
                  <a:ext uri="{0D108BD9-81ED-4DB2-BD59-A6C34878D82A}">
                    <a16:rowId xmlns:a16="http://schemas.microsoft.com/office/drawing/2014/main" val="158775849"/>
                  </a:ext>
                </a:extLst>
              </a:tr>
            </a:tbl>
          </a:graphicData>
        </a:graphic>
      </p:graphicFrame>
    </p:spTree>
    <p:extLst>
      <p:ext uri="{BB962C8B-B14F-4D97-AF65-F5344CB8AC3E}">
        <p14:creationId xmlns:p14="http://schemas.microsoft.com/office/powerpoint/2010/main" val="1159535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868706" y="242047"/>
            <a:ext cx="6454588"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ΕΡΓΑΛΕΙΑ ΠΟΥ ΧΡΗΣΙΜΟΠΟΙΗΘΗΚΑΝ</a:t>
            </a:r>
          </a:p>
        </p:txBody>
      </p:sp>
      <p:sp>
        <p:nvSpPr>
          <p:cNvPr id="3" name="TextBox 2">
            <a:extLst>
              <a:ext uri="{FF2B5EF4-FFF2-40B4-BE49-F238E27FC236}">
                <a16:creationId xmlns:a16="http://schemas.microsoft.com/office/drawing/2014/main" id="{3FB8E481-CCF5-E9A0-64CC-09BC88D772A7}"/>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graphicFrame>
        <p:nvGraphicFramePr>
          <p:cNvPr id="2" name="Διάγραμμα 1">
            <a:extLst>
              <a:ext uri="{FF2B5EF4-FFF2-40B4-BE49-F238E27FC236}">
                <a16:creationId xmlns:a16="http://schemas.microsoft.com/office/drawing/2014/main" id="{1C1F3FBD-9622-D9A0-68B3-D3FA31D0D483}"/>
              </a:ext>
            </a:extLst>
          </p:cNvPr>
          <p:cNvGraphicFramePr/>
          <p:nvPr>
            <p:extLst>
              <p:ext uri="{D42A27DB-BD31-4B8C-83A1-F6EECF244321}">
                <p14:modId xmlns:p14="http://schemas.microsoft.com/office/powerpoint/2010/main" val="1220966698"/>
              </p:ext>
            </p:extLst>
          </p:nvPr>
        </p:nvGraphicFramePr>
        <p:xfrm>
          <a:off x="1023618" y="689285"/>
          <a:ext cx="3420000" cy="4493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Διάγραμμα 4">
            <a:extLst>
              <a:ext uri="{FF2B5EF4-FFF2-40B4-BE49-F238E27FC236}">
                <a16:creationId xmlns:a16="http://schemas.microsoft.com/office/drawing/2014/main" id="{DB6C3A37-D1A2-A4D9-DC0E-D25AF5C165F3}"/>
              </a:ext>
            </a:extLst>
          </p:cNvPr>
          <p:cNvGraphicFramePr/>
          <p:nvPr>
            <p:extLst>
              <p:ext uri="{D42A27DB-BD31-4B8C-83A1-F6EECF244321}">
                <p14:modId xmlns:p14="http://schemas.microsoft.com/office/powerpoint/2010/main" val="997753993"/>
              </p:ext>
            </p:extLst>
          </p:nvPr>
        </p:nvGraphicFramePr>
        <p:xfrm>
          <a:off x="4652008" y="1668340"/>
          <a:ext cx="3420000" cy="44934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Διάγραμμα 5">
            <a:extLst>
              <a:ext uri="{FF2B5EF4-FFF2-40B4-BE49-F238E27FC236}">
                <a16:creationId xmlns:a16="http://schemas.microsoft.com/office/drawing/2014/main" id="{8D5566D5-CFAC-E130-5D90-4210F03CEFFE}"/>
              </a:ext>
            </a:extLst>
          </p:cNvPr>
          <p:cNvGraphicFramePr/>
          <p:nvPr>
            <p:extLst>
              <p:ext uri="{D42A27DB-BD31-4B8C-83A1-F6EECF244321}">
                <p14:modId xmlns:p14="http://schemas.microsoft.com/office/powerpoint/2010/main" val="2515261949"/>
              </p:ext>
            </p:extLst>
          </p:nvPr>
        </p:nvGraphicFramePr>
        <p:xfrm>
          <a:off x="8282957" y="2067515"/>
          <a:ext cx="3420000" cy="556798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0" name="Εικόνα 9">
            <a:extLst>
              <a:ext uri="{FF2B5EF4-FFF2-40B4-BE49-F238E27FC236}">
                <a16:creationId xmlns:a16="http://schemas.microsoft.com/office/drawing/2014/main" id="{7851FFAF-1E57-DC5E-ADD9-F0D526C6985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23618" y="1199846"/>
            <a:ext cx="1044000" cy="1044000"/>
          </a:xfrm>
          <a:prstGeom prst="rect">
            <a:avLst/>
          </a:prstGeom>
        </p:spPr>
      </p:pic>
      <p:pic>
        <p:nvPicPr>
          <p:cNvPr id="12" name="Εικόνα 11">
            <a:extLst>
              <a:ext uri="{FF2B5EF4-FFF2-40B4-BE49-F238E27FC236}">
                <a16:creationId xmlns:a16="http://schemas.microsoft.com/office/drawing/2014/main" id="{019D350C-310F-B3D4-FDA7-1DD88DAC96E7}"/>
              </a:ext>
            </a:extLst>
          </p:cNvPr>
          <p:cNvPicPr>
            <a:picLocks noChangeAspect="1"/>
          </p:cNvPicPr>
          <p:nvPr/>
        </p:nvPicPr>
        <p:blipFill rotWithShape="1">
          <a:blip r:embed="rId18">
            <a:extLst>
              <a:ext uri="{28A0092B-C50C-407E-A947-70E740481C1C}">
                <a14:useLocalDpi xmlns:a14="http://schemas.microsoft.com/office/drawing/2010/main" val="0"/>
              </a:ext>
            </a:extLst>
          </a:blip>
          <a:srcRect l="16610" r="16699"/>
          <a:stretch/>
        </p:blipFill>
        <p:spPr>
          <a:xfrm>
            <a:off x="3410365" y="2414031"/>
            <a:ext cx="1044000" cy="1044000"/>
          </a:xfrm>
          <a:prstGeom prst="rect">
            <a:avLst/>
          </a:prstGeom>
        </p:spPr>
      </p:pic>
      <p:pic>
        <p:nvPicPr>
          <p:cNvPr id="14" name="Εικόνα 13">
            <a:extLst>
              <a:ext uri="{FF2B5EF4-FFF2-40B4-BE49-F238E27FC236}">
                <a16:creationId xmlns:a16="http://schemas.microsoft.com/office/drawing/2014/main" id="{4281C0E6-02DA-8AB3-09DC-CDFAF3A053E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11043" y="3624863"/>
            <a:ext cx="1044000" cy="1044000"/>
          </a:xfrm>
          <a:prstGeom prst="rect">
            <a:avLst/>
          </a:prstGeom>
        </p:spPr>
      </p:pic>
      <p:pic>
        <p:nvPicPr>
          <p:cNvPr id="18" name="Εικόνα 17">
            <a:extLst>
              <a:ext uri="{FF2B5EF4-FFF2-40B4-BE49-F238E27FC236}">
                <a16:creationId xmlns:a16="http://schemas.microsoft.com/office/drawing/2014/main" id="{C7DB6AA7-F5C0-BC0F-C533-4C5B1E72100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028008" y="3393085"/>
            <a:ext cx="1044000" cy="1044000"/>
          </a:xfrm>
          <a:prstGeom prst="rect">
            <a:avLst/>
          </a:prstGeom>
        </p:spPr>
      </p:pic>
      <p:pic>
        <p:nvPicPr>
          <p:cNvPr id="20" name="Εικόνα 19">
            <a:extLst>
              <a:ext uri="{FF2B5EF4-FFF2-40B4-BE49-F238E27FC236}">
                <a16:creationId xmlns:a16="http://schemas.microsoft.com/office/drawing/2014/main" id="{427EEC3C-F5C9-A492-FC04-B28D747EAB7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636249" y="4605216"/>
            <a:ext cx="1044000" cy="1044000"/>
          </a:xfrm>
          <a:prstGeom prst="rect">
            <a:avLst/>
          </a:prstGeom>
        </p:spPr>
      </p:pic>
      <p:pic>
        <p:nvPicPr>
          <p:cNvPr id="22" name="Εικόνα 21">
            <a:extLst>
              <a:ext uri="{FF2B5EF4-FFF2-40B4-BE49-F238E27FC236}">
                <a16:creationId xmlns:a16="http://schemas.microsoft.com/office/drawing/2014/main" id="{5C7E5644-567C-CEB9-E685-9588F16E7E5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280398" y="3102863"/>
            <a:ext cx="1044000" cy="1140238"/>
          </a:xfrm>
          <a:prstGeom prst="rect">
            <a:avLst/>
          </a:prstGeom>
        </p:spPr>
      </p:pic>
      <p:pic>
        <p:nvPicPr>
          <p:cNvPr id="24" name="Εικόνα 23">
            <a:extLst>
              <a:ext uri="{FF2B5EF4-FFF2-40B4-BE49-F238E27FC236}">
                <a16:creationId xmlns:a16="http://schemas.microsoft.com/office/drawing/2014/main" id="{CDD0C8E1-4B42-FFC5-3C41-4806ACB9E207}"/>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0658957" y="4329509"/>
            <a:ext cx="1044000" cy="1044000"/>
          </a:xfrm>
          <a:prstGeom prst="rect">
            <a:avLst/>
          </a:prstGeom>
        </p:spPr>
      </p:pic>
      <p:pic>
        <p:nvPicPr>
          <p:cNvPr id="26" name="Εικόνα 25">
            <a:extLst>
              <a:ext uri="{FF2B5EF4-FFF2-40B4-BE49-F238E27FC236}">
                <a16:creationId xmlns:a16="http://schemas.microsoft.com/office/drawing/2014/main" id="{85AE4F0A-6138-AF3F-8830-195407486F8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269651" y="5475714"/>
            <a:ext cx="1044000" cy="1140239"/>
          </a:xfrm>
          <a:prstGeom prst="rect">
            <a:avLst/>
          </a:prstGeom>
        </p:spPr>
      </p:pic>
      <p:pic>
        <p:nvPicPr>
          <p:cNvPr id="28" name="Εικόνα 27">
            <a:extLst>
              <a:ext uri="{FF2B5EF4-FFF2-40B4-BE49-F238E27FC236}">
                <a16:creationId xmlns:a16="http://schemas.microsoft.com/office/drawing/2014/main" id="{7F83FC19-632D-6C1B-AEEF-51E5EEF2E24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636249" y="2168986"/>
            <a:ext cx="1044000" cy="1044000"/>
          </a:xfrm>
          <a:prstGeom prst="rect">
            <a:avLst/>
          </a:prstGeom>
        </p:spPr>
      </p:pic>
    </p:spTree>
    <p:extLst>
      <p:ext uri="{BB962C8B-B14F-4D97-AF65-F5344CB8AC3E}">
        <p14:creationId xmlns:p14="http://schemas.microsoft.com/office/powerpoint/2010/main" val="1639409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4791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 ΚΥΡΙΟ ΕΥ 1/5</a:t>
            </a:r>
          </a:p>
        </p:txBody>
      </p:sp>
      <p:sp>
        <p:nvSpPr>
          <p:cNvPr id="3" name="TextBox 2">
            <a:extLst>
              <a:ext uri="{FF2B5EF4-FFF2-40B4-BE49-F238E27FC236}">
                <a16:creationId xmlns:a16="http://schemas.microsoft.com/office/drawing/2014/main" id="{458DC058-B63E-A713-F9F4-C7E74ACFB1FC}"/>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2" name="Ορθογώνιο 1">
            <a:extLst>
              <a:ext uri="{FF2B5EF4-FFF2-40B4-BE49-F238E27FC236}">
                <a16:creationId xmlns:a16="http://schemas.microsoft.com/office/drawing/2014/main" id="{1E2BE6A6-6759-87E8-0E8F-D1AB06A0BABE}"/>
              </a:ext>
            </a:extLst>
          </p:cNvPr>
          <p:cNvSpPr/>
          <p:nvPr/>
        </p:nvSpPr>
        <p:spPr>
          <a:xfrm>
            <a:off x="4759552" y="950259"/>
            <a:ext cx="1996059" cy="646331"/>
          </a:xfrm>
          <a:prstGeom prst="rect">
            <a:avLst/>
          </a:prstGeom>
          <a:noFill/>
        </p:spPr>
        <p:txBody>
          <a:bodyPr wrap="none" lIns="91440" tIns="45720" rIns="91440" bIns="45720">
            <a:spAutoFit/>
          </a:bodyPr>
          <a:lstStyle/>
          <a:p>
            <a:pPr algn="ctr"/>
            <a:r>
              <a:rPr lang="el-GR" sz="3600" b="0" u="sng" cap="none" spc="0" dirty="0">
                <a:ln w="0"/>
                <a:solidFill>
                  <a:schemeClr val="accent1"/>
                </a:solidFill>
                <a:effectLst>
                  <a:outerShdw blurRad="38100" dist="25400" dir="5400000" algn="ctr" rotWithShape="0">
                    <a:srgbClr val="6E747A">
                      <a:alpha val="43000"/>
                    </a:srgbClr>
                  </a:outerShdw>
                </a:effectLst>
              </a:rPr>
              <a:t>Οι ήρωες</a:t>
            </a:r>
          </a:p>
        </p:txBody>
      </p:sp>
      <p:pic>
        <p:nvPicPr>
          <p:cNvPr id="5" name="Εικόνα 4">
            <a:extLst>
              <a:ext uri="{FF2B5EF4-FFF2-40B4-BE49-F238E27FC236}">
                <a16:creationId xmlns:a16="http://schemas.microsoft.com/office/drawing/2014/main" id="{565049F7-D4CB-91D6-A8D6-452F3F9AB0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9168" y="1901390"/>
            <a:ext cx="3426013"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Εικόνα 5">
            <a:extLst>
              <a:ext uri="{FF2B5EF4-FFF2-40B4-BE49-F238E27FC236}">
                <a16:creationId xmlns:a16="http://schemas.microsoft.com/office/drawing/2014/main" id="{150DE635-C66B-8FFD-E781-21DFADDF10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64193" y="1901390"/>
            <a:ext cx="3590195"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Εικόνα 6">
            <a:extLst>
              <a:ext uri="{FF2B5EF4-FFF2-40B4-BE49-F238E27FC236}">
                <a16:creationId xmlns:a16="http://schemas.microsoft.com/office/drawing/2014/main" id="{91168DA3-40D0-3808-2A6E-3C57E7DBDB9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1901390"/>
            <a:ext cx="3693252"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F08F4885-F9E0-F4A2-24E9-99408182BC58}"/>
              </a:ext>
            </a:extLst>
          </p:cNvPr>
          <p:cNvSpPr txBox="1"/>
          <p:nvPr/>
        </p:nvSpPr>
        <p:spPr>
          <a:xfrm>
            <a:off x="939168" y="4231341"/>
            <a:ext cx="10907484" cy="461665"/>
          </a:xfrm>
          <a:prstGeom prst="rect">
            <a:avLst/>
          </a:prstGeom>
          <a:noFill/>
        </p:spPr>
        <p:txBody>
          <a:bodyPr wrap="square" rtlCol="0">
            <a:spAutoFit/>
          </a:bodyPr>
          <a:lstStyle/>
          <a:p>
            <a:r>
              <a:rPr lang="en-US" sz="2400" dirty="0"/>
              <a:t>			Citius						Altius							Fortius			</a:t>
            </a:r>
            <a:endParaRPr lang="el-GR" sz="2400" dirty="0"/>
          </a:p>
        </p:txBody>
      </p:sp>
      <p:pic>
        <p:nvPicPr>
          <p:cNvPr id="1026" name="Picture 2" descr="Who Made the Olympic Rings? - The New York Times">
            <a:extLst>
              <a:ext uri="{FF2B5EF4-FFF2-40B4-BE49-F238E27FC236}">
                <a16:creationId xmlns:a16="http://schemas.microsoft.com/office/drawing/2014/main" id="{42914BA6-6084-C1B8-9DE4-8D3789592F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438" y="4807680"/>
            <a:ext cx="1751123" cy="9551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FB00C12-3DB2-4C69-263A-612A5AB7EE7A}"/>
              </a:ext>
            </a:extLst>
          </p:cNvPr>
          <p:cNvSpPr txBox="1"/>
          <p:nvPr/>
        </p:nvSpPr>
        <p:spPr>
          <a:xfrm>
            <a:off x="1312361" y="6272872"/>
            <a:ext cx="9567276" cy="463397"/>
          </a:xfrm>
          <a:prstGeom prst="rect">
            <a:avLst/>
          </a:prstGeom>
          <a:noFill/>
        </p:spPr>
        <p:txBody>
          <a:bodyPr wrap="square" rtlCol="0">
            <a:spAutoFit/>
          </a:bodyPr>
          <a:lstStyle/>
          <a:p>
            <a:pPr algn="just">
              <a:lnSpc>
                <a:spcPct val="150000"/>
              </a:lnSpc>
              <a:spcAft>
                <a:spcPts val="6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EY</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http://chamilo.datacenter.uoc.gr/metchamilo/courses/TAAGWNISMATATOYSTIBOY/index.php</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1418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4791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ΚΥΡΙΟ ΕΥ 2/5</a:t>
            </a:r>
          </a:p>
        </p:txBody>
      </p:sp>
      <p:sp>
        <p:nvSpPr>
          <p:cNvPr id="3" name="TextBox 2">
            <a:extLst>
              <a:ext uri="{FF2B5EF4-FFF2-40B4-BE49-F238E27FC236}">
                <a16:creationId xmlns:a16="http://schemas.microsoft.com/office/drawing/2014/main" id="{829BCF6C-18F1-086F-FE0C-2EFC02FB692A}"/>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2" name="Ορθογώνιο 1">
            <a:extLst>
              <a:ext uri="{FF2B5EF4-FFF2-40B4-BE49-F238E27FC236}">
                <a16:creationId xmlns:a16="http://schemas.microsoft.com/office/drawing/2014/main" id="{0D57374A-08AB-3F6E-E45B-1D47047351EA}"/>
              </a:ext>
            </a:extLst>
          </p:cNvPr>
          <p:cNvSpPr/>
          <p:nvPr/>
        </p:nvSpPr>
        <p:spPr>
          <a:xfrm>
            <a:off x="3036741" y="950259"/>
            <a:ext cx="5441682" cy="646331"/>
          </a:xfrm>
          <a:prstGeom prst="rect">
            <a:avLst/>
          </a:prstGeom>
          <a:noFill/>
        </p:spPr>
        <p:txBody>
          <a:bodyPr wrap="none" lIns="91440" tIns="45720" rIns="91440" bIns="45720">
            <a:spAutoFit/>
          </a:bodyPr>
          <a:lstStyle/>
          <a:p>
            <a:pPr algn="ctr"/>
            <a:r>
              <a:rPr lang="el-GR" sz="3600" b="0" u="sng" cap="none" spc="0" dirty="0">
                <a:ln w="0"/>
                <a:solidFill>
                  <a:schemeClr val="accent1"/>
                </a:solidFill>
                <a:effectLst>
                  <a:outerShdw blurRad="38100" dist="25400" dir="5400000" algn="ctr" rotWithShape="0">
                    <a:srgbClr val="6E747A">
                      <a:alpha val="43000"/>
                    </a:srgbClr>
                  </a:outerShdw>
                </a:effectLst>
              </a:rPr>
              <a:t>Παρουσίαση περιεχομένου</a:t>
            </a:r>
          </a:p>
        </p:txBody>
      </p:sp>
      <p:pic>
        <p:nvPicPr>
          <p:cNvPr id="5" name="Εικόνα 4">
            <a:extLst>
              <a:ext uri="{FF2B5EF4-FFF2-40B4-BE49-F238E27FC236}">
                <a16:creationId xmlns:a16="http://schemas.microsoft.com/office/drawing/2014/main" id="{AAF67547-15F7-F7B0-7162-CB4A82293F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405" t="11321" r="1292"/>
          <a:stretch/>
        </p:blipFill>
        <p:spPr bwMode="auto">
          <a:xfrm>
            <a:off x="2554940" y="2135741"/>
            <a:ext cx="6651813" cy="3724219"/>
          </a:xfrm>
          <a:prstGeom prst="rect">
            <a:avLst/>
          </a:prstGeom>
          <a:noFill/>
          <a:ln>
            <a:noFill/>
          </a:ln>
        </p:spPr>
      </p:pic>
      <p:sp>
        <p:nvSpPr>
          <p:cNvPr id="6" name="Βέλος: Δεξιό 5">
            <a:extLst>
              <a:ext uri="{FF2B5EF4-FFF2-40B4-BE49-F238E27FC236}">
                <a16:creationId xmlns:a16="http://schemas.microsoft.com/office/drawing/2014/main" id="{2757D1B2-719C-E2E3-7A93-E1E6BC99BB4E}"/>
              </a:ext>
            </a:extLst>
          </p:cNvPr>
          <p:cNvSpPr/>
          <p:nvPr/>
        </p:nvSpPr>
        <p:spPr>
          <a:xfrm rot="888814">
            <a:off x="1430526" y="2668919"/>
            <a:ext cx="1308515" cy="684000"/>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εικόνες</a:t>
            </a:r>
          </a:p>
        </p:txBody>
      </p:sp>
      <p:sp>
        <p:nvSpPr>
          <p:cNvPr id="7" name="Βέλος: Δεξιό 6">
            <a:extLst>
              <a:ext uri="{FF2B5EF4-FFF2-40B4-BE49-F238E27FC236}">
                <a16:creationId xmlns:a16="http://schemas.microsoft.com/office/drawing/2014/main" id="{6C8C0243-9178-D0D8-A558-06EBF067CEEB}"/>
              </a:ext>
            </a:extLst>
          </p:cNvPr>
          <p:cNvSpPr/>
          <p:nvPr/>
        </p:nvSpPr>
        <p:spPr>
          <a:xfrm rot="20532523">
            <a:off x="1510298" y="4790750"/>
            <a:ext cx="1399362" cy="684000"/>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κείμενο</a:t>
            </a:r>
          </a:p>
        </p:txBody>
      </p:sp>
      <p:sp>
        <p:nvSpPr>
          <p:cNvPr id="8" name="Βέλος: Αριστερό 7">
            <a:extLst>
              <a:ext uri="{FF2B5EF4-FFF2-40B4-BE49-F238E27FC236}">
                <a16:creationId xmlns:a16="http://schemas.microsoft.com/office/drawing/2014/main" id="{D365DAAC-DBF9-974B-8F2D-092E95D09814}"/>
              </a:ext>
            </a:extLst>
          </p:cNvPr>
          <p:cNvSpPr/>
          <p:nvPr/>
        </p:nvSpPr>
        <p:spPr>
          <a:xfrm rot="614604">
            <a:off x="6750425" y="3915037"/>
            <a:ext cx="1423199" cy="68400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ηχητικά</a:t>
            </a:r>
          </a:p>
        </p:txBody>
      </p:sp>
      <p:sp>
        <p:nvSpPr>
          <p:cNvPr id="9" name="Βέλος: Αριστερό 8">
            <a:extLst>
              <a:ext uri="{FF2B5EF4-FFF2-40B4-BE49-F238E27FC236}">
                <a16:creationId xmlns:a16="http://schemas.microsoft.com/office/drawing/2014/main" id="{A5E7210A-586B-7D67-BC31-67C63E375247}"/>
              </a:ext>
            </a:extLst>
          </p:cNvPr>
          <p:cNvSpPr/>
          <p:nvPr/>
        </p:nvSpPr>
        <p:spPr>
          <a:xfrm rot="614604">
            <a:off x="8346142" y="5248267"/>
            <a:ext cx="1423199" cy="68400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βίντεο</a:t>
            </a:r>
          </a:p>
        </p:txBody>
      </p:sp>
      <p:sp>
        <p:nvSpPr>
          <p:cNvPr id="10" name="Βέλος: Αριστερό 9">
            <a:extLst>
              <a:ext uri="{FF2B5EF4-FFF2-40B4-BE49-F238E27FC236}">
                <a16:creationId xmlns:a16="http://schemas.microsoft.com/office/drawing/2014/main" id="{9B6E722D-9977-A517-E28E-17435236206D}"/>
              </a:ext>
            </a:extLst>
          </p:cNvPr>
          <p:cNvSpPr/>
          <p:nvPr/>
        </p:nvSpPr>
        <p:spPr>
          <a:xfrm rot="20362969">
            <a:off x="8337808" y="1600342"/>
            <a:ext cx="1423199" cy="68400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ήρωας</a:t>
            </a:r>
          </a:p>
        </p:txBody>
      </p:sp>
      <p:sp>
        <p:nvSpPr>
          <p:cNvPr id="11" name="Βέλος: Αριστερό 10">
            <a:extLst>
              <a:ext uri="{FF2B5EF4-FFF2-40B4-BE49-F238E27FC236}">
                <a16:creationId xmlns:a16="http://schemas.microsoft.com/office/drawing/2014/main" id="{CA1C3CD6-1C19-BD8A-AB2C-B8BE6A2F772C}"/>
              </a:ext>
            </a:extLst>
          </p:cNvPr>
          <p:cNvSpPr/>
          <p:nvPr/>
        </p:nvSpPr>
        <p:spPr>
          <a:xfrm rot="20362969">
            <a:off x="7808879" y="2342801"/>
            <a:ext cx="3383178" cy="68400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Προσομοίωση σταδίου</a:t>
            </a:r>
          </a:p>
        </p:txBody>
      </p:sp>
      <p:sp>
        <p:nvSpPr>
          <p:cNvPr id="12" name="Ορθογώνιο 11">
            <a:extLst>
              <a:ext uri="{FF2B5EF4-FFF2-40B4-BE49-F238E27FC236}">
                <a16:creationId xmlns:a16="http://schemas.microsoft.com/office/drawing/2014/main" id="{1C4C16B7-4BED-597F-21D1-1CCAD779B140}"/>
              </a:ext>
            </a:extLst>
          </p:cNvPr>
          <p:cNvSpPr/>
          <p:nvPr/>
        </p:nvSpPr>
        <p:spPr>
          <a:xfrm>
            <a:off x="3036741" y="6231780"/>
            <a:ext cx="2198647" cy="38931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υπερσύνδεσμοι</a:t>
            </a:r>
          </a:p>
        </p:txBody>
      </p:sp>
      <p:sp>
        <p:nvSpPr>
          <p:cNvPr id="13" name="Ορθογώνιο 12">
            <a:extLst>
              <a:ext uri="{FF2B5EF4-FFF2-40B4-BE49-F238E27FC236}">
                <a16:creationId xmlns:a16="http://schemas.microsoft.com/office/drawing/2014/main" id="{B5A49CEA-4A94-ABC4-6C6D-8D205D57C3B1}"/>
              </a:ext>
            </a:extLst>
          </p:cNvPr>
          <p:cNvSpPr/>
          <p:nvPr/>
        </p:nvSpPr>
        <p:spPr>
          <a:xfrm>
            <a:off x="5592832" y="6235220"/>
            <a:ext cx="2727564" cy="38931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Διαδραστικά βίντεο</a:t>
            </a:r>
          </a:p>
        </p:txBody>
      </p:sp>
    </p:spTree>
    <p:extLst>
      <p:ext uri="{BB962C8B-B14F-4D97-AF65-F5344CB8AC3E}">
        <p14:creationId xmlns:p14="http://schemas.microsoft.com/office/powerpoint/2010/main" val="30397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4791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ΚΥΡΙΟ ΕΥ 3/5</a:t>
            </a:r>
          </a:p>
        </p:txBody>
      </p:sp>
      <p:sp>
        <p:nvSpPr>
          <p:cNvPr id="2" name="TextBox 1">
            <a:extLst>
              <a:ext uri="{FF2B5EF4-FFF2-40B4-BE49-F238E27FC236}">
                <a16:creationId xmlns:a16="http://schemas.microsoft.com/office/drawing/2014/main" id="{689117A3-A2D6-ED45-CDC1-ED4224064232}"/>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5" name="Ορθογώνιο 4">
            <a:extLst>
              <a:ext uri="{FF2B5EF4-FFF2-40B4-BE49-F238E27FC236}">
                <a16:creationId xmlns:a16="http://schemas.microsoft.com/office/drawing/2014/main" id="{CE5D1BC6-6FE2-4649-46E9-5869167D63CC}"/>
              </a:ext>
            </a:extLst>
          </p:cNvPr>
          <p:cNvSpPr/>
          <p:nvPr/>
        </p:nvSpPr>
        <p:spPr>
          <a:xfrm>
            <a:off x="4074140" y="950259"/>
            <a:ext cx="3366884" cy="646331"/>
          </a:xfrm>
          <a:prstGeom prst="rect">
            <a:avLst/>
          </a:prstGeom>
          <a:noFill/>
        </p:spPr>
        <p:txBody>
          <a:bodyPr wrap="none" lIns="91440" tIns="45720" rIns="91440" bIns="45720">
            <a:spAutoFit/>
          </a:bodyPr>
          <a:lstStyle/>
          <a:p>
            <a:pPr algn="ctr"/>
            <a:r>
              <a:rPr lang="el-GR" sz="3600" b="0" u="sng" cap="none" spc="0" dirty="0">
                <a:ln w="0"/>
                <a:solidFill>
                  <a:schemeClr val="accent1"/>
                </a:solidFill>
                <a:effectLst>
                  <a:outerShdw blurRad="38100" dist="25400" dir="5400000" algn="ctr" rotWithShape="0">
                    <a:srgbClr val="6E747A">
                      <a:alpha val="43000"/>
                    </a:srgbClr>
                  </a:outerShdw>
                </a:effectLst>
              </a:rPr>
              <a:t>Δραστηριότητες</a:t>
            </a:r>
          </a:p>
        </p:txBody>
      </p:sp>
      <p:pic>
        <p:nvPicPr>
          <p:cNvPr id="3" name="Εικόνα 2">
            <a:extLst>
              <a:ext uri="{FF2B5EF4-FFF2-40B4-BE49-F238E27FC236}">
                <a16:creationId xmlns:a16="http://schemas.microsoft.com/office/drawing/2014/main" id="{ABFEECD7-6D49-6688-9702-87DB65D57D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919" t="9906"/>
          <a:stretch/>
        </p:blipFill>
        <p:spPr bwMode="auto">
          <a:xfrm>
            <a:off x="917388" y="1596590"/>
            <a:ext cx="4511088" cy="2518209"/>
          </a:xfrm>
          <a:prstGeom prst="rect">
            <a:avLst/>
          </a:prstGeom>
          <a:noFill/>
          <a:ln>
            <a:noFill/>
          </a:ln>
        </p:spPr>
      </p:pic>
      <p:graphicFrame>
        <p:nvGraphicFramePr>
          <p:cNvPr id="7" name="Διάγραμμα 6">
            <a:extLst>
              <a:ext uri="{FF2B5EF4-FFF2-40B4-BE49-F238E27FC236}">
                <a16:creationId xmlns:a16="http://schemas.microsoft.com/office/drawing/2014/main" id="{890BF9F4-A3E9-7E43-5977-7BC165A29CD1}"/>
              </a:ext>
            </a:extLst>
          </p:cNvPr>
          <p:cNvGraphicFramePr/>
          <p:nvPr>
            <p:extLst>
              <p:ext uri="{D42A27DB-BD31-4B8C-83A1-F6EECF244321}">
                <p14:modId xmlns:p14="http://schemas.microsoft.com/office/powerpoint/2010/main" val="3068019693"/>
              </p:ext>
            </p:extLst>
          </p:nvPr>
        </p:nvGraphicFramePr>
        <p:xfrm>
          <a:off x="6763526" y="1859906"/>
          <a:ext cx="4623546" cy="475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Εικόνα 8">
            <a:extLst>
              <a:ext uri="{FF2B5EF4-FFF2-40B4-BE49-F238E27FC236}">
                <a16:creationId xmlns:a16="http://schemas.microsoft.com/office/drawing/2014/main" id="{4AA7E92E-250C-24F3-C87B-90C27105D3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7387" y="4200360"/>
            <a:ext cx="4579300" cy="2550707"/>
          </a:xfrm>
          <a:prstGeom prst="rect">
            <a:avLst/>
          </a:prstGeom>
        </p:spPr>
      </p:pic>
      <p:sp>
        <p:nvSpPr>
          <p:cNvPr id="11" name="Βέλος: Αριστερό 10">
            <a:extLst>
              <a:ext uri="{FF2B5EF4-FFF2-40B4-BE49-F238E27FC236}">
                <a16:creationId xmlns:a16="http://schemas.microsoft.com/office/drawing/2014/main" id="{82CE0980-0679-7D2F-D928-699AD62E6CB1}"/>
              </a:ext>
            </a:extLst>
          </p:cNvPr>
          <p:cNvSpPr/>
          <p:nvPr/>
        </p:nvSpPr>
        <p:spPr>
          <a:xfrm rot="19833997">
            <a:off x="4890760" y="1826643"/>
            <a:ext cx="1425476" cy="36000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Βέλος: Αριστερό 14">
            <a:extLst>
              <a:ext uri="{FF2B5EF4-FFF2-40B4-BE49-F238E27FC236}">
                <a16:creationId xmlns:a16="http://schemas.microsoft.com/office/drawing/2014/main" id="{77AAEA1F-5380-E25D-74FB-F45548442F7B}"/>
              </a:ext>
            </a:extLst>
          </p:cNvPr>
          <p:cNvSpPr/>
          <p:nvPr/>
        </p:nvSpPr>
        <p:spPr>
          <a:xfrm rot="18862365">
            <a:off x="3740717" y="3158940"/>
            <a:ext cx="3375518" cy="36000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711601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4791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ΚΥΡΙΟ ΕΥ 4/5</a:t>
            </a:r>
          </a:p>
        </p:txBody>
      </p:sp>
      <p:sp>
        <p:nvSpPr>
          <p:cNvPr id="2" name="TextBox 1">
            <a:extLst>
              <a:ext uri="{FF2B5EF4-FFF2-40B4-BE49-F238E27FC236}">
                <a16:creationId xmlns:a16="http://schemas.microsoft.com/office/drawing/2014/main" id="{689117A3-A2D6-ED45-CDC1-ED4224064232}"/>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5" name="Ορθογώνιο 4">
            <a:extLst>
              <a:ext uri="{FF2B5EF4-FFF2-40B4-BE49-F238E27FC236}">
                <a16:creationId xmlns:a16="http://schemas.microsoft.com/office/drawing/2014/main" id="{CE5D1BC6-6FE2-4649-46E9-5869167D63CC}"/>
              </a:ext>
            </a:extLst>
          </p:cNvPr>
          <p:cNvSpPr/>
          <p:nvPr/>
        </p:nvSpPr>
        <p:spPr>
          <a:xfrm>
            <a:off x="3830387" y="950259"/>
            <a:ext cx="3854389" cy="646331"/>
          </a:xfrm>
          <a:prstGeom prst="rect">
            <a:avLst/>
          </a:prstGeom>
          <a:noFill/>
        </p:spPr>
        <p:txBody>
          <a:bodyPr wrap="none" lIns="91440" tIns="45720" rIns="91440" bIns="45720">
            <a:spAutoFit/>
          </a:bodyPr>
          <a:lstStyle/>
          <a:p>
            <a:pPr algn="ctr"/>
            <a:r>
              <a:rPr lang="el-GR" sz="3600" b="0" u="sng" cap="none" spc="0" dirty="0">
                <a:ln w="0"/>
                <a:solidFill>
                  <a:schemeClr val="accent1"/>
                </a:solidFill>
                <a:effectLst>
                  <a:outerShdw blurRad="38100" dist="25400" dir="5400000" algn="ctr" rotWithShape="0">
                    <a:srgbClr val="6E747A">
                      <a:alpha val="43000"/>
                    </a:srgbClr>
                  </a:outerShdw>
                </a:effectLst>
              </a:rPr>
              <a:t>Πορτοκαλί πλαίσιο</a:t>
            </a:r>
          </a:p>
        </p:txBody>
      </p:sp>
      <p:pic>
        <p:nvPicPr>
          <p:cNvPr id="7" name="Εικόνα 6">
            <a:extLst>
              <a:ext uri="{FF2B5EF4-FFF2-40B4-BE49-F238E27FC236}">
                <a16:creationId xmlns:a16="http://schemas.microsoft.com/office/drawing/2014/main" id="{80F7EA52-1975-DE0C-1ABC-47829248E85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609" t="10439"/>
          <a:stretch/>
        </p:blipFill>
        <p:spPr bwMode="auto">
          <a:xfrm>
            <a:off x="2949404" y="2846814"/>
            <a:ext cx="6293192" cy="3479800"/>
          </a:xfrm>
          <a:prstGeom prst="rect">
            <a:avLst/>
          </a:prstGeom>
          <a:noFill/>
          <a:ln>
            <a:noFill/>
          </a:ln>
        </p:spPr>
      </p:pic>
      <p:sp>
        <p:nvSpPr>
          <p:cNvPr id="13" name="Βέλος: Καμπύλο προς τα δεξιά 12">
            <a:extLst>
              <a:ext uri="{FF2B5EF4-FFF2-40B4-BE49-F238E27FC236}">
                <a16:creationId xmlns:a16="http://schemas.microsoft.com/office/drawing/2014/main" id="{9C910BCC-A56B-43A0-50FE-48D79F576ACA}"/>
              </a:ext>
            </a:extLst>
          </p:cNvPr>
          <p:cNvSpPr/>
          <p:nvPr/>
        </p:nvSpPr>
        <p:spPr>
          <a:xfrm>
            <a:off x="4889500" y="1596590"/>
            <a:ext cx="1206500" cy="3318310"/>
          </a:xfrm>
          <a:prstGeom prst="curv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588019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4791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ΚΥΡΙΟ ΕΥ 5/5</a:t>
            </a:r>
          </a:p>
        </p:txBody>
      </p:sp>
      <p:sp>
        <p:nvSpPr>
          <p:cNvPr id="2" name="TextBox 1">
            <a:extLst>
              <a:ext uri="{FF2B5EF4-FFF2-40B4-BE49-F238E27FC236}">
                <a16:creationId xmlns:a16="http://schemas.microsoft.com/office/drawing/2014/main" id="{689117A3-A2D6-ED45-CDC1-ED4224064232}"/>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5" name="Ορθογώνιο 4">
            <a:extLst>
              <a:ext uri="{FF2B5EF4-FFF2-40B4-BE49-F238E27FC236}">
                <a16:creationId xmlns:a16="http://schemas.microsoft.com/office/drawing/2014/main" id="{CE5D1BC6-6FE2-4649-46E9-5869167D63CC}"/>
              </a:ext>
            </a:extLst>
          </p:cNvPr>
          <p:cNvSpPr/>
          <p:nvPr/>
        </p:nvSpPr>
        <p:spPr>
          <a:xfrm>
            <a:off x="5013628" y="867160"/>
            <a:ext cx="1487908" cy="646331"/>
          </a:xfrm>
          <a:prstGeom prst="rect">
            <a:avLst/>
          </a:prstGeom>
          <a:noFill/>
        </p:spPr>
        <p:txBody>
          <a:bodyPr wrap="none" lIns="91440" tIns="45720" rIns="91440" bIns="45720">
            <a:spAutoFit/>
          </a:bodyPr>
          <a:lstStyle/>
          <a:p>
            <a:pPr algn="ctr"/>
            <a:r>
              <a:rPr lang="en-US" sz="3600" b="0" u="sng" cap="none" spc="0" dirty="0">
                <a:ln w="0"/>
                <a:solidFill>
                  <a:schemeClr val="accent1"/>
                </a:solidFill>
                <a:effectLst>
                  <a:outerShdw blurRad="38100" dist="25400" dir="5400000" algn="ctr" rotWithShape="0">
                    <a:srgbClr val="6E747A">
                      <a:alpha val="43000"/>
                    </a:srgbClr>
                  </a:outerShdw>
                </a:effectLst>
              </a:rPr>
              <a:t>Blippar</a:t>
            </a:r>
            <a:endParaRPr lang="el-GR" sz="3600" b="0" u="sng" cap="none" spc="0" dirty="0">
              <a:ln w="0"/>
              <a:solidFill>
                <a:schemeClr val="accent1"/>
              </a:solidFill>
              <a:effectLst>
                <a:outerShdw blurRad="38100" dist="25400" dir="5400000" algn="ctr" rotWithShape="0">
                  <a:srgbClr val="6E747A">
                    <a:alpha val="43000"/>
                  </a:srgbClr>
                </a:outerShdw>
              </a:effectLst>
            </a:endParaRPr>
          </a:p>
        </p:txBody>
      </p:sp>
      <p:sp>
        <p:nvSpPr>
          <p:cNvPr id="6" name="Βέλος: Δεξιό 5">
            <a:extLst>
              <a:ext uri="{FF2B5EF4-FFF2-40B4-BE49-F238E27FC236}">
                <a16:creationId xmlns:a16="http://schemas.microsoft.com/office/drawing/2014/main" id="{4887B579-DE6E-4EC8-73C6-ED956649B5EB}"/>
              </a:ext>
            </a:extLst>
          </p:cNvPr>
          <p:cNvSpPr/>
          <p:nvPr/>
        </p:nvSpPr>
        <p:spPr>
          <a:xfrm>
            <a:off x="1903714" y="3200930"/>
            <a:ext cx="1621118" cy="609600"/>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QR code</a:t>
            </a:r>
            <a:endParaRPr lang="el-GR" sz="2400" dirty="0"/>
          </a:p>
        </p:txBody>
      </p:sp>
      <p:pic>
        <p:nvPicPr>
          <p:cNvPr id="8" name="Εικόνα 7">
            <a:extLst>
              <a:ext uri="{FF2B5EF4-FFF2-40B4-BE49-F238E27FC236}">
                <a16:creationId xmlns:a16="http://schemas.microsoft.com/office/drawing/2014/main" id="{EADD882E-A01C-F92C-FF25-6F245BF08E51}"/>
              </a:ext>
            </a:extLst>
          </p:cNvPr>
          <p:cNvPicPr>
            <a:picLocks noChangeAspect="1"/>
          </p:cNvPicPr>
          <p:nvPr/>
        </p:nvPicPr>
        <p:blipFill rotWithShape="1">
          <a:blip r:embed="rId2"/>
          <a:srcRect t="21851"/>
          <a:stretch/>
        </p:blipFill>
        <p:spPr>
          <a:xfrm>
            <a:off x="921941" y="4044620"/>
            <a:ext cx="1620000" cy="2813379"/>
          </a:xfrm>
          <a:prstGeom prst="rect">
            <a:avLst/>
          </a:prstGeom>
        </p:spPr>
      </p:pic>
      <p:pic>
        <p:nvPicPr>
          <p:cNvPr id="10" name="Εικόνα 9">
            <a:extLst>
              <a:ext uri="{FF2B5EF4-FFF2-40B4-BE49-F238E27FC236}">
                <a16:creationId xmlns:a16="http://schemas.microsoft.com/office/drawing/2014/main" id="{BC0F60F4-D22A-9480-2EB2-16C2502FAC2E}"/>
              </a:ext>
            </a:extLst>
          </p:cNvPr>
          <p:cNvPicPr>
            <a:picLocks noChangeAspect="1"/>
          </p:cNvPicPr>
          <p:nvPr/>
        </p:nvPicPr>
        <p:blipFill rotWithShape="1">
          <a:blip r:embed="rId3"/>
          <a:srcRect t="21851"/>
          <a:stretch/>
        </p:blipFill>
        <p:spPr>
          <a:xfrm>
            <a:off x="3088129" y="4044622"/>
            <a:ext cx="1620000" cy="2813378"/>
          </a:xfrm>
          <a:prstGeom prst="rect">
            <a:avLst/>
          </a:prstGeom>
        </p:spPr>
      </p:pic>
      <p:pic>
        <p:nvPicPr>
          <p:cNvPr id="12" name="Εικόνα 11">
            <a:extLst>
              <a:ext uri="{FF2B5EF4-FFF2-40B4-BE49-F238E27FC236}">
                <a16:creationId xmlns:a16="http://schemas.microsoft.com/office/drawing/2014/main" id="{69979382-6E00-8696-1B51-D23E10688550}"/>
              </a:ext>
            </a:extLst>
          </p:cNvPr>
          <p:cNvPicPr>
            <a:picLocks noChangeAspect="1"/>
          </p:cNvPicPr>
          <p:nvPr/>
        </p:nvPicPr>
        <p:blipFill rotWithShape="1">
          <a:blip r:embed="rId4"/>
          <a:srcRect t="21851"/>
          <a:stretch/>
        </p:blipFill>
        <p:spPr>
          <a:xfrm>
            <a:off x="7422710" y="4044624"/>
            <a:ext cx="1620000" cy="2813376"/>
          </a:xfrm>
          <a:prstGeom prst="rect">
            <a:avLst/>
          </a:prstGeom>
        </p:spPr>
      </p:pic>
      <p:pic>
        <p:nvPicPr>
          <p:cNvPr id="14" name="Εικόνα 13">
            <a:extLst>
              <a:ext uri="{FF2B5EF4-FFF2-40B4-BE49-F238E27FC236}">
                <a16:creationId xmlns:a16="http://schemas.microsoft.com/office/drawing/2014/main" id="{F8104044-FBBF-5911-36BC-75114DA98023}"/>
              </a:ext>
            </a:extLst>
          </p:cNvPr>
          <p:cNvPicPr>
            <a:picLocks noChangeAspect="1"/>
          </p:cNvPicPr>
          <p:nvPr/>
        </p:nvPicPr>
        <p:blipFill rotWithShape="1">
          <a:blip r:embed="rId5"/>
          <a:srcRect t="21851"/>
          <a:stretch/>
        </p:blipFill>
        <p:spPr>
          <a:xfrm>
            <a:off x="5286000" y="4044622"/>
            <a:ext cx="1620000" cy="2813377"/>
          </a:xfrm>
          <a:prstGeom prst="rect">
            <a:avLst/>
          </a:prstGeom>
        </p:spPr>
      </p:pic>
      <p:pic>
        <p:nvPicPr>
          <p:cNvPr id="16" name="Εικόνα 15">
            <a:extLst>
              <a:ext uri="{FF2B5EF4-FFF2-40B4-BE49-F238E27FC236}">
                <a16:creationId xmlns:a16="http://schemas.microsoft.com/office/drawing/2014/main" id="{665D468C-8B3C-D7A9-CEFA-244A519A5293}"/>
              </a:ext>
            </a:extLst>
          </p:cNvPr>
          <p:cNvPicPr>
            <a:picLocks noChangeAspect="1"/>
          </p:cNvPicPr>
          <p:nvPr/>
        </p:nvPicPr>
        <p:blipFill rotWithShape="1">
          <a:blip r:embed="rId6"/>
          <a:srcRect t="21851"/>
          <a:stretch/>
        </p:blipFill>
        <p:spPr>
          <a:xfrm>
            <a:off x="9559420" y="4044624"/>
            <a:ext cx="1620000" cy="2813376"/>
          </a:xfrm>
          <a:prstGeom prst="rect">
            <a:avLst/>
          </a:prstGeom>
        </p:spPr>
      </p:pic>
      <p:pic>
        <p:nvPicPr>
          <p:cNvPr id="3" name="Εικόνα 2">
            <a:extLst>
              <a:ext uri="{FF2B5EF4-FFF2-40B4-BE49-F238E27FC236}">
                <a16:creationId xmlns:a16="http://schemas.microsoft.com/office/drawing/2014/main" id="{0C82BFAE-5E57-4586-0F19-4E9FD86536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111" t="8539"/>
          <a:stretch/>
        </p:blipFill>
        <p:spPr bwMode="auto">
          <a:xfrm>
            <a:off x="3661063" y="1515560"/>
            <a:ext cx="4471111" cy="2529060"/>
          </a:xfrm>
          <a:prstGeom prst="rect">
            <a:avLst/>
          </a:prstGeom>
          <a:noFill/>
          <a:ln>
            <a:noFill/>
          </a:ln>
        </p:spPr>
      </p:pic>
      <p:sp>
        <p:nvSpPr>
          <p:cNvPr id="17" name="Ορθογώνιο 16">
            <a:extLst>
              <a:ext uri="{FF2B5EF4-FFF2-40B4-BE49-F238E27FC236}">
                <a16:creationId xmlns:a16="http://schemas.microsoft.com/office/drawing/2014/main" id="{B7D4C269-D396-310E-FF2C-C2E814A9E6B4}"/>
              </a:ext>
            </a:extLst>
          </p:cNvPr>
          <p:cNvSpPr/>
          <p:nvPr/>
        </p:nvSpPr>
        <p:spPr>
          <a:xfrm>
            <a:off x="1153717" y="6476701"/>
            <a:ext cx="1156447" cy="360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στοιχεία</a:t>
            </a:r>
          </a:p>
        </p:txBody>
      </p:sp>
      <p:sp>
        <p:nvSpPr>
          <p:cNvPr id="18" name="Ορθογώνιο 17">
            <a:extLst>
              <a:ext uri="{FF2B5EF4-FFF2-40B4-BE49-F238E27FC236}">
                <a16:creationId xmlns:a16="http://schemas.microsoft.com/office/drawing/2014/main" id="{6859E3D6-D0C0-FF8B-7BC6-44ECCC00CBAE}"/>
              </a:ext>
            </a:extLst>
          </p:cNvPr>
          <p:cNvSpPr/>
          <p:nvPr/>
        </p:nvSpPr>
        <p:spPr>
          <a:xfrm>
            <a:off x="3024708" y="6498000"/>
            <a:ext cx="1744582" cy="360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φωτογραφίες</a:t>
            </a:r>
          </a:p>
        </p:txBody>
      </p:sp>
      <p:sp>
        <p:nvSpPr>
          <p:cNvPr id="19" name="Ορθογώνιο 18">
            <a:extLst>
              <a:ext uri="{FF2B5EF4-FFF2-40B4-BE49-F238E27FC236}">
                <a16:creationId xmlns:a16="http://schemas.microsoft.com/office/drawing/2014/main" id="{40916A8A-4A93-0835-6DF6-711C446D46B4}"/>
              </a:ext>
            </a:extLst>
          </p:cNvPr>
          <p:cNvSpPr/>
          <p:nvPr/>
        </p:nvSpPr>
        <p:spPr>
          <a:xfrm>
            <a:off x="5286000" y="6498000"/>
            <a:ext cx="1620000" cy="360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Βίντεο ρεκόρ</a:t>
            </a:r>
          </a:p>
        </p:txBody>
      </p:sp>
      <p:sp>
        <p:nvSpPr>
          <p:cNvPr id="20" name="Ορθογώνιο 19">
            <a:extLst>
              <a:ext uri="{FF2B5EF4-FFF2-40B4-BE49-F238E27FC236}">
                <a16:creationId xmlns:a16="http://schemas.microsoft.com/office/drawing/2014/main" id="{E2437848-19A4-3EDF-67CA-986624ED3B80}"/>
              </a:ext>
            </a:extLst>
          </p:cNvPr>
          <p:cNvSpPr/>
          <p:nvPr/>
        </p:nvSpPr>
        <p:spPr>
          <a:xfrm>
            <a:off x="7810789" y="6498000"/>
            <a:ext cx="843841" cy="360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ταινία</a:t>
            </a:r>
          </a:p>
        </p:txBody>
      </p:sp>
      <p:sp>
        <p:nvSpPr>
          <p:cNvPr id="21" name="Ορθογώνιο 20">
            <a:extLst>
              <a:ext uri="{FF2B5EF4-FFF2-40B4-BE49-F238E27FC236}">
                <a16:creationId xmlns:a16="http://schemas.microsoft.com/office/drawing/2014/main" id="{B7EEABD1-30BB-257F-EFDD-5069CC1E4872}"/>
              </a:ext>
            </a:extLst>
          </p:cNvPr>
          <p:cNvSpPr/>
          <p:nvPr/>
        </p:nvSpPr>
        <p:spPr>
          <a:xfrm>
            <a:off x="9559420" y="6471920"/>
            <a:ext cx="1620001" cy="360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πληροφορίες</a:t>
            </a:r>
          </a:p>
        </p:txBody>
      </p:sp>
    </p:spTree>
    <p:extLst>
      <p:ext uri="{BB962C8B-B14F-4D97-AF65-F5344CB8AC3E}">
        <p14:creationId xmlns:p14="http://schemas.microsoft.com/office/powerpoint/2010/main" val="1465727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4791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ΑΡΧΕΣ ΣΧΕΔΙΑΣΜΟΥ ΕΥ</a:t>
            </a:r>
          </a:p>
        </p:txBody>
      </p:sp>
      <p:sp>
        <p:nvSpPr>
          <p:cNvPr id="2" name="TextBox 1">
            <a:extLst>
              <a:ext uri="{FF2B5EF4-FFF2-40B4-BE49-F238E27FC236}">
                <a16:creationId xmlns:a16="http://schemas.microsoft.com/office/drawing/2014/main" id="{689117A3-A2D6-ED45-CDC1-ED4224064232}"/>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5" name="Ορθογώνιο 4">
            <a:extLst>
              <a:ext uri="{FF2B5EF4-FFF2-40B4-BE49-F238E27FC236}">
                <a16:creationId xmlns:a16="http://schemas.microsoft.com/office/drawing/2014/main" id="{CE5D1BC6-6FE2-4649-46E9-5869167D63CC}"/>
              </a:ext>
            </a:extLst>
          </p:cNvPr>
          <p:cNvSpPr/>
          <p:nvPr/>
        </p:nvSpPr>
        <p:spPr>
          <a:xfrm>
            <a:off x="1379117" y="1079177"/>
            <a:ext cx="3647986" cy="646331"/>
          </a:xfrm>
          <a:prstGeom prst="rect">
            <a:avLst/>
          </a:prstGeom>
          <a:noFill/>
        </p:spPr>
        <p:txBody>
          <a:bodyPr wrap="none" lIns="91440" tIns="45720" rIns="91440" bIns="45720">
            <a:spAutoFit/>
          </a:bodyPr>
          <a:lstStyle/>
          <a:p>
            <a:pPr algn="ctr"/>
            <a:r>
              <a:rPr lang="en-US" sz="3600" b="0" u="sng" cap="none" spc="0" dirty="0">
                <a:ln w="0"/>
                <a:solidFill>
                  <a:schemeClr val="accent1"/>
                </a:solidFill>
                <a:effectLst>
                  <a:outerShdw blurRad="38100" dist="25400" dir="5400000" algn="ctr" rotWithShape="0">
                    <a:srgbClr val="6E747A">
                      <a:alpha val="43000"/>
                    </a:srgbClr>
                  </a:outerShdw>
                </a:effectLst>
              </a:rPr>
              <a:t>West-</a:t>
            </a:r>
            <a:r>
              <a:rPr lang="el-GR" sz="3600" b="0" u="sng" cap="none" spc="0" dirty="0">
                <a:ln w="0"/>
                <a:solidFill>
                  <a:schemeClr val="accent1"/>
                </a:solidFill>
                <a:effectLst>
                  <a:outerShdw blurRad="38100" dist="25400" dir="5400000" algn="ctr" rotWithShape="0">
                    <a:srgbClr val="6E747A">
                      <a:alpha val="43000"/>
                    </a:srgbClr>
                  </a:outerShdw>
                </a:effectLst>
              </a:rPr>
              <a:t>Λιοναράκης</a:t>
            </a:r>
          </a:p>
        </p:txBody>
      </p:sp>
      <p:graphicFrame>
        <p:nvGraphicFramePr>
          <p:cNvPr id="3" name="Διάγραμμα 2">
            <a:extLst>
              <a:ext uri="{FF2B5EF4-FFF2-40B4-BE49-F238E27FC236}">
                <a16:creationId xmlns:a16="http://schemas.microsoft.com/office/drawing/2014/main" id="{302619B7-5C06-C708-42EA-765C3EEFEDC6}"/>
              </a:ext>
            </a:extLst>
          </p:cNvPr>
          <p:cNvGraphicFramePr/>
          <p:nvPr>
            <p:extLst>
              <p:ext uri="{D42A27DB-BD31-4B8C-83A1-F6EECF244321}">
                <p14:modId xmlns:p14="http://schemas.microsoft.com/office/powerpoint/2010/main" val="1088427963"/>
              </p:ext>
            </p:extLst>
          </p:nvPr>
        </p:nvGraphicFramePr>
        <p:xfrm>
          <a:off x="1088560" y="1715275"/>
          <a:ext cx="4229099" cy="4756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5">
            <a:extLst>
              <a:ext uri="{FF2B5EF4-FFF2-40B4-BE49-F238E27FC236}">
                <a16:creationId xmlns:a16="http://schemas.microsoft.com/office/drawing/2014/main" id="{7F79F4A7-5B4A-8B6C-A1FA-A2A477322453}"/>
              </a:ext>
            </a:extLst>
          </p:cNvPr>
          <p:cNvSpPr/>
          <p:nvPr/>
        </p:nvSpPr>
        <p:spPr>
          <a:xfrm>
            <a:off x="8303241" y="1079177"/>
            <a:ext cx="1320746" cy="646331"/>
          </a:xfrm>
          <a:prstGeom prst="rect">
            <a:avLst/>
          </a:prstGeom>
          <a:noFill/>
        </p:spPr>
        <p:txBody>
          <a:bodyPr wrap="none" lIns="91440" tIns="45720" rIns="91440" bIns="45720">
            <a:spAutoFit/>
          </a:bodyPr>
          <a:lstStyle/>
          <a:p>
            <a:pPr algn="ctr"/>
            <a:r>
              <a:rPr lang="en-US" sz="3600" b="0" u="sng" cap="none" spc="0" dirty="0">
                <a:ln w="0"/>
                <a:solidFill>
                  <a:schemeClr val="accent1"/>
                </a:solidFill>
                <a:effectLst>
                  <a:outerShdw blurRad="38100" dist="25400" dir="5400000" algn="ctr" rotWithShape="0">
                    <a:srgbClr val="6E747A">
                      <a:alpha val="43000"/>
                    </a:srgbClr>
                  </a:outerShdw>
                </a:effectLst>
              </a:rPr>
              <a:t>Mayer</a:t>
            </a:r>
            <a:endParaRPr lang="el-GR" sz="3600" b="0" u="sng"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8" name="Διάγραμμα 7">
            <a:extLst>
              <a:ext uri="{FF2B5EF4-FFF2-40B4-BE49-F238E27FC236}">
                <a16:creationId xmlns:a16="http://schemas.microsoft.com/office/drawing/2014/main" id="{6656537E-E517-0B91-AAD5-0425F9768DBD}"/>
              </a:ext>
            </a:extLst>
          </p:cNvPr>
          <p:cNvGraphicFramePr/>
          <p:nvPr>
            <p:extLst>
              <p:ext uri="{D42A27DB-BD31-4B8C-83A1-F6EECF244321}">
                <p14:modId xmlns:p14="http://schemas.microsoft.com/office/powerpoint/2010/main" val="3324891644"/>
              </p:ext>
            </p:extLst>
          </p:nvPr>
        </p:nvGraphicFramePr>
        <p:xfrm>
          <a:off x="6349711" y="1854426"/>
          <a:ext cx="2613903" cy="47560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Διάγραμμα 8">
            <a:extLst>
              <a:ext uri="{FF2B5EF4-FFF2-40B4-BE49-F238E27FC236}">
                <a16:creationId xmlns:a16="http://schemas.microsoft.com/office/drawing/2014/main" id="{5BB95FD3-E2CD-27A5-1565-51C1D046232B}"/>
              </a:ext>
            </a:extLst>
          </p:cNvPr>
          <p:cNvGraphicFramePr/>
          <p:nvPr>
            <p:extLst>
              <p:ext uri="{D42A27DB-BD31-4B8C-83A1-F6EECF244321}">
                <p14:modId xmlns:p14="http://schemas.microsoft.com/office/powerpoint/2010/main" val="29018664"/>
              </p:ext>
            </p:extLst>
          </p:nvPr>
        </p:nvGraphicFramePr>
        <p:xfrm>
          <a:off x="8963614" y="1854426"/>
          <a:ext cx="2613903" cy="475604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668470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50837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ΠΑΙΧΝΙΔΙ </a:t>
            </a:r>
            <a:r>
              <a:rPr lang="en-US" sz="3200" dirty="0">
                <a:latin typeface="Calibri" panose="020F0502020204030204" pitchFamily="34" charset="0"/>
                <a:cs typeface="Calibri" panose="020F0502020204030204" pitchFamily="34" charset="0"/>
              </a:rPr>
              <a:t>ACTIONBOUND 1</a:t>
            </a:r>
            <a:r>
              <a:rPr lang="el-GR" sz="3200" dirty="0">
                <a:latin typeface="Calibri" panose="020F0502020204030204" pitchFamily="34" charset="0"/>
                <a:cs typeface="Calibri" panose="020F0502020204030204" pitchFamily="34" charset="0"/>
              </a:rPr>
              <a:t>/2</a:t>
            </a:r>
          </a:p>
        </p:txBody>
      </p:sp>
      <p:sp>
        <p:nvSpPr>
          <p:cNvPr id="2" name="TextBox 1">
            <a:extLst>
              <a:ext uri="{FF2B5EF4-FFF2-40B4-BE49-F238E27FC236}">
                <a16:creationId xmlns:a16="http://schemas.microsoft.com/office/drawing/2014/main" id="{689117A3-A2D6-ED45-CDC1-ED4224064232}"/>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sp>
        <p:nvSpPr>
          <p:cNvPr id="3" name="Ορθογώνιο 2">
            <a:extLst>
              <a:ext uri="{FF2B5EF4-FFF2-40B4-BE49-F238E27FC236}">
                <a16:creationId xmlns:a16="http://schemas.microsoft.com/office/drawing/2014/main" id="{35DDD585-15F7-B258-985F-C95A503C2FB0}"/>
              </a:ext>
            </a:extLst>
          </p:cNvPr>
          <p:cNvSpPr/>
          <p:nvPr/>
        </p:nvSpPr>
        <p:spPr>
          <a:xfrm>
            <a:off x="5255866" y="950259"/>
            <a:ext cx="1680267" cy="646331"/>
          </a:xfrm>
          <a:prstGeom prst="rect">
            <a:avLst/>
          </a:prstGeom>
          <a:noFill/>
        </p:spPr>
        <p:txBody>
          <a:bodyPr wrap="none" lIns="91440" tIns="45720" rIns="91440" bIns="45720">
            <a:spAutoFit/>
          </a:bodyPr>
          <a:lstStyle/>
          <a:p>
            <a:pPr algn="ctr"/>
            <a:r>
              <a:rPr lang="el-GR" sz="3600" b="0" u="sng" cap="none" spc="0" dirty="0">
                <a:ln w="0"/>
                <a:solidFill>
                  <a:schemeClr val="accent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Σενάριο</a:t>
            </a:r>
            <a:endParaRPr lang="el-GR" sz="3600" b="0" u="sng" cap="none" spc="0" dirty="0">
              <a:ln w="0"/>
              <a:solidFill>
                <a:schemeClr val="accent1"/>
              </a:solidFill>
              <a:effectLst>
                <a:outerShdw blurRad="38100" dist="25400" dir="5400000" algn="ctr" rotWithShape="0">
                  <a:srgbClr val="6E747A">
                    <a:alpha val="43000"/>
                  </a:srgbClr>
                </a:outerShdw>
              </a:effectLst>
            </a:endParaRPr>
          </a:p>
        </p:txBody>
      </p:sp>
      <p:sp>
        <p:nvSpPr>
          <p:cNvPr id="5" name="Πάπυρος: Οριζόντιος 4">
            <a:extLst>
              <a:ext uri="{FF2B5EF4-FFF2-40B4-BE49-F238E27FC236}">
                <a16:creationId xmlns:a16="http://schemas.microsoft.com/office/drawing/2014/main" id="{6D30CC59-2D24-3737-B660-A79583FB1512}"/>
              </a:ext>
            </a:extLst>
          </p:cNvPr>
          <p:cNvSpPr/>
          <p:nvPr/>
        </p:nvSpPr>
        <p:spPr>
          <a:xfrm>
            <a:off x="986118" y="1039906"/>
            <a:ext cx="10766611" cy="5746376"/>
          </a:xfrm>
          <a:prstGeom prst="horizontalScroll">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600"/>
              </a:spcAft>
            </a:pPr>
            <a:r>
              <a:rPr lang="el-GR"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Στο Παγκρήτιο Στάδιο διοργανώνεται ένα Δέκαθλο αγώνισμα στο οποίο, όσοι καταφέρουν να τερματίσουν, θα παραλάβουν ένα μετάλλιο. Το μετάλλιο αυτό κρύβει την ιστορία του ονόματος των Citius - </a:t>
            </a: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Altius</a:t>
            </a:r>
            <a:r>
              <a:rPr lang="el-GR"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Fortius. Οι ίδιοι θα ήθελαν πολύ να συμμετέχουν στο αγώνισμα για να μάθουν πληροφορίες για την καταγωγή τους. Επειδή όμως δεν ανήκουν στον κόσμο των ανθρώπων, αλλά ανήκουν στον κόσμο των ζώων, ζητούν από τους μαθητές να τους αντιπροσωπεύσουν στο Δέκαθλο παίρνοντας μέρος στο αγώνισμα, ώστε να τους βοηθήσουν να ανακαλύψουν την ιστορία πίσω από τα ονόματά τους.  Οι παίκτες θα πρέπει να ολοκληρώσουν δέκα δοκιμασίες - αγωνίσματα και στο τέλος καθεμίας θα παίρνουν ένα κομμάτι παζλ του μεταλλίου. Για να πάρουν το πολυπόθητο μετάλλιο θα χρειαστεί να ενώσουν τα κομμάτια αυτά και οι πληροφορίες για την προέλευση των ονομάτων των τριών ηρώων θα αποκαλυφθούν.</a:t>
            </a:r>
            <a:endParaRPr lang="el-GR"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Εικόνα 5">
            <a:extLst>
              <a:ext uri="{FF2B5EF4-FFF2-40B4-BE49-F238E27FC236}">
                <a16:creationId xmlns:a16="http://schemas.microsoft.com/office/drawing/2014/main" id="{F04A44CE-EA4A-DDAD-361A-AE8FD7927C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5224" y="5526088"/>
            <a:ext cx="1349748" cy="1376735"/>
          </a:xfrm>
          <a:prstGeom prst="rect">
            <a:avLst/>
          </a:prstGeom>
        </p:spPr>
      </p:pic>
    </p:spTree>
    <p:extLst>
      <p:ext uri="{BB962C8B-B14F-4D97-AF65-F5344CB8AC3E}">
        <p14:creationId xmlns:p14="http://schemas.microsoft.com/office/powerpoint/2010/main" val="1479754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361765" y="242047"/>
            <a:ext cx="50837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ΠΑΙΧΝΙΔΙ </a:t>
            </a:r>
            <a:r>
              <a:rPr lang="en-US" sz="3200" dirty="0">
                <a:latin typeface="Calibri" panose="020F0502020204030204" pitchFamily="34" charset="0"/>
                <a:cs typeface="Calibri" panose="020F0502020204030204" pitchFamily="34" charset="0"/>
              </a:rPr>
              <a:t>ACTIONBOUND </a:t>
            </a:r>
            <a:r>
              <a:rPr lang="el-GR" sz="3200" dirty="0">
                <a:latin typeface="Calibri" panose="020F0502020204030204" pitchFamily="34" charset="0"/>
                <a:cs typeface="Calibri" panose="020F0502020204030204" pitchFamily="34" charset="0"/>
              </a:rPr>
              <a:t>2/2</a:t>
            </a:r>
          </a:p>
        </p:txBody>
      </p:sp>
      <p:sp>
        <p:nvSpPr>
          <p:cNvPr id="2" name="TextBox 1">
            <a:extLst>
              <a:ext uri="{FF2B5EF4-FFF2-40B4-BE49-F238E27FC236}">
                <a16:creationId xmlns:a16="http://schemas.microsoft.com/office/drawing/2014/main" id="{689117A3-A2D6-ED45-CDC1-ED4224064232}"/>
              </a:ext>
            </a:extLst>
          </p:cNvPr>
          <p:cNvSpPr txBox="1"/>
          <p:nvPr/>
        </p:nvSpPr>
        <p:spPr>
          <a:xfrm>
            <a:off x="104775" y="1382286"/>
            <a:ext cx="419100" cy="4093428"/>
          </a:xfrm>
          <a:prstGeom prst="rect">
            <a:avLst/>
          </a:prstGeom>
          <a:noFill/>
        </p:spPr>
        <p:txBody>
          <a:bodyPr wrap="square" rtlCol="0">
            <a:spAutoFit/>
          </a:bodyPr>
          <a:lstStyle/>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Γ</a:t>
            </a:r>
          </a:p>
          <a:p>
            <a:pPr algn="ctr"/>
            <a:r>
              <a:rPr lang="el-GR" sz="2000" dirty="0">
                <a:solidFill>
                  <a:schemeClr val="accent6">
                    <a:lumMod val="60000"/>
                    <a:lumOff val="40000"/>
                  </a:schemeClr>
                </a:solidFill>
              </a:rPr>
              <a:t>Ο</a:t>
            </a:r>
          </a:p>
          <a:p>
            <a:pPr algn="ctr"/>
            <a:r>
              <a:rPr lang="el-GR" sz="2000" dirty="0">
                <a:solidFill>
                  <a:schemeClr val="accent6">
                    <a:lumMod val="60000"/>
                    <a:lumOff val="40000"/>
                  </a:schemeClr>
                </a:solidFill>
              </a:rPr>
              <a:t>Μ</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p:txBody>
      </p:sp>
      <p:pic>
        <p:nvPicPr>
          <p:cNvPr id="7" name="Εικόνα 6">
            <a:extLst>
              <a:ext uri="{FF2B5EF4-FFF2-40B4-BE49-F238E27FC236}">
                <a16:creationId xmlns:a16="http://schemas.microsoft.com/office/drawing/2014/main" id="{56492105-7B7F-50E3-E988-9D19CDB8591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7518" y="1468706"/>
            <a:ext cx="1274445" cy="2519680"/>
          </a:xfrm>
          <a:prstGeom prst="rect">
            <a:avLst/>
          </a:prstGeom>
          <a:noFill/>
          <a:ln>
            <a:noFill/>
          </a:ln>
        </p:spPr>
      </p:pic>
      <p:pic>
        <p:nvPicPr>
          <p:cNvPr id="8" name="Εικόνα 7">
            <a:extLst>
              <a:ext uri="{FF2B5EF4-FFF2-40B4-BE49-F238E27FC236}">
                <a16:creationId xmlns:a16="http://schemas.microsoft.com/office/drawing/2014/main" id="{CC29FAFE-6588-9542-A2EF-23C94AA8BF1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9736" y="1477589"/>
            <a:ext cx="1259840" cy="2519680"/>
          </a:xfrm>
          <a:prstGeom prst="rect">
            <a:avLst/>
          </a:prstGeom>
          <a:noFill/>
          <a:ln>
            <a:noFill/>
          </a:ln>
        </p:spPr>
      </p:pic>
      <p:pic>
        <p:nvPicPr>
          <p:cNvPr id="9" name="Εικόνα 8">
            <a:extLst>
              <a:ext uri="{FF2B5EF4-FFF2-40B4-BE49-F238E27FC236}">
                <a16:creationId xmlns:a16="http://schemas.microsoft.com/office/drawing/2014/main" id="{2637FA1F-5E53-55FC-A83F-B6E84DCA88B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8446" y="4257445"/>
            <a:ext cx="1266190" cy="2519680"/>
          </a:xfrm>
          <a:prstGeom prst="rect">
            <a:avLst/>
          </a:prstGeom>
          <a:noFill/>
          <a:ln>
            <a:noFill/>
          </a:ln>
        </p:spPr>
      </p:pic>
      <p:pic>
        <p:nvPicPr>
          <p:cNvPr id="10" name="Εικόνα 9">
            <a:extLst>
              <a:ext uri="{FF2B5EF4-FFF2-40B4-BE49-F238E27FC236}">
                <a16:creationId xmlns:a16="http://schemas.microsoft.com/office/drawing/2014/main" id="{E0979AB9-FCF7-1515-3532-729F5AD799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25993" y="1457904"/>
            <a:ext cx="1261110" cy="2519680"/>
          </a:xfrm>
          <a:prstGeom prst="rect">
            <a:avLst/>
          </a:prstGeom>
          <a:noFill/>
          <a:ln>
            <a:noFill/>
          </a:ln>
        </p:spPr>
      </p:pic>
      <p:pic>
        <p:nvPicPr>
          <p:cNvPr id="11" name="Εικόνα 10">
            <a:extLst>
              <a:ext uri="{FF2B5EF4-FFF2-40B4-BE49-F238E27FC236}">
                <a16:creationId xmlns:a16="http://schemas.microsoft.com/office/drawing/2014/main" id="{DBF2B4C2-D037-3393-1A60-078C1592B8B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93957" y="4253542"/>
            <a:ext cx="1252855" cy="2519680"/>
          </a:xfrm>
          <a:prstGeom prst="rect">
            <a:avLst/>
          </a:prstGeom>
          <a:noFill/>
          <a:ln>
            <a:noFill/>
          </a:ln>
        </p:spPr>
      </p:pic>
      <p:pic>
        <p:nvPicPr>
          <p:cNvPr id="12" name="Εικόνα 11">
            <a:extLst>
              <a:ext uri="{FF2B5EF4-FFF2-40B4-BE49-F238E27FC236}">
                <a16:creationId xmlns:a16="http://schemas.microsoft.com/office/drawing/2014/main" id="{290F07E9-E648-1280-A596-8761E01A9A2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13293" y="4253542"/>
            <a:ext cx="1273810" cy="2519680"/>
          </a:xfrm>
          <a:prstGeom prst="rect">
            <a:avLst/>
          </a:prstGeom>
          <a:noFill/>
          <a:ln>
            <a:noFill/>
          </a:ln>
        </p:spPr>
      </p:pic>
      <p:pic>
        <p:nvPicPr>
          <p:cNvPr id="13" name="Εικόνα 12">
            <a:extLst>
              <a:ext uri="{FF2B5EF4-FFF2-40B4-BE49-F238E27FC236}">
                <a16:creationId xmlns:a16="http://schemas.microsoft.com/office/drawing/2014/main" id="{32580C6B-509F-A788-353F-923BE751DDF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38633" y="1457904"/>
            <a:ext cx="1266190" cy="2519680"/>
          </a:xfrm>
          <a:prstGeom prst="rect">
            <a:avLst/>
          </a:prstGeom>
          <a:noFill/>
          <a:ln>
            <a:noFill/>
          </a:ln>
        </p:spPr>
      </p:pic>
      <p:pic>
        <p:nvPicPr>
          <p:cNvPr id="15" name="Εικόνα 14">
            <a:extLst>
              <a:ext uri="{FF2B5EF4-FFF2-40B4-BE49-F238E27FC236}">
                <a16:creationId xmlns:a16="http://schemas.microsoft.com/office/drawing/2014/main" id="{0D6114E2-81EA-28B8-E6BC-106751673FB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90503" y="4257446"/>
            <a:ext cx="1261110" cy="2519680"/>
          </a:xfrm>
          <a:prstGeom prst="rect">
            <a:avLst/>
          </a:prstGeom>
          <a:noFill/>
          <a:ln>
            <a:noFill/>
          </a:ln>
        </p:spPr>
      </p:pic>
      <p:sp>
        <p:nvSpPr>
          <p:cNvPr id="16" name="Ορθογώνιο 15">
            <a:extLst>
              <a:ext uri="{FF2B5EF4-FFF2-40B4-BE49-F238E27FC236}">
                <a16:creationId xmlns:a16="http://schemas.microsoft.com/office/drawing/2014/main" id="{BBE09084-77B6-FE03-899F-A56DF01B623E}"/>
              </a:ext>
            </a:extLst>
          </p:cNvPr>
          <p:cNvSpPr/>
          <p:nvPr/>
        </p:nvSpPr>
        <p:spPr>
          <a:xfrm>
            <a:off x="2399508" y="822375"/>
            <a:ext cx="6834114" cy="646331"/>
          </a:xfrm>
          <a:prstGeom prst="rect">
            <a:avLst/>
          </a:prstGeom>
          <a:noFill/>
        </p:spPr>
        <p:txBody>
          <a:bodyPr wrap="none" lIns="91440" tIns="45720" rIns="91440" bIns="45720">
            <a:spAutoFit/>
          </a:bodyPr>
          <a:lstStyle/>
          <a:p>
            <a:pPr algn="ctr"/>
            <a:r>
              <a:rPr lang="el-GR" sz="3600" b="0" u="sng" cap="none" spc="0" dirty="0">
                <a:ln w="0"/>
                <a:solidFill>
                  <a:schemeClr val="accent1"/>
                </a:solidFill>
                <a:effectLst>
                  <a:outerShdw blurRad="38100" dist="25400" dir="5400000" algn="ctr" rotWithShape="0">
                    <a:srgbClr val="6E747A">
                      <a:alpha val="43000"/>
                    </a:srgbClr>
                  </a:outerShdw>
                </a:effectLst>
              </a:rPr>
              <a:t>Αντιπροσωπευτικές φωτογραφίες</a:t>
            </a:r>
          </a:p>
        </p:txBody>
      </p:sp>
      <p:sp>
        <p:nvSpPr>
          <p:cNvPr id="17" name="Ορθογώνιο 16">
            <a:extLst>
              <a:ext uri="{FF2B5EF4-FFF2-40B4-BE49-F238E27FC236}">
                <a16:creationId xmlns:a16="http://schemas.microsoft.com/office/drawing/2014/main" id="{A72E8290-F577-E194-959E-25B9A775C0B5}"/>
              </a:ext>
            </a:extLst>
          </p:cNvPr>
          <p:cNvSpPr/>
          <p:nvPr/>
        </p:nvSpPr>
        <p:spPr>
          <a:xfrm rot="16200000">
            <a:off x="2150343" y="5384106"/>
            <a:ext cx="2602825"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Μετάλλιο</a:t>
            </a:r>
          </a:p>
        </p:txBody>
      </p:sp>
      <p:sp>
        <p:nvSpPr>
          <p:cNvPr id="18" name="Ορθογώνιο 17">
            <a:extLst>
              <a:ext uri="{FF2B5EF4-FFF2-40B4-BE49-F238E27FC236}">
                <a16:creationId xmlns:a16="http://schemas.microsoft.com/office/drawing/2014/main" id="{97609685-7983-9DD0-2981-E75C6AD7D99E}"/>
              </a:ext>
            </a:extLst>
          </p:cNvPr>
          <p:cNvSpPr/>
          <p:nvPr/>
        </p:nvSpPr>
        <p:spPr>
          <a:xfrm rot="16200000">
            <a:off x="-143692" y="5342940"/>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Πολλαπλής επιλογής</a:t>
            </a:r>
          </a:p>
        </p:txBody>
      </p:sp>
      <p:sp>
        <p:nvSpPr>
          <p:cNvPr id="19" name="Ορθογώνιο 18">
            <a:extLst>
              <a:ext uri="{FF2B5EF4-FFF2-40B4-BE49-F238E27FC236}">
                <a16:creationId xmlns:a16="http://schemas.microsoft.com/office/drawing/2014/main" id="{6CF55B85-926E-A151-CA1F-0CE34EE300A8}"/>
              </a:ext>
            </a:extLst>
          </p:cNvPr>
          <p:cNvSpPr/>
          <p:nvPr/>
        </p:nvSpPr>
        <p:spPr>
          <a:xfrm rot="16200000">
            <a:off x="4519419" y="5351674"/>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Εισαγωγή κειμένου</a:t>
            </a:r>
          </a:p>
        </p:txBody>
      </p:sp>
      <p:sp>
        <p:nvSpPr>
          <p:cNvPr id="20" name="Ορθογώνιο 19">
            <a:extLst>
              <a:ext uri="{FF2B5EF4-FFF2-40B4-BE49-F238E27FC236}">
                <a16:creationId xmlns:a16="http://schemas.microsoft.com/office/drawing/2014/main" id="{9966E7D7-E15D-8CF9-A5A5-C5817E5C0CA6}"/>
              </a:ext>
            </a:extLst>
          </p:cNvPr>
          <p:cNvSpPr/>
          <p:nvPr/>
        </p:nvSpPr>
        <p:spPr>
          <a:xfrm rot="16200000">
            <a:off x="6858867" y="5339036"/>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Έρευνα-ικανοποίηση</a:t>
            </a:r>
          </a:p>
        </p:txBody>
      </p:sp>
      <p:sp>
        <p:nvSpPr>
          <p:cNvPr id="21" name="Ορθογώνιο 20">
            <a:extLst>
              <a:ext uri="{FF2B5EF4-FFF2-40B4-BE49-F238E27FC236}">
                <a16:creationId xmlns:a16="http://schemas.microsoft.com/office/drawing/2014/main" id="{D73F96ED-C4D1-EBAF-0D5F-A887712057EA}"/>
              </a:ext>
            </a:extLst>
          </p:cNvPr>
          <p:cNvSpPr/>
          <p:nvPr/>
        </p:nvSpPr>
        <p:spPr>
          <a:xfrm rot="16200000">
            <a:off x="9179107" y="5339035"/>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Τελική κατάταξη</a:t>
            </a:r>
          </a:p>
        </p:txBody>
      </p:sp>
      <p:sp>
        <p:nvSpPr>
          <p:cNvPr id="22" name="Ορθογώνιο 21">
            <a:extLst>
              <a:ext uri="{FF2B5EF4-FFF2-40B4-BE49-F238E27FC236}">
                <a16:creationId xmlns:a16="http://schemas.microsoft.com/office/drawing/2014/main" id="{6CC804AA-77F9-3E91-EFBC-309D6E9A4D3C}"/>
              </a:ext>
            </a:extLst>
          </p:cNvPr>
          <p:cNvSpPr/>
          <p:nvPr/>
        </p:nvSpPr>
        <p:spPr>
          <a:xfrm rot="16200000">
            <a:off x="-166668" y="2543398"/>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Ηχογράφηση</a:t>
            </a:r>
          </a:p>
        </p:txBody>
      </p:sp>
      <p:sp>
        <p:nvSpPr>
          <p:cNvPr id="23" name="Ορθογώνιο 22">
            <a:extLst>
              <a:ext uri="{FF2B5EF4-FFF2-40B4-BE49-F238E27FC236}">
                <a16:creationId xmlns:a16="http://schemas.microsoft.com/office/drawing/2014/main" id="{B924C208-0A4B-310C-879E-1C55A1C735A4}"/>
              </a:ext>
            </a:extLst>
          </p:cNvPr>
          <p:cNvSpPr/>
          <p:nvPr/>
        </p:nvSpPr>
        <p:spPr>
          <a:xfrm rot="16200000">
            <a:off x="2174188" y="2563083"/>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Ανταμοιβή - Παζλ</a:t>
            </a:r>
          </a:p>
        </p:txBody>
      </p:sp>
      <p:sp>
        <p:nvSpPr>
          <p:cNvPr id="24" name="Ορθογώνιο 23">
            <a:extLst>
              <a:ext uri="{FF2B5EF4-FFF2-40B4-BE49-F238E27FC236}">
                <a16:creationId xmlns:a16="http://schemas.microsoft.com/office/drawing/2014/main" id="{F5BA6FDB-42B9-2821-48A6-69622240775B}"/>
              </a:ext>
            </a:extLst>
          </p:cNvPr>
          <p:cNvSpPr/>
          <p:nvPr/>
        </p:nvSpPr>
        <p:spPr>
          <a:xfrm rot="16200000">
            <a:off x="4504001" y="2563083"/>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Βίντεο-ταξινόμηση</a:t>
            </a:r>
          </a:p>
        </p:txBody>
      </p:sp>
      <p:sp>
        <p:nvSpPr>
          <p:cNvPr id="25" name="Ορθογώνιο 24">
            <a:extLst>
              <a:ext uri="{FF2B5EF4-FFF2-40B4-BE49-F238E27FC236}">
                <a16:creationId xmlns:a16="http://schemas.microsoft.com/office/drawing/2014/main" id="{7F69F989-0ED1-EBB6-1D5F-8C005B6C5A45}"/>
              </a:ext>
            </a:extLst>
          </p:cNvPr>
          <p:cNvSpPr/>
          <p:nvPr/>
        </p:nvSpPr>
        <p:spPr>
          <a:xfrm rot="16200000">
            <a:off x="6858867" y="2563083"/>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Φωτογράφηση</a:t>
            </a:r>
          </a:p>
        </p:txBody>
      </p:sp>
      <p:sp>
        <p:nvSpPr>
          <p:cNvPr id="26" name="Ορθογώνιο 25">
            <a:extLst>
              <a:ext uri="{FF2B5EF4-FFF2-40B4-BE49-F238E27FC236}">
                <a16:creationId xmlns:a16="http://schemas.microsoft.com/office/drawing/2014/main" id="{953589EA-2580-CFE4-08C6-688F8DC679CA}"/>
              </a:ext>
            </a:extLst>
          </p:cNvPr>
          <p:cNvSpPr/>
          <p:nvPr/>
        </p:nvSpPr>
        <p:spPr>
          <a:xfrm rot="16200000">
            <a:off x="9179857" y="2543398"/>
            <a:ext cx="2519680" cy="34869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Εντοπισμός σημείου</a:t>
            </a:r>
          </a:p>
        </p:txBody>
      </p:sp>
      <p:pic>
        <p:nvPicPr>
          <p:cNvPr id="5" name="Εικόνα 4">
            <a:extLst>
              <a:ext uri="{FF2B5EF4-FFF2-40B4-BE49-F238E27FC236}">
                <a16:creationId xmlns:a16="http://schemas.microsoft.com/office/drawing/2014/main" id="{DD045C47-E636-36D6-5D80-87583BEFE3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20324" y="1457904"/>
            <a:ext cx="1253014" cy="2520000"/>
          </a:xfrm>
          <a:prstGeom prst="rect">
            <a:avLst/>
          </a:prstGeom>
          <a:noFill/>
          <a:ln>
            <a:noFill/>
          </a:ln>
        </p:spPr>
      </p:pic>
      <p:pic>
        <p:nvPicPr>
          <p:cNvPr id="6" name="Εικόνα 5">
            <a:extLst>
              <a:ext uri="{FF2B5EF4-FFF2-40B4-BE49-F238E27FC236}">
                <a16:creationId xmlns:a16="http://schemas.microsoft.com/office/drawing/2014/main" id="{9FF5CAD3-1944-7013-853A-C1338BA1B8E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34516" y="4298612"/>
            <a:ext cx="1250950" cy="2519680"/>
          </a:xfrm>
          <a:prstGeom prst="rect">
            <a:avLst/>
          </a:prstGeom>
          <a:noFill/>
          <a:ln>
            <a:noFill/>
          </a:ln>
        </p:spPr>
      </p:pic>
    </p:spTree>
    <p:extLst>
      <p:ext uri="{BB962C8B-B14F-4D97-AF65-F5344CB8AC3E}">
        <p14:creationId xmlns:p14="http://schemas.microsoft.com/office/powerpoint/2010/main" val="2543159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37EDB0-87DD-A0C3-9458-3939A24F7698}"/>
              </a:ext>
            </a:extLst>
          </p:cNvPr>
          <p:cNvSpPr>
            <a:spLocks noGrp="1"/>
          </p:cNvSpPr>
          <p:nvPr>
            <p:ph type="ctrTitle"/>
          </p:nvPr>
        </p:nvSpPr>
        <p:spPr>
          <a:xfrm>
            <a:off x="2278672" y="1669888"/>
            <a:ext cx="7951177" cy="2549687"/>
          </a:xfrm>
        </p:spPr>
        <p:txBody>
          <a:bodyPr/>
          <a:lstStyle/>
          <a:p>
            <a:r>
              <a:rPr lang="el-GR" sz="7200" dirty="0"/>
              <a:t>3 </a:t>
            </a:r>
            <a:br>
              <a:rPr lang="el-GR" sz="7200" dirty="0"/>
            </a:br>
            <a:r>
              <a:rPr lang="el-GR" sz="7200" dirty="0"/>
              <a:t>ΕΡΕΥΝΑ</a:t>
            </a:r>
          </a:p>
        </p:txBody>
      </p:sp>
    </p:spTree>
    <p:extLst>
      <p:ext uri="{BB962C8B-B14F-4D97-AF65-F5344CB8AC3E}">
        <p14:creationId xmlns:p14="http://schemas.microsoft.com/office/powerpoint/2010/main" val="1310284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4105835" y="188259"/>
            <a:ext cx="3980330"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Σκοπός της εργασίας</a:t>
            </a:r>
          </a:p>
        </p:txBody>
      </p:sp>
      <p:sp>
        <p:nvSpPr>
          <p:cNvPr id="12" name="TextBox 11">
            <a:extLst>
              <a:ext uri="{FF2B5EF4-FFF2-40B4-BE49-F238E27FC236}">
                <a16:creationId xmlns:a16="http://schemas.microsoft.com/office/drawing/2014/main" id="{87813F5B-7600-5232-A21D-640F1BAFCCF2}"/>
              </a:ext>
            </a:extLst>
          </p:cNvPr>
          <p:cNvSpPr txBox="1"/>
          <p:nvPr/>
        </p:nvSpPr>
        <p:spPr>
          <a:xfrm>
            <a:off x="6956611" y="3263992"/>
            <a:ext cx="5459506" cy="1200329"/>
          </a:xfrm>
          <a:prstGeom prst="rect">
            <a:avLst/>
          </a:prstGeom>
          <a:noFill/>
        </p:spPr>
        <p:txBody>
          <a:bodyPr wrap="square" rtlCol="0">
            <a:spAutoFit/>
          </a:bodyPr>
          <a:lstStyle/>
          <a:p>
            <a:pPr algn="ctr"/>
            <a:r>
              <a:rPr lang="el-GR" sz="2400" b="1" dirty="0">
                <a:latin typeface="Calibri" panose="020F0502020204030204" pitchFamily="34" charset="0"/>
                <a:cs typeface="Calibri" panose="020F0502020204030204" pitchFamily="34" charset="0"/>
              </a:rPr>
              <a:t>Μαθητές</a:t>
            </a:r>
            <a:r>
              <a:rPr lang="el-GR" sz="2400" dirty="0">
                <a:latin typeface="Calibri" panose="020F0502020204030204" pitchFamily="34" charset="0"/>
                <a:cs typeface="Calibri" panose="020F0502020204030204" pitchFamily="34" charset="0"/>
              </a:rPr>
              <a:t>: Δ΄ Δημοτικού</a:t>
            </a:r>
          </a:p>
          <a:p>
            <a:pPr algn="ctr"/>
            <a:r>
              <a:rPr lang="el-GR" sz="2400" b="1" dirty="0">
                <a:latin typeface="Calibri" panose="020F0502020204030204" pitchFamily="34" charset="0"/>
                <a:cs typeface="Calibri" panose="020F0502020204030204" pitchFamily="34" charset="0"/>
              </a:rPr>
              <a:t>Μάθημα</a:t>
            </a:r>
            <a:r>
              <a:rPr lang="el-GR" sz="2400" dirty="0">
                <a:latin typeface="Calibri" panose="020F0502020204030204" pitchFamily="34" charset="0"/>
                <a:cs typeface="Calibri" panose="020F0502020204030204" pitchFamily="34" charset="0"/>
              </a:rPr>
              <a:t>: Μελέτη Περιβάλλοντος</a:t>
            </a:r>
          </a:p>
          <a:p>
            <a:pPr algn="ctr"/>
            <a:r>
              <a:rPr lang="el-GR" sz="2400" b="1" dirty="0">
                <a:latin typeface="Calibri" panose="020F0502020204030204" pitchFamily="34" charset="0"/>
                <a:cs typeface="Calibri" panose="020F0502020204030204" pitchFamily="34" charset="0"/>
              </a:rPr>
              <a:t>Θέμα</a:t>
            </a:r>
            <a:r>
              <a:rPr lang="el-GR" sz="2400" dirty="0">
                <a:latin typeface="Calibri" panose="020F0502020204030204" pitchFamily="34" charset="0"/>
                <a:cs typeface="Calibri" panose="020F0502020204030204" pitchFamily="34" charset="0"/>
              </a:rPr>
              <a:t>: Αγωνίσματα του Στίβου</a:t>
            </a:r>
          </a:p>
        </p:txBody>
      </p:sp>
      <p:graphicFrame>
        <p:nvGraphicFramePr>
          <p:cNvPr id="22" name="Διάγραμμα 21">
            <a:extLst>
              <a:ext uri="{FF2B5EF4-FFF2-40B4-BE49-F238E27FC236}">
                <a16:creationId xmlns:a16="http://schemas.microsoft.com/office/drawing/2014/main" id="{C3B027FB-1180-FDB6-F844-49422B1450F9}"/>
              </a:ext>
            </a:extLst>
          </p:cNvPr>
          <p:cNvGraphicFramePr/>
          <p:nvPr>
            <p:extLst>
              <p:ext uri="{D42A27DB-BD31-4B8C-83A1-F6EECF244321}">
                <p14:modId xmlns:p14="http://schemas.microsoft.com/office/powerpoint/2010/main" val="4092179563"/>
              </p:ext>
            </p:extLst>
          </p:nvPr>
        </p:nvGraphicFramePr>
        <p:xfrm>
          <a:off x="1222189" y="1154824"/>
          <a:ext cx="611990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Εικόνα 5">
            <a:extLst>
              <a:ext uri="{FF2B5EF4-FFF2-40B4-BE49-F238E27FC236}">
                <a16:creationId xmlns:a16="http://schemas.microsoft.com/office/drawing/2014/main" id="{89E7E000-C46A-DEC6-681E-B1592BE166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5340" y="134471"/>
            <a:ext cx="2097503" cy="2097503"/>
          </a:xfrm>
          <a:prstGeom prst="rect">
            <a:avLst/>
          </a:prstGeom>
        </p:spPr>
      </p:pic>
    </p:spTree>
    <p:extLst>
      <p:ext uri="{BB962C8B-B14F-4D97-AF65-F5344CB8AC3E}">
        <p14:creationId xmlns:p14="http://schemas.microsoft.com/office/powerpoint/2010/main" val="3198884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446182" y="280147"/>
            <a:ext cx="5299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ΜΕΘΟΔΟΛΟΓΙΑ ΕΡΕΥΝΑΣ 1/2</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3" name="Πίνακας 4">
            <a:extLst>
              <a:ext uri="{FF2B5EF4-FFF2-40B4-BE49-F238E27FC236}">
                <a16:creationId xmlns:a16="http://schemas.microsoft.com/office/drawing/2014/main" id="{67749661-1780-7612-3CC0-E0596865FCB3}"/>
              </a:ext>
            </a:extLst>
          </p:cNvPr>
          <p:cNvGraphicFramePr>
            <a:graphicFrameLocks noGrp="1"/>
          </p:cNvGraphicFramePr>
          <p:nvPr>
            <p:extLst>
              <p:ext uri="{D42A27DB-BD31-4B8C-83A1-F6EECF244321}">
                <p14:modId xmlns:p14="http://schemas.microsoft.com/office/powerpoint/2010/main" val="4084874486"/>
              </p:ext>
            </p:extLst>
          </p:nvPr>
        </p:nvGraphicFramePr>
        <p:xfrm>
          <a:off x="902444" y="1640093"/>
          <a:ext cx="10895109" cy="3596640"/>
        </p:xfrm>
        <a:graphic>
          <a:graphicData uri="http://schemas.openxmlformats.org/drawingml/2006/table">
            <a:tbl>
              <a:tblPr firstCol="1" bandRow="1">
                <a:tableStyleId>{00A15C55-8517-42AA-B614-E9B94910E393}</a:tableStyleId>
              </a:tblPr>
              <a:tblGrid>
                <a:gridCol w="4139127">
                  <a:extLst>
                    <a:ext uri="{9D8B030D-6E8A-4147-A177-3AD203B41FA5}">
                      <a16:colId xmlns:a16="http://schemas.microsoft.com/office/drawing/2014/main" val="168804507"/>
                    </a:ext>
                  </a:extLst>
                </a:gridCol>
                <a:gridCol w="6755982">
                  <a:extLst>
                    <a:ext uri="{9D8B030D-6E8A-4147-A177-3AD203B41FA5}">
                      <a16:colId xmlns:a16="http://schemas.microsoft.com/office/drawing/2014/main" val="1130253587"/>
                    </a:ext>
                  </a:extLst>
                </a:gridCol>
              </a:tblGrid>
              <a:tr h="370840">
                <a:tc>
                  <a:txBody>
                    <a:bodyPr/>
                    <a:lstStyle/>
                    <a:p>
                      <a:pPr algn="ctr"/>
                      <a:r>
                        <a:rPr lang="el-GR" sz="2000" dirty="0"/>
                        <a:t>Σκοπός έρευνας</a:t>
                      </a:r>
                    </a:p>
                  </a:txBody>
                  <a:tcPr anchor="ctr">
                    <a:solidFill>
                      <a:schemeClr val="accent2"/>
                    </a:solidFill>
                  </a:tcPr>
                </a:tc>
                <a:tc>
                  <a:txBody>
                    <a:bodyPr/>
                    <a:lstStyle/>
                    <a:p>
                      <a:pPr algn="just"/>
                      <a:r>
                        <a:rPr lang="el-GR" sz="2000" kern="1200" dirty="0">
                          <a:solidFill>
                            <a:schemeClr val="dk1"/>
                          </a:solidFill>
                          <a:effectLst/>
                          <a:latin typeface="+mn-lt"/>
                          <a:ea typeface="+mn-ea"/>
                          <a:cs typeface="+mn-cs"/>
                        </a:rPr>
                        <a:t>Αποτίμηση ΕΥ που έχει σχεδιαστεί με τη μέθοδο της εξαε</a:t>
                      </a:r>
                      <a:endParaRPr lang="el-GR" sz="2000" dirty="0"/>
                    </a:p>
                  </a:txBody>
                  <a:tcPr/>
                </a:tc>
                <a:extLst>
                  <a:ext uri="{0D108BD9-81ED-4DB2-BD59-A6C34878D82A}">
                    <a16:rowId xmlns:a16="http://schemas.microsoft.com/office/drawing/2014/main" val="3630862217"/>
                  </a:ext>
                </a:extLst>
              </a:tr>
              <a:tr h="370840">
                <a:tc>
                  <a:txBody>
                    <a:bodyPr/>
                    <a:lstStyle/>
                    <a:p>
                      <a:pPr algn="ctr"/>
                      <a:r>
                        <a:rPr lang="el-GR" sz="2000" dirty="0"/>
                        <a:t>Είδος έρευνας</a:t>
                      </a:r>
                    </a:p>
                  </a:txBody>
                  <a:tcPr anchor="ctr">
                    <a:solidFill>
                      <a:schemeClr val="accent2"/>
                    </a:solidFill>
                  </a:tcPr>
                </a:tc>
                <a:tc>
                  <a:txBody>
                    <a:bodyPr/>
                    <a:lstStyle/>
                    <a:p>
                      <a:r>
                        <a:rPr lang="el-GR" sz="2000" kern="1200" dirty="0">
                          <a:solidFill>
                            <a:schemeClr val="dk1"/>
                          </a:solidFill>
                          <a:effectLst/>
                          <a:latin typeface="+mn-lt"/>
                          <a:ea typeface="+mn-ea"/>
                          <a:cs typeface="+mn-cs"/>
                        </a:rPr>
                        <a:t>Έρευνα αξιολόγησης ΕΥ </a:t>
                      </a:r>
                    </a:p>
                    <a:p>
                      <a:r>
                        <a:rPr lang="el-GR" sz="2000" kern="1200" dirty="0">
                          <a:solidFill>
                            <a:schemeClr val="dk1"/>
                          </a:solidFill>
                          <a:effectLst/>
                          <a:latin typeface="+mn-lt"/>
                          <a:ea typeface="+mn-ea"/>
                          <a:cs typeface="+mn-cs"/>
                        </a:rPr>
                        <a:t>Ποιοτική έρευνα- ανάλυση περιεχομένου</a:t>
                      </a:r>
                      <a:endParaRPr lang="el-GR" sz="2000" dirty="0"/>
                    </a:p>
                  </a:txBody>
                  <a:tcPr/>
                </a:tc>
                <a:extLst>
                  <a:ext uri="{0D108BD9-81ED-4DB2-BD59-A6C34878D82A}">
                    <a16:rowId xmlns:a16="http://schemas.microsoft.com/office/drawing/2014/main" val="335178737"/>
                  </a:ext>
                </a:extLst>
              </a:tr>
              <a:tr h="370840">
                <a:tc>
                  <a:txBody>
                    <a:bodyPr/>
                    <a:lstStyle/>
                    <a:p>
                      <a:pPr algn="ctr"/>
                      <a:r>
                        <a:rPr lang="el-GR" sz="2000" dirty="0"/>
                        <a:t>Χρονική περίοδος</a:t>
                      </a:r>
                    </a:p>
                  </a:txBody>
                  <a:tcPr anchor="ctr">
                    <a:solidFill>
                      <a:schemeClr val="accent2"/>
                    </a:solidFill>
                  </a:tcPr>
                </a:tc>
                <a:tc>
                  <a:txBody>
                    <a:bodyPr/>
                    <a:lstStyle/>
                    <a:p>
                      <a:r>
                        <a:rPr lang="el-GR" sz="2000" kern="1200" dirty="0">
                          <a:solidFill>
                            <a:schemeClr val="dk1"/>
                          </a:solidFill>
                          <a:effectLst/>
                          <a:latin typeface="+mn-lt"/>
                          <a:ea typeface="+mn-ea"/>
                          <a:cs typeface="+mn-cs"/>
                        </a:rPr>
                        <a:t>Ιούνιος του 2022</a:t>
                      </a:r>
                      <a:endParaRPr lang="el-GR" sz="2000" dirty="0"/>
                    </a:p>
                  </a:txBody>
                  <a:tcPr/>
                </a:tc>
                <a:extLst>
                  <a:ext uri="{0D108BD9-81ED-4DB2-BD59-A6C34878D82A}">
                    <a16:rowId xmlns:a16="http://schemas.microsoft.com/office/drawing/2014/main" val="3326836809"/>
                  </a:ext>
                </a:extLst>
              </a:tr>
              <a:tr h="370840">
                <a:tc>
                  <a:txBody>
                    <a:bodyPr/>
                    <a:lstStyle/>
                    <a:p>
                      <a:pPr algn="ctr"/>
                      <a:r>
                        <a:rPr lang="el-GR" sz="2000" b="1" dirty="0">
                          <a:solidFill>
                            <a:schemeClr val="bg1"/>
                          </a:solidFill>
                        </a:rPr>
                        <a:t>Δείγμα έρευνας</a:t>
                      </a:r>
                    </a:p>
                  </a:txBody>
                  <a:tcPr anchor="ctr">
                    <a:solidFill>
                      <a:schemeClr val="accent2"/>
                    </a:solidFill>
                  </a:tcPr>
                </a:tc>
                <a:tc>
                  <a:txBody>
                    <a:bodyPr/>
                    <a:lstStyle/>
                    <a:p>
                      <a:r>
                        <a:rPr lang="el-GR" sz="2000" dirty="0"/>
                        <a:t>Σκόπιμη δειγματοληψία</a:t>
                      </a:r>
                    </a:p>
                    <a:p>
                      <a:r>
                        <a:rPr lang="el-GR" sz="2000" dirty="0"/>
                        <a:t>3 τελειόφοιτοι του ΠΜΣ</a:t>
                      </a:r>
                    </a:p>
                  </a:txBody>
                  <a:tcPr/>
                </a:tc>
                <a:extLst>
                  <a:ext uri="{0D108BD9-81ED-4DB2-BD59-A6C34878D82A}">
                    <a16:rowId xmlns:a16="http://schemas.microsoft.com/office/drawing/2014/main" val="1509170238"/>
                  </a:ext>
                </a:extLst>
              </a:tr>
              <a:tr h="370840">
                <a:tc>
                  <a:txBody>
                    <a:bodyPr/>
                    <a:lstStyle/>
                    <a:p>
                      <a:pPr algn="ctr"/>
                      <a:r>
                        <a:rPr lang="el-GR" sz="2000" b="1" dirty="0">
                          <a:solidFill>
                            <a:schemeClr val="bg1"/>
                          </a:solidFill>
                        </a:rPr>
                        <a:t>Μέσα συλλογής δεδομένων</a:t>
                      </a:r>
                    </a:p>
                  </a:txBody>
                  <a:tcPr anchor="ctr">
                    <a:solidFill>
                      <a:schemeClr val="accent2"/>
                    </a:solidFill>
                  </a:tcPr>
                </a:tc>
                <a:tc>
                  <a:txBody>
                    <a:bodyPr/>
                    <a:lstStyle/>
                    <a:p>
                      <a:r>
                        <a:rPr lang="el-GR" sz="2000" dirty="0"/>
                        <a:t>Ερωτηματολόγιο</a:t>
                      </a:r>
                    </a:p>
                    <a:p>
                      <a:r>
                        <a:rPr lang="el-GR" sz="2000" dirty="0"/>
                        <a:t>Α΄: ΕΔΙΒΕΑ / 63 ερωτήσεις (10 άξονες)</a:t>
                      </a:r>
                    </a:p>
                    <a:p>
                      <a:r>
                        <a:rPr lang="el-GR" sz="2000" dirty="0"/>
                        <a:t>Β΄: ερευνήτρια / 5ερωτήσεις (5 άξονες)</a:t>
                      </a:r>
                    </a:p>
                  </a:txBody>
                  <a:tcPr/>
                </a:tc>
                <a:extLst>
                  <a:ext uri="{0D108BD9-81ED-4DB2-BD59-A6C34878D82A}">
                    <a16:rowId xmlns:a16="http://schemas.microsoft.com/office/drawing/2014/main" val="21416852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kern="1200" dirty="0">
                          <a:solidFill>
                            <a:schemeClr val="bg1"/>
                          </a:solidFill>
                          <a:effectLst/>
                          <a:latin typeface="+mn-lt"/>
                          <a:ea typeface="+mn-ea"/>
                          <a:cs typeface="+mn-cs"/>
                        </a:rPr>
                        <a:t>Μονάδα καταγραφής και ανάλυσης</a:t>
                      </a:r>
                    </a:p>
                  </a:txBody>
                  <a:tcPr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2000" kern="1200" dirty="0">
                          <a:solidFill>
                            <a:schemeClr val="dk1"/>
                          </a:solidFill>
                          <a:effectLst/>
                          <a:latin typeface="+mn-lt"/>
                          <a:ea typeface="+mn-ea"/>
                          <a:cs typeface="+mn-cs"/>
                        </a:rPr>
                        <a:t>φράση με αυτοτελές εννοιολογικό - θεματικό περιεχόμενο</a:t>
                      </a:r>
                    </a:p>
                  </a:txBody>
                  <a:tcPr/>
                </a:tc>
                <a:extLst>
                  <a:ext uri="{0D108BD9-81ED-4DB2-BD59-A6C34878D82A}">
                    <a16:rowId xmlns:a16="http://schemas.microsoft.com/office/drawing/2014/main" val="364862467"/>
                  </a:ext>
                </a:extLst>
              </a:tr>
            </a:tbl>
          </a:graphicData>
        </a:graphic>
      </p:graphicFrame>
      <p:sp>
        <p:nvSpPr>
          <p:cNvPr id="10" name="TextBox 9">
            <a:extLst>
              <a:ext uri="{FF2B5EF4-FFF2-40B4-BE49-F238E27FC236}">
                <a16:creationId xmlns:a16="http://schemas.microsoft.com/office/drawing/2014/main" id="{AA3705DF-496A-E6F1-979C-1E0F396A2FC3}"/>
              </a:ext>
            </a:extLst>
          </p:cNvPr>
          <p:cNvSpPr txBox="1"/>
          <p:nvPr/>
        </p:nvSpPr>
        <p:spPr>
          <a:xfrm>
            <a:off x="5065058" y="909481"/>
            <a:ext cx="2061882" cy="646331"/>
          </a:xfrm>
          <a:prstGeom prst="rect">
            <a:avLst/>
          </a:prstGeom>
          <a:noFill/>
        </p:spPr>
        <p:txBody>
          <a:bodyPr wrap="square">
            <a:spAutoFit/>
          </a:bodyPr>
          <a:lstStyle/>
          <a:p>
            <a:r>
              <a:rPr kumimoji="0" lang="el-GR" sz="3600" b="0" i="0" u="sng" strike="noStrike" kern="1200" cap="none" spc="0" normalizeH="0" baseline="0" noProof="0" dirty="0">
                <a:ln w="0"/>
                <a:solidFill>
                  <a:srgbClr val="E84C22"/>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rPr>
              <a:t>1</a:t>
            </a:r>
            <a:r>
              <a:rPr kumimoji="0" lang="el-GR" sz="3600" b="0" i="0" u="sng" strike="noStrike" kern="1200" cap="none" spc="0" normalizeH="0" baseline="30000" noProof="0" dirty="0">
                <a:ln w="0"/>
                <a:solidFill>
                  <a:srgbClr val="E84C22"/>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rPr>
              <a:t>η</a:t>
            </a:r>
            <a:r>
              <a:rPr kumimoji="0" lang="el-GR" sz="3600" b="0" i="0" u="sng" strike="noStrike" kern="1200" cap="none" spc="0" normalizeH="0" baseline="0" noProof="0" dirty="0">
                <a:ln w="0"/>
                <a:solidFill>
                  <a:srgbClr val="E84C22"/>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rPr>
              <a:t> έρευνα</a:t>
            </a:r>
            <a:endParaRPr lang="el-GR" dirty="0"/>
          </a:p>
        </p:txBody>
      </p:sp>
    </p:spTree>
    <p:extLst>
      <p:ext uri="{BB962C8B-B14F-4D97-AF65-F5344CB8AC3E}">
        <p14:creationId xmlns:p14="http://schemas.microsoft.com/office/powerpoint/2010/main" val="3537997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446182" y="280147"/>
            <a:ext cx="529963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ΜΕΘΟΔΟΛΟΓΙΑ ΕΡΕΥΝΑΣ 2/2</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5" name="Πίνακας 4">
            <a:extLst>
              <a:ext uri="{FF2B5EF4-FFF2-40B4-BE49-F238E27FC236}">
                <a16:creationId xmlns:a16="http://schemas.microsoft.com/office/drawing/2014/main" id="{30414BD8-3A68-58CF-8DEA-C15B42A25A8D}"/>
              </a:ext>
            </a:extLst>
          </p:cNvPr>
          <p:cNvGraphicFramePr>
            <a:graphicFrameLocks noGrp="1"/>
          </p:cNvGraphicFramePr>
          <p:nvPr>
            <p:extLst>
              <p:ext uri="{D42A27DB-BD31-4B8C-83A1-F6EECF244321}">
                <p14:modId xmlns:p14="http://schemas.microsoft.com/office/powerpoint/2010/main" val="1032114132"/>
              </p:ext>
            </p:extLst>
          </p:nvPr>
        </p:nvGraphicFramePr>
        <p:xfrm>
          <a:off x="902444" y="1640093"/>
          <a:ext cx="10868215" cy="3901440"/>
        </p:xfrm>
        <a:graphic>
          <a:graphicData uri="http://schemas.openxmlformats.org/drawingml/2006/table">
            <a:tbl>
              <a:tblPr firstCol="1" bandRow="1">
                <a:tableStyleId>{00A15C55-8517-42AA-B614-E9B94910E393}</a:tableStyleId>
              </a:tblPr>
              <a:tblGrid>
                <a:gridCol w="4135721">
                  <a:extLst>
                    <a:ext uri="{9D8B030D-6E8A-4147-A177-3AD203B41FA5}">
                      <a16:colId xmlns:a16="http://schemas.microsoft.com/office/drawing/2014/main" val="168804507"/>
                    </a:ext>
                  </a:extLst>
                </a:gridCol>
                <a:gridCol w="6732494">
                  <a:extLst>
                    <a:ext uri="{9D8B030D-6E8A-4147-A177-3AD203B41FA5}">
                      <a16:colId xmlns:a16="http://schemas.microsoft.com/office/drawing/2014/main" val="1130253587"/>
                    </a:ext>
                  </a:extLst>
                </a:gridCol>
              </a:tblGrid>
              <a:tr h="370840">
                <a:tc>
                  <a:txBody>
                    <a:bodyPr/>
                    <a:lstStyle/>
                    <a:p>
                      <a:pPr algn="ctr"/>
                      <a:r>
                        <a:rPr lang="el-GR" sz="2000" dirty="0"/>
                        <a:t>Σκοπός έρευνας</a:t>
                      </a:r>
                    </a:p>
                  </a:txBody>
                  <a:tcPr anchor="ctr">
                    <a:solidFill>
                      <a:schemeClr val="accent2"/>
                    </a:solidFill>
                  </a:tcPr>
                </a:tc>
                <a:tc>
                  <a:txBody>
                    <a:bodyPr/>
                    <a:lstStyle/>
                    <a:p>
                      <a:r>
                        <a:rPr lang="el-GR" sz="2000" dirty="0"/>
                        <a:t>Μελέτη των μαθησιακών αποτελεσμάτων ερευνώντας τις γνώσεις πριν-μετά / Εντοπισμός αποτελεσματικότητας εκπαιδευτικής παρέμβασης</a:t>
                      </a:r>
                    </a:p>
                  </a:txBody>
                  <a:tcPr/>
                </a:tc>
                <a:extLst>
                  <a:ext uri="{0D108BD9-81ED-4DB2-BD59-A6C34878D82A}">
                    <a16:rowId xmlns:a16="http://schemas.microsoft.com/office/drawing/2014/main" val="3630862217"/>
                  </a:ext>
                </a:extLst>
              </a:tr>
              <a:tr h="370840">
                <a:tc>
                  <a:txBody>
                    <a:bodyPr/>
                    <a:lstStyle/>
                    <a:p>
                      <a:pPr algn="ctr"/>
                      <a:r>
                        <a:rPr lang="el-GR" sz="2000" dirty="0"/>
                        <a:t>Είδος έρευνας</a:t>
                      </a:r>
                    </a:p>
                  </a:txBody>
                  <a:tcPr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2000" kern="1200" dirty="0">
                          <a:solidFill>
                            <a:schemeClr val="dk1"/>
                          </a:solidFill>
                          <a:effectLst/>
                          <a:latin typeface="+mn-lt"/>
                          <a:ea typeface="+mn-ea"/>
                          <a:cs typeface="+mn-cs"/>
                        </a:rPr>
                        <a:t>Ποιοτική έρευνα- ανάλυση περιεχομένου</a:t>
                      </a:r>
                      <a:endParaRPr lang="el-GR" sz="2000" dirty="0"/>
                    </a:p>
                    <a:p>
                      <a:r>
                        <a:rPr lang="el-GR" sz="2000" kern="1200" dirty="0">
                          <a:solidFill>
                            <a:schemeClr val="dk1"/>
                          </a:solidFill>
                          <a:effectLst/>
                          <a:latin typeface="+mn-lt"/>
                          <a:ea typeface="+mn-ea"/>
                          <a:cs typeface="+mn-cs"/>
                        </a:rPr>
                        <a:t>pre-test / post-test</a:t>
                      </a:r>
                      <a:endParaRPr lang="el-GR" sz="2000" dirty="0"/>
                    </a:p>
                  </a:txBody>
                  <a:tcPr/>
                </a:tc>
                <a:extLst>
                  <a:ext uri="{0D108BD9-81ED-4DB2-BD59-A6C34878D82A}">
                    <a16:rowId xmlns:a16="http://schemas.microsoft.com/office/drawing/2014/main" val="335178737"/>
                  </a:ext>
                </a:extLst>
              </a:tr>
              <a:tr h="370840">
                <a:tc>
                  <a:txBody>
                    <a:bodyPr/>
                    <a:lstStyle/>
                    <a:p>
                      <a:pPr algn="ctr"/>
                      <a:r>
                        <a:rPr lang="el-GR" sz="2000" dirty="0"/>
                        <a:t>Χρονική περίοδος</a:t>
                      </a:r>
                    </a:p>
                  </a:txBody>
                  <a:tcPr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2000" kern="1200" dirty="0">
                          <a:solidFill>
                            <a:schemeClr val="dk1"/>
                          </a:solidFill>
                          <a:effectLst/>
                          <a:latin typeface="+mn-lt"/>
                          <a:ea typeface="+mn-ea"/>
                          <a:cs typeface="+mn-cs"/>
                        </a:rPr>
                        <a:t>Ιούνιος του 2022</a:t>
                      </a:r>
                      <a:endParaRPr lang="el-GR" sz="2000" dirty="0"/>
                    </a:p>
                  </a:txBody>
                  <a:tcPr/>
                </a:tc>
                <a:extLst>
                  <a:ext uri="{0D108BD9-81ED-4DB2-BD59-A6C34878D82A}">
                    <a16:rowId xmlns:a16="http://schemas.microsoft.com/office/drawing/2014/main" val="3326836809"/>
                  </a:ext>
                </a:extLst>
              </a:tr>
              <a:tr h="370840">
                <a:tc>
                  <a:txBody>
                    <a:bodyPr/>
                    <a:lstStyle/>
                    <a:p>
                      <a:pPr algn="ctr"/>
                      <a:r>
                        <a:rPr lang="el-GR" sz="2000" dirty="0"/>
                        <a:t>Δείγμα έρευνας</a:t>
                      </a:r>
                    </a:p>
                  </a:txBody>
                  <a:tcPr anchor="ctr">
                    <a:solidFill>
                      <a:schemeClr val="accent2"/>
                    </a:solidFill>
                  </a:tcPr>
                </a:tc>
                <a:tc>
                  <a:txBody>
                    <a:bodyPr/>
                    <a:lstStyle/>
                    <a:p>
                      <a:r>
                        <a:rPr lang="el-GR" sz="2000" kern="1200" dirty="0">
                          <a:solidFill>
                            <a:schemeClr val="dk1"/>
                          </a:solidFill>
                          <a:effectLst/>
                          <a:latin typeface="+mn-lt"/>
                          <a:ea typeface="+mn-ea"/>
                          <a:cs typeface="+mn-cs"/>
                        </a:rPr>
                        <a:t>σκόπιμη δειγματοληψία ευκολίας</a:t>
                      </a:r>
                    </a:p>
                    <a:p>
                      <a:r>
                        <a:rPr lang="el-GR" sz="2000" kern="1200" dirty="0">
                          <a:solidFill>
                            <a:schemeClr val="dk1"/>
                          </a:solidFill>
                          <a:effectLst/>
                          <a:latin typeface="+mn-lt"/>
                          <a:ea typeface="+mn-ea"/>
                          <a:cs typeface="+mn-cs"/>
                        </a:rPr>
                        <a:t>6 μαθητές Δ' τάξη (45</a:t>
                      </a:r>
                      <a:r>
                        <a:rPr lang="el-GR" sz="2000" kern="1200" baseline="30000" dirty="0">
                          <a:solidFill>
                            <a:schemeClr val="dk1"/>
                          </a:solidFill>
                          <a:effectLst/>
                          <a:latin typeface="+mn-lt"/>
                          <a:ea typeface="+mn-ea"/>
                          <a:cs typeface="+mn-cs"/>
                        </a:rPr>
                        <a:t>ου</a:t>
                      </a:r>
                      <a:r>
                        <a:rPr lang="el-GR" sz="2000" kern="1200" dirty="0">
                          <a:solidFill>
                            <a:schemeClr val="dk1"/>
                          </a:solidFill>
                          <a:effectLst/>
                          <a:latin typeface="+mn-lt"/>
                          <a:ea typeface="+mn-ea"/>
                          <a:cs typeface="+mn-cs"/>
                        </a:rPr>
                        <a:t> </a:t>
                      </a:r>
                      <a:r>
                        <a:rPr lang="el-GR" sz="2000" kern="1200" dirty="0" err="1">
                          <a:solidFill>
                            <a:schemeClr val="dk1"/>
                          </a:solidFill>
                          <a:effectLst/>
                          <a:latin typeface="+mn-lt"/>
                          <a:ea typeface="+mn-ea"/>
                          <a:cs typeface="+mn-cs"/>
                        </a:rPr>
                        <a:t>Δ.Σχ</a:t>
                      </a:r>
                      <a:r>
                        <a:rPr lang="el-GR" sz="2000" kern="1200" dirty="0">
                          <a:solidFill>
                            <a:schemeClr val="dk1"/>
                          </a:solidFill>
                          <a:effectLst/>
                          <a:latin typeface="+mn-lt"/>
                          <a:ea typeface="+mn-ea"/>
                          <a:cs typeface="+mn-cs"/>
                        </a:rPr>
                        <a:t>. Ηρακλείου)</a:t>
                      </a:r>
                      <a:endParaRPr lang="el-GR" sz="2000" dirty="0"/>
                    </a:p>
                  </a:txBody>
                  <a:tcPr/>
                </a:tc>
                <a:extLst>
                  <a:ext uri="{0D108BD9-81ED-4DB2-BD59-A6C34878D82A}">
                    <a16:rowId xmlns:a16="http://schemas.microsoft.com/office/drawing/2014/main" val="1613330287"/>
                  </a:ext>
                </a:extLst>
              </a:tr>
              <a:tr h="370840">
                <a:tc>
                  <a:txBody>
                    <a:bodyPr/>
                    <a:lstStyle/>
                    <a:p>
                      <a:pPr algn="ctr"/>
                      <a:r>
                        <a:rPr lang="el-GR" sz="2000" b="1" dirty="0">
                          <a:solidFill>
                            <a:schemeClr val="bg1"/>
                          </a:solidFill>
                        </a:rPr>
                        <a:t>Μέσα συλλογής δεδομένων</a:t>
                      </a:r>
                    </a:p>
                  </a:txBody>
                  <a:tcPr anchor="ctr">
                    <a:solidFill>
                      <a:schemeClr val="accent2"/>
                    </a:solidFill>
                  </a:tcPr>
                </a:tc>
                <a:tc>
                  <a:txBody>
                    <a:bodyPr/>
                    <a:lstStyle/>
                    <a:p>
                      <a:r>
                        <a:rPr lang="el-GR" sz="2000" kern="1200" dirty="0">
                          <a:solidFill>
                            <a:schemeClr val="dk1"/>
                          </a:solidFill>
                          <a:effectLst/>
                          <a:latin typeface="+mn-lt"/>
                          <a:ea typeface="+mn-ea"/>
                          <a:cs typeface="+mn-cs"/>
                        </a:rPr>
                        <a:t>αυτοσχέδιο τεστ ελέγχου γνώσεων με 7 ερωτήσεις ανοιχτής απάντησης (7 άξονες)</a:t>
                      </a:r>
                      <a:endParaRPr lang="el-GR" sz="2000" dirty="0"/>
                    </a:p>
                  </a:txBody>
                  <a:tcPr/>
                </a:tc>
                <a:extLst>
                  <a:ext uri="{0D108BD9-81ED-4DB2-BD59-A6C34878D82A}">
                    <a16:rowId xmlns:a16="http://schemas.microsoft.com/office/drawing/2014/main" val="30791407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1" kern="1200" dirty="0">
                          <a:solidFill>
                            <a:schemeClr val="bg1"/>
                          </a:solidFill>
                          <a:effectLst/>
                          <a:latin typeface="+mn-lt"/>
                          <a:ea typeface="+mn-ea"/>
                          <a:cs typeface="+mn-cs"/>
                        </a:rPr>
                        <a:t>Μονάδα καταγραφής και ανάλυσης</a:t>
                      </a:r>
                    </a:p>
                  </a:txBody>
                  <a:tcPr anchor="ctr">
                    <a:solidFill>
                      <a:schemeClr val="accent2"/>
                    </a:solidFill>
                  </a:tcPr>
                </a:tc>
                <a:tc>
                  <a:txBody>
                    <a:bodyPr/>
                    <a:lstStyle/>
                    <a:p>
                      <a:r>
                        <a:rPr lang="el-GR" sz="2000" kern="1200" dirty="0">
                          <a:solidFill>
                            <a:schemeClr val="dk1"/>
                          </a:solidFill>
                          <a:effectLst/>
                          <a:latin typeface="+mn-lt"/>
                          <a:ea typeface="+mn-ea"/>
                          <a:cs typeface="+mn-cs"/>
                        </a:rPr>
                        <a:t>φράση με αυτοτελές εννοιολογικό - θεματικό περιεχόμενο</a:t>
                      </a:r>
                    </a:p>
                  </a:txBody>
                  <a:tcPr/>
                </a:tc>
                <a:extLst>
                  <a:ext uri="{0D108BD9-81ED-4DB2-BD59-A6C34878D82A}">
                    <a16:rowId xmlns:a16="http://schemas.microsoft.com/office/drawing/2014/main" val="1672661006"/>
                  </a:ext>
                </a:extLst>
              </a:tr>
            </a:tbl>
          </a:graphicData>
        </a:graphic>
      </p:graphicFrame>
      <p:sp>
        <p:nvSpPr>
          <p:cNvPr id="6" name="TextBox 5">
            <a:extLst>
              <a:ext uri="{FF2B5EF4-FFF2-40B4-BE49-F238E27FC236}">
                <a16:creationId xmlns:a16="http://schemas.microsoft.com/office/drawing/2014/main" id="{D172BA55-14AB-BB93-F70D-EE8105201789}"/>
              </a:ext>
            </a:extLst>
          </p:cNvPr>
          <p:cNvSpPr txBox="1"/>
          <p:nvPr/>
        </p:nvSpPr>
        <p:spPr>
          <a:xfrm>
            <a:off x="5065058" y="909481"/>
            <a:ext cx="2061882" cy="646331"/>
          </a:xfrm>
          <a:prstGeom prst="rect">
            <a:avLst/>
          </a:prstGeom>
          <a:noFill/>
        </p:spPr>
        <p:txBody>
          <a:bodyPr wrap="square">
            <a:spAutoFit/>
          </a:bodyPr>
          <a:lstStyle/>
          <a:p>
            <a:r>
              <a:rPr kumimoji="0" lang="el-GR" sz="3600" b="0" i="0" u="sng" strike="noStrike" kern="1200" cap="none" spc="0" normalizeH="0" baseline="0" noProof="0" dirty="0">
                <a:ln w="0"/>
                <a:solidFill>
                  <a:srgbClr val="E84C22"/>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rPr>
              <a:t>2</a:t>
            </a:r>
            <a:r>
              <a:rPr kumimoji="0" lang="el-GR" sz="3600" b="0" i="0" u="sng" strike="noStrike" kern="1200" cap="none" spc="0" normalizeH="0" baseline="30000" noProof="0" dirty="0">
                <a:ln w="0"/>
                <a:solidFill>
                  <a:srgbClr val="E84C22"/>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rPr>
              <a:t>η</a:t>
            </a:r>
            <a:r>
              <a:rPr kumimoji="0" lang="el-GR" sz="3600" b="0" i="0" u="sng" strike="noStrike" kern="1200" cap="none" spc="0" normalizeH="0" baseline="0" noProof="0" dirty="0">
                <a:ln w="0"/>
                <a:solidFill>
                  <a:srgbClr val="E84C22"/>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rPr>
              <a:t> έρευνα</a:t>
            </a:r>
            <a:endParaRPr lang="el-GR" dirty="0"/>
          </a:p>
        </p:txBody>
      </p:sp>
    </p:spTree>
    <p:extLst>
      <p:ext uri="{BB962C8B-B14F-4D97-AF65-F5344CB8AC3E}">
        <p14:creationId xmlns:p14="http://schemas.microsoft.com/office/powerpoint/2010/main" val="1098657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Ορθογώνιο: Στρογγύλεμα γωνιών 4">
            <a:extLst>
              <a:ext uri="{FF2B5EF4-FFF2-40B4-BE49-F238E27FC236}">
                <a16:creationId xmlns:a16="http://schemas.microsoft.com/office/drawing/2014/main" id="{C0A7DDBA-1EBB-286F-F224-3D5DBB30471A}"/>
              </a:ext>
            </a:extLst>
          </p:cNvPr>
          <p:cNvSpPr/>
          <p:nvPr/>
        </p:nvSpPr>
        <p:spPr>
          <a:xfrm>
            <a:off x="3867150" y="2152650"/>
            <a:ext cx="7293909" cy="284965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a:extLst>
              <a:ext uri="{FF2B5EF4-FFF2-40B4-BE49-F238E27FC236}">
                <a16:creationId xmlns:a16="http://schemas.microsoft.com/office/drawing/2014/main" id="{35798998-0AC5-2DE0-A395-37B7EED312FB}"/>
              </a:ext>
            </a:extLst>
          </p:cNvPr>
          <p:cNvSpPr txBox="1"/>
          <p:nvPr/>
        </p:nvSpPr>
        <p:spPr>
          <a:xfrm>
            <a:off x="2590800" y="2228850"/>
            <a:ext cx="9986682" cy="3539430"/>
          </a:xfrm>
          <a:prstGeom prst="rect">
            <a:avLst/>
          </a:prstGeom>
          <a:noFill/>
        </p:spPr>
        <p:txBody>
          <a:bodyPr wrap="square" rtlCol="0">
            <a:spAutoFit/>
          </a:bodyPr>
          <a:lstStyle/>
          <a:p>
            <a:pPr algn="ctr"/>
            <a:r>
              <a:rPr lang="el-GR" sz="6000" dirty="0">
                <a:solidFill>
                  <a:schemeClr val="bg1"/>
                </a:solidFill>
              </a:rPr>
              <a:t>ΑΠΟΤΕΛΕΣΜΑΤΑ</a:t>
            </a:r>
          </a:p>
          <a:p>
            <a:pPr algn="ctr"/>
            <a:r>
              <a:rPr lang="el-GR" sz="6000" dirty="0">
                <a:solidFill>
                  <a:schemeClr val="bg1"/>
                </a:solidFill>
              </a:rPr>
              <a:t>1</a:t>
            </a:r>
            <a:r>
              <a:rPr lang="el-GR" sz="6000" baseline="30000" dirty="0">
                <a:solidFill>
                  <a:schemeClr val="bg1"/>
                </a:solidFill>
              </a:rPr>
              <a:t>ης</a:t>
            </a:r>
            <a:r>
              <a:rPr lang="el-GR" sz="6000" dirty="0">
                <a:solidFill>
                  <a:schemeClr val="bg1"/>
                </a:solidFill>
              </a:rPr>
              <a:t> ΕΡΕΥΝΑΣ</a:t>
            </a:r>
          </a:p>
          <a:p>
            <a:pPr algn="ctr"/>
            <a:r>
              <a:rPr lang="el-GR" sz="4400" dirty="0">
                <a:solidFill>
                  <a:schemeClr val="bg1"/>
                </a:solidFill>
              </a:rPr>
              <a:t>ΑΝΑ ΕΡΕΥΝΗΤΙΚΟ ΕΡΩΤΗΜΑ </a:t>
            </a:r>
          </a:p>
          <a:p>
            <a:pPr algn="ctr"/>
            <a:endParaRPr lang="el-GR" sz="6000" dirty="0">
              <a:solidFill>
                <a:schemeClr val="bg1"/>
              </a:solidFill>
            </a:endParaRPr>
          </a:p>
        </p:txBody>
      </p:sp>
    </p:spTree>
    <p:extLst>
      <p:ext uri="{BB962C8B-B14F-4D97-AF65-F5344CB8AC3E}">
        <p14:creationId xmlns:p14="http://schemas.microsoft.com/office/powerpoint/2010/main" val="1289830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1/10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902959145"/>
              </p:ext>
            </p:extLst>
          </p:nvPr>
        </p:nvGraphicFramePr>
        <p:xfrm>
          <a:off x="1612899" y="2312895"/>
          <a:ext cx="9791701" cy="4332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2852419" y="1051112"/>
            <a:ext cx="6487162" cy="1077218"/>
          </a:xfrm>
          <a:prstGeom prst="rect">
            <a:avLst/>
          </a:prstGeom>
          <a:noFill/>
        </p:spPr>
        <p:txBody>
          <a:bodyPr wrap="none" lIns="91440" tIns="45720" rIns="91440" bIns="45720">
            <a:spAutoFit/>
          </a:bodyPr>
          <a:lstStyle/>
          <a:p>
            <a:pPr algn="ctr"/>
            <a:r>
              <a:rPr lang="el-GR" sz="3200" dirty="0">
                <a:ln w="0"/>
                <a:solidFill>
                  <a:schemeClr val="accent1"/>
                </a:solidFill>
                <a:effectLst>
                  <a:outerShdw blurRad="38100" dist="25400" dir="5400000" algn="ctr" rotWithShape="0">
                    <a:srgbClr val="6E747A">
                      <a:alpha val="43000"/>
                    </a:srgbClr>
                  </a:outerShdw>
                </a:effectLst>
              </a:rPr>
              <a:t>1. </a:t>
            </a:r>
            <a:r>
              <a:rPr lang="el-GR" sz="3200" u="sng" dirty="0">
                <a:ln w="0"/>
                <a:solidFill>
                  <a:schemeClr val="accent1"/>
                </a:solidFill>
                <a:effectLst>
                  <a:outerShdw blurRad="38100" dist="25400" dir="5400000" algn="ctr" rotWithShape="0">
                    <a:srgbClr val="6E747A">
                      <a:alpha val="43000"/>
                    </a:srgbClr>
                  </a:outerShdw>
                </a:effectLst>
              </a:rPr>
              <a:t>Υπάρχει Επιστημονική συνοχή και </a:t>
            </a:r>
          </a:p>
          <a:p>
            <a:pPr algn="ctr"/>
            <a:r>
              <a:rPr lang="el-GR" sz="3200" u="sng" dirty="0">
                <a:ln w="0"/>
                <a:solidFill>
                  <a:schemeClr val="accent1"/>
                </a:solidFill>
                <a:effectLst>
                  <a:outerShdw blurRad="38100" dist="25400" dir="5400000" algn="ctr" rotWithShape="0">
                    <a:srgbClr val="6E747A">
                      <a:alpha val="43000"/>
                    </a:srgbClr>
                  </a:outerShdw>
                </a:effectLst>
              </a:rPr>
              <a:t>Τεκμηρίωση του Ε.Υ.; </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2573462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2/10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3568259915"/>
              </p:ext>
            </p:extLst>
          </p:nvPr>
        </p:nvGraphicFramePr>
        <p:xfrm>
          <a:off x="963706" y="1947914"/>
          <a:ext cx="10796494" cy="499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1508039" y="1051112"/>
            <a:ext cx="8334461" cy="1077218"/>
          </a:xfrm>
          <a:prstGeom prst="rect">
            <a:avLst/>
          </a:prstGeom>
          <a:noFill/>
        </p:spPr>
        <p:txBody>
          <a:bodyPr wrap="none" lIns="91440" tIns="45720" rIns="91440" bIns="45720">
            <a:spAutoFit/>
          </a:bodyPr>
          <a:lstStyle/>
          <a:p>
            <a:pPr marL="514350" indent="-514350" algn="ctr">
              <a:buAutoNum type="arabicPeriod" startAt="2"/>
            </a:pPr>
            <a:r>
              <a:rPr lang="el-GR" sz="3200" u="sng" dirty="0">
                <a:ln w="0"/>
                <a:solidFill>
                  <a:schemeClr val="accent1"/>
                </a:solidFill>
                <a:effectLst>
                  <a:outerShdw blurRad="38100" dist="25400" dir="5400000" algn="ctr" rotWithShape="0">
                    <a:srgbClr val="6E747A">
                      <a:alpha val="43000"/>
                    </a:srgbClr>
                  </a:outerShdw>
                </a:effectLst>
              </a:rPr>
              <a:t>Το Ε.Υ. συμβάλλει στην απλή και κατανοητή </a:t>
            </a:r>
          </a:p>
          <a:p>
            <a:pPr algn="ctr"/>
            <a:r>
              <a:rPr lang="el-GR" sz="3200" u="sng" dirty="0">
                <a:ln w="0"/>
                <a:solidFill>
                  <a:schemeClr val="accent1"/>
                </a:solidFill>
                <a:effectLst>
                  <a:outerShdw blurRad="38100" dist="25400" dir="5400000" algn="ctr" rotWithShape="0">
                    <a:srgbClr val="6E747A">
                      <a:alpha val="43000"/>
                    </a:srgbClr>
                  </a:outerShdw>
                </a:effectLst>
              </a:rPr>
              <a:t>παρουσίαση του γνωστικού αντικειμένου; </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4082514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3/10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3302052886"/>
              </p:ext>
            </p:extLst>
          </p:nvPr>
        </p:nvGraphicFramePr>
        <p:xfrm>
          <a:off x="1612899" y="1892301"/>
          <a:ext cx="9791701" cy="4753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3768087" y="1051112"/>
            <a:ext cx="4655825" cy="584775"/>
          </a:xfrm>
          <a:prstGeom prst="rect">
            <a:avLst/>
          </a:prstGeom>
          <a:noFill/>
        </p:spPr>
        <p:txBody>
          <a:bodyPr wrap="none" lIns="91440" tIns="45720" rIns="91440" bIns="45720">
            <a:spAutoFit/>
          </a:bodyPr>
          <a:lstStyle/>
          <a:p>
            <a:pPr algn="ctr"/>
            <a:r>
              <a:rPr lang="el-GR" sz="3200" dirty="0">
                <a:ln w="0"/>
                <a:solidFill>
                  <a:schemeClr val="accent1"/>
                </a:solidFill>
                <a:effectLst>
                  <a:outerShdw blurRad="38100" dist="25400" dir="5400000" algn="ctr" rotWithShape="0">
                    <a:srgbClr val="6E747A">
                      <a:alpha val="43000"/>
                    </a:srgbClr>
                  </a:outerShdw>
                </a:effectLst>
              </a:rPr>
              <a:t>3.	</a:t>
            </a:r>
            <a:r>
              <a:rPr lang="el-GR" sz="3200" u="sng" dirty="0">
                <a:ln w="0"/>
                <a:solidFill>
                  <a:schemeClr val="accent1"/>
                </a:solidFill>
                <a:effectLst>
                  <a:outerShdw blurRad="38100" dist="25400" dir="5400000" algn="ctr" rotWithShape="0">
                    <a:srgbClr val="6E747A">
                      <a:alpha val="43000"/>
                    </a:srgbClr>
                  </a:outerShdw>
                </a:effectLst>
              </a:rPr>
              <a:t>Είναι το Ε.Υ. εύχρηστο; </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990235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4/10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4008494346"/>
              </p:ext>
            </p:extLst>
          </p:nvPr>
        </p:nvGraphicFramePr>
        <p:xfrm>
          <a:off x="1295400" y="2483151"/>
          <a:ext cx="9984441" cy="3904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2641817" y="1051112"/>
            <a:ext cx="6908366" cy="1077218"/>
          </a:xfrm>
          <a:prstGeom prst="rect">
            <a:avLst/>
          </a:prstGeom>
          <a:noFill/>
        </p:spPr>
        <p:txBody>
          <a:bodyPr wrap="none" lIns="91440" tIns="45720" rIns="91440" bIns="45720">
            <a:spAutoFit/>
          </a:bodyPr>
          <a:lstStyle/>
          <a:p>
            <a:pPr marL="514350" indent="-514350" algn="ctr">
              <a:buAutoNum type="arabicPeriod" startAt="4"/>
            </a:pPr>
            <a:r>
              <a:rPr lang="el-GR" sz="3200" u="sng" dirty="0">
                <a:ln w="0"/>
                <a:solidFill>
                  <a:schemeClr val="accent1"/>
                </a:solidFill>
                <a:effectLst>
                  <a:outerShdw blurRad="38100" dist="25400" dir="5400000" algn="ctr" rotWithShape="0">
                    <a:srgbClr val="6E747A">
                      <a:alpha val="43000"/>
                    </a:srgbClr>
                  </a:outerShdw>
                </a:effectLst>
              </a:rPr>
              <a:t>Το Ε.Υ. υποστηρίζει - καθοδηγεί τον </a:t>
            </a:r>
          </a:p>
          <a:p>
            <a:pPr algn="ctr"/>
            <a:r>
              <a:rPr lang="el-GR" sz="3200" u="sng" dirty="0">
                <a:ln w="0"/>
                <a:solidFill>
                  <a:schemeClr val="accent1"/>
                </a:solidFill>
                <a:effectLst>
                  <a:outerShdw blurRad="38100" dist="25400" dir="5400000" algn="ctr" rotWithShape="0">
                    <a:srgbClr val="6E747A">
                      <a:alpha val="43000"/>
                    </a:srgbClr>
                  </a:outerShdw>
                </a:effectLst>
              </a:rPr>
              <a:t>εκπαιδευόμενο στη μελέτη του; </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383708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5/10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1308628388"/>
              </p:ext>
            </p:extLst>
          </p:nvPr>
        </p:nvGraphicFramePr>
        <p:xfrm>
          <a:off x="1075766" y="2043953"/>
          <a:ext cx="10623176" cy="4751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2332886" y="1051112"/>
            <a:ext cx="7526228" cy="1077218"/>
          </a:xfrm>
          <a:prstGeom prst="rect">
            <a:avLst/>
          </a:prstGeom>
          <a:noFill/>
        </p:spPr>
        <p:txBody>
          <a:bodyPr wrap="none" lIns="91440" tIns="45720" rIns="91440" bIns="45720">
            <a:spAutoFit/>
          </a:bodyPr>
          <a:lstStyle/>
          <a:p>
            <a:pPr marL="514350" indent="-514350" algn="ctr">
              <a:buAutoNum type="arabicPeriod" startAt="5"/>
            </a:pPr>
            <a:r>
              <a:rPr lang="el-GR" sz="3200" u="sng" dirty="0">
                <a:ln w="0"/>
                <a:solidFill>
                  <a:schemeClr val="accent1"/>
                </a:solidFill>
                <a:effectLst>
                  <a:outerShdw blurRad="38100" dist="25400" dir="5400000" algn="ctr" rotWithShape="0">
                    <a:srgbClr val="6E747A">
                      <a:alpha val="43000"/>
                    </a:srgbClr>
                  </a:outerShdw>
                </a:effectLst>
              </a:rPr>
              <a:t>Ο εκπαιδευόμενος υποστηρίζεται στην </a:t>
            </a:r>
          </a:p>
          <a:p>
            <a:pPr algn="ctr"/>
            <a:r>
              <a:rPr lang="el-GR" sz="3200" u="sng" dirty="0">
                <a:ln w="0"/>
                <a:solidFill>
                  <a:schemeClr val="accent1"/>
                </a:solidFill>
                <a:effectLst>
                  <a:outerShdw blurRad="38100" dist="25400" dir="5400000" algn="ctr" rotWithShape="0">
                    <a:srgbClr val="6E747A">
                      <a:alpha val="43000"/>
                    </a:srgbClr>
                  </a:outerShdw>
                </a:effectLst>
              </a:rPr>
              <a:t>αλληλεπίδραση με το Ε.Υ. στη μελέτη του;</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4022916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6/10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4289258303"/>
              </p:ext>
            </p:extLst>
          </p:nvPr>
        </p:nvGraphicFramePr>
        <p:xfrm>
          <a:off x="1013013" y="2204457"/>
          <a:ext cx="10712822" cy="44410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1612899" y="1127238"/>
            <a:ext cx="8480270" cy="1077218"/>
          </a:xfrm>
          <a:prstGeom prst="rect">
            <a:avLst/>
          </a:prstGeom>
          <a:noFill/>
        </p:spPr>
        <p:txBody>
          <a:bodyPr wrap="none" lIns="91440" tIns="45720" rIns="91440" bIns="45720">
            <a:spAutoFit/>
          </a:bodyPr>
          <a:lstStyle/>
          <a:p>
            <a:pPr marL="514350" indent="-514350" algn="ctr">
              <a:buAutoNum type="arabicPeriod" startAt="6"/>
            </a:pPr>
            <a:r>
              <a:rPr lang="el-GR" sz="3200" u="sng" dirty="0">
                <a:ln w="0"/>
                <a:solidFill>
                  <a:schemeClr val="accent1"/>
                </a:solidFill>
                <a:effectLst>
                  <a:outerShdw blurRad="38100" dist="25400" dir="5400000" algn="ctr" rotWithShape="0">
                    <a:srgbClr val="6E747A">
                      <a:alpha val="43000"/>
                    </a:srgbClr>
                  </a:outerShdw>
                </a:effectLst>
              </a:rPr>
              <a:t>Το Ε.Υ. παρέχει δυνατότητα αναστοχασμού – </a:t>
            </a:r>
          </a:p>
          <a:p>
            <a:pPr algn="ctr"/>
            <a:r>
              <a:rPr lang="el-GR" sz="3200" u="sng" dirty="0">
                <a:ln w="0"/>
                <a:solidFill>
                  <a:schemeClr val="accent1"/>
                </a:solidFill>
                <a:effectLst>
                  <a:outerShdw blurRad="38100" dist="25400" dir="5400000" algn="ctr" rotWithShape="0">
                    <a:srgbClr val="6E747A">
                      <a:alpha val="43000"/>
                    </a:srgbClr>
                  </a:outerShdw>
                </a:effectLst>
              </a:rPr>
              <a:t>αυτοαξιολόγησης στον εκπαιδευόμενο;</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1964228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7/10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210948121"/>
              </p:ext>
            </p:extLst>
          </p:nvPr>
        </p:nvGraphicFramePr>
        <p:xfrm>
          <a:off x="995082" y="2459504"/>
          <a:ext cx="10766611" cy="4185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1596755" y="1332321"/>
            <a:ext cx="8998489" cy="1077218"/>
          </a:xfrm>
          <a:prstGeom prst="rect">
            <a:avLst/>
          </a:prstGeom>
          <a:noFill/>
        </p:spPr>
        <p:txBody>
          <a:bodyPr wrap="none" lIns="91440" tIns="45720" rIns="91440" bIns="45720">
            <a:spAutoFit/>
          </a:bodyPr>
          <a:lstStyle/>
          <a:p>
            <a:pPr marL="514350" indent="-514350" algn="ctr">
              <a:buAutoNum type="arabicPeriod" startAt="7"/>
            </a:pPr>
            <a:r>
              <a:rPr lang="el-GR" sz="3200" u="sng" dirty="0">
                <a:ln w="0"/>
                <a:solidFill>
                  <a:schemeClr val="accent1"/>
                </a:solidFill>
                <a:effectLst>
                  <a:outerShdw blurRad="38100" dist="25400" dir="5400000" algn="ctr" rotWithShape="0">
                    <a:srgbClr val="6E747A">
                      <a:alpha val="43000"/>
                    </a:srgbClr>
                  </a:outerShdw>
                </a:effectLst>
              </a:rPr>
              <a:t>Στο Ε.Υ. προσδιορίζονται με σαφήνεια ο σκοπός </a:t>
            </a:r>
          </a:p>
          <a:p>
            <a:pPr algn="ctr"/>
            <a:r>
              <a:rPr lang="el-GR" sz="3200" u="sng" dirty="0">
                <a:ln w="0"/>
                <a:solidFill>
                  <a:schemeClr val="accent1"/>
                </a:solidFill>
                <a:effectLst>
                  <a:outerShdw blurRad="38100" dist="25400" dir="5400000" algn="ctr" rotWithShape="0">
                    <a:srgbClr val="6E747A">
                      <a:alpha val="43000"/>
                    </a:srgbClr>
                  </a:outerShdw>
                </a:effectLst>
              </a:rPr>
              <a:t>και τα προσδοκώμενα μαθησιακά αποτελέσματα; </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1792116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818964" y="224117"/>
            <a:ext cx="4554071"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Συνεισφορά της εργασίας</a:t>
            </a:r>
          </a:p>
        </p:txBody>
      </p:sp>
      <p:graphicFrame>
        <p:nvGraphicFramePr>
          <p:cNvPr id="2" name="Διάγραμμα 1">
            <a:extLst>
              <a:ext uri="{FF2B5EF4-FFF2-40B4-BE49-F238E27FC236}">
                <a16:creationId xmlns:a16="http://schemas.microsoft.com/office/drawing/2014/main" id="{3A91C4D0-461B-00AD-2C95-6B261FA6A275}"/>
              </a:ext>
            </a:extLst>
          </p:cNvPr>
          <p:cNvGraphicFramePr/>
          <p:nvPr>
            <p:extLst>
              <p:ext uri="{D42A27DB-BD31-4B8C-83A1-F6EECF244321}">
                <p14:modId xmlns:p14="http://schemas.microsoft.com/office/powerpoint/2010/main" val="1442747958"/>
              </p:ext>
            </p:extLst>
          </p:nvPr>
        </p:nvGraphicFramePr>
        <p:xfrm>
          <a:off x="812799" y="1033431"/>
          <a:ext cx="1093993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extLst>
              <a:ext uri="{FF2B5EF4-FFF2-40B4-BE49-F238E27FC236}">
                <a16:creationId xmlns:a16="http://schemas.microsoft.com/office/drawing/2014/main" id="{125394CC-3B86-537B-8DE6-25D423AD2C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6678" y="1568824"/>
            <a:ext cx="722944" cy="1080000"/>
          </a:xfrm>
          <a:prstGeom prst="rect">
            <a:avLst/>
          </a:prstGeom>
        </p:spPr>
      </p:pic>
      <p:pic>
        <p:nvPicPr>
          <p:cNvPr id="7" name="Εικόνα 6">
            <a:extLst>
              <a:ext uri="{FF2B5EF4-FFF2-40B4-BE49-F238E27FC236}">
                <a16:creationId xmlns:a16="http://schemas.microsoft.com/office/drawing/2014/main" id="{CAD92DB5-C553-80BD-F1CC-C85207B7CD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8150" y="3169897"/>
            <a:ext cx="794050" cy="1080000"/>
          </a:xfrm>
          <a:prstGeom prst="rect">
            <a:avLst/>
          </a:prstGeom>
        </p:spPr>
      </p:pic>
      <p:pic>
        <p:nvPicPr>
          <p:cNvPr id="9" name="Εικόνα 8">
            <a:extLst>
              <a:ext uri="{FF2B5EF4-FFF2-40B4-BE49-F238E27FC236}">
                <a16:creationId xmlns:a16="http://schemas.microsoft.com/office/drawing/2014/main" id="{5C3DE6E4-2BC0-5C49-DA78-A071C52A338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87468" y="4889500"/>
            <a:ext cx="781364" cy="1080000"/>
          </a:xfrm>
          <a:prstGeom prst="rect">
            <a:avLst/>
          </a:prstGeom>
        </p:spPr>
      </p:pic>
    </p:spTree>
    <p:extLst>
      <p:ext uri="{BB962C8B-B14F-4D97-AF65-F5344CB8AC3E}">
        <p14:creationId xmlns:p14="http://schemas.microsoft.com/office/powerpoint/2010/main" val="2703798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8/10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2200736733"/>
              </p:ext>
            </p:extLst>
          </p:nvPr>
        </p:nvGraphicFramePr>
        <p:xfrm>
          <a:off x="927100" y="2459505"/>
          <a:ext cx="10909299" cy="4185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1532728" y="1332321"/>
            <a:ext cx="9090822" cy="1077218"/>
          </a:xfrm>
          <a:prstGeom prst="rect">
            <a:avLst/>
          </a:prstGeom>
          <a:noFill/>
        </p:spPr>
        <p:txBody>
          <a:bodyPr wrap="none" lIns="91440" tIns="45720" rIns="91440" bIns="45720">
            <a:spAutoFit/>
          </a:bodyPr>
          <a:lstStyle/>
          <a:p>
            <a:pPr marL="514350" indent="-514350" algn="ctr">
              <a:buAutoNum type="arabicPeriod" startAt="8"/>
            </a:pPr>
            <a:r>
              <a:rPr lang="el-GR" sz="3200" u="sng" dirty="0">
                <a:ln w="0"/>
                <a:solidFill>
                  <a:schemeClr val="accent1"/>
                </a:solidFill>
                <a:effectLst>
                  <a:outerShdw blurRad="38100" dist="25400" dir="5400000" algn="ctr" rotWithShape="0">
                    <a:srgbClr val="6E747A">
                      <a:alpha val="43000"/>
                    </a:srgbClr>
                  </a:outerShdw>
                </a:effectLst>
              </a:rPr>
              <a:t>Το Ε.Υ. έχει δημιουργηθεί σύμφωνα με τις αρχές </a:t>
            </a:r>
          </a:p>
          <a:p>
            <a:pPr algn="ctr"/>
            <a:r>
              <a:rPr lang="el-GR" sz="3200" u="sng" dirty="0">
                <a:ln w="0"/>
                <a:solidFill>
                  <a:schemeClr val="accent1"/>
                </a:solidFill>
                <a:effectLst>
                  <a:outerShdw blurRad="38100" dist="25400" dir="5400000" algn="ctr" rotWithShape="0">
                    <a:srgbClr val="6E747A">
                      <a:alpha val="43000"/>
                    </a:srgbClr>
                  </a:outerShdw>
                </a:effectLst>
              </a:rPr>
              <a:t>της Γνωστικής Θεωρίας Πολυμεσικής Μάθησης;</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4218120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617136"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9/10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3248449304"/>
              </p:ext>
            </p:extLst>
          </p:nvPr>
        </p:nvGraphicFramePr>
        <p:xfrm>
          <a:off x="1111625" y="1774940"/>
          <a:ext cx="10614210" cy="4957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2268991" y="1051112"/>
            <a:ext cx="7654018" cy="584775"/>
          </a:xfrm>
          <a:prstGeom prst="rect">
            <a:avLst/>
          </a:prstGeom>
          <a:noFill/>
        </p:spPr>
        <p:txBody>
          <a:bodyPr wrap="none" lIns="91440" tIns="45720" rIns="91440" bIns="45720">
            <a:spAutoFit/>
          </a:bodyPr>
          <a:lstStyle/>
          <a:p>
            <a:pPr algn="ctr"/>
            <a:r>
              <a:rPr lang="el-GR" sz="3200" u="sng" dirty="0">
                <a:ln w="0"/>
                <a:solidFill>
                  <a:schemeClr val="accent1"/>
                </a:solidFill>
                <a:effectLst>
                  <a:outerShdw blurRad="38100" dist="25400" dir="5400000" algn="ctr" rotWithShape="0">
                    <a:srgbClr val="6E747A">
                      <a:alpha val="43000"/>
                    </a:srgbClr>
                  </a:outerShdw>
                </a:effectLst>
              </a:rPr>
              <a:t>9.	Ποια είναι τα πιο δυνατά σημεία του Ε.Υ.; </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18696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287432" y="342900"/>
            <a:ext cx="5843868"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ΚΥΡΙΟΥ ΕΥ 10/10</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2416513068"/>
              </p:ext>
            </p:extLst>
          </p:nvPr>
        </p:nvGraphicFramePr>
        <p:xfrm>
          <a:off x="896470" y="2226942"/>
          <a:ext cx="10927975" cy="45171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77A50B7B-688A-B8C7-88A2-A58084293BF0}"/>
              </a:ext>
            </a:extLst>
          </p:cNvPr>
          <p:cNvSpPr/>
          <p:nvPr/>
        </p:nvSpPr>
        <p:spPr>
          <a:xfrm>
            <a:off x="2695614" y="1051112"/>
            <a:ext cx="6800771" cy="1077218"/>
          </a:xfrm>
          <a:prstGeom prst="rect">
            <a:avLst/>
          </a:prstGeom>
          <a:noFill/>
        </p:spPr>
        <p:txBody>
          <a:bodyPr wrap="none" lIns="91440" tIns="45720" rIns="91440" bIns="45720">
            <a:spAutoFit/>
          </a:bodyPr>
          <a:lstStyle/>
          <a:p>
            <a:pPr marL="514350" indent="-514350" algn="ctr">
              <a:buAutoNum type="arabicPeriod" startAt="10"/>
            </a:pPr>
            <a:r>
              <a:rPr lang="el-GR" sz="3200" u="sng" dirty="0">
                <a:ln w="0"/>
                <a:solidFill>
                  <a:schemeClr val="accent1"/>
                </a:solidFill>
                <a:effectLst>
                  <a:outerShdw blurRad="38100" dist="25400" dir="5400000" algn="ctr" rotWithShape="0">
                    <a:srgbClr val="6E747A">
                      <a:alpha val="43000"/>
                    </a:srgbClr>
                  </a:outerShdw>
                </a:effectLst>
              </a:rPr>
              <a:t>Με ποιες αλλαγές θα μπορούσε να </a:t>
            </a:r>
          </a:p>
          <a:p>
            <a:pPr algn="ctr"/>
            <a:r>
              <a:rPr lang="el-GR" sz="3200" u="sng" dirty="0">
                <a:ln w="0"/>
                <a:solidFill>
                  <a:schemeClr val="accent1"/>
                </a:solidFill>
                <a:effectLst>
                  <a:outerShdw blurRad="38100" dist="25400" dir="5400000" algn="ctr" rotWithShape="0">
                    <a:srgbClr val="6E747A">
                      <a:alpha val="43000"/>
                    </a:srgbClr>
                  </a:outerShdw>
                </a:effectLst>
              </a:rPr>
              <a:t>υπάρξει περαιτέρω βελτίωση του Ε.Υ.;</a:t>
            </a:r>
            <a:endParaRPr lang="el-GR" sz="3200" b="0" u="sng" cap="none" spc="0" dirty="0">
              <a:ln w="0"/>
              <a:solidFill>
                <a:schemeClr val="accent1"/>
              </a:solidFill>
              <a:effectLst>
                <a:outerShdw blurRad="38100" dist="25400" dir="5400000" algn="ctr" rotWithShape="0">
                  <a:srgbClr val="6E747A">
                    <a:alpha val="43000"/>
                  </a:srgbClr>
                </a:outerShdw>
              </a:effectLst>
            </a:endParaRPr>
          </a:p>
        </p:txBody>
      </p:sp>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Α΄ μέρος</a:t>
            </a:r>
          </a:p>
        </p:txBody>
      </p:sp>
    </p:spTree>
    <p:extLst>
      <p:ext uri="{BB962C8B-B14F-4D97-AF65-F5344CB8AC3E}">
        <p14:creationId xmlns:p14="http://schemas.microsoft.com/office/powerpoint/2010/main" val="3977430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943877" y="342900"/>
            <a:ext cx="6304243"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a:t>
            </a:r>
            <a:r>
              <a:rPr lang="en-US" sz="3200" dirty="0">
                <a:latin typeface="Calibri" panose="020F0502020204030204" pitchFamily="34" charset="0"/>
                <a:cs typeface="Calibri" panose="020F0502020204030204" pitchFamily="34" charset="0"/>
              </a:rPr>
              <a:t>ACTIONBOUND </a:t>
            </a:r>
            <a:r>
              <a:rPr lang="el-GR" sz="3200" dirty="0">
                <a:latin typeface="Calibri" panose="020F0502020204030204" pitchFamily="34" charset="0"/>
                <a:cs typeface="Calibri" panose="020F0502020204030204" pitchFamily="34" charset="0"/>
              </a:rPr>
              <a:t>1/2</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182181915"/>
              </p:ext>
            </p:extLst>
          </p:nvPr>
        </p:nvGraphicFramePr>
        <p:xfrm>
          <a:off x="453836" y="1470212"/>
          <a:ext cx="11284324" cy="5298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Β΄ μέρος</a:t>
            </a:r>
          </a:p>
        </p:txBody>
      </p:sp>
    </p:spTree>
    <p:extLst>
      <p:ext uri="{BB962C8B-B14F-4D97-AF65-F5344CB8AC3E}">
        <p14:creationId xmlns:p14="http://schemas.microsoft.com/office/powerpoint/2010/main" val="1428554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943877" y="342900"/>
            <a:ext cx="6304243"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a:t>
            </a:r>
            <a:r>
              <a:rPr lang="en-US" sz="3200" dirty="0">
                <a:latin typeface="Calibri" panose="020F0502020204030204" pitchFamily="34" charset="0"/>
                <a:cs typeface="Calibri" panose="020F0502020204030204" pitchFamily="34" charset="0"/>
              </a:rPr>
              <a:t>ACTIONBOUND </a:t>
            </a:r>
            <a:r>
              <a:rPr lang="el-GR" sz="3200" dirty="0">
                <a:latin typeface="Calibri" panose="020F0502020204030204" pitchFamily="34" charset="0"/>
                <a:cs typeface="Calibri" panose="020F0502020204030204" pitchFamily="34" charset="0"/>
              </a:rPr>
              <a:t>2/2</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7" name="Διάγραμμα 6">
            <a:extLst>
              <a:ext uri="{FF2B5EF4-FFF2-40B4-BE49-F238E27FC236}">
                <a16:creationId xmlns:a16="http://schemas.microsoft.com/office/drawing/2014/main" id="{55B07856-170F-B069-E529-83D3A69A152D}"/>
              </a:ext>
            </a:extLst>
          </p:cNvPr>
          <p:cNvGraphicFramePr/>
          <p:nvPr>
            <p:extLst>
              <p:ext uri="{D42A27DB-BD31-4B8C-83A1-F6EECF244321}">
                <p14:modId xmlns:p14="http://schemas.microsoft.com/office/powerpoint/2010/main" val="1625929156"/>
              </p:ext>
            </p:extLst>
          </p:nvPr>
        </p:nvGraphicFramePr>
        <p:xfrm>
          <a:off x="727635" y="1463861"/>
          <a:ext cx="10676965" cy="5181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Αστέρι: 6 ακτίνες 8">
            <a:extLst>
              <a:ext uri="{FF2B5EF4-FFF2-40B4-BE49-F238E27FC236}">
                <a16:creationId xmlns:a16="http://schemas.microsoft.com/office/drawing/2014/main" id="{BDD7F8C1-E351-4811-0E54-150823FFE3AD}"/>
              </a:ext>
            </a:extLst>
          </p:cNvPr>
          <p:cNvSpPr/>
          <p:nvPr/>
        </p:nvSpPr>
        <p:spPr>
          <a:xfrm>
            <a:off x="9842500" y="21254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t>Β΄ μέρος</a:t>
            </a:r>
          </a:p>
        </p:txBody>
      </p:sp>
    </p:spTree>
    <p:extLst>
      <p:ext uri="{BB962C8B-B14F-4D97-AF65-F5344CB8AC3E}">
        <p14:creationId xmlns:p14="http://schemas.microsoft.com/office/powerpoint/2010/main" val="393555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Ορθογώνιο: Στρογγύλεμα γωνιών 4">
            <a:extLst>
              <a:ext uri="{FF2B5EF4-FFF2-40B4-BE49-F238E27FC236}">
                <a16:creationId xmlns:a16="http://schemas.microsoft.com/office/drawing/2014/main" id="{C0A7DDBA-1EBB-286F-F224-3D5DBB30471A}"/>
              </a:ext>
            </a:extLst>
          </p:cNvPr>
          <p:cNvSpPr/>
          <p:nvPr/>
        </p:nvSpPr>
        <p:spPr>
          <a:xfrm>
            <a:off x="3867150" y="2152650"/>
            <a:ext cx="7293909" cy="284965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a:extLst>
              <a:ext uri="{FF2B5EF4-FFF2-40B4-BE49-F238E27FC236}">
                <a16:creationId xmlns:a16="http://schemas.microsoft.com/office/drawing/2014/main" id="{35798998-0AC5-2DE0-A395-37B7EED312FB}"/>
              </a:ext>
            </a:extLst>
          </p:cNvPr>
          <p:cNvSpPr txBox="1"/>
          <p:nvPr/>
        </p:nvSpPr>
        <p:spPr>
          <a:xfrm>
            <a:off x="2590800" y="2228850"/>
            <a:ext cx="9986682" cy="3539430"/>
          </a:xfrm>
          <a:prstGeom prst="rect">
            <a:avLst/>
          </a:prstGeom>
          <a:noFill/>
        </p:spPr>
        <p:txBody>
          <a:bodyPr wrap="square" rtlCol="0">
            <a:spAutoFit/>
          </a:bodyPr>
          <a:lstStyle/>
          <a:p>
            <a:pPr algn="ctr"/>
            <a:r>
              <a:rPr lang="el-GR" sz="6000" dirty="0">
                <a:solidFill>
                  <a:schemeClr val="bg1"/>
                </a:solidFill>
              </a:rPr>
              <a:t>ΑΠΟΤΕΛΕΣΜΑΤΑ</a:t>
            </a:r>
          </a:p>
          <a:p>
            <a:pPr algn="ctr"/>
            <a:r>
              <a:rPr lang="el-GR" sz="6000" dirty="0">
                <a:solidFill>
                  <a:schemeClr val="bg1"/>
                </a:solidFill>
              </a:rPr>
              <a:t>2</a:t>
            </a:r>
            <a:r>
              <a:rPr lang="el-GR" sz="6000" baseline="30000" dirty="0">
                <a:solidFill>
                  <a:schemeClr val="bg1"/>
                </a:solidFill>
              </a:rPr>
              <a:t>ης</a:t>
            </a:r>
            <a:r>
              <a:rPr lang="el-GR" sz="6000" dirty="0">
                <a:solidFill>
                  <a:schemeClr val="bg1"/>
                </a:solidFill>
              </a:rPr>
              <a:t> ΕΡΕΥΝΑΣ</a:t>
            </a:r>
          </a:p>
          <a:p>
            <a:pPr algn="ctr"/>
            <a:r>
              <a:rPr lang="el-GR" sz="4400" dirty="0">
                <a:solidFill>
                  <a:schemeClr val="bg1"/>
                </a:solidFill>
              </a:rPr>
              <a:t>ΑΝΑ ΕΡΕΥΝΗΤΙΚΟ ΕΡΩΤΗΜΑ </a:t>
            </a:r>
          </a:p>
          <a:p>
            <a:pPr algn="ctr"/>
            <a:endParaRPr lang="el-GR" sz="6000" dirty="0">
              <a:solidFill>
                <a:schemeClr val="bg1"/>
              </a:solidFill>
            </a:endParaRPr>
          </a:p>
        </p:txBody>
      </p:sp>
    </p:spTree>
    <p:extLst>
      <p:ext uri="{BB962C8B-B14F-4D97-AF65-F5344CB8AC3E}">
        <p14:creationId xmlns:p14="http://schemas.microsoft.com/office/powerpoint/2010/main" val="12760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943877" y="342900"/>
            <a:ext cx="6304243"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a:t>
            </a:r>
            <a:r>
              <a:rPr lang="en-US" sz="3200" dirty="0">
                <a:latin typeface="Calibri" panose="020F0502020204030204" pitchFamily="34" charset="0"/>
                <a:cs typeface="Calibri" panose="020F0502020204030204" pitchFamily="34" charset="0"/>
              </a:rPr>
              <a:t>1</a:t>
            </a:r>
            <a:r>
              <a:rPr lang="el-GR" sz="3200" dirty="0">
                <a:latin typeface="Calibri" panose="020F0502020204030204" pitchFamily="34" charset="0"/>
                <a:cs typeface="Calibri" panose="020F0502020204030204" pitchFamily="34" charset="0"/>
              </a:rPr>
              <a:t>/</a:t>
            </a:r>
            <a:r>
              <a:rPr lang="en-US" sz="3200" dirty="0">
                <a:latin typeface="Calibri" panose="020F0502020204030204" pitchFamily="34" charset="0"/>
                <a:cs typeface="Calibri" panose="020F0502020204030204" pitchFamily="34" charset="0"/>
              </a:rPr>
              <a:t>3</a:t>
            </a:r>
            <a:endParaRPr lang="el-GR"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sp>
        <p:nvSpPr>
          <p:cNvPr id="8" name="Ορθογώνιο 7">
            <a:extLst>
              <a:ext uri="{FF2B5EF4-FFF2-40B4-BE49-F238E27FC236}">
                <a16:creationId xmlns:a16="http://schemas.microsoft.com/office/drawing/2014/main" id="{77A50B7B-688A-B8C7-88A2-A58084293BF0}"/>
              </a:ext>
            </a:extLst>
          </p:cNvPr>
          <p:cNvSpPr/>
          <p:nvPr/>
        </p:nvSpPr>
        <p:spPr>
          <a:xfrm>
            <a:off x="2244889" y="970403"/>
            <a:ext cx="7410810" cy="830997"/>
          </a:xfrm>
          <a:prstGeom prst="rect">
            <a:avLst/>
          </a:prstGeom>
          <a:noFill/>
        </p:spPr>
        <p:txBody>
          <a:bodyPr wrap="none" lIns="91440" tIns="45720" rIns="91440" bIns="45720">
            <a:spAutoFit/>
          </a:bodyPr>
          <a:lstStyle/>
          <a:p>
            <a:pPr marL="514350" indent="-514350" algn="ctr">
              <a:buAutoNum type="arabicPeriod"/>
            </a:pPr>
            <a:r>
              <a:rPr lang="el-GR" sz="2400" dirty="0">
                <a:ln w="0"/>
                <a:solidFill>
                  <a:schemeClr val="accent1"/>
                </a:solidFill>
                <a:effectLst>
                  <a:outerShdw blurRad="38100" dist="25400" dir="5400000" algn="ctr" rotWithShape="0">
                    <a:srgbClr val="6E747A">
                      <a:alpha val="43000"/>
                    </a:srgbClr>
                  </a:outerShdw>
                </a:effectLst>
              </a:rPr>
              <a:t>Ποιες είναι οι αρχικές γνώσεις των μαθητών για τα </a:t>
            </a:r>
          </a:p>
          <a:p>
            <a:pPr algn="ctr"/>
            <a:r>
              <a:rPr lang="el-GR" sz="2400" dirty="0">
                <a:ln w="0"/>
                <a:solidFill>
                  <a:schemeClr val="accent1"/>
                </a:solidFill>
                <a:effectLst>
                  <a:outerShdw blurRad="38100" dist="25400" dir="5400000" algn="ctr" rotWithShape="0">
                    <a:srgbClr val="6E747A">
                      <a:alpha val="43000"/>
                    </a:srgbClr>
                  </a:outerShdw>
                </a:effectLst>
              </a:rPr>
              <a:t>αγωνίσματα του στίβου πριν την διδακτική παρέμβαση;</a:t>
            </a:r>
            <a:endParaRPr lang="el-GR" sz="2400" b="0" u="sng" cap="none" spc="0" dirty="0">
              <a:ln w="0"/>
              <a:solidFill>
                <a:schemeClr val="accent1"/>
              </a:solidFill>
              <a:effectLst>
                <a:outerShdw blurRad="38100" dist="25400" dir="5400000" algn="ctr" rotWithShape="0">
                  <a:srgbClr val="6E747A">
                    <a:alpha val="43000"/>
                  </a:srgbClr>
                </a:outerShdw>
              </a:effectLst>
            </a:endParaRPr>
          </a:p>
        </p:txBody>
      </p:sp>
      <p:sp>
        <p:nvSpPr>
          <p:cNvPr id="3" name="Αστέρι: 6 ακτίνες 2">
            <a:extLst>
              <a:ext uri="{FF2B5EF4-FFF2-40B4-BE49-F238E27FC236}">
                <a16:creationId xmlns:a16="http://schemas.microsoft.com/office/drawing/2014/main" id="{957C20AD-C435-ED0A-888D-FA2BFF264EFE}"/>
              </a:ext>
            </a:extLst>
          </p:cNvPr>
          <p:cNvSpPr/>
          <p:nvPr/>
        </p:nvSpPr>
        <p:spPr>
          <a:xfrm>
            <a:off x="10629900" y="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Pre-test</a:t>
            </a:r>
            <a:endParaRPr lang="el-GR" sz="2400" dirty="0"/>
          </a:p>
        </p:txBody>
      </p:sp>
      <p:graphicFrame>
        <p:nvGraphicFramePr>
          <p:cNvPr id="13" name="Πίνακας 5">
            <a:extLst>
              <a:ext uri="{FF2B5EF4-FFF2-40B4-BE49-F238E27FC236}">
                <a16:creationId xmlns:a16="http://schemas.microsoft.com/office/drawing/2014/main" id="{D6F1AD2F-B341-35DA-C6B6-67B69158F08B}"/>
              </a:ext>
            </a:extLst>
          </p:cNvPr>
          <p:cNvGraphicFramePr>
            <a:graphicFrameLocks noGrp="1"/>
          </p:cNvGraphicFramePr>
          <p:nvPr>
            <p:extLst>
              <p:ext uri="{D42A27DB-BD31-4B8C-83A1-F6EECF244321}">
                <p14:modId xmlns:p14="http://schemas.microsoft.com/office/powerpoint/2010/main" val="3109518006"/>
              </p:ext>
            </p:extLst>
          </p:nvPr>
        </p:nvGraphicFramePr>
        <p:xfrm>
          <a:off x="1030192" y="1801400"/>
          <a:ext cx="10782300" cy="4944792"/>
        </p:xfrm>
        <a:graphic>
          <a:graphicData uri="http://schemas.openxmlformats.org/drawingml/2006/table">
            <a:tbl>
              <a:tblPr firstRow="1" bandRow="1">
                <a:tableStyleId>{69CF1AB2-1976-4502-BF36-3FF5EA218861}</a:tableStyleId>
              </a:tblPr>
              <a:tblGrid>
                <a:gridCol w="9156700">
                  <a:extLst>
                    <a:ext uri="{9D8B030D-6E8A-4147-A177-3AD203B41FA5}">
                      <a16:colId xmlns:a16="http://schemas.microsoft.com/office/drawing/2014/main" val="919874610"/>
                    </a:ext>
                  </a:extLst>
                </a:gridCol>
                <a:gridCol w="1625600">
                  <a:extLst>
                    <a:ext uri="{9D8B030D-6E8A-4147-A177-3AD203B41FA5}">
                      <a16:colId xmlns:a16="http://schemas.microsoft.com/office/drawing/2014/main" val="1122182545"/>
                    </a:ext>
                  </a:extLst>
                </a:gridCol>
              </a:tblGrid>
              <a:tr h="460912">
                <a:tc>
                  <a:txBody>
                    <a:bodyPr/>
                    <a:lstStyle/>
                    <a:p>
                      <a:pPr algn="ctr"/>
                      <a:r>
                        <a:rPr lang="el-GR" sz="1800" dirty="0">
                          <a:solidFill>
                            <a:sysClr val="windowText" lastClr="000000"/>
                          </a:solidFill>
                        </a:rPr>
                        <a:t>ΕΡΩΤΗΣΗ ΤΕΣΤ</a:t>
                      </a:r>
                    </a:p>
                  </a:txBody>
                  <a:tcPr/>
                </a:tc>
                <a:tc>
                  <a:txBody>
                    <a:bodyPr/>
                    <a:lstStyle/>
                    <a:p>
                      <a:pPr algn="ctr"/>
                      <a:r>
                        <a:rPr lang="el-GR" sz="1800" dirty="0">
                          <a:solidFill>
                            <a:sysClr val="windowText" lastClr="000000"/>
                          </a:solidFill>
                        </a:rPr>
                        <a:t>ΣΩΣΤΕΣ ΑΠΑΝΤΗΣΕΙΣ</a:t>
                      </a:r>
                    </a:p>
                  </a:txBody>
                  <a:tcPr/>
                </a:tc>
                <a:extLst>
                  <a:ext uri="{0D108BD9-81ED-4DB2-BD59-A6C34878D82A}">
                    <a16:rowId xmlns:a16="http://schemas.microsoft.com/office/drawing/2014/main" val="4293949365"/>
                  </a:ext>
                </a:extLst>
              </a:tr>
              <a:tr h="460912">
                <a:tc>
                  <a:txBody>
                    <a:bodyPr/>
                    <a:lstStyle/>
                    <a:p>
                      <a:r>
                        <a:rPr lang="el-GR" sz="1800" dirty="0">
                          <a:solidFill>
                            <a:sysClr val="windowText" lastClr="000000"/>
                          </a:solidFill>
                        </a:rPr>
                        <a:t>1. Πώς ονομάζεται αλλιώς ο στίβος;</a:t>
                      </a:r>
                    </a:p>
                  </a:txBody>
                  <a:tcPr/>
                </a:tc>
                <a:tc>
                  <a:txBody>
                    <a:bodyPr/>
                    <a:lstStyle/>
                    <a:p>
                      <a:r>
                        <a:rPr lang="el-GR" sz="1800" dirty="0">
                          <a:solidFill>
                            <a:sysClr val="windowText" lastClr="000000"/>
                          </a:solidFill>
                        </a:rPr>
                        <a:t>0</a:t>
                      </a:r>
                    </a:p>
                  </a:txBody>
                  <a:tcPr/>
                </a:tc>
                <a:extLst>
                  <a:ext uri="{0D108BD9-81ED-4DB2-BD59-A6C34878D82A}">
                    <a16:rowId xmlns:a16="http://schemas.microsoft.com/office/drawing/2014/main" val="1504005831"/>
                  </a:ext>
                </a:extLst>
              </a:tr>
              <a:tr h="460912">
                <a:tc>
                  <a:txBody>
                    <a:bodyPr/>
                    <a:lstStyle/>
                    <a:p>
                      <a:r>
                        <a:rPr lang="el-GR" sz="1800" dirty="0">
                          <a:solidFill>
                            <a:sysClr val="windowText" lastClr="000000"/>
                          </a:solidFill>
                        </a:rPr>
                        <a:t>2. Πώς ονομάζεται ο χώρος που πραγματοποιούνται τα αγωνίσματα του στίβου;</a:t>
                      </a:r>
                    </a:p>
                  </a:txBody>
                  <a:tcPr/>
                </a:tc>
                <a:tc>
                  <a:txBody>
                    <a:bodyPr/>
                    <a:lstStyle/>
                    <a:p>
                      <a:r>
                        <a:rPr lang="el-GR" sz="1800" dirty="0">
                          <a:solidFill>
                            <a:sysClr val="windowText" lastClr="000000"/>
                          </a:solidFill>
                        </a:rPr>
                        <a:t>1</a:t>
                      </a:r>
                    </a:p>
                  </a:txBody>
                  <a:tcPr/>
                </a:tc>
                <a:extLst>
                  <a:ext uri="{0D108BD9-81ED-4DB2-BD59-A6C34878D82A}">
                    <a16:rowId xmlns:a16="http://schemas.microsoft.com/office/drawing/2014/main" val="3211871324"/>
                  </a:ext>
                </a:extLst>
              </a:tr>
              <a:tr h="460912">
                <a:tc>
                  <a:txBody>
                    <a:bodyPr/>
                    <a:lstStyle/>
                    <a:p>
                      <a:r>
                        <a:rPr lang="el-GR" sz="1800" dirty="0">
                          <a:solidFill>
                            <a:sysClr val="windowText" lastClr="000000"/>
                          </a:solidFill>
                        </a:rPr>
                        <a:t>3. Τι σημαίνουν οι παρακάτω όροι; </a:t>
                      </a:r>
                    </a:p>
                    <a:p>
                      <a:r>
                        <a:rPr lang="el-GR" sz="1100" dirty="0">
                          <a:solidFill>
                            <a:sysClr val="windowText" lastClr="000000"/>
                          </a:solidFill>
                        </a:rPr>
                        <a:t>Εμπόδια </a:t>
                      </a:r>
                    </a:p>
                    <a:p>
                      <a:r>
                        <a:rPr lang="el-GR" sz="1100" dirty="0">
                          <a:solidFill>
                            <a:sysClr val="windowText" lastClr="000000"/>
                          </a:solidFill>
                        </a:rPr>
                        <a:t>Σκάμμα </a:t>
                      </a:r>
                    </a:p>
                    <a:p>
                      <a:r>
                        <a:rPr lang="el-GR" sz="1100" dirty="0">
                          <a:solidFill>
                            <a:sysClr val="windowText" lastClr="000000"/>
                          </a:solidFill>
                        </a:rPr>
                        <a:t>Στρώμα </a:t>
                      </a:r>
                    </a:p>
                    <a:p>
                      <a:r>
                        <a:rPr lang="el-GR" sz="1100" dirty="0">
                          <a:solidFill>
                            <a:sysClr val="windowText" lastClr="000000"/>
                          </a:solidFill>
                        </a:rPr>
                        <a:t>Βαλβίδα αλμάτων  </a:t>
                      </a:r>
                    </a:p>
                    <a:p>
                      <a:r>
                        <a:rPr lang="el-GR" sz="1100" dirty="0">
                          <a:solidFill>
                            <a:sysClr val="windowText" lastClr="000000"/>
                          </a:solidFill>
                        </a:rPr>
                        <a:t>Βαλβίδα ρίψεων  </a:t>
                      </a:r>
                    </a:p>
                    <a:p>
                      <a:r>
                        <a:rPr lang="el-GR" sz="1100" dirty="0">
                          <a:solidFill>
                            <a:sysClr val="windowText" lastClr="000000"/>
                          </a:solidFill>
                        </a:rPr>
                        <a:t>Κλωβός ασφαλείας </a:t>
                      </a:r>
                    </a:p>
                    <a:p>
                      <a:r>
                        <a:rPr lang="el-GR" sz="1100" dirty="0">
                          <a:solidFill>
                            <a:sysClr val="windowText" lastClr="000000"/>
                          </a:solidFill>
                        </a:rPr>
                        <a:t>Βατήρας </a:t>
                      </a:r>
                    </a:p>
                  </a:txBody>
                  <a:tcPr/>
                </a:tc>
                <a:tc>
                  <a:txBody>
                    <a:bodyPr/>
                    <a:lstStyle/>
                    <a:p>
                      <a:r>
                        <a:rPr lang="el-GR" sz="1800" dirty="0">
                          <a:solidFill>
                            <a:sysClr val="windowText" lastClr="000000"/>
                          </a:solidFill>
                        </a:rPr>
                        <a:t>περίπου</a:t>
                      </a:r>
                    </a:p>
                    <a:p>
                      <a:r>
                        <a:rPr lang="el-GR" sz="1100" dirty="0">
                          <a:solidFill>
                            <a:sysClr val="windowText" lastClr="000000"/>
                          </a:solidFill>
                        </a:rPr>
                        <a:t>5</a:t>
                      </a:r>
                    </a:p>
                    <a:p>
                      <a:r>
                        <a:rPr lang="el-GR" sz="1100" dirty="0">
                          <a:solidFill>
                            <a:sysClr val="windowText" lastClr="000000"/>
                          </a:solidFill>
                        </a:rPr>
                        <a:t>5</a:t>
                      </a:r>
                    </a:p>
                    <a:p>
                      <a:r>
                        <a:rPr lang="el-GR" sz="1100" dirty="0">
                          <a:solidFill>
                            <a:sysClr val="windowText" lastClr="000000"/>
                          </a:solidFill>
                        </a:rPr>
                        <a:t>0</a:t>
                      </a:r>
                    </a:p>
                    <a:p>
                      <a:r>
                        <a:rPr lang="el-GR" sz="1100" dirty="0">
                          <a:solidFill>
                            <a:sysClr val="windowText" lastClr="000000"/>
                          </a:solidFill>
                        </a:rPr>
                        <a:t>0</a:t>
                      </a:r>
                    </a:p>
                    <a:p>
                      <a:r>
                        <a:rPr lang="el-GR" sz="1100" dirty="0">
                          <a:solidFill>
                            <a:sysClr val="windowText" lastClr="000000"/>
                          </a:solidFill>
                        </a:rPr>
                        <a:t>0</a:t>
                      </a:r>
                    </a:p>
                    <a:p>
                      <a:r>
                        <a:rPr lang="el-GR" sz="1100" dirty="0">
                          <a:solidFill>
                            <a:sysClr val="windowText" lastClr="000000"/>
                          </a:solidFill>
                        </a:rPr>
                        <a:t>0</a:t>
                      </a:r>
                    </a:p>
                    <a:p>
                      <a:r>
                        <a:rPr lang="el-GR" sz="1100" dirty="0">
                          <a:solidFill>
                            <a:sysClr val="windowText" lastClr="000000"/>
                          </a:solidFill>
                        </a:rPr>
                        <a:t>1</a:t>
                      </a:r>
                    </a:p>
                  </a:txBody>
                  <a:tcPr/>
                </a:tc>
                <a:extLst>
                  <a:ext uri="{0D108BD9-81ED-4DB2-BD59-A6C34878D82A}">
                    <a16:rowId xmlns:a16="http://schemas.microsoft.com/office/drawing/2014/main" val="2634715841"/>
                  </a:ext>
                </a:extLst>
              </a:tr>
              <a:tr h="460912">
                <a:tc>
                  <a:txBody>
                    <a:bodyPr/>
                    <a:lstStyle/>
                    <a:p>
                      <a:r>
                        <a:rPr lang="el-GR" sz="1800" dirty="0">
                          <a:solidFill>
                            <a:sysClr val="windowText" lastClr="000000"/>
                          </a:solidFill>
                        </a:rPr>
                        <a:t>4. Τι είναι τα σύνθετα αγωνίσματα;</a:t>
                      </a:r>
                    </a:p>
                  </a:txBody>
                  <a:tcPr/>
                </a:tc>
                <a:tc>
                  <a:txBody>
                    <a:bodyPr/>
                    <a:lstStyle/>
                    <a:p>
                      <a:r>
                        <a:rPr lang="el-GR" sz="1800" dirty="0">
                          <a:solidFill>
                            <a:sysClr val="windowText" lastClr="000000"/>
                          </a:solidFill>
                        </a:rPr>
                        <a:t>0</a:t>
                      </a:r>
                    </a:p>
                  </a:txBody>
                  <a:tcPr/>
                </a:tc>
                <a:extLst>
                  <a:ext uri="{0D108BD9-81ED-4DB2-BD59-A6C34878D82A}">
                    <a16:rowId xmlns:a16="http://schemas.microsoft.com/office/drawing/2014/main" val="2822214154"/>
                  </a:ext>
                </a:extLst>
              </a:tr>
              <a:tr h="460912">
                <a:tc>
                  <a:txBody>
                    <a:bodyPr/>
                    <a:lstStyle/>
                    <a:p>
                      <a:r>
                        <a:rPr lang="el-GR" sz="1800" dirty="0">
                          <a:solidFill>
                            <a:sysClr val="windowText" lastClr="000000"/>
                          </a:solidFill>
                        </a:rPr>
                        <a:t>5. Σε ποιες τρεις κατηγορίες χωρίζονται τα αγωνίσματα του στίβου;</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0" dirty="0">
                          <a:solidFill>
                            <a:sysClr val="windowText" lastClr="000000"/>
                          </a:solidFill>
                        </a:rPr>
                        <a:t>1</a:t>
                      </a:r>
                      <a:endParaRPr lang="el-GR" sz="1800" dirty="0">
                        <a:solidFill>
                          <a:sysClr val="windowText" lastClr="000000"/>
                        </a:solidFill>
                      </a:endParaRPr>
                    </a:p>
                  </a:txBody>
                  <a:tcPr/>
                </a:tc>
                <a:extLst>
                  <a:ext uri="{0D108BD9-81ED-4DB2-BD59-A6C34878D82A}">
                    <a16:rowId xmlns:a16="http://schemas.microsoft.com/office/drawing/2014/main" val="4092888422"/>
                  </a:ext>
                </a:extLst>
              </a:tr>
              <a:tr h="460912">
                <a:tc>
                  <a:txBody>
                    <a:bodyPr/>
                    <a:lstStyle/>
                    <a:p>
                      <a:r>
                        <a:rPr lang="el-GR" sz="1800" dirty="0">
                          <a:solidFill>
                            <a:sysClr val="windowText" lastClr="000000"/>
                          </a:solidFill>
                        </a:rPr>
                        <a:t>6. Γράψε μερικά αγωνίσματα στην κάθε κατηγορία</a:t>
                      </a:r>
                    </a:p>
                  </a:txBody>
                  <a:tcPr/>
                </a:tc>
                <a:tc>
                  <a:txBody>
                    <a:bodyPr/>
                    <a:lstStyle/>
                    <a:p>
                      <a:r>
                        <a:rPr lang="el-GR" sz="1800" dirty="0">
                          <a:solidFill>
                            <a:sysClr val="windowText" lastClr="000000"/>
                          </a:solidFill>
                        </a:rPr>
                        <a:t>0</a:t>
                      </a:r>
                    </a:p>
                  </a:txBody>
                  <a:tcPr/>
                </a:tc>
                <a:extLst>
                  <a:ext uri="{0D108BD9-81ED-4DB2-BD59-A6C34878D82A}">
                    <a16:rowId xmlns:a16="http://schemas.microsoft.com/office/drawing/2014/main" val="2505830197"/>
                  </a:ext>
                </a:extLst>
              </a:tr>
              <a:tr h="460912">
                <a:tc>
                  <a:txBody>
                    <a:bodyPr/>
                    <a:lstStyle/>
                    <a:p>
                      <a:r>
                        <a:rPr lang="el-GR" sz="1800" dirty="0">
                          <a:solidFill>
                            <a:sysClr val="windowText" lastClr="000000"/>
                          </a:solidFill>
                        </a:rPr>
                        <a:t>7. Τι σημαίνει η φράση «Citius-</a:t>
                      </a:r>
                      <a:r>
                        <a:rPr lang="el-GR" sz="1800" dirty="0" err="1">
                          <a:solidFill>
                            <a:sysClr val="windowText" lastClr="000000"/>
                          </a:solidFill>
                        </a:rPr>
                        <a:t>Altius</a:t>
                      </a:r>
                      <a:r>
                        <a:rPr lang="el-GR" sz="1800" dirty="0">
                          <a:solidFill>
                            <a:sysClr val="windowText" lastClr="000000"/>
                          </a:solidFill>
                        </a:rPr>
                        <a:t>-Fortius»;</a:t>
                      </a:r>
                    </a:p>
                  </a:txBody>
                  <a:tcPr/>
                </a:tc>
                <a:tc>
                  <a:txBody>
                    <a:bodyPr/>
                    <a:lstStyle/>
                    <a:p>
                      <a:r>
                        <a:rPr lang="el-GR" sz="1800" dirty="0">
                          <a:solidFill>
                            <a:sysClr val="windowText" lastClr="000000"/>
                          </a:solidFill>
                        </a:rPr>
                        <a:t>0</a:t>
                      </a:r>
                    </a:p>
                  </a:txBody>
                  <a:tcPr/>
                </a:tc>
                <a:extLst>
                  <a:ext uri="{0D108BD9-81ED-4DB2-BD59-A6C34878D82A}">
                    <a16:rowId xmlns:a16="http://schemas.microsoft.com/office/drawing/2014/main" val="1824136380"/>
                  </a:ext>
                </a:extLst>
              </a:tr>
            </a:tbl>
          </a:graphicData>
        </a:graphic>
      </p:graphicFrame>
    </p:spTree>
    <p:extLst>
      <p:ext uri="{BB962C8B-B14F-4D97-AF65-F5344CB8AC3E}">
        <p14:creationId xmlns:p14="http://schemas.microsoft.com/office/powerpoint/2010/main" val="1218091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943877" y="342900"/>
            <a:ext cx="6304243"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a:t>
            </a:r>
            <a:r>
              <a:rPr lang="en-US" sz="3200" dirty="0">
                <a:latin typeface="Calibri" panose="020F0502020204030204" pitchFamily="34" charset="0"/>
                <a:cs typeface="Calibri" panose="020F0502020204030204" pitchFamily="34" charset="0"/>
              </a:rPr>
              <a:t>2</a:t>
            </a:r>
            <a:r>
              <a:rPr lang="el-GR" sz="3200" dirty="0">
                <a:latin typeface="Calibri" panose="020F0502020204030204" pitchFamily="34" charset="0"/>
                <a:cs typeface="Calibri" panose="020F0502020204030204" pitchFamily="34" charset="0"/>
              </a:rPr>
              <a:t>/</a:t>
            </a:r>
            <a:r>
              <a:rPr lang="en-US" sz="3200" dirty="0">
                <a:latin typeface="Calibri" panose="020F0502020204030204" pitchFamily="34" charset="0"/>
                <a:cs typeface="Calibri" panose="020F0502020204030204" pitchFamily="34" charset="0"/>
              </a:rPr>
              <a:t>3</a:t>
            </a:r>
            <a:endParaRPr lang="el-GR"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sp>
        <p:nvSpPr>
          <p:cNvPr id="8" name="Ορθογώνιο 7">
            <a:extLst>
              <a:ext uri="{FF2B5EF4-FFF2-40B4-BE49-F238E27FC236}">
                <a16:creationId xmlns:a16="http://schemas.microsoft.com/office/drawing/2014/main" id="{77A50B7B-688A-B8C7-88A2-A58084293BF0}"/>
              </a:ext>
            </a:extLst>
          </p:cNvPr>
          <p:cNvSpPr/>
          <p:nvPr/>
        </p:nvSpPr>
        <p:spPr>
          <a:xfrm>
            <a:off x="1409042" y="990600"/>
            <a:ext cx="9220858" cy="830997"/>
          </a:xfrm>
          <a:prstGeom prst="rect">
            <a:avLst/>
          </a:prstGeom>
          <a:noFill/>
        </p:spPr>
        <p:txBody>
          <a:bodyPr wrap="none" lIns="91440" tIns="45720" rIns="91440" bIns="45720">
            <a:spAutoFit/>
          </a:bodyPr>
          <a:lstStyle/>
          <a:p>
            <a:pPr algn="ctr"/>
            <a:r>
              <a:rPr lang="el-GR" sz="2400" dirty="0">
                <a:ln w="0"/>
                <a:solidFill>
                  <a:schemeClr val="accent1"/>
                </a:solidFill>
                <a:effectLst>
                  <a:outerShdw blurRad="38100" dist="25400" dir="5400000" algn="ctr" rotWithShape="0">
                    <a:srgbClr val="6E747A">
                      <a:alpha val="43000"/>
                    </a:srgbClr>
                  </a:outerShdw>
                </a:effectLst>
              </a:rPr>
              <a:t>2. Ποιες είναι οι τελικές γνώσεις των μαθητών για τα αγωνίσματα του </a:t>
            </a:r>
          </a:p>
          <a:p>
            <a:pPr algn="ctr"/>
            <a:r>
              <a:rPr lang="el-GR" sz="2400" dirty="0">
                <a:ln w="0"/>
                <a:solidFill>
                  <a:schemeClr val="accent1"/>
                </a:solidFill>
                <a:effectLst>
                  <a:outerShdw blurRad="38100" dist="25400" dir="5400000" algn="ctr" rotWithShape="0">
                    <a:srgbClr val="6E747A">
                      <a:alpha val="43000"/>
                    </a:srgbClr>
                  </a:outerShdw>
                </a:effectLst>
              </a:rPr>
              <a:t>στίβου μετά την ολοκλήρωση της διδακτικής παρέμβασης;</a:t>
            </a:r>
            <a:endParaRPr lang="el-GR" sz="2400" b="0" u="sng" cap="none" spc="0" dirty="0">
              <a:ln w="0"/>
              <a:solidFill>
                <a:schemeClr val="accent1"/>
              </a:solidFill>
              <a:effectLst>
                <a:outerShdw blurRad="38100" dist="25400" dir="5400000" algn="ctr" rotWithShape="0">
                  <a:srgbClr val="6E747A">
                    <a:alpha val="43000"/>
                  </a:srgbClr>
                </a:outerShdw>
              </a:effectLst>
            </a:endParaRPr>
          </a:p>
        </p:txBody>
      </p:sp>
      <p:sp>
        <p:nvSpPr>
          <p:cNvPr id="3" name="Αστέρι: 6 ακτίνες 2">
            <a:extLst>
              <a:ext uri="{FF2B5EF4-FFF2-40B4-BE49-F238E27FC236}">
                <a16:creationId xmlns:a16="http://schemas.microsoft.com/office/drawing/2014/main" id="{957C20AD-C435-ED0A-888D-FA2BFF264EFE}"/>
              </a:ext>
            </a:extLst>
          </p:cNvPr>
          <p:cNvSpPr/>
          <p:nvPr/>
        </p:nvSpPr>
        <p:spPr>
          <a:xfrm>
            <a:off x="10629900" y="0"/>
            <a:ext cx="1562100" cy="1562400"/>
          </a:xfrm>
          <a:prstGeom prst="star6">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Post-test</a:t>
            </a:r>
            <a:endParaRPr lang="el-GR" sz="2400" dirty="0"/>
          </a:p>
        </p:txBody>
      </p:sp>
      <p:graphicFrame>
        <p:nvGraphicFramePr>
          <p:cNvPr id="9" name="Πίνακας 5">
            <a:extLst>
              <a:ext uri="{FF2B5EF4-FFF2-40B4-BE49-F238E27FC236}">
                <a16:creationId xmlns:a16="http://schemas.microsoft.com/office/drawing/2014/main" id="{4D5BAC0E-B934-EC09-8896-2C875D7FC4B9}"/>
              </a:ext>
            </a:extLst>
          </p:cNvPr>
          <p:cNvGraphicFramePr>
            <a:graphicFrameLocks noGrp="1"/>
          </p:cNvGraphicFramePr>
          <p:nvPr>
            <p:extLst>
              <p:ext uri="{D42A27DB-BD31-4B8C-83A1-F6EECF244321}">
                <p14:modId xmlns:p14="http://schemas.microsoft.com/office/powerpoint/2010/main" val="2699308842"/>
              </p:ext>
            </p:extLst>
          </p:nvPr>
        </p:nvGraphicFramePr>
        <p:xfrm>
          <a:off x="1012263" y="1801427"/>
          <a:ext cx="10782300" cy="4944792"/>
        </p:xfrm>
        <a:graphic>
          <a:graphicData uri="http://schemas.openxmlformats.org/drawingml/2006/table">
            <a:tbl>
              <a:tblPr firstRow="1" bandRow="1">
                <a:tableStyleId>{69CF1AB2-1976-4502-BF36-3FF5EA218861}</a:tableStyleId>
              </a:tblPr>
              <a:tblGrid>
                <a:gridCol w="9156700">
                  <a:extLst>
                    <a:ext uri="{9D8B030D-6E8A-4147-A177-3AD203B41FA5}">
                      <a16:colId xmlns:a16="http://schemas.microsoft.com/office/drawing/2014/main" val="919874610"/>
                    </a:ext>
                  </a:extLst>
                </a:gridCol>
                <a:gridCol w="1625600">
                  <a:extLst>
                    <a:ext uri="{9D8B030D-6E8A-4147-A177-3AD203B41FA5}">
                      <a16:colId xmlns:a16="http://schemas.microsoft.com/office/drawing/2014/main" val="1122182545"/>
                    </a:ext>
                  </a:extLst>
                </a:gridCol>
              </a:tblGrid>
              <a:tr h="460912">
                <a:tc>
                  <a:txBody>
                    <a:bodyPr/>
                    <a:lstStyle/>
                    <a:p>
                      <a:pPr algn="ctr"/>
                      <a:r>
                        <a:rPr lang="el-GR" sz="1800" dirty="0">
                          <a:solidFill>
                            <a:sysClr val="windowText" lastClr="000000"/>
                          </a:solidFill>
                        </a:rPr>
                        <a:t>ΕΡΩΤΗΣΗ ΤΕΣΤ</a:t>
                      </a:r>
                    </a:p>
                  </a:txBody>
                  <a:tcPr/>
                </a:tc>
                <a:tc>
                  <a:txBody>
                    <a:bodyPr/>
                    <a:lstStyle/>
                    <a:p>
                      <a:pPr algn="ctr"/>
                      <a:r>
                        <a:rPr lang="el-GR" sz="1800" dirty="0">
                          <a:solidFill>
                            <a:sysClr val="windowText" lastClr="000000"/>
                          </a:solidFill>
                        </a:rPr>
                        <a:t>ΣΩΣΤΕΣ ΑΠΑΝΤΗΣΕΙΣ</a:t>
                      </a:r>
                    </a:p>
                  </a:txBody>
                  <a:tcPr/>
                </a:tc>
                <a:extLst>
                  <a:ext uri="{0D108BD9-81ED-4DB2-BD59-A6C34878D82A}">
                    <a16:rowId xmlns:a16="http://schemas.microsoft.com/office/drawing/2014/main" val="4293949365"/>
                  </a:ext>
                </a:extLst>
              </a:tr>
              <a:tr h="460912">
                <a:tc>
                  <a:txBody>
                    <a:bodyPr/>
                    <a:lstStyle/>
                    <a:p>
                      <a:r>
                        <a:rPr lang="el-GR" sz="1800" dirty="0">
                          <a:solidFill>
                            <a:sysClr val="windowText" lastClr="000000"/>
                          </a:solidFill>
                        </a:rPr>
                        <a:t>1. Πώς ονομάζεται αλλιώς ο στίβος;</a:t>
                      </a:r>
                    </a:p>
                  </a:txBody>
                  <a:tcPr/>
                </a:tc>
                <a:tc>
                  <a:txBody>
                    <a:bodyPr/>
                    <a:lstStyle/>
                    <a:p>
                      <a:r>
                        <a:rPr lang="el-GR" sz="1800" dirty="0">
                          <a:solidFill>
                            <a:sysClr val="windowText" lastClr="000000"/>
                          </a:solidFill>
                        </a:rPr>
                        <a:t>5</a:t>
                      </a:r>
                    </a:p>
                  </a:txBody>
                  <a:tcPr/>
                </a:tc>
                <a:extLst>
                  <a:ext uri="{0D108BD9-81ED-4DB2-BD59-A6C34878D82A}">
                    <a16:rowId xmlns:a16="http://schemas.microsoft.com/office/drawing/2014/main" val="1504005831"/>
                  </a:ext>
                </a:extLst>
              </a:tr>
              <a:tr h="460912">
                <a:tc>
                  <a:txBody>
                    <a:bodyPr/>
                    <a:lstStyle/>
                    <a:p>
                      <a:r>
                        <a:rPr lang="el-GR" sz="1800" dirty="0">
                          <a:solidFill>
                            <a:sysClr val="windowText" lastClr="000000"/>
                          </a:solidFill>
                        </a:rPr>
                        <a:t>2. Πώς ονομάζεται ο χώρος που πραγματοποιούνται τα αγωνίσματα του στίβου;</a:t>
                      </a:r>
                    </a:p>
                  </a:txBody>
                  <a:tcPr/>
                </a:tc>
                <a:tc>
                  <a:txBody>
                    <a:bodyPr/>
                    <a:lstStyle/>
                    <a:p>
                      <a:r>
                        <a:rPr lang="el-GR" sz="1800" dirty="0">
                          <a:solidFill>
                            <a:sysClr val="windowText" lastClr="000000"/>
                          </a:solidFill>
                        </a:rPr>
                        <a:t>6</a:t>
                      </a:r>
                    </a:p>
                  </a:txBody>
                  <a:tcPr/>
                </a:tc>
                <a:extLst>
                  <a:ext uri="{0D108BD9-81ED-4DB2-BD59-A6C34878D82A}">
                    <a16:rowId xmlns:a16="http://schemas.microsoft.com/office/drawing/2014/main" val="3211871324"/>
                  </a:ext>
                </a:extLst>
              </a:tr>
              <a:tr h="460912">
                <a:tc>
                  <a:txBody>
                    <a:bodyPr/>
                    <a:lstStyle/>
                    <a:p>
                      <a:r>
                        <a:rPr lang="el-GR" sz="1800" dirty="0">
                          <a:solidFill>
                            <a:sysClr val="windowText" lastClr="000000"/>
                          </a:solidFill>
                        </a:rPr>
                        <a:t>3. Τι σημαίνουν οι παρακάτω όροι; </a:t>
                      </a:r>
                    </a:p>
                    <a:p>
                      <a:r>
                        <a:rPr lang="el-GR" sz="1100" dirty="0">
                          <a:solidFill>
                            <a:sysClr val="windowText" lastClr="000000"/>
                          </a:solidFill>
                        </a:rPr>
                        <a:t>Εμπόδια </a:t>
                      </a:r>
                    </a:p>
                    <a:p>
                      <a:r>
                        <a:rPr lang="el-GR" sz="1100" dirty="0">
                          <a:solidFill>
                            <a:sysClr val="windowText" lastClr="000000"/>
                          </a:solidFill>
                        </a:rPr>
                        <a:t>Σκάμμα </a:t>
                      </a:r>
                    </a:p>
                    <a:p>
                      <a:r>
                        <a:rPr lang="el-GR" sz="1100" dirty="0">
                          <a:solidFill>
                            <a:sysClr val="windowText" lastClr="000000"/>
                          </a:solidFill>
                        </a:rPr>
                        <a:t>Βαλβίδα αλμάτων </a:t>
                      </a:r>
                    </a:p>
                    <a:p>
                      <a:r>
                        <a:rPr lang="el-GR" sz="1100" dirty="0">
                          <a:solidFill>
                            <a:sysClr val="windowText" lastClr="000000"/>
                          </a:solidFill>
                        </a:rPr>
                        <a:t>Βαλβίδα ρίψεων </a:t>
                      </a:r>
                    </a:p>
                    <a:p>
                      <a:r>
                        <a:rPr lang="el-GR" sz="1100" dirty="0">
                          <a:solidFill>
                            <a:sysClr val="windowText" lastClr="000000"/>
                          </a:solidFill>
                        </a:rPr>
                        <a:t>Κλωβός ασφαλείας </a:t>
                      </a:r>
                    </a:p>
                    <a:p>
                      <a:r>
                        <a:rPr lang="el-GR" sz="1100" dirty="0">
                          <a:solidFill>
                            <a:sysClr val="windowText" lastClr="000000"/>
                          </a:solidFill>
                        </a:rPr>
                        <a:t>Στρώμα </a:t>
                      </a:r>
                    </a:p>
                    <a:p>
                      <a:r>
                        <a:rPr lang="el-GR" sz="1100" dirty="0">
                          <a:solidFill>
                            <a:sysClr val="windowText" lastClr="000000"/>
                          </a:solidFill>
                        </a:rPr>
                        <a:t>Βατήρας </a:t>
                      </a:r>
                    </a:p>
                  </a:txBody>
                  <a:tcPr/>
                </a:tc>
                <a:tc>
                  <a:txBody>
                    <a:bodyPr/>
                    <a:lstStyle/>
                    <a:p>
                      <a:r>
                        <a:rPr lang="el-GR" sz="1800" dirty="0">
                          <a:solidFill>
                            <a:sysClr val="windowText" lastClr="000000"/>
                          </a:solidFill>
                        </a:rPr>
                        <a:t>περίπου</a:t>
                      </a:r>
                    </a:p>
                    <a:p>
                      <a:r>
                        <a:rPr lang="el-GR" sz="1100" dirty="0">
                          <a:solidFill>
                            <a:sysClr val="windowText" lastClr="000000"/>
                          </a:solidFill>
                        </a:rPr>
                        <a:t>6</a:t>
                      </a:r>
                    </a:p>
                    <a:p>
                      <a:r>
                        <a:rPr lang="el-GR" sz="1100" dirty="0">
                          <a:solidFill>
                            <a:sysClr val="windowText" lastClr="000000"/>
                          </a:solidFill>
                        </a:rPr>
                        <a:t>6</a:t>
                      </a:r>
                    </a:p>
                    <a:p>
                      <a:r>
                        <a:rPr lang="el-GR" sz="1100" dirty="0">
                          <a:solidFill>
                            <a:sysClr val="windowText" lastClr="000000"/>
                          </a:solidFill>
                        </a:rPr>
                        <a:t>6</a:t>
                      </a:r>
                    </a:p>
                    <a:p>
                      <a:r>
                        <a:rPr lang="el-GR" sz="1100" dirty="0">
                          <a:solidFill>
                            <a:sysClr val="windowText" lastClr="000000"/>
                          </a:solidFill>
                        </a:rPr>
                        <a:t>6</a:t>
                      </a:r>
                    </a:p>
                    <a:p>
                      <a:r>
                        <a:rPr lang="el-GR" sz="1100" dirty="0">
                          <a:solidFill>
                            <a:sysClr val="windowText" lastClr="000000"/>
                          </a:solidFill>
                        </a:rPr>
                        <a:t>6</a:t>
                      </a:r>
                    </a:p>
                    <a:p>
                      <a:r>
                        <a:rPr lang="el-GR" sz="1100" dirty="0">
                          <a:solidFill>
                            <a:sysClr val="windowText" lastClr="000000"/>
                          </a:solidFill>
                        </a:rPr>
                        <a:t>5</a:t>
                      </a:r>
                    </a:p>
                    <a:p>
                      <a:r>
                        <a:rPr lang="el-GR" sz="1100" dirty="0">
                          <a:solidFill>
                            <a:sysClr val="windowText" lastClr="000000"/>
                          </a:solidFill>
                        </a:rPr>
                        <a:t>5</a:t>
                      </a:r>
                    </a:p>
                  </a:txBody>
                  <a:tcPr/>
                </a:tc>
                <a:extLst>
                  <a:ext uri="{0D108BD9-81ED-4DB2-BD59-A6C34878D82A}">
                    <a16:rowId xmlns:a16="http://schemas.microsoft.com/office/drawing/2014/main" val="2634715841"/>
                  </a:ext>
                </a:extLst>
              </a:tr>
              <a:tr h="460912">
                <a:tc>
                  <a:txBody>
                    <a:bodyPr/>
                    <a:lstStyle/>
                    <a:p>
                      <a:r>
                        <a:rPr lang="el-GR" sz="1800" dirty="0">
                          <a:solidFill>
                            <a:sysClr val="windowText" lastClr="000000"/>
                          </a:solidFill>
                        </a:rPr>
                        <a:t>4. Τι είναι τα σύνθετα αγωνίσματα;</a:t>
                      </a:r>
                    </a:p>
                  </a:txBody>
                  <a:tcPr/>
                </a:tc>
                <a:tc>
                  <a:txBody>
                    <a:bodyPr/>
                    <a:lstStyle/>
                    <a:p>
                      <a:r>
                        <a:rPr lang="el-GR" sz="1800" dirty="0">
                          <a:solidFill>
                            <a:sysClr val="windowText" lastClr="000000"/>
                          </a:solidFill>
                        </a:rPr>
                        <a:t>3</a:t>
                      </a:r>
                    </a:p>
                  </a:txBody>
                  <a:tcPr/>
                </a:tc>
                <a:extLst>
                  <a:ext uri="{0D108BD9-81ED-4DB2-BD59-A6C34878D82A}">
                    <a16:rowId xmlns:a16="http://schemas.microsoft.com/office/drawing/2014/main" val="2822214154"/>
                  </a:ext>
                </a:extLst>
              </a:tr>
              <a:tr h="460912">
                <a:tc>
                  <a:txBody>
                    <a:bodyPr/>
                    <a:lstStyle/>
                    <a:p>
                      <a:r>
                        <a:rPr lang="el-GR" sz="1800" dirty="0">
                          <a:solidFill>
                            <a:sysClr val="windowText" lastClr="000000"/>
                          </a:solidFill>
                        </a:rPr>
                        <a:t>5. Σε ποιες τρεις κατηγορίες χωρίζονται τα αγωνίσματα του στίβου;</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0" dirty="0">
                          <a:solidFill>
                            <a:sysClr val="windowText" lastClr="000000"/>
                          </a:solidFill>
                        </a:rPr>
                        <a:t>5</a:t>
                      </a:r>
                      <a:endParaRPr lang="el-GR" sz="1800" dirty="0">
                        <a:solidFill>
                          <a:sysClr val="windowText" lastClr="000000"/>
                        </a:solidFill>
                      </a:endParaRPr>
                    </a:p>
                  </a:txBody>
                  <a:tcPr/>
                </a:tc>
                <a:extLst>
                  <a:ext uri="{0D108BD9-81ED-4DB2-BD59-A6C34878D82A}">
                    <a16:rowId xmlns:a16="http://schemas.microsoft.com/office/drawing/2014/main" val="4092888422"/>
                  </a:ext>
                </a:extLst>
              </a:tr>
              <a:tr h="460912">
                <a:tc>
                  <a:txBody>
                    <a:bodyPr/>
                    <a:lstStyle/>
                    <a:p>
                      <a:r>
                        <a:rPr lang="el-GR" sz="1800" dirty="0">
                          <a:solidFill>
                            <a:sysClr val="windowText" lastClr="000000"/>
                          </a:solidFill>
                        </a:rPr>
                        <a:t>6. Γράψε μερικά αγωνίσματα στην κάθε κατηγορία</a:t>
                      </a:r>
                    </a:p>
                  </a:txBody>
                  <a:tcPr/>
                </a:tc>
                <a:tc>
                  <a:txBody>
                    <a:bodyPr/>
                    <a:lstStyle/>
                    <a:p>
                      <a:r>
                        <a:rPr lang="el-GR" sz="1800" dirty="0">
                          <a:solidFill>
                            <a:sysClr val="windowText" lastClr="000000"/>
                          </a:solidFill>
                        </a:rPr>
                        <a:t>5</a:t>
                      </a:r>
                    </a:p>
                  </a:txBody>
                  <a:tcPr/>
                </a:tc>
                <a:extLst>
                  <a:ext uri="{0D108BD9-81ED-4DB2-BD59-A6C34878D82A}">
                    <a16:rowId xmlns:a16="http://schemas.microsoft.com/office/drawing/2014/main" val="2505830197"/>
                  </a:ext>
                </a:extLst>
              </a:tr>
              <a:tr h="460912">
                <a:tc>
                  <a:txBody>
                    <a:bodyPr/>
                    <a:lstStyle/>
                    <a:p>
                      <a:r>
                        <a:rPr lang="el-GR" sz="1800" dirty="0">
                          <a:solidFill>
                            <a:sysClr val="windowText" lastClr="000000"/>
                          </a:solidFill>
                        </a:rPr>
                        <a:t>7. Τι σημαίνει η φράση «Citius-</a:t>
                      </a:r>
                      <a:r>
                        <a:rPr lang="el-GR" sz="1800" dirty="0" err="1">
                          <a:solidFill>
                            <a:sysClr val="windowText" lastClr="000000"/>
                          </a:solidFill>
                        </a:rPr>
                        <a:t>Altius</a:t>
                      </a:r>
                      <a:r>
                        <a:rPr lang="el-GR" sz="1800" dirty="0">
                          <a:solidFill>
                            <a:sysClr val="windowText" lastClr="000000"/>
                          </a:solidFill>
                        </a:rPr>
                        <a:t>-Fortius»;</a:t>
                      </a:r>
                    </a:p>
                  </a:txBody>
                  <a:tcPr/>
                </a:tc>
                <a:tc>
                  <a:txBody>
                    <a:bodyPr/>
                    <a:lstStyle/>
                    <a:p>
                      <a:r>
                        <a:rPr lang="el-GR" sz="1800" dirty="0">
                          <a:solidFill>
                            <a:sysClr val="windowText" lastClr="000000"/>
                          </a:solidFill>
                        </a:rPr>
                        <a:t>4</a:t>
                      </a:r>
                    </a:p>
                  </a:txBody>
                  <a:tcPr/>
                </a:tc>
                <a:extLst>
                  <a:ext uri="{0D108BD9-81ED-4DB2-BD59-A6C34878D82A}">
                    <a16:rowId xmlns:a16="http://schemas.microsoft.com/office/drawing/2014/main" val="1824136380"/>
                  </a:ext>
                </a:extLst>
              </a:tr>
            </a:tbl>
          </a:graphicData>
        </a:graphic>
      </p:graphicFrame>
    </p:spTree>
    <p:extLst>
      <p:ext uri="{BB962C8B-B14F-4D97-AF65-F5344CB8AC3E}">
        <p14:creationId xmlns:p14="http://schemas.microsoft.com/office/powerpoint/2010/main" val="19865794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943877" y="342900"/>
            <a:ext cx="6304243"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ΑΠΟΤΕΛΕΣΜΑΤΑ </a:t>
            </a:r>
            <a:r>
              <a:rPr lang="en-US" sz="3200" dirty="0">
                <a:latin typeface="Calibri" panose="020F0502020204030204" pitchFamily="34" charset="0"/>
                <a:cs typeface="Calibri" panose="020F0502020204030204" pitchFamily="34" charset="0"/>
              </a:rPr>
              <a:t>3</a:t>
            </a:r>
            <a:r>
              <a:rPr lang="el-GR" sz="3200" dirty="0">
                <a:latin typeface="Calibri" panose="020F0502020204030204" pitchFamily="34" charset="0"/>
                <a:cs typeface="Calibri" panose="020F0502020204030204" pitchFamily="34" charset="0"/>
              </a:rPr>
              <a:t>/</a:t>
            </a:r>
            <a:r>
              <a:rPr lang="en-US" sz="3200" dirty="0">
                <a:latin typeface="Calibri" panose="020F0502020204030204" pitchFamily="34" charset="0"/>
                <a:cs typeface="Calibri" panose="020F0502020204030204" pitchFamily="34" charset="0"/>
              </a:rPr>
              <a:t>3</a:t>
            </a:r>
            <a:endParaRPr lang="el-GR"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sp>
        <p:nvSpPr>
          <p:cNvPr id="8" name="Ορθογώνιο 7">
            <a:extLst>
              <a:ext uri="{FF2B5EF4-FFF2-40B4-BE49-F238E27FC236}">
                <a16:creationId xmlns:a16="http://schemas.microsoft.com/office/drawing/2014/main" id="{77A50B7B-688A-B8C7-88A2-A58084293BF0}"/>
              </a:ext>
            </a:extLst>
          </p:cNvPr>
          <p:cNvSpPr/>
          <p:nvPr/>
        </p:nvSpPr>
        <p:spPr>
          <a:xfrm>
            <a:off x="776331" y="1051112"/>
            <a:ext cx="11083034" cy="892552"/>
          </a:xfrm>
          <a:prstGeom prst="rect">
            <a:avLst/>
          </a:prstGeom>
          <a:noFill/>
        </p:spPr>
        <p:txBody>
          <a:bodyPr wrap="none" lIns="91440" tIns="45720" rIns="91440" bIns="45720">
            <a:spAutoFit/>
          </a:bodyPr>
          <a:lstStyle/>
          <a:p>
            <a:pPr algn="ctr"/>
            <a:r>
              <a:rPr lang="el-GR" sz="2400" dirty="0">
                <a:ln w="0"/>
                <a:solidFill>
                  <a:schemeClr val="accent1"/>
                </a:solidFill>
                <a:effectLst>
                  <a:outerShdw blurRad="38100" dist="25400" dir="5400000" algn="ctr" rotWithShape="0">
                    <a:srgbClr val="6E747A">
                      <a:alpha val="43000"/>
                    </a:srgbClr>
                  </a:outerShdw>
                </a:effectLst>
              </a:rPr>
              <a:t>3. Υπάρχει μεταβολή ανάμεσα στις αρχικές και τις τελικές γνώσεις για τα </a:t>
            </a:r>
          </a:p>
          <a:p>
            <a:pPr algn="ctr"/>
            <a:r>
              <a:rPr lang="el-GR" sz="2400" dirty="0">
                <a:ln w="0"/>
                <a:solidFill>
                  <a:schemeClr val="accent1"/>
                </a:solidFill>
                <a:effectLst>
                  <a:outerShdw blurRad="38100" dist="25400" dir="5400000" algn="ctr" rotWithShape="0">
                    <a:srgbClr val="6E747A">
                      <a:alpha val="43000"/>
                    </a:srgbClr>
                  </a:outerShdw>
                </a:effectLst>
              </a:rPr>
              <a:t>αγωνίσματα του στίβου στους μαθητές που συμμετείχαν στη διδακτική παρέμβαση</a:t>
            </a:r>
            <a:r>
              <a:rPr lang="el-GR" sz="2800" dirty="0">
                <a:ln w="0"/>
                <a:solidFill>
                  <a:schemeClr val="accent1"/>
                </a:solidFill>
                <a:effectLst>
                  <a:outerShdw blurRad="38100" dist="25400" dir="5400000" algn="ctr" rotWithShape="0">
                    <a:srgbClr val="6E747A">
                      <a:alpha val="43000"/>
                    </a:srgbClr>
                  </a:outerShdw>
                </a:effectLst>
              </a:rPr>
              <a:t>;</a:t>
            </a:r>
            <a:endParaRPr lang="el-GR" sz="2800" b="0" u="sng"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5" name="Πίνακας 5">
            <a:extLst>
              <a:ext uri="{FF2B5EF4-FFF2-40B4-BE49-F238E27FC236}">
                <a16:creationId xmlns:a16="http://schemas.microsoft.com/office/drawing/2014/main" id="{D8370795-E28C-5F36-5634-099AE73429A6}"/>
              </a:ext>
            </a:extLst>
          </p:cNvPr>
          <p:cNvGraphicFramePr>
            <a:graphicFrameLocks noGrp="1"/>
          </p:cNvGraphicFramePr>
          <p:nvPr>
            <p:extLst>
              <p:ext uri="{D42A27DB-BD31-4B8C-83A1-F6EECF244321}">
                <p14:modId xmlns:p14="http://schemas.microsoft.com/office/powerpoint/2010/main" val="2930335962"/>
              </p:ext>
            </p:extLst>
          </p:nvPr>
        </p:nvGraphicFramePr>
        <p:xfrm>
          <a:off x="899848" y="1889856"/>
          <a:ext cx="10944000" cy="4883832"/>
        </p:xfrm>
        <a:graphic>
          <a:graphicData uri="http://schemas.openxmlformats.org/drawingml/2006/table">
            <a:tbl>
              <a:tblPr firstRow="1" bandRow="1">
                <a:tableStyleId>{69CF1AB2-1976-4502-BF36-3FF5EA218861}</a:tableStyleId>
              </a:tblPr>
              <a:tblGrid>
                <a:gridCol w="7920000">
                  <a:extLst>
                    <a:ext uri="{9D8B030D-6E8A-4147-A177-3AD203B41FA5}">
                      <a16:colId xmlns:a16="http://schemas.microsoft.com/office/drawing/2014/main" val="919874610"/>
                    </a:ext>
                  </a:extLst>
                </a:gridCol>
                <a:gridCol w="1008000">
                  <a:extLst>
                    <a:ext uri="{9D8B030D-6E8A-4147-A177-3AD203B41FA5}">
                      <a16:colId xmlns:a16="http://schemas.microsoft.com/office/drawing/2014/main" val="1122182545"/>
                    </a:ext>
                  </a:extLst>
                </a:gridCol>
                <a:gridCol w="1008000">
                  <a:extLst>
                    <a:ext uri="{9D8B030D-6E8A-4147-A177-3AD203B41FA5}">
                      <a16:colId xmlns:a16="http://schemas.microsoft.com/office/drawing/2014/main" val="2321225306"/>
                    </a:ext>
                  </a:extLst>
                </a:gridCol>
                <a:gridCol w="1008000">
                  <a:extLst>
                    <a:ext uri="{9D8B030D-6E8A-4147-A177-3AD203B41FA5}">
                      <a16:colId xmlns:a16="http://schemas.microsoft.com/office/drawing/2014/main" val="2399985664"/>
                    </a:ext>
                  </a:extLst>
                </a:gridCol>
              </a:tblGrid>
              <a:tr h="460912">
                <a:tc>
                  <a:txBody>
                    <a:bodyPr/>
                    <a:lstStyle/>
                    <a:p>
                      <a:pPr algn="ctr"/>
                      <a:r>
                        <a:rPr lang="el-GR" sz="1800" dirty="0">
                          <a:solidFill>
                            <a:sysClr val="windowText" lastClr="000000"/>
                          </a:solidFill>
                        </a:rPr>
                        <a:t>ΕΡΩΤΗΣΗ ΤΕΣΤ</a:t>
                      </a:r>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800" dirty="0">
                          <a:solidFill>
                            <a:sysClr val="windowText" lastClr="000000"/>
                          </a:solidFill>
                        </a:rPr>
                        <a:t>ΣΩΣΤΕΣ ΑΠΑΝΤΗΣΕΙΣ</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400" dirty="0">
                          <a:solidFill>
                            <a:sysClr val="windowText" lastClr="000000"/>
                          </a:solidFill>
                        </a:rPr>
                        <a:t>       </a:t>
                      </a:r>
                      <a:r>
                        <a:rPr lang="el-GR" sz="1400" b="0" dirty="0">
                          <a:solidFill>
                            <a:sysClr val="windowText" lastClr="000000"/>
                          </a:solidFill>
                        </a:rPr>
                        <a:t>Πριν                 Μετά             Μεταβολή</a:t>
                      </a:r>
                    </a:p>
                  </a:txBody>
                  <a:tcPr/>
                </a:tc>
                <a:tc hMerge="1">
                  <a:txBody>
                    <a:bodyPr/>
                    <a:lstStyle/>
                    <a:p>
                      <a:pPr algn="ctr"/>
                      <a:endParaRPr lang="el-GR" sz="1400" dirty="0">
                        <a:solidFill>
                          <a:sysClr val="windowText" lastClr="000000"/>
                        </a:solidFill>
                      </a:endParaRPr>
                    </a:p>
                  </a:txBody>
                  <a:tcPr/>
                </a:tc>
                <a:tc hMerge="1">
                  <a:txBody>
                    <a:bodyPr/>
                    <a:lstStyle/>
                    <a:p>
                      <a:pPr algn="ctr"/>
                      <a:endParaRPr lang="el-GR" sz="1400" dirty="0">
                        <a:solidFill>
                          <a:sysClr val="windowText" lastClr="000000"/>
                        </a:solidFill>
                      </a:endParaRPr>
                    </a:p>
                  </a:txBody>
                  <a:tcPr/>
                </a:tc>
                <a:extLst>
                  <a:ext uri="{0D108BD9-81ED-4DB2-BD59-A6C34878D82A}">
                    <a16:rowId xmlns:a16="http://schemas.microsoft.com/office/drawing/2014/main" val="4293949365"/>
                  </a:ext>
                </a:extLst>
              </a:tr>
              <a:tr h="460912">
                <a:tc>
                  <a:txBody>
                    <a:bodyPr/>
                    <a:lstStyle/>
                    <a:p>
                      <a:r>
                        <a:rPr lang="el-GR" sz="1800" dirty="0">
                          <a:solidFill>
                            <a:sysClr val="windowText" lastClr="000000"/>
                          </a:solidFill>
                        </a:rPr>
                        <a:t>1. Πώς ονομάζεται αλλιώς ο στίβος;</a:t>
                      </a:r>
                    </a:p>
                  </a:txBody>
                  <a:tcPr/>
                </a:tc>
                <a:tc>
                  <a:txBody>
                    <a:bodyPr/>
                    <a:lstStyle/>
                    <a:p>
                      <a:pPr algn="ctr"/>
                      <a:r>
                        <a:rPr lang="el-GR" sz="1800" dirty="0">
                          <a:solidFill>
                            <a:sysClr val="windowText" lastClr="000000"/>
                          </a:solidFill>
                        </a:rPr>
                        <a:t>0</a:t>
                      </a:r>
                    </a:p>
                  </a:txBody>
                  <a:tcPr/>
                </a:tc>
                <a:tc>
                  <a:txBody>
                    <a:bodyPr/>
                    <a:lstStyle/>
                    <a:p>
                      <a:pPr algn="ctr"/>
                      <a:r>
                        <a:rPr lang="el-GR" sz="1800" dirty="0">
                          <a:solidFill>
                            <a:sysClr val="windowText" lastClr="000000"/>
                          </a:solidFill>
                        </a:rPr>
                        <a:t>5</a:t>
                      </a:r>
                    </a:p>
                  </a:txBody>
                  <a:tcPr/>
                </a:tc>
                <a:tc>
                  <a:txBody>
                    <a:bodyPr/>
                    <a:lstStyle/>
                    <a:p>
                      <a:pPr algn="ctr"/>
                      <a:r>
                        <a:rPr lang="el-GR" sz="1800" dirty="0">
                          <a:solidFill>
                            <a:sysClr val="windowText" lastClr="000000"/>
                          </a:solidFill>
                        </a:rPr>
                        <a:t>5</a:t>
                      </a:r>
                    </a:p>
                  </a:txBody>
                  <a:tcPr/>
                </a:tc>
                <a:extLst>
                  <a:ext uri="{0D108BD9-81ED-4DB2-BD59-A6C34878D82A}">
                    <a16:rowId xmlns:a16="http://schemas.microsoft.com/office/drawing/2014/main" val="1504005831"/>
                  </a:ext>
                </a:extLst>
              </a:tr>
              <a:tr h="460912">
                <a:tc>
                  <a:txBody>
                    <a:bodyPr/>
                    <a:lstStyle/>
                    <a:p>
                      <a:r>
                        <a:rPr lang="el-GR" sz="1800" dirty="0">
                          <a:solidFill>
                            <a:sysClr val="windowText" lastClr="000000"/>
                          </a:solidFill>
                        </a:rPr>
                        <a:t>2. Πώς ονομάζεται ο χώρος που πραγματοποιούνται τα αγωνίσματα του στίβου;</a:t>
                      </a:r>
                    </a:p>
                  </a:txBody>
                  <a:tcPr/>
                </a:tc>
                <a:tc>
                  <a:txBody>
                    <a:bodyPr/>
                    <a:lstStyle/>
                    <a:p>
                      <a:pPr algn="ctr"/>
                      <a:r>
                        <a:rPr lang="el-GR" sz="1800" dirty="0">
                          <a:solidFill>
                            <a:sysClr val="windowText" lastClr="000000"/>
                          </a:solidFill>
                        </a:rPr>
                        <a:t>1</a:t>
                      </a:r>
                    </a:p>
                  </a:txBody>
                  <a:tcPr/>
                </a:tc>
                <a:tc>
                  <a:txBody>
                    <a:bodyPr/>
                    <a:lstStyle/>
                    <a:p>
                      <a:pPr algn="ctr"/>
                      <a:r>
                        <a:rPr lang="el-GR" sz="1800" dirty="0">
                          <a:solidFill>
                            <a:sysClr val="windowText" lastClr="000000"/>
                          </a:solidFill>
                        </a:rPr>
                        <a:t>6</a:t>
                      </a:r>
                    </a:p>
                  </a:txBody>
                  <a:tcPr/>
                </a:tc>
                <a:tc>
                  <a:txBody>
                    <a:bodyPr/>
                    <a:lstStyle/>
                    <a:p>
                      <a:pPr algn="ctr"/>
                      <a:r>
                        <a:rPr lang="el-GR" sz="1800" dirty="0">
                          <a:solidFill>
                            <a:sysClr val="windowText" lastClr="000000"/>
                          </a:solidFill>
                        </a:rPr>
                        <a:t>5</a:t>
                      </a:r>
                    </a:p>
                  </a:txBody>
                  <a:tcPr/>
                </a:tc>
                <a:extLst>
                  <a:ext uri="{0D108BD9-81ED-4DB2-BD59-A6C34878D82A}">
                    <a16:rowId xmlns:a16="http://schemas.microsoft.com/office/drawing/2014/main" val="3211871324"/>
                  </a:ext>
                </a:extLst>
              </a:tr>
              <a:tr h="460912">
                <a:tc>
                  <a:txBody>
                    <a:bodyPr/>
                    <a:lstStyle/>
                    <a:p>
                      <a:r>
                        <a:rPr lang="el-GR" sz="1800" dirty="0">
                          <a:solidFill>
                            <a:sysClr val="windowText" lastClr="000000"/>
                          </a:solidFill>
                        </a:rPr>
                        <a:t>3. Τι σημαίνουν οι παρακάτω όροι; </a:t>
                      </a:r>
                    </a:p>
                    <a:p>
                      <a:r>
                        <a:rPr lang="el-GR" sz="1100" dirty="0">
                          <a:solidFill>
                            <a:sysClr val="windowText" lastClr="000000"/>
                          </a:solidFill>
                        </a:rPr>
                        <a:t>Εμπόδια </a:t>
                      </a:r>
                    </a:p>
                    <a:p>
                      <a:r>
                        <a:rPr lang="el-GR" sz="1100" dirty="0">
                          <a:solidFill>
                            <a:sysClr val="windowText" lastClr="000000"/>
                          </a:solidFill>
                        </a:rPr>
                        <a:t>Σκάμμα </a:t>
                      </a:r>
                    </a:p>
                    <a:p>
                      <a:r>
                        <a:rPr lang="el-GR" sz="1100" dirty="0">
                          <a:solidFill>
                            <a:sysClr val="windowText" lastClr="000000"/>
                          </a:solidFill>
                        </a:rPr>
                        <a:t>Στρώμα </a:t>
                      </a:r>
                    </a:p>
                    <a:p>
                      <a:r>
                        <a:rPr lang="el-GR" sz="1100" dirty="0">
                          <a:solidFill>
                            <a:sysClr val="windowText" lastClr="000000"/>
                          </a:solidFill>
                        </a:rPr>
                        <a:t>Βαλβίδα αλμάτων  </a:t>
                      </a:r>
                    </a:p>
                    <a:p>
                      <a:r>
                        <a:rPr lang="el-GR" sz="1100" dirty="0">
                          <a:solidFill>
                            <a:sysClr val="windowText" lastClr="000000"/>
                          </a:solidFill>
                        </a:rPr>
                        <a:t>Βαλβίδα ρίψεων  </a:t>
                      </a:r>
                    </a:p>
                    <a:p>
                      <a:r>
                        <a:rPr lang="el-GR" sz="1100" dirty="0">
                          <a:solidFill>
                            <a:sysClr val="windowText" lastClr="000000"/>
                          </a:solidFill>
                        </a:rPr>
                        <a:t>Κλωβός ασφαλείας </a:t>
                      </a:r>
                    </a:p>
                    <a:p>
                      <a:r>
                        <a:rPr lang="el-GR" sz="1100" dirty="0">
                          <a:solidFill>
                            <a:sysClr val="windowText" lastClr="000000"/>
                          </a:solidFill>
                        </a:rPr>
                        <a:t> Βατήρας </a:t>
                      </a:r>
                    </a:p>
                  </a:txBody>
                  <a:tcPr/>
                </a:tc>
                <a:tc>
                  <a:txBody>
                    <a:bodyPr/>
                    <a:lstStyle/>
                    <a:p>
                      <a:pPr algn="ctr"/>
                      <a:endParaRPr lang="el-GR" sz="1800" dirty="0">
                        <a:solidFill>
                          <a:sysClr val="windowText" lastClr="000000"/>
                        </a:solidFill>
                      </a:endParaRPr>
                    </a:p>
                    <a:p>
                      <a:pPr algn="ctr"/>
                      <a:r>
                        <a:rPr lang="el-GR" sz="1100" dirty="0">
                          <a:solidFill>
                            <a:sysClr val="windowText" lastClr="000000"/>
                          </a:solidFill>
                        </a:rPr>
                        <a:t>5</a:t>
                      </a:r>
                    </a:p>
                    <a:p>
                      <a:pPr algn="ctr"/>
                      <a:r>
                        <a:rPr lang="el-GR" sz="1100" dirty="0">
                          <a:solidFill>
                            <a:sysClr val="windowText" lastClr="000000"/>
                          </a:solidFill>
                        </a:rPr>
                        <a:t>5</a:t>
                      </a:r>
                    </a:p>
                    <a:p>
                      <a:pPr algn="ctr"/>
                      <a:r>
                        <a:rPr lang="el-GR" sz="1100" dirty="0">
                          <a:solidFill>
                            <a:sysClr val="windowText" lastClr="000000"/>
                          </a:solidFill>
                        </a:rPr>
                        <a:t>0</a:t>
                      </a:r>
                    </a:p>
                    <a:p>
                      <a:pPr algn="ctr"/>
                      <a:r>
                        <a:rPr lang="el-GR" sz="1100" dirty="0">
                          <a:solidFill>
                            <a:sysClr val="windowText" lastClr="000000"/>
                          </a:solidFill>
                        </a:rPr>
                        <a:t>0</a:t>
                      </a:r>
                    </a:p>
                    <a:p>
                      <a:pPr algn="ctr"/>
                      <a:r>
                        <a:rPr lang="el-GR" sz="1100" dirty="0">
                          <a:solidFill>
                            <a:sysClr val="windowText" lastClr="000000"/>
                          </a:solidFill>
                        </a:rPr>
                        <a:t>0</a:t>
                      </a:r>
                    </a:p>
                    <a:p>
                      <a:pPr algn="ctr"/>
                      <a:r>
                        <a:rPr lang="el-GR" sz="1100" dirty="0">
                          <a:solidFill>
                            <a:sysClr val="windowText" lastClr="000000"/>
                          </a:solidFill>
                        </a:rPr>
                        <a:t>0</a:t>
                      </a:r>
                    </a:p>
                    <a:p>
                      <a:pPr algn="ctr"/>
                      <a:r>
                        <a:rPr lang="el-GR" sz="1100" dirty="0">
                          <a:solidFill>
                            <a:sysClr val="windowText" lastClr="000000"/>
                          </a:solidFill>
                        </a:rPr>
                        <a:t>1</a:t>
                      </a:r>
                    </a:p>
                  </a:txBody>
                  <a:tcPr/>
                </a:tc>
                <a:tc>
                  <a:txBody>
                    <a:bodyPr/>
                    <a:lstStyle/>
                    <a:p>
                      <a:pPr algn="ctr"/>
                      <a:endParaRPr lang="el-GR" sz="1800" dirty="0">
                        <a:solidFill>
                          <a:sysClr val="windowText" lastClr="000000"/>
                        </a:solidFill>
                      </a:endParaRPr>
                    </a:p>
                    <a:p>
                      <a:pPr algn="ctr"/>
                      <a:r>
                        <a:rPr lang="el-GR" sz="1100" dirty="0">
                          <a:solidFill>
                            <a:sysClr val="windowText" lastClr="000000"/>
                          </a:solidFill>
                        </a:rPr>
                        <a:t>6</a:t>
                      </a:r>
                    </a:p>
                    <a:p>
                      <a:pPr algn="ctr"/>
                      <a:r>
                        <a:rPr lang="el-GR" sz="1100" dirty="0">
                          <a:solidFill>
                            <a:sysClr val="windowText" lastClr="000000"/>
                          </a:solidFill>
                        </a:rPr>
                        <a:t>6</a:t>
                      </a:r>
                    </a:p>
                    <a:p>
                      <a:pPr algn="ctr"/>
                      <a:r>
                        <a:rPr lang="el-GR" sz="1100" dirty="0">
                          <a:solidFill>
                            <a:sysClr val="windowText" lastClr="000000"/>
                          </a:solidFill>
                        </a:rPr>
                        <a:t>5</a:t>
                      </a:r>
                    </a:p>
                    <a:p>
                      <a:pPr algn="ctr"/>
                      <a:r>
                        <a:rPr lang="el-GR" sz="1100" dirty="0">
                          <a:solidFill>
                            <a:sysClr val="windowText" lastClr="000000"/>
                          </a:solidFill>
                        </a:rPr>
                        <a:t>6</a:t>
                      </a:r>
                    </a:p>
                    <a:p>
                      <a:pPr algn="ctr"/>
                      <a:r>
                        <a:rPr lang="el-GR" sz="1100" dirty="0">
                          <a:solidFill>
                            <a:sysClr val="windowText" lastClr="000000"/>
                          </a:solidFill>
                        </a:rPr>
                        <a:t>6</a:t>
                      </a:r>
                    </a:p>
                    <a:p>
                      <a:pPr algn="ctr"/>
                      <a:r>
                        <a:rPr lang="el-GR" sz="1100" dirty="0">
                          <a:solidFill>
                            <a:sysClr val="windowText" lastClr="000000"/>
                          </a:solidFill>
                        </a:rPr>
                        <a:t>6</a:t>
                      </a:r>
                    </a:p>
                    <a:p>
                      <a:pPr algn="ctr"/>
                      <a:r>
                        <a:rPr lang="el-GR" sz="1100" dirty="0">
                          <a:solidFill>
                            <a:sysClr val="windowText" lastClr="000000"/>
                          </a:solidFill>
                        </a:rPr>
                        <a:t>5</a:t>
                      </a:r>
                    </a:p>
                  </a:txBody>
                  <a:tcPr/>
                </a:tc>
                <a:tc>
                  <a:txBody>
                    <a:bodyPr/>
                    <a:lstStyle/>
                    <a:p>
                      <a:pPr algn="ctr"/>
                      <a:endParaRPr lang="el-GR" sz="1800" dirty="0">
                        <a:solidFill>
                          <a:sysClr val="windowText" lastClr="000000"/>
                        </a:solidFill>
                      </a:endParaRPr>
                    </a:p>
                    <a:p>
                      <a:pPr algn="ctr"/>
                      <a:r>
                        <a:rPr lang="el-GR" sz="1100" dirty="0">
                          <a:solidFill>
                            <a:sysClr val="windowText" lastClr="000000"/>
                          </a:solidFill>
                        </a:rPr>
                        <a:t>1</a:t>
                      </a:r>
                    </a:p>
                    <a:p>
                      <a:pPr algn="ctr"/>
                      <a:r>
                        <a:rPr lang="el-GR" sz="1100" dirty="0">
                          <a:solidFill>
                            <a:sysClr val="windowText" lastClr="000000"/>
                          </a:solidFill>
                        </a:rPr>
                        <a:t>1</a:t>
                      </a:r>
                    </a:p>
                    <a:p>
                      <a:pPr algn="ctr"/>
                      <a:r>
                        <a:rPr lang="el-GR" sz="1100" dirty="0">
                          <a:solidFill>
                            <a:sysClr val="windowText" lastClr="000000"/>
                          </a:solidFill>
                        </a:rPr>
                        <a:t>5</a:t>
                      </a:r>
                    </a:p>
                    <a:p>
                      <a:pPr algn="ctr"/>
                      <a:r>
                        <a:rPr lang="el-GR" sz="1100" dirty="0">
                          <a:solidFill>
                            <a:sysClr val="windowText" lastClr="000000"/>
                          </a:solidFill>
                        </a:rPr>
                        <a:t>5</a:t>
                      </a:r>
                    </a:p>
                    <a:p>
                      <a:pPr algn="ctr"/>
                      <a:r>
                        <a:rPr lang="el-GR" sz="1100" dirty="0">
                          <a:solidFill>
                            <a:sysClr val="windowText" lastClr="000000"/>
                          </a:solidFill>
                        </a:rPr>
                        <a:t>6</a:t>
                      </a:r>
                    </a:p>
                    <a:p>
                      <a:pPr algn="ctr"/>
                      <a:r>
                        <a:rPr lang="el-GR" sz="1100" dirty="0">
                          <a:solidFill>
                            <a:sysClr val="windowText" lastClr="000000"/>
                          </a:solidFill>
                        </a:rPr>
                        <a:t>6</a:t>
                      </a:r>
                    </a:p>
                    <a:p>
                      <a:pPr algn="ctr"/>
                      <a:r>
                        <a:rPr lang="el-GR" sz="1100" dirty="0">
                          <a:solidFill>
                            <a:sysClr val="windowText" lastClr="000000"/>
                          </a:solidFill>
                        </a:rPr>
                        <a:t>4</a:t>
                      </a:r>
                    </a:p>
                  </a:txBody>
                  <a:tcPr/>
                </a:tc>
                <a:extLst>
                  <a:ext uri="{0D108BD9-81ED-4DB2-BD59-A6C34878D82A}">
                    <a16:rowId xmlns:a16="http://schemas.microsoft.com/office/drawing/2014/main" val="2634715841"/>
                  </a:ext>
                </a:extLst>
              </a:tr>
              <a:tr h="460912">
                <a:tc>
                  <a:txBody>
                    <a:bodyPr/>
                    <a:lstStyle/>
                    <a:p>
                      <a:r>
                        <a:rPr lang="el-GR" sz="1800" dirty="0">
                          <a:solidFill>
                            <a:sysClr val="windowText" lastClr="000000"/>
                          </a:solidFill>
                        </a:rPr>
                        <a:t>4. Τι είναι τα σύνθετα αγωνίσματα;</a:t>
                      </a:r>
                    </a:p>
                  </a:txBody>
                  <a:tcPr/>
                </a:tc>
                <a:tc>
                  <a:txBody>
                    <a:bodyPr/>
                    <a:lstStyle/>
                    <a:p>
                      <a:pPr algn="ctr"/>
                      <a:r>
                        <a:rPr lang="el-GR" sz="1800" dirty="0">
                          <a:solidFill>
                            <a:sysClr val="windowText" lastClr="000000"/>
                          </a:solidFill>
                        </a:rPr>
                        <a:t>0</a:t>
                      </a:r>
                    </a:p>
                  </a:txBody>
                  <a:tcPr/>
                </a:tc>
                <a:tc>
                  <a:txBody>
                    <a:bodyPr/>
                    <a:lstStyle/>
                    <a:p>
                      <a:pPr algn="ctr"/>
                      <a:r>
                        <a:rPr lang="el-GR" sz="1800" dirty="0">
                          <a:solidFill>
                            <a:sysClr val="windowText" lastClr="000000"/>
                          </a:solidFill>
                        </a:rPr>
                        <a:t>3</a:t>
                      </a:r>
                    </a:p>
                  </a:txBody>
                  <a:tcPr/>
                </a:tc>
                <a:tc>
                  <a:txBody>
                    <a:bodyPr/>
                    <a:lstStyle/>
                    <a:p>
                      <a:pPr algn="ctr"/>
                      <a:r>
                        <a:rPr lang="el-GR" sz="1800" dirty="0">
                          <a:solidFill>
                            <a:sysClr val="windowText" lastClr="000000"/>
                          </a:solidFill>
                        </a:rPr>
                        <a:t>3</a:t>
                      </a:r>
                    </a:p>
                  </a:txBody>
                  <a:tcPr/>
                </a:tc>
                <a:extLst>
                  <a:ext uri="{0D108BD9-81ED-4DB2-BD59-A6C34878D82A}">
                    <a16:rowId xmlns:a16="http://schemas.microsoft.com/office/drawing/2014/main" val="2822214154"/>
                  </a:ext>
                </a:extLst>
              </a:tr>
              <a:tr h="460912">
                <a:tc>
                  <a:txBody>
                    <a:bodyPr/>
                    <a:lstStyle/>
                    <a:p>
                      <a:r>
                        <a:rPr lang="el-GR" sz="1800" dirty="0">
                          <a:solidFill>
                            <a:sysClr val="windowText" lastClr="000000"/>
                          </a:solidFill>
                        </a:rPr>
                        <a:t>5. Σε ποιες τρεις κατηγορίες χωρίζονται τα αγωνίσματα του στίβου;</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800" b="0" dirty="0">
                          <a:solidFill>
                            <a:sysClr val="windowText" lastClr="000000"/>
                          </a:solidFill>
                        </a:rPr>
                        <a:t>1</a:t>
                      </a:r>
                      <a:endParaRPr lang="el-GR" sz="1800" dirty="0">
                        <a:solidFill>
                          <a:sysClr val="windowText" lastClr="00000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800" b="0" dirty="0">
                          <a:solidFill>
                            <a:sysClr val="windowText" lastClr="000000"/>
                          </a:solidFill>
                        </a:rPr>
                        <a:t>5</a:t>
                      </a:r>
                      <a:endParaRPr lang="el-GR" sz="1800" dirty="0">
                        <a:solidFill>
                          <a:sysClr val="windowText" lastClr="00000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800" dirty="0">
                          <a:solidFill>
                            <a:sysClr val="windowText" lastClr="000000"/>
                          </a:solidFill>
                        </a:rPr>
                        <a:t>4</a:t>
                      </a:r>
                    </a:p>
                  </a:txBody>
                  <a:tcPr/>
                </a:tc>
                <a:extLst>
                  <a:ext uri="{0D108BD9-81ED-4DB2-BD59-A6C34878D82A}">
                    <a16:rowId xmlns:a16="http://schemas.microsoft.com/office/drawing/2014/main" val="4092888422"/>
                  </a:ext>
                </a:extLst>
              </a:tr>
              <a:tr h="460912">
                <a:tc>
                  <a:txBody>
                    <a:bodyPr/>
                    <a:lstStyle/>
                    <a:p>
                      <a:r>
                        <a:rPr lang="el-GR" sz="1800" dirty="0">
                          <a:solidFill>
                            <a:sysClr val="windowText" lastClr="000000"/>
                          </a:solidFill>
                        </a:rPr>
                        <a:t>6. Γράψε μερικά αγωνίσματα στην κάθε κατηγορία</a:t>
                      </a:r>
                    </a:p>
                  </a:txBody>
                  <a:tcPr/>
                </a:tc>
                <a:tc>
                  <a:txBody>
                    <a:bodyPr/>
                    <a:lstStyle/>
                    <a:p>
                      <a:pPr algn="ctr"/>
                      <a:r>
                        <a:rPr lang="el-GR" sz="1800" dirty="0">
                          <a:solidFill>
                            <a:sysClr val="windowText" lastClr="000000"/>
                          </a:solidFill>
                        </a:rPr>
                        <a:t>0</a:t>
                      </a:r>
                    </a:p>
                  </a:txBody>
                  <a:tcPr/>
                </a:tc>
                <a:tc>
                  <a:txBody>
                    <a:bodyPr/>
                    <a:lstStyle/>
                    <a:p>
                      <a:pPr algn="ctr"/>
                      <a:r>
                        <a:rPr lang="el-GR" sz="1800" dirty="0">
                          <a:solidFill>
                            <a:sysClr val="windowText" lastClr="000000"/>
                          </a:solidFill>
                        </a:rPr>
                        <a:t>5</a:t>
                      </a:r>
                    </a:p>
                  </a:txBody>
                  <a:tcPr/>
                </a:tc>
                <a:tc>
                  <a:txBody>
                    <a:bodyPr/>
                    <a:lstStyle/>
                    <a:p>
                      <a:pPr algn="ctr"/>
                      <a:r>
                        <a:rPr lang="el-GR" sz="1800" dirty="0">
                          <a:solidFill>
                            <a:sysClr val="windowText" lastClr="000000"/>
                          </a:solidFill>
                        </a:rPr>
                        <a:t>5</a:t>
                      </a:r>
                    </a:p>
                  </a:txBody>
                  <a:tcPr/>
                </a:tc>
                <a:extLst>
                  <a:ext uri="{0D108BD9-81ED-4DB2-BD59-A6C34878D82A}">
                    <a16:rowId xmlns:a16="http://schemas.microsoft.com/office/drawing/2014/main" val="2505830197"/>
                  </a:ext>
                </a:extLst>
              </a:tr>
              <a:tr h="460912">
                <a:tc>
                  <a:txBody>
                    <a:bodyPr/>
                    <a:lstStyle/>
                    <a:p>
                      <a:r>
                        <a:rPr lang="el-GR" sz="1800" dirty="0">
                          <a:solidFill>
                            <a:sysClr val="windowText" lastClr="000000"/>
                          </a:solidFill>
                        </a:rPr>
                        <a:t>7. Τι σημαίνει η φράση «Citius-</a:t>
                      </a:r>
                      <a:r>
                        <a:rPr lang="el-GR" sz="1800" dirty="0" err="1">
                          <a:solidFill>
                            <a:sysClr val="windowText" lastClr="000000"/>
                          </a:solidFill>
                        </a:rPr>
                        <a:t>Altius</a:t>
                      </a:r>
                      <a:r>
                        <a:rPr lang="el-GR" sz="1800" dirty="0">
                          <a:solidFill>
                            <a:sysClr val="windowText" lastClr="000000"/>
                          </a:solidFill>
                        </a:rPr>
                        <a:t>-Fortius»;</a:t>
                      </a:r>
                    </a:p>
                  </a:txBody>
                  <a:tcPr/>
                </a:tc>
                <a:tc>
                  <a:txBody>
                    <a:bodyPr/>
                    <a:lstStyle/>
                    <a:p>
                      <a:pPr algn="ctr"/>
                      <a:r>
                        <a:rPr lang="el-GR" sz="1800" dirty="0">
                          <a:solidFill>
                            <a:sysClr val="windowText" lastClr="000000"/>
                          </a:solidFill>
                        </a:rPr>
                        <a:t>0</a:t>
                      </a:r>
                    </a:p>
                  </a:txBody>
                  <a:tcPr/>
                </a:tc>
                <a:tc>
                  <a:txBody>
                    <a:bodyPr/>
                    <a:lstStyle/>
                    <a:p>
                      <a:pPr algn="ctr"/>
                      <a:r>
                        <a:rPr lang="el-GR" sz="1800" dirty="0">
                          <a:solidFill>
                            <a:sysClr val="windowText" lastClr="000000"/>
                          </a:solidFill>
                        </a:rPr>
                        <a:t>4</a:t>
                      </a:r>
                    </a:p>
                  </a:txBody>
                  <a:tcPr/>
                </a:tc>
                <a:tc>
                  <a:txBody>
                    <a:bodyPr/>
                    <a:lstStyle/>
                    <a:p>
                      <a:pPr algn="ctr"/>
                      <a:r>
                        <a:rPr lang="el-GR" sz="1800" dirty="0">
                          <a:solidFill>
                            <a:sysClr val="windowText" lastClr="000000"/>
                          </a:solidFill>
                        </a:rPr>
                        <a:t>4</a:t>
                      </a:r>
                    </a:p>
                  </a:txBody>
                  <a:tcPr/>
                </a:tc>
                <a:extLst>
                  <a:ext uri="{0D108BD9-81ED-4DB2-BD59-A6C34878D82A}">
                    <a16:rowId xmlns:a16="http://schemas.microsoft.com/office/drawing/2014/main" val="1824136380"/>
                  </a:ext>
                </a:extLst>
              </a:tr>
            </a:tbl>
          </a:graphicData>
        </a:graphic>
      </p:graphicFrame>
    </p:spTree>
    <p:extLst>
      <p:ext uri="{BB962C8B-B14F-4D97-AF65-F5344CB8AC3E}">
        <p14:creationId xmlns:p14="http://schemas.microsoft.com/office/powerpoint/2010/main" val="3414359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526678" y="283882"/>
            <a:ext cx="5138644"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ΣΥΜΠΕΡΑΣΜΑΤΑ 1</a:t>
            </a:r>
            <a:r>
              <a:rPr lang="el-GR" sz="3200" baseline="30000" dirty="0">
                <a:latin typeface="Calibri" panose="020F0502020204030204" pitchFamily="34" charset="0"/>
                <a:cs typeface="Calibri" panose="020F0502020204030204" pitchFamily="34" charset="0"/>
              </a:rPr>
              <a:t>ης</a:t>
            </a:r>
            <a:r>
              <a:rPr lang="el-GR" sz="3200" dirty="0">
                <a:latin typeface="Calibri" panose="020F0502020204030204" pitchFamily="34" charset="0"/>
                <a:cs typeface="Calibri" panose="020F0502020204030204" pitchFamily="34" charset="0"/>
              </a:rPr>
              <a:t> ΕΡΕΥΝΑΣ </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3" name="Διάγραμμα 2">
            <a:extLst>
              <a:ext uri="{FF2B5EF4-FFF2-40B4-BE49-F238E27FC236}">
                <a16:creationId xmlns:a16="http://schemas.microsoft.com/office/drawing/2014/main" id="{A4E64776-1A80-1AA2-2070-FD6B4A8FE79D}"/>
              </a:ext>
            </a:extLst>
          </p:cNvPr>
          <p:cNvGraphicFramePr/>
          <p:nvPr>
            <p:extLst>
              <p:ext uri="{D42A27DB-BD31-4B8C-83A1-F6EECF244321}">
                <p14:modId xmlns:p14="http://schemas.microsoft.com/office/powerpoint/2010/main" val="2487541030"/>
              </p:ext>
            </p:extLst>
          </p:nvPr>
        </p:nvGraphicFramePr>
        <p:xfrm>
          <a:off x="945029" y="0"/>
          <a:ext cx="10870454" cy="7513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2326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4105835" y="188259"/>
            <a:ext cx="3980330"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Δομή της εργασίας</a:t>
            </a:r>
          </a:p>
        </p:txBody>
      </p:sp>
      <p:graphicFrame>
        <p:nvGraphicFramePr>
          <p:cNvPr id="2" name="Διάγραμμα 1">
            <a:extLst>
              <a:ext uri="{FF2B5EF4-FFF2-40B4-BE49-F238E27FC236}">
                <a16:creationId xmlns:a16="http://schemas.microsoft.com/office/drawing/2014/main" id="{518FF345-3E43-0871-7DF7-69D6F8AF1BA1}"/>
              </a:ext>
            </a:extLst>
          </p:cNvPr>
          <p:cNvGraphicFramePr/>
          <p:nvPr>
            <p:extLst>
              <p:ext uri="{D42A27DB-BD31-4B8C-83A1-F6EECF244321}">
                <p14:modId xmlns:p14="http://schemas.microsoft.com/office/powerpoint/2010/main" val="3612336290"/>
              </p:ext>
            </p:extLst>
          </p:nvPr>
        </p:nvGraphicFramePr>
        <p:xfrm>
          <a:off x="1798917" y="1167902"/>
          <a:ext cx="927249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9154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522195" y="301811"/>
            <a:ext cx="5147609"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ΣΥΜΠΕΡΑΣΜΑΤΑ 2</a:t>
            </a:r>
            <a:r>
              <a:rPr lang="el-GR" sz="3200" baseline="30000" dirty="0">
                <a:latin typeface="Calibri" panose="020F0502020204030204" pitchFamily="34" charset="0"/>
                <a:cs typeface="Calibri" panose="020F0502020204030204" pitchFamily="34" charset="0"/>
              </a:rPr>
              <a:t>ης</a:t>
            </a:r>
            <a:r>
              <a:rPr lang="el-GR" sz="3200" dirty="0">
                <a:latin typeface="Calibri" panose="020F0502020204030204" pitchFamily="34" charset="0"/>
                <a:cs typeface="Calibri" panose="020F0502020204030204" pitchFamily="34" charset="0"/>
              </a:rPr>
              <a:t> ΕΡΕΥΝΑΣ </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5" name="Διάγραμμα 4">
            <a:extLst>
              <a:ext uri="{FF2B5EF4-FFF2-40B4-BE49-F238E27FC236}">
                <a16:creationId xmlns:a16="http://schemas.microsoft.com/office/drawing/2014/main" id="{B9E41B8E-DA94-900C-0FFD-557B0E1E2E7B}"/>
              </a:ext>
            </a:extLst>
          </p:cNvPr>
          <p:cNvGraphicFramePr/>
          <p:nvPr>
            <p:extLst>
              <p:ext uri="{D42A27DB-BD31-4B8C-83A1-F6EECF244321}">
                <p14:modId xmlns:p14="http://schemas.microsoft.com/office/powerpoint/2010/main" val="976929519"/>
              </p:ext>
            </p:extLst>
          </p:nvPr>
        </p:nvGraphicFramePr>
        <p:xfrm>
          <a:off x="914400" y="457946"/>
          <a:ext cx="10870454" cy="7513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5526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4580497" y="310775"/>
            <a:ext cx="303100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ΣΥΜΠΕΡΑΣΜΑΤΑ</a:t>
            </a:r>
          </a:p>
        </p:txBody>
      </p:sp>
      <p:sp>
        <p:nvSpPr>
          <p:cNvPr id="2" name="TextBox 1">
            <a:extLst>
              <a:ext uri="{FF2B5EF4-FFF2-40B4-BE49-F238E27FC236}">
                <a16:creationId xmlns:a16="http://schemas.microsoft.com/office/drawing/2014/main" id="{689117A3-A2D6-ED45-CDC1-ED4224064232}"/>
              </a:ext>
            </a:extLst>
          </p:cNvPr>
          <p:cNvSpPr txBox="1"/>
          <p:nvPr/>
        </p:nvSpPr>
        <p:spPr>
          <a:xfrm>
            <a:off x="76200" y="2459504"/>
            <a:ext cx="419100" cy="1938992"/>
          </a:xfrm>
          <a:prstGeom prst="rect">
            <a:avLst/>
          </a:prstGeom>
          <a:noFill/>
        </p:spPr>
        <p:txBody>
          <a:bodyPr wrap="square" rtlCol="0">
            <a:spAutoFit/>
          </a:bodyPr>
          <a:lstStyle/>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Υ</a:t>
            </a:r>
          </a:p>
          <a:p>
            <a:pPr algn="ctr"/>
            <a:r>
              <a:rPr lang="el-GR" sz="2000" dirty="0">
                <a:solidFill>
                  <a:schemeClr val="accent6">
                    <a:lumMod val="60000"/>
                    <a:lumOff val="40000"/>
                  </a:schemeClr>
                </a:solidFill>
              </a:rPr>
              <a:t>Ν</a:t>
            </a:r>
          </a:p>
          <a:p>
            <a:pPr algn="ctr"/>
            <a:r>
              <a:rPr lang="el-GR" sz="2000" dirty="0">
                <a:solidFill>
                  <a:schemeClr val="accent6">
                    <a:lumMod val="60000"/>
                    <a:lumOff val="40000"/>
                  </a:schemeClr>
                </a:solidFill>
              </a:rPr>
              <a:t>Α</a:t>
            </a:r>
          </a:p>
        </p:txBody>
      </p:sp>
      <p:graphicFrame>
        <p:nvGraphicFramePr>
          <p:cNvPr id="5" name="Διάγραμμα 4">
            <a:extLst>
              <a:ext uri="{FF2B5EF4-FFF2-40B4-BE49-F238E27FC236}">
                <a16:creationId xmlns:a16="http://schemas.microsoft.com/office/drawing/2014/main" id="{215D31B1-650F-88A7-C15B-06B857EFF45A}"/>
              </a:ext>
            </a:extLst>
          </p:cNvPr>
          <p:cNvGraphicFramePr/>
          <p:nvPr>
            <p:extLst>
              <p:ext uri="{D42A27DB-BD31-4B8C-83A1-F6EECF244321}">
                <p14:modId xmlns:p14="http://schemas.microsoft.com/office/powerpoint/2010/main" val="443851517"/>
              </p:ext>
            </p:extLst>
          </p:nvPr>
        </p:nvGraphicFramePr>
        <p:xfrm>
          <a:off x="-403412" y="1102659"/>
          <a:ext cx="13213976"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1542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4580497" y="310775"/>
            <a:ext cx="303100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ΠΕΡΙΟΡΙΣΜΟΙ</a:t>
            </a:r>
          </a:p>
        </p:txBody>
      </p:sp>
      <p:graphicFrame>
        <p:nvGraphicFramePr>
          <p:cNvPr id="3" name="Διάγραμμα 2">
            <a:extLst>
              <a:ext uri="{FF2B5EF4-FFF2-40B4-BE49-F238E27FC236}">
                <a16:creationId xmlns:a16="http://schemas.microsoft.com/office/drawing/2014/main" id="{997AA2EF-CC97-266D-3C85-D027B479B991}"/>
              </a:ext>
            </a:extLst>
          </p:cNvPr>
          <p:cNvGraphicFramePr/>
          <p:nvPr>
            <p:extLst>
              <p:ext uri="{D42A27DB-BD31-4B8C-83A1-F6EECF244321}">
                <p14:modId xmlns:p14="http://schemas.microsoft.com/office/powerpoint/2010/main" val="2386858314"/>
              </p:ext>
            </p:extLst>
          </p:nvPr>
        </p:nvGraphicFramePr>
        <p:xfrm>
          <a:off x="1054100" y="1320800"/>
          <a:ext cx="10744200" cy="5350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extLst>
              <a:ext uri="{FF2B5EF4-FFF2-40B4-BE49-F238E27FC236}">
                <a16:creationId xmlns:a16="http://schemas.microsoft.com/office/drawing/2014/main" id="{D5CC6109-6611-DC6A-585C-1C521FCE54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9895" y="1520988"/>
            <a:ext cx="1349498" cy="2016000"/>
          </a:xfrm>
          <a:prstGeom prst="rect">
            <a:avLst/>
          </a:prstGeom>
        </p:spPr>
      </p:pic>
      <p:pic>
        <p:nvPicPr>
          <p:cNvPr id="7" name="Εικόνα 6">
            <a:extLst>
              <a:ext uri="{FF2B5EF4-FFF2-40B4-BE49-F238E27FC236}">
                <a16:creationId xmlns:a16="http://schemas.microsoft.com/office/drawing/2014/main" id="{46A960DA-3904-2142-DEEE-9720030308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52394" y="1520988"/>
            <a:ext cx="1482225" cy="2016000"/>
          </a:xfrm>
          <a:prstGeom prst="rect">
            <a:avLst/>
          </a:prstGeom>
        </p:spPr>
      </p:pic>
      <p:pic>
        <p:nvPicPr>
          <p:cNvPr id="9" name="Εικόνα 8">
            <a:extLst>
              <a:ext uri="{FF2B5EF4-FFF2-40B4-BE49-F238E27FC236}">
                <a16:creationId xmlns:a16="http://schemas.microsoft.com/office/drawing/2014/main" id="{53F08DF1-B8CF-41E1-7C67-318B13EAEC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15719" y="1520988"/>
            <a:ext cx="1636092" cy="2016000"/>
          </a:xfrm>
          <a:prstGeom prst="rect">
            <a:avLst/>
          </a:prstGeom>
        </p:spPr>
      </p:pic>
    </p:spTree>
    <p:extLst>
      <p:ext uri="{BB962C8B-B14F-4D97-AF65-F5344CB8AC3E}">
        <p14:creationId xmlns:p14="http://schemas.microsoft.com/office/powerpoint/2010/main" val="21342959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2810948" y="412375"/>
            <a:ext cx="6570103"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ΠΡΟΤΑΣΕΙΣ ΓΙΑ ΜΕΛΛΟΝΤΙΚΗ ΕΡΕΥΝΑ</a:t>
            </a:r>
          </a:p>
        </p:txBody>
      </p:sp>
      <p:graphicFrame>
        <p:nvGraphicFramePr>
          <p:cNvPr id="3" name="Διάγραμμα 2">
            <a:extLst>
              <a:ext uri="{FF2B5EF4-FFF2-40B4-BE49-F238E27FC236}">
                <a16:creationId xmlns:a16="http://schemas.microsoft.com/office/drawing/2014/main" id="{863980AF-B27C-6E36-D8FD-B4F4E3B76EAE}"/>
              </a:ext>
            </a:extLst>
          </p:cNvPr>
          <p:cNvGraphicFramePr/>
          <p:nvPr>
            <p:extLst>
              <p:ext uri="{D42A27DB-BD31-4B8C-83A1-F6EECF244321}">
                <p14:modId xmlns:p14="http://schemas.microsoft.com/office/powerpoint/2010/main" val="3783510277"/>
              </p:ext>
            </p:extLst>
          </p:nvPr>
        </p:nvGraphicFramePr>
        <p:xfrm>
          <a:off x="1054100" y="1320800"/>
          <a:ext cx="10744200" cy="5350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extLst>
              <a:ext uri="{FF2B5EF4-FFF2-40B4-BE49-F238E27FC236}">
                <a16:creationId xmlns:a16="http://schemas.microsoft.com/office/drawing/2014/main" id="{666143C4-4AB5-6444-205A-D5B3DD2952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3944" y="1588664"/>
            <a:ext cx="1237956" cy="1849367"/>
          </a:xfrm>
          <a:prstGeom prst="rect">
            <a:avLst/>
          </a:prstGeom>
        </p:spPr>
      </p:pic>
      <p:pic>
        <p:nvPicPr>
          <p:cNvPr id="7" name="Εικόνα 6">
            <a:extLst>
              <a:ext uri="{FF2B5EF4-FFF2-40B4-BE49-F238E27FC236}">
                <a16:creationId xmlns:a16="http://schemas.microsoft.com/office/drawing/2014/main" id="{0B871F5B-05B9-C67A-02ED-33A6F786E0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79876" y="1622022"/>
            <a:ext cx="1359047" cy="1848462"/>
          </a:xfrm>
          <a:prstGeom prst="rect">
            <a:avLst/>
          </a:prstGeom>
        </p:spPr>
      </p:pic>
      <p:pic>
        <p:nvPicPr>
          <p:cNvPr id="9" name="Εικόνα 8">
            <a:extLst>
              <a:ext uri="{FF2B5EF4-FFF2-40B4-BE49-F238E27FC236}">
                <a16:creationId xmlns:a16="http://schemas.microsoft.com/office/drawing/2014/main" id="{E804712D-EE32-DC36-92B0-EEAC54B86E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87778" y="1573439"/>
            <a:ext cx="1557093" cy="1938449"/>
          </a:xfrm>
          <a:prstGeom prst="rect">
            <a:avLst/>
          </a:prstGeom>
        </p:spPr>
      </p:pic>
      <p:pic>
        <p:nvPicPr>
          <p:cNvPr id="11" name="Εικόνα 10">
            <a:extLst>
              <a:ext uri="{FF2B5EF4-FFF2-40B4-BE49-F238E27FC236}">
                <a16:creationId xmlns:a16="http://schemas.microsoft.com/office/drawing/2014/main" id="{C76D02F5-503E-5870-0932-189DC4B677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77511" y="1588664"/>
            <a:ext cx="1252518" cy="1908000"/>
          </a:xfrm>
          <a:prstGeom prst="rect">
            <a:avLst/>
          </a:prstGeom>
        </p:spPr>
      </p:pic>
      <p:pic>
        <p:nvPicPr>
          <p:cNvPr id="13" name="Εικόνα 12">
            <a:extLst>
              <a:ext uri="{FF2B5EF4-FFF2-40B4-BE49-F238E27FC236}">
                <a16:creationId xmlns:a16="http://schemas.microsoft.com/office/drawing/2014/main" id="{BE380083-1219-4124-3914-50E9666463B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17323" y="1712009"/>
            <a:ext cx="1404485" cy="1847901"/>
          </a:xfrm>
          <a:prstGeom prst="rect">
            <a:avLst/>
          </a:prstGeom>
        </p:spPr>
      </p:pic>
    </p:spTree>
    <p:extLst>
      <p:ext uri="{BB962C8B-B14F-4D97-AF65-F5344CB8AC3E}">
        <p14:creationId xmlns:p14="http://schemas.microsoft.com/office/powerpoint/2010/main" val="3116119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5139274" y="242045"/>
            <a:ext cx="2863710"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ΤΕΡΜΑΤΙΣΜΟΣ!</a:t>
            </a:r>
          </a:p>
        </p:txBody>
      </p:sp>
      <p:pic>
        <p:nvPicPr>
          <p:cNvPr id="8" name="Εικόνα 7">
            <a:extLst>
              <a:ext uri="{FF2B5EF4-FFF2-40B4-BE49-F238E27FC236}">
                <a16:creationId xmlns:a16="http://schemas.microsoft.com/office/drawing/2014/main" id="{F38CB331-595F-9DE5-2D62-3FBBF058D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118" y="1147481"/>
            <a:ext cx="5710519" cy="5710519"/>
          </a:xfrm>
          <a:prstGeom prst="rect">
            <a:avLst/>
          </a:prstGeom>
        </p:spPr>
      </p:pic>
      <p:sp>
        <p:nvSpPr>
          <p:cNvPr id="10" name="Ορθογώνιο 9">
            <a:extLst>
              <a:ext uri="{FF2B5EF4-FFF2-40B4-BE49-F238E27FC236}">
                <a16:creationId xmlns:a16="http://schemas.microsoft.com/office/drawing/2014/main" id="{3285427C-A11C-BF0D-4CBB-7E9F88CF5940}"/>
              </a:ext>
            </a:extLst>
          </p:cNvPr>
          <p:cNvSpPr/>
          <p:nvPr/>
        </p:nvSpPr>
        <p:spPr>
          <a:xfrm>
            <a:off x="6943429" y="2551837"/>
            <a:ext cx="4598375" cy="1754326"/>
          </a:xfrm>
          <a:prstGeom prst="rect">
            <a:avLst/>
          </a:prstGeom>
          <a:noFill/>
        </p:spPr>
        <p:txBody>
          <a:bodyPr wrap="none" lIns="91440" tIns="45720" rIns="91440" bIns="45720">
            <a:spAutoFit/>
          </a:bodyPr>
          <a:lstStyle/>
          <a:p>
            <a:pPr algn="ctr"/>
            <a:r>
              <a:rPr lang="el-GR" sz="5400" dirty="0">
                <a:ln w="0"/>
                <a:solidFill>
                  <a:schemeClr val="accent1"/>
                </a:solidFill>
                <a:effectLst>
                  <a:outerShdw blurRad="38100" dist="25400" dir="5400000" algn="ctr" rotWithShape="0">
                    <a:srgbClr val="6E747A">
                      <a:alpha val="43000"/>
                    </a:srgbClr>
                  </a:outerShdw>
                </a:effectLst>
              </a:rPr>
              <a:t>Ευχαριστώ για </a:t>
            </a:r>
          </a:p>
          <a:p>
            <a:pPr algn="ctr"/>
            <a:r>
              <a:rPr lang="el-GR" sz="5400" dirty="0">
                <a:ln w="0"/>
                <a:solidFill>
                  <a:schemeClr val="accent1"/>
                </a:solidFill>
                <a:effectLst>
                  <a:outerShdw blurRad="38100" dist="25400" dir="5400000" algn="ctr" rotWithShape="0">
                    <a:srgbClr val="6E747A">
                      <a:alpha val="43000"/>
                    </a:srgbClr>
                  </a:outerShdw>
                </a:effectLst>
              </a:rPr>
              <a:t>τον χρόνο σας!</a:t>
            </a:r>
            <a:endParaRPr lang="el-G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49214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37EDB0-87DD-A0C3-9458-3939A24F7698}"/>
              </a:ext>
            </a:extLst>
          </p:cNvPr>
          <p:cNvSpPr>
            <a:spLocks noGrp="1"/>
          </p:cNvSpPr>
          <p:nvPr>
            <p:ph type="ctrTitle"/>
          </p:nvPr>
        </p:nvSpPr>
        <p:spPr>
          <a:xfrm>
            <a:off x="2278182" y="1710541"/>
            <a:ext cx="7951177" cy="2549687"/>
          </a:xfrm>
        </p:spPr>
        <p:txBody>
          <a:bodyPr/>
          <a:lstStyle/>
          <a:p>
            <a:r>
              <a:rPr lang="el-GR" sz="7200" dirty="0"/>
              <a:t>1 </a:t>
            </a:r>
            <a:br>
              <a:rPr lang="el-GR" sz="7200" dirty="0"/>
            </a:br>
            <a:r>
              <a:rPr lang="el-GR" sz="7200" dirty="0"/>
              <a:t>ΘΕΩΡΗΤΙΚΟ</a:t>
            </a:r>
            <a:br>
              <a:rPr lang="el-GR" sz="7200" dirty="0"/>
            </a:br>
            <a:r>
              <a:rPr lang="el-GR" sz="7200" dirty="0"/>
              <a:t>ΠΛΑΙΣΙΟ</a:t>
            </a:r>
          </a:p>
        </p:txBody>
      </p:sp>
    </p:spTree>
    <p:extLst>
      <p:ext uri="{BB962C8B-B14F-4D97-AF65-F5344CB8AC3E}">
        <p14:creationId xmlns:p14="http://schemas.microsoft.com/office/powerpoint/2010/main" val="3462653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519207" y="289672"/>
            <a:ext cx="515358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1</a:t>
            </a:r>
            <a:r>
              <a:rPr lang="el-GR" sz="3200" baseline="30000" dirty="0">
                <a:latin typeface="Calibri" panose="020F0502020204030204" pitchFamily="34" charset="0"/>
                <a:cs typeface="Calibri" panose="020F0502020204030204" pitchFamily="34" charset="0"/>
              </a:rPr>
              <a:t>ο</a:t>
            </a:r>
            <a:r>
              <a:rPr lang="el-GR" sz="3200" dirty="0">
                <a:latin typeface="Calibri" panose="020F0502020204030204" pitchFamily="34" charset="0"/>
                <a:cs typeface="Calibri" panose="020F0502020204030204" pitchFamily="34" charset="0"/>
              </a:rPr>
              <a:t> ΚΕΦΑΛΑΙΟ</a:t>
            </a:r>
          </a:p>
        </p:txBody>
      </p:sp>
      <p:sp>
        <p:nvSpPr>
          <p:cNvPr id="6" name="TextBox 5">
            <a:extLst>
              <a:ext uri="{FF2B5EF4-FFF2-40B4-BE49-F238E27FC236}">
                <a16:creationId xmlns:a16="http://schemas.microsoft.com/office/drawing/2014/main" id="{58CC8CAF-7550-3D41-6838-866029C4F5F7}"/>
              </a:ext>
            </a:extLst>
          </p:cNvPr>
          <p:cNvSpPr txBox="1"/>
          <p:nvPr/>
        </p:nvSpPr>
        <p:spPr>
          <a:xfrm>
            <a:off x="180975" y="766732"/>
            <a:ext cx="419100" cy="5324535"/>
          </a:xfrm>
          <a:prstGeom prst="rect">
            <a:avLst/>
          </a:prstGeom>
          <a:noFill/>
        </p:spPr>
        <p:txBody>
          <a:bodyPr wrap="square" rtlCol="0">
            <a:spAutoFit/>
          </a:bodyPr>
          <a:lstStyle/>
          <a:p>
            <a:pPr algn="ctr"/>
            <a:r>
              <a:rPr lang="el-GR" sz="2000" dirty="0">
                <a:solidFill>
                  <a:schemeClr val="accent6">
                    <a:lumMod val="60000"/>
                    <a:lumOff val="40000"/>
                  </a:schemeClr>
                </a:solidFill>
              </a:rPr>
              <a:t>Θ</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Ω</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Η</a:t>
            </a:r>
          </a:p>
          <a:p>
            <a:pPr algn="ctr"/>
            <a:r>
              <a:rPr lang="el-GR" sz="2000" dirty="0">
                <a:solidFill>
                  <a:schemeClr val="accent6">
                    <a:lumMod val="60000"/>
                    <a:lumOff val="40000"/>
                  </a:schemeClr>
                </a:solidFill>
              </a:rPr>
              <a:t>Τ</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Κ</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Λ</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Σ</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Ο</a:t>
            </a:r>
          </a:p>
        </p:txBody>
      </p:sp>
      <p:graphicFrame>
        <p:nvGraphicFramePr>
          <p:cNvPr id="18" name="Διάγραμμα 17">
            <a:extLst>
              <a:ext uri="{FF2B5EF4-FFF2-40B4-BE49-F238E27FC236}">
                <a16:creationId xmlns:a16="http://schemas.microsoft.com/office/drawing/2014/main" id="{252A1CB1-24E0-D01C-5F3D-A2BAE76BAF9F}"/>
              </a:ext>
            </a:extLst>
          </p:cNvPr>
          <p:cNvGraphicFramePr/>
          <p:nvPr>
            <p:extLst>
              <p:ext uri="{D42A27DB-BD31-4B8C-83A1-F6EECF244321}">
                <p14:modId xmlns:p14="http://schemas.microsoft.com/office/powerpoint/2010/main" val="1941077116"/>
              </p:ext>
            </p:extLst>
          </p:nvPr>
        </p:nvGraphicFramePr>
        <p:xfrm>
          <a:off x="1414928" y="1134533"/>
          <a:ext cx="9362142" cy="5597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0693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519207" y="289672"/>
            <a:ext cx="515358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2</a:t>
            </a:r>
            <a:r>
              <a:rPr lang="el-GR" sz="3200" baseline="30000" dirty="0">
                <a:latin typeface="Calibri" panose="020F0502020204030204" pitchFamily="34" charset="0"/>
                <a:cs typeface="Calibri" panose="020F0502020204030204" pitchFamily="34" charset="0"/>
              </a:rPr>
              <a:t>ο</a:t>
            </a:r>
            <a:r>
              <a:rPr lang="el-GR" sz="3200" dirty="0">
                <a:latin typeface="Calibri" panose="020F0502020204030204" pitchFamily="34" charset="0"/>
                <a:cs typeface="Calibri" panose="020F0502020204030204" pitchFamily="34" charset="0"/>
              </a:rPr>
              <a:t> ΚΕΦΑΛΑΙΟ</a:t>
            </a:r>
          </a:p>
        </p:txBody>
      </p:sp>
      <p:sp>
        <p:nvSpPr>
          <p:cNvPr id="6" name="TextBox 5">
            <a:extLst>
              <a:ext uri="{FF2B5EF4-FFF2-40B4-BE49-F238E27FC236}">
                <a16:creationId xmlns:a16="http://schemas.microsoft.com/office/drawing/2014/main" id="{58CC8CAF-7550-3D41-6838-866029C4F5F7}"/>
              </a:ext>
            </a:extLst>
          </p:cNvPr>
          <p:cNvSpPr txBox="1"/>
          <p:nvPr/>
        </p:nvSpPr>
        <p:spPr>
          <a:xfrm>
            <a:off x="180975" y="766732"/>
            <a:ext cx="419100" cy="5324535"/>
          </a:xfrm>
          <a:prstGeom prst="rect">
            <a:avLst/>
          </a:prstGeom>
          <a:noFill/>
        </p:spPr>
        <p:txBody>
          <a:bodyPr wrap="square" rtlCol="0">
            <a:spAutoFit/>
          </a:bodyPr>
          <a:lstStyle/>
          <a:p>
            <a:pPr algn="ctr"/>
            <a:r>
              <a:rPr lang="el-GR" sz="2000" dirty="0">
                <a:solidFill>
                  <a:schemeClr val="accent6">
                    <a:lumMod val="60000"/>
                    <a:lumOff val="40000"/>
                  </a:schemeClr>
                </a:solidFill>
              </a:rPr>
              <a:t>Θ</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Ω</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Η</a:t>
            </a:r>
          </a:p>
          <a:p>
            <a:pPr algn="ctr"/>
            <a:r>
              <a:rPr lang="el-GR" sz="2000" dirty="0">
                <a:solidFill>
                  <a:schemeClr val="accent6">
                    <a:lumMod val="60000"/>
                    <a:lumOff val="40000"/>
                  </a:schemeClr>
                </a:solidFill>
              </a:rPr>
              <a:t>Τ</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Κ</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Λ</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Σ</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Ο</a:t>
            </a:r>
          </a:p>
        </p:txBody>
      </p:sp>
      <p:graphicFrame>
        <p:nvGraphicFramePr>
          <p:cNvPr id="18" name="Διάγραμμα 17">
            <a:extLst>
              <a:ext uri="{FF2B5EF4-FFF2-40B4-BE49-F238E27FC236}">
                <a16:creationId xmlns:a16="http://schemas.microsoft.com/office/drawing/2014/main" id="{252A1CB1-24E0-D01C-5F3D-A2BAE76BAF9F}"/>
              </a:ext>
            </a:extLst>
          </p:cNvPr>
          <p:cNvGraphicFramePr/>
          <p:nvPr>
            <p:extLst>
              <p:ext uri="{D42A27DB-BD31-4B8C-83A1-F6EECF244321}">
                <p14:modId xmlns:p14="http://schemas.microsoft.com/office/powerpoint/2010/main" val="2161276646"/>
              </p:ext>
            </p:extLst>
          </p:nvPr>
        </p:nvGraphicFramePr>
        <p:xfrm>
          <a:off x="1414928" y="1134533"/>
          <a:ext cx="9362142" cy="5597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2931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DED0346F-8986-D06F-85DF-845073A0133B}"/>
              </a:ext>
            </a:extLst>
          </p:cNvPr>
          <p:cNvSpPr/>
          <p:nvPr/>
        </p:nvSpPr>
        <p:spPr>
          <a:xfrm>
            <a:off x="3519207" y="289672"/>
            <a:ext cx="5153585" cy="7082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latin typeface="Calibri" panose="020F0502020204030204" pitchFamily="34" charset="0"/>
                <a:cs typeface="Calibri" panose="020F0502020204030204" pitchFamily="34" charset="0"/>
              </a:rPr>
              <a:t>3</a:t>
            </a:r>
            <a:r>
              <a:rPr lang="el-GR" sz="3200" baseline="30000" dirty="0">
                <a:latin typeface="Calibri" panose="020F0502020204030204" pitchFamily="34" charset="0"/>
                <a:cs typeface="Calibri" panose="020F0502020204030204" pitchFamily="34" charset="0"/>
              </a:rPr>
              <a:t>ο</a:t>
            </a:r>
            <a:r>
              <a:rPr lang="el-GR" sz="3200" dirty="0">
                <a:latin typeface="Calibri" panose="020F0502020204030204" pitchFamily="34" charset="0"/>
                <a:cs typeface="Calibri" panose="020F0502020204030204" pitchFamily="34" charset="0"/>
              </a:rPr>
              <a:t> ΚΕΦΑΛΑΙΟ</a:t>
            </a:r>
          </a:p>
        </p:txBody>
      </p:sp>
      <p:sp>
        <p:nvSpPr>
          <p:cNvPr id="6" name="TextBox 5">
            <a:extLst>
              <a:ext uri="{FF2B5EF4-FFF2-40B4-BE49-F238E27FC236}">
                <a16:creationId xmlns:a16="http://schemas.microsoft.com/office/drawing/2014/main" id="{58CC8CAF-7550-3D41-6838-866029C4F5F7}"/>
              </a:ext>
            </a:extLst>
          </p:cNvPr>
          <p:cNvSpPr txBox="1"/>
          <p:nvPr/>
        </p:nvSpPr>
        <p:spPr>
          <a:xfrm>
            <a:off x="180975" y="766732"/>
            <a:ext cx="419100" cy="5324535"/>
          </a:xfrm>
          <a:prstGeom prst="rect">
            <a:avLst/>
          </a:prstGeom>
          <a:noFill/>
        </p:spPr>
        <p:txBody>
          <a:bodyPr wrap="square" rtlCol="0">
            <a:spAutoFit/>
          </a:bodyPr>
          <a:lstStyle/>
          <a:p>
            <a:pPr algn="ctr"/>
            <a:r>
              <a:rPr lang="el-GR" sz="2000" dirty="0">
                <a:solidFill>
                  <a:schemeClr val="accent6">
                    <a:lumMod val="60000"/>
                    <a:lumOff val="40000"/>
                  </a:schemeClr>
                </a:solidFill>
              </a:rPr>
              <a:t>Θ</a:t>
            </a:r>
          </a:p>
          <a:p>
            <a:pPr algn="ctr"/>
            <a:r>
              <a:rPr lang="el-GR" sz="2000" dirty="0">
                <a:solidFill>
                  <a:schemeClr val="accent6">
                    <a:lumMod val="60000"/>
                    <a:lumOff val="40000"/>
                  </a:schemeClr>
                </a:solidFill>
              </a:rPr>
              <a:t>Ε</a:t>
            </a:r>
          </a:p>
          <a:p>
            <a:pPr algn="ctr"/>
            <a:r>
              <a:rPr lang="el-GR" sz="2000" dirty="0">
                <a:solidFill>
                  <a:schemeClr val="accent6">
                    <a:lumMod val="60000"/>
                    <a:lumOff val="40000"/>
                  </a:schemeClr>
                </a:solidFill>
              </a:rPr>
              <a:t>Ω</a:t>
            </a:r>
          </a:p>
          <a:p>
            <a:pPr algn="ctr"/>
            <a:r>
              <a:rPr lang="el-GR" sz="2000" dirty="0">
                <a:solidFill>
                  <a:schemeClr val="accent6">
                    <a:lumMod val="60000"/>
                    <a:lumOff val="40000"/>
                  </a:schemeClr>
                </a:solidFill>
              </a:rPr>
              <a:t>Ρ</a:t>
            </a:r>
          </a:p>
          <a:p>
            <a:pPr algn="ctr"/>
            <a:r>
              <a:rPr lang="el-GR" sz="2000" dirty="0">
                <a:solidFill>
                  <a:schemeClr val="accent6">
                    <a:lumMod val="60000"/>
                    <a:lumOff val="40000"/>
                  </a:schemeClr>
                </a:solidFill>
              </a:rPr>
              <a:t>Η</a:t>
            </a:r>
          </a:p>
          <a:p>
            <a:pPr algn="ctr"/>
            <a:r>
              <a:rPr lang="el-GR" sz="2000" dirty="0">
                <a:solidFill>
                  <a:schemeClr val="accent6">
                    <a:lumMod val="60000"/>
                    <a:lumOff val="40000"/>
                  </a:schemeClr>
                </a:solidFill>
              </a:rPr>
              <a:t>Τ</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Κ</a:t>
            </a:r>
          </a:p>
          <a:p>
            <a:pPr algn="ctr"/>
            <a:r>
              <a:rPr lang="el-GR" sz="2000" dirty="0">
                <a:solidFill>
                  <a:schemeClr val="accent6">
                    <a:lumMod val="60000"/>
                    <a:lumOff val="40000"/>
                  </a:schemeClr>
                </a:solidFill>
              </a:rPr>
              <a:t>Ο</a:t>
            </a:r>
          </a:p>
          <a:p>
            <a:pPr algn="ctr"/>
            <a:endParaRPr lang="el-GR" sz="2000" dirty="0">
              <a:solidFill>
                <a:schemeClr val="accent6">
                  <a:lumMod val="60000"/>
                  <a:lumOff val="40000"/>
                </a:schemeClr>
              </a:solidFill>
            </a:endParaRPr>
          </a:p>
          <a:p>
            <a:pPr algn="ctr"/>
            <a:r>
              <a:rPr lang="el-GR" sz="2000" dirty="0">
                <a:solidFill>
                  <a:schemeClr val="accent6">
                    <a:lumMod val="60000"/>
                    <a:lumOff val="40000"/>
                  </a:schemeClr>
                </a:solidFill>
              </a:rPr>
              <a:t>Π</a:t>
            </a:r>
          </a:p>
          <a:p>
            <a:pPr algn="ctr"/>
            <a:r>
              <a:rPr lang="el-GR" sz="2000" dirty="0">
                <a:solidFill>
                  <a:schemeClr val="accent6">
                    <a:lumMod val="60000"/>
                    <a:lumOff val="40000"/>
                  </a:schemeClr>
                </a:solidFill>
              </a:rPr>
              <a:t>Λ</a:t>
            </a:r>
          </a:p>
          <a:p>
            <a:pPr algn="ctr"/>
            <a:r>
              <a:rPr lang="el-GR" sz="2000" dirty="0">
                <a:solidFill>
                  <a:schemeClr val="accent6">
                    <a:lumMod val="60000"/>
                    <a:lumOff val="40000"/>
                  </a:schemeClr>
                </a:solidFill>
              </a:rPr>
              <a:t>Α</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Σ</a:t>
            </a:r>
          </a:p>
          <a:p>
            <a:pPr algn="ctr"/>
            <a:r>
              <a:rPr lang="el-GR" sz="2000" dirty="0">
                <a:solidFill>
                  <a:schemeClr val="accent6">
                    <a:lumMod val="60000"/>
                    <a:lumOff val="40000"/>
                  </a:schemeClr>
                </a:solidFill>
              </a:rPr>
              <a:t>Ι</a:t>
            </a:r>
          </a:p>
          <a:p>
            <a:pPr algn="ctr"/>
            <a:r>
              <a:rPr lang="el-GR" sz="2000" dirty="0">
                <a:solidFill>
                  <a:schemeClr val="accent6">
                    <a:lumMod val="60000"/>
                    <a:lumOff val="40000"/>
                  </a:schemeClr>
                </a:solidFill>
              </a:rPr>
              <a:t>Ο</a:t>
            </a:r>
          </a:p>
        </p:txBody>
      </p:sp>
      <p:graphicFrame>
        <p:nvGraphicFramePr>
          <p:cNvPr id="18" name="Διάγραμμα 17">
            <a:extLst>
              <a:ext uri="{FF2B5EF4-FFF2-40B4-BE49-F238E27FC236}">
                <a16:creationId xmlns:a16="http://schemas.microsoft.com/office/drawing/2014/main" id="{252A1CB1-24E0-D01C-5F3D-A2BAE76BAF9F}"/>
              </a:ext>
            </a:extLst>
          </p:cNvPr>
          <p:cNvGraphicFramePr/>
          <p:nvPr>
            <p:extLst>
              <p:ext uri="{D42A27DB-BD31-4B8C-83A1-F6EECF244321}">
                <p14:modId xmlns:p14="http://schemas.microsoft.com/office/powerpoint/2010/main" val="1634514302"/>
              </p:ext>
            </p:extLst>
          </p:nvPr>
        </p:nvGraphicFramePr>
        <p:xfrm>
          <a:off x="1414928" y="1134533"/>
          <a:ext cx="9362142" cy="5597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176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37EDB0-87DD-A0C3-9458-3939A24F7698}"/>
              </a:ext>
            </a:extLst>
          </p:cNvPr>
          <p:cNvSpPr>
            <a:spLocks noGrp="1"/>
          </p:cNvSpPr>
          <p:nvPr>
            <p:ph type="ctrTitle"/>
          </p:nvPr>
        </p:nvSpPr>
        <p:spPr>
          <a:xfrm>
            <a:off x="2250097" y="2041363"/>
            <a:ext cx="7951177" cy="2549687"/>
          </a:xfrm>
        </p:spPr>
        <p:txBody>
          <a:bodyPr/>
          <a:lstStyle/>
          <a:p>
            <a:r>
              <a:rPr lang="el-GR" sz="6200" dirty="0"/>
              <a:t>2 </a:t>
            </a:r>
            <a:br>
              <a:rPr lang="el-GR" sz="6200" dirty="0"/>
            </a:br>
            <a:r>
              <a:rPr lang="el-GR" sz="6200" dirty="0"/>
              <a:t>ΠΑΡΑΓΟΜΕΝΟ</a:t>
            </a:r>
            <a:br>
              <a:rPr lang="el-GR" sz="6200" dirty="0"/>
            </a:br>
            <a:r>
              <a:rPr lang="el-GR" sz="6200" dirty="0"/>
              <a:t>ΕΚΠΑΙΔΕΥΤΙΚΟ</a:t>
            </a:r>
            <a:br>
              <a:rPr lang="el-GR" sz="6200" dirty="0"/>
            </a:br>
            <a:r>
              <a:rPr lang="el-GR" sz="6200" dirty="0"/>
              <a:t>ΥΛΙΚΟ</a:t>
            </a:r>
          </a:p>
        </p:txBody>
      </p:sp>
    </p:spTree>
    <p:extLst>
      <p:ext uri="{BB962C8B-B14F-4D97-AF65-F5344CB8AC3E}">
        <p14:creationId xmlns:p14="http://schemas.microsoft.com/office/powerpoint/2010/main" val="2117687747"/>
      </p:ext>
    </p:extLst>
  </p:cSld>
  <p:clrMapOvr>
    <a:masterClrMapping/>
  </p:clrMapOvr>
</p:sld>
</file>

<file path=ppt/theme/theme1.xml><?xml version="1.0" encoding="utf-8"?>
<a:theme xmlns:a="http://schemas.openxmlformats.org/drawingml/2006/main" name="Κάρτα">
  <a:themeElements>
    <a:clrScheme name="Κόκκινο πορτοκαλί">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Κάρτα">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
  <TotalTime>6075</TotalTime>
  <Words>3020</Words>
  <Application>Microsoft Office PowerPoint</Application>
  <PresentationFormat>Ευρεία οθόνη</PresentationFormat>
  <Paragraphs>806</Paragraphs>
  <Slides>44</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44</vt:i4>
      </vt:variant>
    </vt:vector>
  </HeadingPairs>
  <TitlesOfParts>
    <vt:vector size="51" baseType="lpstr">
      <vt:lpstr>Arial</vt:lpstr>
      <vt:lpstr>Calibri</vt:lpstr>
      <vt:lpstr>Corbel</vt:lpstr>
      <vt:lpstr>Gill Sans MT</vt:lpstr>
      <vt:lpstr>Impact</vt:lpstr>
      <vt:lpstr>Times New Roman</vt:lpstr>
      <vt:lpstr>Κάρτα</vt:lpstr>
      <vt:lpstr>Παρουσίαση του PowerPoint</vt:lpstr>
      <vt:lpstr>Παρουσίαση του PowerPoint</vt:lpstr>
      <vt:lpstr>Παρουσίαση του PowerPoint</vt:lpstr>
      <vt:lpstr>Παρουσίαση του PowerPoint</vt:lpstr>
      <vt:lpstr>1  ΘΕΩΡΗΤΙΚΟ ΠΛΑΙΣΙΟ</vt:lpstr>
      <vt:lpstr>Παρουσίαση του PowerPoint</vt:lpstr>
      <vt:lpstr>Παρουσίαση του PowerPoint</vt:lpstr>
      <vt:lpstr>Παρουσίαση του PowerPoint</vt:lpstr>
      <vt:lpstr>2  ΠΑΡΑΓΟΜΕΝΟ ΕΚΠΑΙΔΕΥΤΙΚΟ ΥΛΙΚΟ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3  ΕΡΕΥΝΑ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Marina</dc:creator>
  <cp:lastModifiedBy>Marina</cp:lastModifiedBy>
  <cp:revision>30</cp:revision>
  <dcterms:created xsi:type="dcterms:W3CDTF">2022-10-10T08:21:49Z</dcterms:created>
  <dcterms:modified xsi:type="dcterms:W3CDTF">2022-11-16T07:24:38Z</dcterms:modified>
</cp:coreProperties>
</file>