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2"/>
  </p:notesMasterIdLst>
  <p:sldIdLst>
    <p:sldId id="1482" r:id="rId2"/>
    <p:sldId id="2023" r:id="rId3"/>
    <p:sldId id="2013" r:id="rId4"/>
    <p:sldId id="2041" r:id="rId5"/>
    <p:sldId id="2021" r:id="rId6"/>
    <p:sldId id="2014" r:id="rId7"/>
    <p:sldId id="2024" r:id="rId8"/>
    <p:sldId id="2025" r:id="rId9"/>
    <p:sldId id="2026" r:id="rId10"/>
    <p:sldId id="2028" r:id="rId11"/>
    <p:sldId id="2031" r:id="rId12"/>
    <p:sldId id="2029" r:id="rId13"/>
    <p:sldId id="2032" r:id="rId14"/>
    <p:sldId id="2033" r:id="rId15"/>
    <p:sldId id="2050" r:id="rId16"/>
    <p:sldId id="2051" r:id="rId17"/>
    <p:sldId id="2034" r:id="rId18"/>
    <p:sldId id="2035" r:id="rId19"/>
    <p:sldId id="2036" r:id="rId20"/>
    <p:sldId id="2038" r:id="rId21"/>
    <p:sldId id="2039" r:id="rId22"/>
    <p:sldId id="2040" r:id="rId23"/>
    <p:sldId id="2037" r:id="rId24"/>
    <p:sldId id="2042" r:id="rId25"/>
    <p:sldId id="2043" r:id="rId26"/>
    <p:sldId id="2044" r:id="rId27"/>
    <p:sldId id="2045" r:id="rId28"/>
    <p:sldId id="2046" r:id="rId29"/>
    <p:sldId id="2047" r:id="rId30"/>
    <p:sldId id="2048" r:id="rId31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44B3C"/>
    <a:srgbClr val="57466A"/>
    <a:srgbClr val="006666"/>
    <a:srgbClr val="3B3878"/>
    <a:srgbClr val="436B6D"/>
    <a:srgbClr val="D4C8D4"/>
    <a:srgbClr val="931B1B"/>
    <a:srgbClr val="606B45"/>
    <a:srgbClr val="860000"/>
    <a:srgbClr val="FFA54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61" d="100"/>
          <a:sy n="61" d="100"/>
        </p:scale>
        <p:origin x="-778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591D3-973D-4809-B1D4-6A4DC57B0284}" type="doc">
      <dgm:prSet loTypeId="urn:microsoft.com/office/officeart/2005/8/layout/vList2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A88C8B4D-8326-42B7-82E5-93F6091615EA}" type="pres">
      <dgm:prSet presAssocID="{907591D3-973D-4809-B1D4-6A4DC57B02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CCB51C92-C9DC-4ACF-ADFA-B352BFC684C9}" type="presOf" srcId="{907591D3-973D-4809-B1D4-6A4DC57B0284}" destId="{A88C8B4D-8326-42B7-82E5-93F6091615E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Σχεδιασμός Εκπαιδευτικού Υλικού</a:t>
          </a:r>
          <a:endParaRPr lang="en-GB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Y="-4643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30D0D37-C6C8-4CE4-BC6E-9B2C87A1A67C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7B65294B-3D52-4E54-A667-6D2F896DA53B}" type="presOf" srcId="{524C50A4-AE8F-45A3-AAF6-16A064FB1AB5}" destId="{7CB75B64-E489-4A77-AA5C-028549BA6106}" srcOrd="0" destOrd="0" presId="urn:microsoft.com/office/officeart/2005/8/layout/vList2"/>
    <dgm:cxn modelId="{3B74AD8D-2CC7-41A7-9837-F32E87E7B4A5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6F98963-C76F-46FA-AA3A-4EAAF11FA9EB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2A8D6CE6-F513-43F9-B985-F1A392B55FA9}">
      <dgm:prSet phldrT="[Κείμενο]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r>
            <a:rPr lang="el-GR" b="1" dirty="0" smtClean="0">
              <a:solidFill>
                <a:schemeClr val="bg1"/>
              </a:solidFill>
            </a:rPr>
            <a:t>ΑΡΧΕΣ ΣΧΕΔΙΑΣΜΟΥ Ε.Υ.</a:t>
          </a:r>
          <a:endParaRPr lang="el-GR" b="1" dirty="0">
            <a:solidFill>
              <a:schemeClr val="bg1"/>
            </a:solidFill>
          </a:endParaRPr>
        </a:p>
      </dgm:t>
    </dgm:pt>
    <dgm:pt modelId="{7EA7C512-6A0D-49A6-82D6-4E574A33F913}" type="parTrans" cxnId="{B34CACD6-A1C7-46F6-A994-FC61DD71E601}">
      <dgm:prSet/>
      <dgm:spPr/>
      <dgm:t>
        <a:bodyPr/>
        <a:lstStyle/>
        <a:p>
          <a:pPr algn="ctr"/>
          <a:endParaRPr lang="el-GR"/>
        </a:p>
      </dgm:t>
    </dgm:pt>
    <dgm:pt modelId="{458D6A6F-68B3-4680-927C-03E617AFB92B}" type="sibTrans" cxnId="{B34CACD6-A1C7-46F6-A994-FC61DD71E601}">
      <dgm:prSet/>
      <dgm:spPr/>
      <dgm:t>
        <a:bodyPr/>
        <a:lstStyle/>
        <a:p>
          <a:pPr algn="ctr"/>
          <a:endParaRPr lang="el-GR"/>
        </a:p>
      </dgm:t>
    </dgm:pt>
    <dgm:pt modelId="{355E7837-53D1-4EAD-9498-67352CEC4159}">
      <dgm:prSet phldrT="[Κείμενο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b="0" dirty="0" smtClean="0">
              <a:solidFill>
                <a:schemeClr val="tx1"/>
              </a:solidFill>
            </a:rPr>
            <a:t>Αρχές κατά τον </a:t>
          </a:r>
          <a:r>
            <a:rPr lang="en-US" b="1" dirty="0" smtClean="0">
              <a:solidFill>
                <a:schemeClr val="accent1">
                  <a:lumMod val="50000"/>
                </a:schemeClr>
              </a:solidFill>
            </a:rPr>
            <a:t>Holmberg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74683C80-D305-40E8-872F-ED7948A5AEFD}" type="parTrans" cxnId="{8D956244-18D0-4498-B88B-682F7AF7206F}">
      <dgm:prSet/>
      <dgm:spPr/>
      <dgm:t>
        <a:bodyPr/>
        <a:lstStyle/>
        <a:p>
          <a:pPr algn="ctr"/>
          <a:endParaRPr lang="el-GR"/>
        </a:p>
      </dgm:t>
    </dgm:pt>
    <dgm:pt modelId="{BFEBEFE3-695E-47D3-933A-C4294A165D24}" type="sibTrans" cxnId="{8D956244-18D0-4498-B88B-682F7AF7206F}">
      <dgm:prSet/>
      <dgm:spPr/>
      <dgm:t>
        <a:bodyPr/>
        <a:lstStyle/>
        <a:p>
          <a:pPr algn="ctr"/>
          <a:endParaRPr lang="el-GR"/>
        </a:p>
      </dgm:t>
    </dgm:pt>
    <dgm:pt modelId="{F343A961-C8B9-4F1F-B262-A5F847CB6565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l-GR" b="1" dirty="0" smtClean="0"/>
            <a:t>ΘΕΩΡΙΕΣ ΜΑΘΗΣΗΣ</a:t>
          </a:r>
          <a:endParaRPr lang="el-GR" b="1" dirty="0"/>
        </a:p>
      </dgm:t>
    </dgm:pt>
    <dgm:pt modelId="{3250424F-6EFA-46AD-A516-DA8CEB1A64F8}" type="parTrans" cxnId="{B7DE4F34-57C2-4410-8AC7-02CCA9C4BDF0}">
      <dgm:prSet/>
      <dgm:spPr/>
      <dgm:t>
        <a:bodyPr/>
        <a:lstStyle/>
        <a:p>
          <a:pPr algn="ctr"/>
          <a:endParaRPr lang="el-GR"/>
        </a:p>
      </dgm:t>
    </dgm:pt>
    <dgm:pt modelId="{5C67C8C6-470E-422B-9B2E-946A82B788D3}" type="sibTrans" cxnId="{B7DE4F34-57C2-4410-8AC7-02CCA9C4BDF0}">
      <dgm:prSet/>
      <dgm:spPr/>
      <dgm:t>
        <a:bodyPr/>
        <a:lstStyle/>
        <a:p>
          <a:pPr algn="ctr"/>
          <a:endParaRPr lang="el-GR"/>
        </a:p>
      </dgm:t>
    </dgm:pt>
    <dgm:pt modelId="{A960BABA-843D-4833-8003-676A6604974A}">
      <dgm:prSet phldrT="[Κείμενο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el-GR" b="1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Συμπεριφορισμός</a:t>
          </a:r>
          <a:endParaRPr lang="el-GR" dirty="0">
            <a:solidFill>
              <a:schemeClr val="accent6">
                <a:lumMod val="50000"/>
              </a:schemeClr>
            </a:solidFill>
            <a:effectLst/>
            <a:latin typeface="+mn-lt"/>
          </a:endParaRPr>
        </a:p>
      </dgm:t>
    </dgm:pt>
    <dgm:pt modelId="{47827926-FECB-42E4-B4DB-16506DA36A26}" type="parTrans" cxnId="{C551270F-27C2-427D-B46F-8E406DDE34BA}">
      <dgm:prSet/>
      <dgm:spPr/>
      <dgm:t>
        <a:bodyPr/>
        <a:lstStyle/>
        <a:p>
          <a:pPr algn="ctr"/>
          <a:endParaRPr lang="el-GR"/>
        </a:p>
      </dgm:t>
    </dgm:pt>
    <dgm:pt modelId="{D102DE68-CA27-4A83-8433-3B7644F2DF2E}" type="sibTrans" cxnId="{C551270F-27C2-427D-B46F-8E406DDE34BA}">
      <dgm:prSet/>
      <dgm:spPr/>
      <dgm:t>
        <a:bodyPr/>
        <a:lstStyle/>
        <a:p>
          <a:pPr algn="ctr"/>
          <a:endParaRPr lang="el-GR"/>
        </a:p>
      </dgm:t>
    </dgm:pt>
    <dgm:pt modelId="{E9659D37-A69A-423B-A952-B06BA3E580F6}">
      <dgm:prSet phldrT="[Κείμενο]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el-GR" b="1" dirty="0" smtClean="0"/>
            <a:t>ΔΙΔΑΚΤΙΚΗ ΤΗΣ ΤΟΠΙΚΗΣ ΙΣΤΟΡΙΑΣ</a:t>
          </a:r>
          <a:endParaRPr lang="el-GR" b="1" dirty="0"/>
        </a:p>
      </dgm:t>
    </dgm:pt>
    <dgm:pt modelId="{DA019202-3D76-4640-B7E3-5C57C29177EB}" type="parTrans" cxnId="{BBCD4B03-8985-4233-887A-BE9D8A94B1E7}">
      <dgm:prSet/>
      <dgm:spPr/>
      <dgm:t>
        <a:bodyPr/>
        <a:lstStyle/>
        <a:p>
          <a:pPr algn="ctr"/>
          <a:endParaRPr lang="el-GR"/>
        </a:p>
      </dgm:t>
    </dgm:pt>
    <dgm:pt modelId="{BBA3BA8C-78D4-4354-8162-435698BB2072}" type="sibTrans" cxnId="{BBCD4B03-8985-4233-887A-BE9D8A94B1E7}">
      <dgm:prSet/>
      <dgm:spPr/>
      <dgm:t>
        <a:bodyPr/>
        <a:lstStyle/>
        <a:p>
          <a:pPr algn="ctr"/>
          <a:endParaRPr lang="el-GR"/>
        </a:p>
      </dgm:t>
    </dgm:pt>
    <dgm:pt modelId="{31E38B6A-0AE2-4FA6-B8FE-8CC807A69C06}">
      <dgm:prSet phldrT="[Κείμενο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dirty="0" smtClean="0"/>
            <a:t>Εφαρμογή της ιστορικής μεθόδου</a:t>
          </a:r>
          <a:endParaRPr lang="el-GR" dirty="0"/>
        </a:p>
      </dgm:t>
    </dgm:pt>
    <dgm:pt modelId="{793D60EE-748E-465B-B5F1-E8E88B62AB6C}" type="parTrans" cxnId="{923014E2-14CA-40F8-BC5D-C381F4C92199}">
      <dgm:prSet/>
      <dgm:spPr/>
      <dgm:t>
        <a:bodyPr/>
        <a:lstStyle/>
        <a:p>
          <a:pPr algn="ctr"/>
          <a:endParaRPr lang="el-GR"/>
        </a:p>
      </dgm:t>
    </dgm:pt>
    <dgm:pt modelId="{A1CA5544-8924-4C6F-A578-C76D9F6CC318}" type="sibTrans" cxnId="{923014E2-14CA-40F8-BC5D-C381F4C92199}">
      <dgm:prSet/>
      <dgm:spPr/>
      <dgm:t>
        <a:bodyPr/>
        <a:lstStyle/>
        <a:p>
          <a:pPr algn="ctr"/>
          <a:endParaRPr lang="el-GR"/>
        </a:p>
      </dgm:t>
    </dgm:pt>
    <dgm:pt modelId="{125686D7-57A8-48C0-82E4-7B2490E60D24}">
      <dgm:prSet phldrT="[Κείμενο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dirty="0" smtClean="0"/>
            <a:t>Αξιοποίηση και κριτική χρήση πηγών </a:t>
          </a:r>
          <a:endParaRPr lang="el-GR" dirty="0"/>
        </a:p>
      </dgm:t>
    </dgm:pt>
    <dgm:pt modelId="{2FFAD12A-5AFF-4F67-82A3-97596347C036}" type="parTrans" cxnId="{19C36913-E0EA-4C39-8294-86C194BD3CC9}">
      <dgm:prSet/>
      <dgm:spPr/>
      <dgm:t>
        <a:bodyPr/>
        <a:lstStyle/>
        <a:p>
          <a:pPr algn="ctr"/>
          <a:endParaRPr lang="el-GR"/>
        </a:p>
      </dgm:t>
    </dgm:pt>
    <dgm:pt modelId="{61E5002D-124F-4B44-A48C-305F17FA25CD}" type="sibTrans" cxnId="{19C36913-E0EA-4C39-8294-86C194BD3CC9}">
      <dgm:prSet/>
      <dgm:spPr/>
      <dgm:t>
        <a:bodyPr/>
        <a:lstStyle/>
        <a:p>
          <a:pPr algn="ctr"/>
          <a:endParaRPr lang="el-GR"/>
        </a:p>
      </dgm:t>
    </dgm:pt>
    <dgm:pt modelId="{49E7618E-15AC-4880-AE91-092454D25338}">
      <dgm:prSet phldrT="[Κείμενο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b="0" dirty="0" smtClean="0">
              <a:solidFill>
                <a:schemeClr val="tx1"/>
              </a:solidFill>
            </a:rPr>
            <a:t>θεωρία της προοδευτικής κατανόησης του </a:t>
          </a:r>
          <a:r>
            <a:rPr lang="en-US" b="1" dirty="0" smtClean="0">
              <a:solidFill>
                <a:schemeClr val="accent1">
                  <a:lumMod val="50000"/>
                </a:schemeClr>
              </a:solidFill>
            </a:rPr>
            <a:t>Reigeluth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762E0A00-319A-4153-969B-5BBB75E8F18A}" type="parTrans" cxnId="{AD866B7B-113D-4FC6-B6EC-350FC827CF28}">
      <dgm:prSet/>
      <dgm:spPr/>
      <dgm:t>
        <a:bodyPr/>
        <a:lstStyle/>
        <a:p>
          <a:pPr algn="ctr"/>
          <a:endParaRPr lang="el-GR"/>
        </a:p>
      </dgm:t>
    </dgm:pt>
    <dgm:pt modelId="{30F72077-BC59-4A83-A7FA-EBA030B70DE6}" type="sibTrans" cxnId="{AD866B7B-113D-4FC6-B6EC-350FC827CF28}">
      <dgm:prSet/>
      <dgm:spPr/>
      <dgm:t>
        <a:bodyPr/>
        <a:lstStyle/>
        <a:p>
          <a:pPr algn="ctr"/>
          <a:endParaRPr lang="el-GR"/>
        </a:p>
      </dgm:t>
    </dgm:pt>
    <dgm:pt modelId="{337AA0BD-54ED-4D97-B909-D1C384EE71C8}">
      <dgm:prSet phldrT="[Κείμενο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b="0" dirty="0" smtClean="0">
              <a:solidFill>
                <a:schemeClr val="tx1"/>
              </a:solidFill>
            </a:rPr>
            <a:t>Οι αρχές της        Γ.Θ. Π. Μ. του </a:t>
          </a:r>
          <a:r>
            <a:rPr lang="en-US" b="1" dirty="0" smtClean="0">
              <a:solidFill>
                <a:schemeClr val="accent1">
                  <a:lumMod val="50000"/>
                </a:schemeClr>
              </a:solidFill>
            </a:rPr>
            <a:t>Mayer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CB549E19-1CD5-4549-9A0C-DF1F1283A842}" type="parTrans" cxnId="{56EC6D3C-E305-49B5-9BE4-854D50A0A833}">
      <dgm:prSet/>
      <dgm:spPr/>
      <dgm:t>
        <a:bodyPr/>
        <a:lstStyle/>
        <a:p>
          <a:pPr algn="ctr"/>
          <a:endParaRPr lang="el-GR"/>
        </a:p>
      </dgm:t>
    </dgm:pt>
    <dgm:pt modelId="{0CFD136C-E643-43CC-814A-020347EB4616}" type="sibTrans" cxnId="{56EC6D3C-E305-49B5-9BE4-854D50A0A833}">
      <dgm:prSet/>
      <dgm:spPr/>
      <dgm:t>
        <a:bodyPr/>
        <a:lstStyle/>
        <a:p>
          <a:pPr algn="ctr"/>
          <a:endParaRPr lang="el-GR"/>
        </a:p>
      </dgm:t>
    </dgm:pt>
    <dgm:pt modelId="{676F1868-033D-4560-8F7B-B780495A41F4}">
      <dgm:prSet phldrT="[Κείμενο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b="0" dirty="0" smtClean="0">
              <a:solidFill>
                <a:schemeClr val="tx1"/>
              </a:solidFill>
            </a:rPr>
            <a:t>Το μοντέλο των </a:t>
          </a:r>
          <a:r>
            <a:rPr lang="en-US" b="1" dirty="0" smtClean="0">
              <a:solidFill>
                <a:schemeClr val="accent1">
                  <a:lumMod val="50000"/>
                </a:schemeClr>
              </a:solidFill>
            </a:rPr>
            <a:t>West</a:t>
          </a:r>
          <a:r>
            <a:rPr lang="el-GR" b="1" dirty="0" smtClean="0">
              <a:solidFill>
                <a:schemeClr val="tx1"/>
              </a:solidFill>
            </a:rPr>
            <a:t> 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–</a:t>
          </a:r>
          <a:r>
            <a:rPr lang="el-GR" b="1" dirty="0" smtClean="0">
              <a:solidFill>
                <a:schemeClr val="tx1"/>
              </a:solidFill>
            </a:rPr>
            <a:t> 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Λιοναράκη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6ED9B5B4-7A00-483F-9051-AA9D3A230712}" type="parTrans" cxnId="{CF7248BC-07A8-406A-BB03-A1E96D1978CA}">
      <dgm:prSet/>
      <dgm:spPr/>
      <dgm:t>
        <a:bodyPr/>
        <a:lstStyle/>
        <a:p>
          <a:pPr algn="ctr"/>
          <a:endParaRPr lang="el-GR"/>
        </a:p>
      </dgm:t>
    </dgm:pt>
    <dgm:pt modelId="{9E566AF7-2429-4AAF-A78C-B4E8F387A30F}" type="sibTrans" cxnId="{CF7248BC-07A8-406A-BB03-A1E96D1978CA}">
      <dgm:prSet/>
      <dgm:spPr/>
      <dgm:t>
        <a:bodyPr/>
        <a:lstStyle/>
        <a:p>
          <a:pPr algn="ctr"/>
          <a:endParaRPr lang="el-GR"/>
        </a:p>
      </dgm:t>
    </dgm:pt>
    <dgm:pt modelId="{1E00BD88-867F-4D61-8365-6EB4D1820CC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el-GR" b="1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Γνωστικές Θεωρίες</a:t>
          </a:r>
          <a:endParaRPr lang="en-GB" b="1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</dgm:t>
    </dgm:pt>
    <dgm:pt modelId="{4CA099F5-F070-4826-AAF7-9CC2674CD387}" type="parTrans" cxnId="{4E0C2A6F-F0BA-4418-9B0C-9C7EF4D627C7}">
      <dgm:prSet/>
      <dgm:spPr/>
      <dgm:t>
        <a:bodyPr/>
        <a:lstStyle/>
        <a:p>
          <a:pPr algn="ctr"/>
          <a:endParaRPr lang="el-GR"/>
        </a:p>
      </dgm:t>
    </dgm:pt>
    <dgm:pt modelId="{1A5A4B91-1992-4E24-BD87-418FD48FE8EE}" type="sibTrans" cxnId="{4E0C2A6F-F0BA-4418-9B0C-9C7EF4D627C7}">
      <dgm:prSet/>
      <dgm:spPr/>
      <dgm:t>
        <a:bodyPr/>
        <a:lstStyle/>
        <a:p>
          <a:pPr algn="ctr"/>
          <a:endParaRPr lang="el-GR"/>
        </a:p>
      </dgm:t>
    </dgm:pt>
    <dgm:pt modelId="{47D626EA-78DD-40C5-8BBC-E9FB393B2A9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el-GR" b="1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Κοινωνικός </a:t>
          </a:r>
          <a:r>
            <a:rPr lang="el-GR" b="1" dirty="0" err="1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Εποικοδομητισμός</a:t>
          </a:r>
          <a:endParaRPr lang="en-GB" b="1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</dgm:t>
    </dgm:pt>
    <dgm:pt modelId="{DECED3D3-6853-444F-8975-F9514A92CA52}" type="parTrans" cxnId="{40EE9B72-368F-4759-A435-F5EB0FEDD300}">
      <dgm:prSet/>
      <dgm:spPr/>
      <dgm:t>
        <a:bodyPr/>
        <a:lstStyle/>
        <a:p>
          <a:pPr algn="ctr"/>
          <a:endParaRPr lang="el-GR"/>
        </a:p>
      </dgm:t>
    </dgm:pt>
    <dgm:pt modelId="{8F40FB98-49E9-4679-AB92-2CE8EC7E7655}" type="sibTrans" cxnId="{40EE9B72-368F-4759-A435-F5EB0FEDD300}">
      <dgm:prSet/>
      <dgm:spPr/>
      <dgm:t>
        <a:bodyPr/>
        <a:lstStyle/>
        <a:p>
          <a:pPr algn="ctr"/>
          <a:endParaRPr lang="el-GR"/>
        </a:p>
      </dgm:t>
    </dgm:pt>
    <dgm:pt modelId="{B3093A77-05DF-428D-B440-E26542069558}">
      <dgm:prSet phldrT="[Κείμενο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endParaRPr lang="el-GR" dirty="0">
            <a:solidFill>
              <a:schemeClr val="accent6">
                <a:lumMod val="50000"/>
              </a:schemeClr>
            </a:solidFill>
            <a:latin typeface="+mn-lt"/>
          </a:endParaRPr>
        </a:p>
      </dgm:t>
    </dgm:pt>
    <dgm:pt modelId="{038BA448-10A7-41E2-A175-8380D92A2263}" type="parTrans" cxnId="{F0FEAA5F-9B23-4D95-93D5-6FD53043679F}">
      <dgm:prSet/>
      <dgm:spPr/>
      <dgm:t>
        <a:bodyPr/>
        <a:lstStyle/>
        <a:p>
          <a:pPr algn="ctr"/>
          <a:endParaRPr lang="el-GR"/>
        </a:p>
      </dgm:t>
    </dgm:pt>
    <dgm:pt modelId="{14CA2EEF-D08C-438B-A720-403D27587580}" type="sibTrans" cxnId="{F0FEAA5F-9B23-4D95-93D5-6FD53043679F}">
      <dgm:prSet/>
      <dgm:spPr/>
      <dgm:t>
        <a:bodyPr/>
        <a:lstStyle/>
        <a:p>
          <a:pPr algn="ctr"/>
          <a:endParaRPr lang="el-GR"/>
        </a:p>
      </dgm:t>
    </dgm:pt>
    <dgm:pt modelId="{B037FA99-1533-4884-805C-82597C690F9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endParaRPr lang="en-GB" b="1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</dgm:t>
    </dgm:pt>
    <dgm:pt modelId="{06B93602-9EAA-4F94-808F-EEA8DB5944EA}" type="parTrans" cxnId="{42857DF9-56B2-4496-8E03-FF4A0483704C}">
      <dgm:prSet/>
      <dgm:spPr/>
      <dgm:t>
        <a:bodyPr/>
        <a:lstStyle/>
        <a:p>
          <a:pPr algn="ctr"/>
          <a:endParaRPr lang="el-GR"/>
        </a:p>
      </dgm:t>
    </dgm:pt>
    <dgm:pt modelId="{8E0A08A7-2825-4E22-99F5-DC80850E0057}" type="sibTrans" cxnId="{42857DF9-56B2-4496-8E03-FF4A0483704C}">
      <dgm:prSet/>
      <dgm:spPr/>
      <dgm:t>
        <a:bodyPr/>
        <a:lstStyle/>
        <a:p>
          <a:pPr algn="ctr"/>
          <a:endParaRPr lang="el-GR"/>
        </a:p>
      </dgm:t>
    </dgm:pt>
    <dgm:pt modelId="{9D6A1B0A-80B2-4B3C-96D8-C50685614F84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ctr">
            <a:lnSpc>
              <a:spcPct val="100000"/>
            </a:lnSpc>
          </a:pPr>
          <a:endParaRPr lang="en-GB" b="1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</dgm:t>
    </dgm:pt>
    <dgm:pt modelId="{328DF8B9-D4B3-46EC-8332-91CA3A38C001}" type="parTrans" cxnId="{FA27F227-362F-4463-9AA0-3CA123D17E94}">
      <dgm:prSet/>
      <dgm:spPr/>
      <dgm:t>
        <a:bodyPr/>
        <a:lstStyle/>
        <a:p>
          <a:pPr algn="ctr"/>
          <a:endParaRPr lang="el-GR"/>
        </a:p>
      </dgm:t>
    </dgm:pt>
    <dgm:pt modelId="{71C80789-6E65-4D1C-AFFB-C4FB79AA558B}" type="sibTrans" cxnId="{FA27F227-362F-4463-9AA0-3CA123D17E94}">
      <dgm:prSet/>
      <dgm:spPr/>
      <dgm:t>
        <a:bodyPr/>
        <a:lstStyle/>
        <a:p>
          <a:pPr algn="ctr"/>
          <a:endParaRPr lang="el-GR"/>
        </a:p>
      </dgm:t>
    </dgm:pt>
    <dgm:pt modelId="{29C6706C-1BE4-49F9-8F0B-EFFE7852DD14}">
      <dgm:prSet phldrT="[Κείμενο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endParaRPr lang="el-GR" dirty="0"/>
        </a:p>
      </dgm:t>
    </dgm:pt>
    <dgm:pt modelId="{4EA85052-FBA7-4D5C-A72A-73D96F344FB7}" type="parTrans" cxnId="{8FBFD088-CBD7-4AAE-88C9-50DCFD9BF409}">
      <dgm:prSet/>
      <dgm:spPr/>
      <dgm:t>
        <a:bodyPr/>
        <a:lstStyle/>
        <a:p>
          <a:pPr algn="ctr"/>
          <a:endParaRPr lang="el-GR"/>
        </a:p>
      </dgm:t>
    </dgm:pt>
    <dgm:pt modelId="{8C46479F-0394-4106-B15A-993E5399E172}" type="sibTrans" cxnId="{8FBFD088-CBD7-4AAE-88C9-50DCFD9BF409}">
      <dgm:prSet/>
      <dgm:spPr/>
      <dgm:t>
        <a:bodyPr/>
        <a:lstStyle/>
        <a:p>
          <a:pPr algn="ctr"/>
          <a:endParaRPr lang="el-GR"/>
        </a:p>
      </dgm:t>
    </dgm:pt>
    <dgm:pt modelId="{C3E89A8C-3B2C-4676-9A13-EA9EB4D16D4B}">
      <dgm:prSet phldrT="[Κείμενο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r>
            <a:rPr lang="el-GR" dirty="0" smtClean="0"/>
            <a:t>Μέθοδος </a:t>
          </a:r>
          <a:r>
            <a:rPr lang="en-US" dirty="0" smtClean="0"/>
            <a:t>project</a:t>
          </a:r>
          <a:endParaRPr lang="el-GR" dirty="0"/>
        </a:p>
      </dgm:t>
    </dgm:pt>
    <dgm:pt modelId="{9770BC7F-83BA-4197-A5AA-7D27B8134928}" type="parTrans" cxnId="{063199EB-2CA4-4FE6-BA7A-AA67B7F4CBA9}">
      <dgm:prSet/>
      <dgm:spPr/>
      <dgm:t>
        <a:bodyPr/>
        <a:lstStyle/>
        <a:p>
          <a:pPr algn="ctr"/>
          <a:endParaRPr lang="el-GR"/>
        </a:p>
      </dgm:t>
    </dgm:pt>
    <dgm:pt modelId="{9825C98F-3FB4-420E-B03F-EA764B4631DC}" type="sibTrans" cxnId="{063199EB-2CA4-4FE6-BA7A-AA67B7F4CBA9}">
      <dgm:prSet/>
      <dgm:spPr/>
      <dgm:t>
        <a:bodyPr/>
        <a:lstStyle/>
        <a:p>
          <a:pPr algn="ctr"/>
          <a:endParaRPr lang="el-GR"/>
        </a:p>
      </dgm:t>
    </dgm:pt>
    <dgm:pt modelId="{AD40D02B-4E5D-41E1-94F4-06D71D0FD107}">
      <dgm:prSet phldrT="[Κείμενο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endParaRPr lang="el-GR" dirty="0"/>
        </a:p>
      </dgm:t>
    </dgm:pt>
    <dgm:pt modelId="{02EAEBCA-1717-43AE-B6BC-3177870654E9}" type="parTrans" cxnId="{9AF35694-8097-43DE-AE84-C4BA3E3D6394}">
      <dgm:prSet/>
      <dgm:spPr/>
    </dgm:pt>
    <dgm:pt modelId="{F6E04EE3-2E3B-4C66-8820-6953B7309CA3}" type="sibTrans" cxnId="{9AF35694-8097-43DE-AE84-C4BA3E3D6394}">
      <dgm:prSet/>
      <dgm:spPr/>
    </dgm:pt>
    <dgm:pt modelId="{6AE124EC-75E3-4E2A-A789-288A07051E9F}" type="pres">
      <dgm:prSet presAssocID="{F6F98963-C76F-46FA-AA3A-4EAAF11FA9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DE10596-B634-4148-907F-0DE1EF4D8B58}" type="pres">
      <dgm:prSet presAssocID="{2A8D6CE6-F513-43F9-B985-F1A392B55FA9}" presName="composite" presStyleCnt="0"/>
      <dgm:spPr/>
    </dgm:pt>
    <dgm:pt modelId="{7E1633CF-15E0-444D-93E0-56C958379F98}" type="pres">
      <dgm:prSet presAssocID="{2A8D6CE6-F513-43F9-B985-F1A392B55FA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1AC718-BEBC-4455-8850-740A75658BF6}" type="pres">
      <dgm:prSet presAssocID="{2A8D6CE6-F513-43F9-B985-F1A392B55FA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8C63F8-A18F-48BC-AC69-9BF6DC0DAEC4}" type="pres">
      <dgm:prSet presAssocID="{458D6A6F-68B3-4680-927C-03E617AFB92B}" presName="space" presStyleCnt="0"/>
      <dgm:spPr/>
    </dgm:pt>
    <dgm:pt modelId="{E9428162-7519-4F50-8E55-22288101338F}" type="pres">
      <dgm:prSet presAssocID="{F343A961-C8B9-4F1F-B262-A5F847CB6565}" presName="composite" presStyleCnt="0"/>
      <dgm:spPr/>
    </dgm:pt>
    <dgm:pt modelId="{B17F7A96-393F-40FC-9738-AE1F4C820053}" type="pres">
      <dgm:prSet presAssocID="{F343A961-C8B9-4F1F-B262-A5F847CB656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42DDAC-FEA6-459F-87F4-6E7E8C329AEB}" type="pres">
      <dgm:prSet presAssocID="{F343A961-C8B9-4F1F-B262-A5F847CB656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1CA720-41D9-4B5E-AA7F-6E0F07ACA544}" type="pres">
      <dgm:prSet presAssocID="{5C67C8C6-470E-422B-9B2E-946A82B788D3}" presName="space" presStyleCnt="0"/>
      <dgm:spPr/>
    </dgm:pt>
    <dgm:pt modelId="{E6AC0EFB-84EB-4A66-AF02-C66D5781671F}" type="pres">
      <dgm:prSet presAssocID="{E9659D37-A69A-423B-A952-B06BA3E580F6}" presName="composite" presStyleCnt="0"/>
      <dgm:spPr/>
    </dgm:pt>
    <dgm:pt modelId="{00494131-ECCA-4E3D-A3C3-4D4C3463E4B3}" type="pres">
      <dgm:prSet presAssocID="{E9659D37-A69A-423B-A952-B06BA3E580F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1084C35-7417-425C-951D-C1A18C7A257B}" type="pres">
      <dgm:prSet presAssocID="{E9659D37-A69A-423B-A952-B06BA3E580F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0EE9B72-368F-4759-A435-F5EB0FEDD300}" srcId="{F343A961-C8B9-4F1F-B262-A5F847CB6565}" destId="{47D626EA-78DD-40C5-8BBC-E9FB393B2A9F}" srcOrd="4" destOrd="0" parTransId="{DECED3D3-6853-444F-8975-F9514A92CA52}" sibTransId="{8F40FB98-49E9-4679-AB92-2CE8EC7E7655}"/>
    <dgm:cxn modelId="{0AC06422-61CC-4B05-995E-71BD5F318675}" type="presOf" srcId="{A960BABA-843D-4833-8003-676A6604974A}" destId="{7642DDAC-FEA6-459F-87F4-6E7E8C329AEB}" srcOrd="0" destOrd="0" presId="urn:microsoft.com/office/officeart/2005/8/layout/hList1"/>
    <dgm:cxn modelId="{4603D27D-9282-47EC-8EC4-070C258A33EF}" type="presOf" srcId="{2A8D6CE6-F513-43F9-B985-F1A392B55FA9}" destId="{7E1633CF-15E0-444D-93E0-56C958379F98}" srcOrd="0" destOrd="0" presId="urn:microsoft.com/office/officeart/2005/8/layout/hList1"/>
    <dgm:cxn modelId="{69F2FA56-6A5C-40EC-8F3D-9323B3BA2B2B}" type="presOf" srcId="{C3E89A8C-3B2C-4676-9A13-EA9EB4D16D4B}" destId="{A1084C35-7417-425C-951D-C1A18C7A257B}" srcOrd="0" destOrd="4" presId="urn:microsoft.com/office/officeart/2005/8/layout/hList1"/>
    <dgm:cxn modelId="{8D956244-18D0-4498-B88B-682F7AF7206F}" srcId="{2A8D6CE6-F513-43F9-B985-F1A392B55FA9}" destId="{355E7837-53D1-4EAD-9498-67352CEC4159}" srcOrd="0" destOrd="0" parTransId="{74683C80-D305-40E8-872F-ED7948A5AEFD}" sibTransId="{BFEBEFE3-695E-47D3-933A-C4294A165D24}"/>
    <dgm:cxn modelId="{646D182D-AEEA-4476-BDF9-FB04D018A9FE}" type="presOf" srcId="{9D6A1B0A-80B2-4B3C-96D8-C50685614F84}" destId="{7642DDAC-FEA6-459F-87F4-6E7E8C329AEB}" srcOrd="0" destOrd="5" presId="urn:microsoft.com/office/officeart/2005/8/layout/hList1"/>
    <dgm:cxn modelId="{CBE15CBC-45D0-43EA-8D26-66C3183E499B}" type="presOf" srcId="{355E7837-53D1-4EAD-9498-67352CEC4159}" destId="{E51AC718-BEBC-4455-8850-740A75658BF6}" srcOrd="0" destOrd="0" presId="urn:microsoft.com/office/officeart/2005/8/layout/hList1"/>
    <dgm:cxn modelId="{BBCD4B03-8985-4233-887A-BE9D8A94B1E7}" srcId="{F6F98963-C76F-46FA-AA3A-4EAAF11FA9EB}" destId="{E9659D37-A69A-423B-A952-B06BA3E580F6}" srcOrd="2" destOrd="0" parTransId="{DA019202-3D76-4640-B7E3-5C57C29177EB}" sibTransId="{BBA3BA8C-78D4-4354-8162-435698BB2072}"/>
    <dgm:cxn modelId="{AC85902A-A675-4C1A-B47F-A48600DB0AA3}" type="presOf" srcId="{31E38B6A-0AE2-4FA6-B8FE-8CC807A69C06}" destId="{A1084C35-7417-425C-951D-C1A18C7A257B}" srcOrd="0" destOrd="0" presId="urn:microsoft.com/office/officeart/2005/8/layout/hList1"/>
    <dgm:cxn modelId="{94752829-F8A9-4D20-9EF8-7CA61450657A}" type="presOf" srcId="{F6F98963-C76F-46FA-AA3A-4EAAF11FA9EB}" destId="{6AE124EC-75E3-4E2A-A789-288A07051E9F}" srcOrd="0" destOrd="0" presId="urn:microsoft.com/office/officeart/2005/8/layout/hList1"/>
    <dgm:cxn modelId="{CF7248BC-07A8-406A-BB03-A1E96D1978CA}" srcId="{2A8D6CE6-F513-43F9-B985-F1A392B55FA9}" destId="{676F1868-033D-4560-8F7B-B780495A41F4}" srcOrd="3" destOrd="0" parTransId="{6ED9B5B4-7A00-483F-9051-AA9D3A230712}" sibTransId="{9E566AF7-2429-4AAF-A78C-B4E8F387A30F}"/>
    <dgm:cxn modelId="{B7DE4F34-57C2-4410-8AC7-02CCA9C4BDF0}" srcId="{F6F98963-C76F-46FA-AA3A-4EAAF11FA9EB}" destId="{F343A961-C8B9-4F1F-B262-A5F847CB6565}" srcOrd="1" destOrd="0" parTransId="{3250424F-6EFA-46AD-A516-DA8CEB1A64F8}" sibTransId="{5C67C8C6-470E-422B-9B2E-946A82B788D3}"/>
    <dgm:cxn modelId="{25DB85D1-ACB5-4E1C-B71E-F2B97E771012}" type="presOf" srcId="{49E7618E-15AC-4880-AE91-092454D25338}" destId="{E51AC718-BEBC-4455-8850-740A75658BF6}" srcOrd="0" destOrd="1" presId="urn:microsoft.com/office/officeart/2005/8/layout/hList1"/>
    <dgm:cxn modelId="{A379C3BC-5532-48FC-BE82-6D96E6FEB1CF}" type="presOf" srcId="{AD40D02B-4E5D-41E1-94F4-06D71D0FD107}" destId="{A1084C35-7417-425C-951D-C1A18C7A257B}" srcOrd="0" destOrd="3" presId="urn:microsoft.com/office/officeart/2005/8/layout/hList1"/>
    <dgm:cxn modelId="{F709C48B-4BDB-4C5D-978E-F88537680F7C}" type="presOf" srcId="{47D626EA-78DD-40C5-8BBC-E9FB393B2A9F}" destId="{7642DDAC-FEA6-459F-87F4-6E7E8C329AEB}" srcOrd="0" destOrd="4" presId="urn:microsoft.com/office/officeart/2005/8/layout/hList1"/>
    <dgm:cxn modelId="{6D99ACF2-5A7F-4B28-821B-86BC2A5A84D2}" type="presOf" srcId="{1E00BD88-867F-4D61-8365-6EB4D1820CCA}" destId="{7642DDAC-FEA6-459F-87F4-6E7E8C329AEB}" srcOrd="0" destOrd="2" presId="urn:microsoft.com/office/officeart/2005/8/layout/hList1"/>
    <dgm:cxn modelId="{B34CACD6-A1C7-46F6-A994-FC61DD71E601}" srcId="{F6F98963-C76F-46FA-AA3A-4EAAF11FA9EB}" destId="{2A8D6CE6-F513-43F9-B985-F1A392B55FA9}" srcOrd="0" destOrd="0" parTransId="{7EA7C512-6A0D-49A6-82D6-4E574A33F913}" sibTransId="{458D6A6F-68B3-4680-927C-03E617AFB92B}"/>
    <dgm:cxn modelId="{FA27F227-362F-4463-9AA0-3CA123D17E94}" srcId="{F343A961-C8B9-4F1F-B262-A5F847CB6565}" destId="{9D6A1B0A-80B2-4B3C-96D8-C50685614F84}" srcOrd="5" destOrd="0" parTransId="{328DF8B9-D4B3-46EC-8332-91CA3A38C001}" sibTransId="{71C80789-6E65-4D1C-AFFB-C4FB79AA558B}"/>
    <dgm:cxn modelId="{42857DF9-56B2-4496-8E03-FF4A0483704C}" srcId="{F343A961-C8B9-4F1F-B262-A5F847CB6565}" destId="{B037FA99-1533-4884-805C-82597C690F9E}" srcOrd="3" destOrd="0" parTransId="{06B93602-9EAA-4F94-808F-EEA8DB5944EA}" sibTransId="{8E0A08A7-2825-4E22-99F5-DC80850E0057}"/>
    <dgm:cxn modelId="{AD866B7B-113D-4FC6-B6EC-350FC827CF28}" srcId="{2A8D6CE6-F513-43F9-B985-F1A392B55FA9}" destId="{49E7618E-15AC-4880-AE91-092454D25338}" srcOrd="1" destOrd="0" parTransId="{762E0A00-319A-4153-969B-5BBB75E8F18A}" sibTransId="{30F72077-BC59-4A83-A7FA-EBA030B70DE6}"/>
    <dgm:cxn modelId="{9AF35694-8097-43DE-AE84-C4BA3E3D6394}" srcId="{E9659D37-A69A-423B-A952-B06BA3E580F6}" destId="{AD40D02B-4E5D-41E1-94F4-06D71D0FD107}" srcOrd="3" destOrd="0" parTransId="{02EAEBCA-1717-43AE-B6BC-3177870654E9}" sibTransId="{F6E04EE3-2E3B-4C66-8820-6953B7309CA3}"/>
    <dgm:cxn modelId="{C551270F-27C2-427D-B46F-8E406DDE34BA}" srcId="{F343A961-C8B9-4F1F-B262-A5F847CB6565}" destId="{A960BABA-843D-4833-8003-676A6604974A}" srcOrd="0" destOrd="0" parTransId="{47827926-FECB-42E4-B4DB-16506DA36A26}" sibTransId="{D102DE68-CA27-4A83-8433-3B7644F2DF2E}"/>
    <dgm:cxn modelId="{8FBFD088-CBD7-4AAE-88C9-50DCFD9BF409}" srcId="{E9659D37-A69A-423B-A952-B06BA3E580F6}" destId="{29C6706C-1BE4-49F9-8F0B-EFFE7852DD14}" srcOrd="1" destOrd="0" parTransId="{4EA85052-FBA7-4D5C-A72A-73D96F344FB7}" sibTransId="{8C46479F-0394-4106-B15A-993E5399E172}"/>
    <dgm:cxn modelId="{063199EB-2CA4-4FE6-BA7A-AA67B7F4CBA9}" srcId="{E9659D37-A69A-423B-A952-B06BA3E580F6}" destId="{C3E89A8C-3B2C-4676-9A13-EA9EB4D16D4B}" srcOrd="4" destOrd="0" parTransId="{9770BC7F-83BA-4197-A5AA-7D27B8134928}" sibTransId="{9825C98F-3FB4-420E-B03F-EA764B4631DC}"/>
    <dgm:cxn modelId="{923014E2-14CA-40F8-BC5D-C381F4C92199}" srcId="{E9659D37-A69A-423B-A952-B06BA3E580F6}" destId="{31E38B6A-0AE2-4FA6-B8FE-8CC807A69C06}" srcOrd="0" destOrd="0" parTransId="{793D60EE-748E-465B-B5F1-E8E88B62AB6C}" sibTransId="{A1CA5544-8924-4C6F-A578-C76D9F6CC318}"/>
    <dgm:cxn modelId="{F0FEAA5F-9B23-4D95-93D5-6FD53043679F}" srcId="{F343A961-C8B9-4F1F-B262-A5F847CB6565}" destId="{B3093A77-05DF-428D-B440-E26542069558}" srcOrd="1" destOrd="0" parTransId="{038BA448-10A7-41E2-A175-8380D92A2263}" sibTransId="{14CA2EEF-D08C-438B-A720-403D27587580}"/>
    <dgm:cxn modelId="{0659382B-CF83-4459-9754-25B29F92F6C9}" type="presOf" srcId="{125686D7-57A8-48C0-82E4-7B2490E60D24}" destId="{A1084C35-7417-425C-951D-C1A18C7A257B}" srcOrd="0" destOrd="2" presId="urn:microsoft.com/office/officeart/2005/8/layout/hList1"/>
    <dgm:cxn modelId="{80FACC27-4650-4DDE-9D60-101CC40FE186}" type="presOf" srcId="{B3093A77-05DF-428D-B440-E26542069558}" destId="{7642DDAC-FEA6-459F-87F4-6E7E8C329AEB}" srcOrd="0" destOrd="1" presId="urn:microsoft.com/office/officeart/2005/8/layout/hList1"/>
    <dgm:cxn modelId="{93A258C6-9F45-4802-930D-CA9E12E52C28}" type="presOf" srcId="{B037FA99-1533-4884-805C-82597C690F9E}" destId="{7642DDAC-FEA6-459F-87F4-6E7E8C329AEB}" srcOrd="0" destOrd="3" presId="urn:microsoft.com/office/officeart/2005/8/layout/hList1"/>
    <dgm:cxn modelId="{288B2D16-EB75-4A9A-9DCD-27D9779E79C1}" type="presOf" srcId="{E9659D37-A69A-423B-A952-B06BA3E580F6}" destId="{00494131-ECCA-4E3D-A3C3-4D4C3463E4B3}" srcOrd="0" destOrd="0" presId="urn:microsoft.com/office/officeart/2005/8/layout/hList1"/>
    <dgm:cxn modelId="{4E0C2A6F-F0BA-4418-9B0C-9C7EF4D627C7}" srcId="{F343A961-C8B9-4F1F-B262-A5F847CB6565}" destId="{1E00BD88-867F-4D61-8365-6EB4D1820CCA}" srcOrd="2" destOrd="0" parTransId="{4CA099F5-F070-4826-AAF7-9CC2674CD387}" sibTransId="{1A5A4B91-1992-4E24-BD87-418FD48FE8EE}"/>
    <dgm:cxn modelId="{19C36913-E0EA-4C39-8294-86C194BD3CC9}" srcId="{E9659D37-A69A-423B-A952-B06BA3E580F6}" destId="{125686D7-57A8-48C0-82E4-7B2490E60D24}" srcOrd="2" destOrd="0" parTransId="{2FFAD12A-5AFF-4F67-82A3-97596347C036}" sibTransId="{61E5002D-124F-4B44-A48C-305F17FA25CD}"/>
    <dgm:cxn modelId="{61AA0450-5118-454C-8C0D-C4E8A64E3A79}" type="presOf" srcId="{F343A961-C8B9-4F1F-B262-A5F847CB6565}" destId="{B17F7A96-393F-40FC-9738-AE1F4C820053}" srcOrd="0" destOrd="0" presId="urn:microsoft.com/office/officeart/2005/8/layout/hList1"/>
    <dgm:cxn modelId="{4CCE7F06-9513-470B-8CCB-61D9B69126F9}" type="presOf" srcId="{337AA0BD-54ED-4D97-B909-D1C384EE71C8}" destId="{E51AC718-BEBC-4455-8850-740A75658BF6}" srcOrd="0" destOrd="2" presId="urn:microsoft.com/office/officeart/2005/8/layout/hList1"/>
    <dgm:cxn modelId="{E7C2C31B-E288-4DF5-AE9F-09D10B22A21F}" type="presOf" srcId="{29C6706C-1BE4-49F9-8F0B-EFFE7852DD14}" destId="{A1084C35-7417-425C-951D-C1A18C7A257B}" srcOrd="0" destOrd="1" presId="urn:microsoft.com/office/officeart/2005/8/layout/hList1"/>
    <dgm:cxn modelId="{F56EE793-5033-4554-89AE-0FD775FFC15D}" type="presOf" srcId="{676F1868-033D-4560-8F7B-B780495A41F4}" destId="{E51AC718-BEBC-4455-8850-740A75658BF6}" srcOrd="0" destOrd="3" presId="urn:microsoft.com/office/officeart/2005/8/layout/hList1"/>
    <dgm:cxn modelId="{56EC6D3C-E305-49B5-9BE4-854D50A0A833}" srcId="{2A8D6CE6-F513-43F9-B985-F1A392B55FA9}" destId="{337AA0BD-54ED-4D97-B909-D1C384EE71C8}" srcOrd="2" destOrd="0" parTransId="{CB549E19-1CD5-4549-9A0C-DF1F1283A842}" sibTransId="{0CFD136C-E643-43CC-814A-020347EB4616}"/>
    <dgm:cxn modelId="{36D7C931-24AC-4278-A87A-25B9F9BC9E30}" type="presParOf" srcId="{6AE124EC-75E3-4E2A-A789-288A07051E9F}" destId="{8DE10596-B634-4148-907F-0DE1EF4D8B58}" srcOrd="0" destOrd="0" presId="urn:microsoft.com/office/officeart/2005/8/layout/hList1"/>
    <dgm:cxn modelId="{B5868FC5-2CC8-4B0B-AC77-83AB11E89B29}" type="presParOf" srcId="{8DE10596-B634-4148-907F-0DE1EF4D8B58}" destId="{7E1633CF-15E0-444D-93E0-56C958379F98}" srcOrd="0" destOrd="0" presId="urn:microsoft.com/office/officeart/2005/8/layout/hList1"/>
    <dgm:cxn modelId="{C126C6D2-F856-4EAF-8797-BCE3E1941FF6}" type="presParOf" srcId="{8DE10596-B634-4148-907F-0DE1EF4D8B58}" destId="{E51AC718-BEBC-4455-8850-740A75658BF6}" srcOrd="1" destOrd="0" presId="urn:microsoft.com/office/officeart/2005/8/layout/hList1"/>
    <dgm:cxn modelId="{3012E1B1-FFFD-4FBC-9042-619365B02698}" type="presParOf" srcId="{6AE124EC-75E3-4E2A-A789-288A07051E9F}" destId="{598C63F8-A18F-48BC-AC69-9BF6DC0DAEC4}" srcOrd="1" destOrd="0" presId="urn:microsoft.com/office/officeart/2005/8/layout/hList1"/>
    <dgm:cxn modelId="{630E02C7-AD66-4B2D-80B9-43A903704303}" type="presParOf" srcId="{6AE124EC-75E3-4E2A-A789-288A07051E9F}" destId="{E9428162-7519-4F50-8E55-22288101338F}" srcOrd="2" destOrd="0" presId="urn:microsoft.com/office/officeart/2005/8/layout/hList1"/>
    <dgm:cxn modelId="{5066C669-FF24-4E93-AAF7-B53C52B5761F}" type="presParOf" srcId="{E9428162-7519-4F50-8E55-22288101338F}" destId="{B17F7A96-393F-40FC-9738-AE1F4C820053}" srcOrd="0" destOrd="0" presId="urn:microsoft.com/office/officeart/2005/8/layout/hList1"/>
    <dgm:cxn modelId="{3115A2D1-A001-4C54-9F3D-340B1EAD0001}" type="presParOf" srcId="{E9428162-7519-4F50-8E55-22288101338F}" destId="{7642DDAC-FEA6-459F-87F4-6E7E8C329AEB}" srcOrd="1" destOrd="0" presId="urn:microsoft.com/office/officeart/2005/8/layout/hList1"/>
    <dgm:cxn modelId="{D2B59C2B-382C-4B09-B26B-9735B6B29FBB}" type="presParOf" srcId="{6AE124EC-75E3-4E2A-A789-288A07051E9F}" destId="{191CA720-41D9-4B5E-AA7F-6E0F07ACA544}" srcOrd="3" destOrd="0" presId="urn:microsoft.com/office/officeart/2005/8/layout/hList1"/>
    <dgm:cxn modelId="{B83BB174-E848-4F56-86E2-1F73A7CA9A55}" type="presParOf" srcId="{6AE124EC-75E3-4E2A-A789-288A07051E9F}" destId="{E6AC0EFB-84EB-4A66-AF02-C66D5781671F}" srcOrd="4" destOrd="0" presId="urn:microsoft.com/office/officeart/2005/8/layout/hList1"/>
    <dgm:cxn modelId="{F682C980-0EA8-42E4-B18B-3A5C026CE972}" type="presParOf" srcId="{E6AC0EFB-84EB-4A66-AF02-C66D5781671F}" destId="{00494131-ECCA-4E3D-A3C3-4D4C3463E4B3}" srcOrd="0" destOrd="0" presId="urn:microsoft.com/office/officeart/2005/8/layout/hList1"/>
    <dgm:cxn modelId="{E8DC8AA2-EC84-4900-B783-E9AD7B7C7EDC}" type="presParOf" srcId="{E6AC0EFB-84EB-4A66-AF02-C66D5781671F}" destId="{A1084C35-7417-425C-951D-C1A18C7A257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Υλοποίηση Εκπαιδευτικού Υλικού</a:t>
          </a:r>
          <a:endParaRPr lang="en-GB" sz="2800" b="1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70B2F0F2-C6D3-4FFA-AF04-A60195A9B04E}" type="presOf" srcId="{8D5E54C2-1B0F-4DCC-93C9-145DB19D027C}" destId="{944A9A7B-2339-4B8E-AA06-644B54FEBA87}" srcOrd="0" destOrd="0" presId="urn:microsoft.com/office/officeart/2005/8/layout/vList2"/>
    <dgm:cxn modelId="{0A28A91F-91AA-4D4C-85C4-D5B6828A6935}" type="presOf" srcId="{524C50A4-AE8F-45A3-AAF6-16A064FB1AB5}" destId="{7CB75B64-E489-4A77-AA5C-028549BA6106}" srcOrd="0" destOrd="0" presId="urn:microsoft.com/office/officeart/2005/8/layout/vList2"/>
    <dgm:cxn modelId="{7BB0CAA1-1E89-4F5D-B529-D2437309A5C5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F229EA-8217-4EED-9903-89262F273B5D}" type="doc">
      <dgm:prSet loTypeId="urn:microsoft.com/office/officeart/2005/8/layout/funnel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022AB3B8-4E59-42CF-BF7B-820247555625}">
      <dgm:prSet phldrT="[Κείμενο]" custT="1"/>
      <dgm:spPr/>
      <dgm:t>
        <a:bodyPr/>
        <a:lstStyle/>
        <a:p>
          <a:r>
            <a:rPr lang="el-GR" sz="2400" b="1" dirty="0" smtClean="0"/>
            <a:t>Συλλογή πηγών</a:t>
          </a:r>
          <a:endParaRPr lang="el-GR" sz="2400" b="1" dirty="0"/>
        </a:p>
      </dgm:t>
    </dgm:pt>
    <dgm:pt modelId="{64BA53ED-5AC8-430E-9D93-A0C8B3E052E4}" type="parTrans" cxnId="{3D7D1A39-2BF1-4B1C-9403-5DCC02511D14}">
      <dgm:prSet/>
      <dgm:spPr/>
      <dgm:t>
        <a:bodyPr/>
        <a:lstStyle/>
        <a:p>
          <a:endParaRPr lang="el-GR"/>
        </a:p>
      </dgm:t>
    </dgm:pt>
    <dgm:pt modelId="{C1DCD503-F9BD-45F0-9D04-F5FE7C3ACE48}" type="sibTrans" cxnId="{3D7D1A39-2BF1-4B1C-9403-5DCC02511D14}">
      <dgm:prSet/>
      <dgm:spPr/>
      <dgm:t>
        <a:bodyPr/>
        <a:lstStyle/>
        <a:p>
          <a:endParaRPr lang="el-GR"/>
        </a:p>
      </dgm:t>
    </dgm:pt>
    <dgm:pt modelId="{9F404745-B0DE-420E-A8CD-B8DEDB586BDA}">
      <dgm:prSet phldrT="[Κείμενο]" custT="1"/>
      <dgm:spPr/>
      <dgm:t>
        <a:bodyPr/>
        <a:lstStyle/>
        <a:p>
          <a:r>
            <a:rPr lang="el-GR" sz="2400" b="1" dirty="0" smtClean="0"/>
            <a:t>Έρευνα</a:t>
          </a:r>
          <a:endParaRPr lang="el-GR" sz="2400" b="1" dirty="0"/>
        </a:p>
      </dgm:t>
    </dgm:pt>
    <dgm:pt modelId="{4C119EB9-4AB9-4CDB-AD2B-D8A027005D81}" type="parTrans" cxnId="{933D58B4-20BE-4306-BDC4-22DC5EFBB38E}">
      <dgm:prSet/>
      <dgm:spPr/>
      <dgm:t>
        <a:bodyPr/>
        <a:lstStyle/>
        <a:p>
          <a:endParaRPr lang="el-GR"/>
        </a:p>
      </dgm:t>
    </dgm:pt>
    <dgm:pt modelId="{1E3FFD63-DC51-44FA-A2F3-AEDB8BEDE8BF}" type="sibTrans" cxnId="{933D58B4-20BE-4306-BDC4-22DC5EFBB38E}">
      <dgm:prSet/>
      <dgm:spPr/>
      <dgm:t>
        <a:bodyPr/>
        <a:lstStyle/>
        <a:p>
          <a:endParaRPr lang="el-GR"/>
        </a:p>
      </dgm:t>
    </dgm:pt>
    <dgm:pt modelId="{4902186B-E7F9-49A4-9D40-C7D9AEB2D087}">
      <dgm:prSet phldrT="[Κείμενο]" custT="1"/>
      <dgm:spPr>
        <a:solidFill>
          <a:srgbClr val="002060"/>
        </a:solidFill>
      </dgm:spPr>
      <dgm:t>
        <a:bodyPr/>
        <a:lstStyle/>
        <a:p>
          <a:r>
            <a:rPr lang="el-GR" sz="2400" b="1" dirty="0" smtClean="0"/>
            <a:t>Εργαλεία ΤΠΕ </a:t>
          </a:r>
          <a:endParaRPr lang="el-GR" sz="2400" b="1" dirty="0"/>
        </a:p>
      </dgm:t>
    </dgm:pt>
    <dgm:pt modelId="{50D93C8A-EEF7-44BF-91E8-567DD53F4852}" type="parTrans" cxnId="{B5331CB8-59CD-4F23-90E3-EF0029F97869}">
      <dgm:prSet/>
      <dgm:spPr/>
      <dgm:t>
        <a:bodyPr/>
        <a:lstStyle/>
        <a:p>
          <a:endParaRPr lang="el-GR"/>
        </a:p>
      </dgm:t>
    </dgm:pt>
    <dgm:pt modelId="{3AC26435-DF04-44A5-857A-B07E8B06391B}" type="sibTrans" cxnId="{B5331CB8-59CD-4F23-90E3-EF0029F97869}">
      <dgm:prSet/>
      <dgm:spPr/>
      <dgm:t>
        <a:bodyPr/>
        <a:lstStyle/>
        <a:p>
          <a:endParaRPr lang="el-GR"/>
        </a:p>
      </dgm:t>
    </dgm:pt>
    <dgm:pt modelId="{41F5683A-BC3F-424F-936A-7A429C75AA4C}">
      <dgm:prSet phldrT="[Κείμενο]" custT="1"/>
      <dgm:spPr>
        <a:ln>
          <a:noFill/>
        </a:ln>
      </dgm:spPr>
      <dgm:t>
        <a:bodyPr/>
        <a:lstStyle/>
        <a:p>
          <a:r>
            <a:rPr lang="el-GR" sz="24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ΣΥΝΘΕΣΗ ΝΕΟΥ ΕΚΠΑΙΔΕΥΤΙΚΟΥ ΥΛΙΚΟΥ</a:t>
          </a:r>
          <a:endParaRPr lang="el-GR" sz="2400" b="1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21D2-38B3-42F6-AC50-C175E2F103F6}" type="parTrans" cxnId="{876A0E09-23E5-4F3C-8E52-BAF2316296C4}">
      <dgm:prSet/>
      <dgm:spPr/>
      <dgm:t>
        <a:bodyPr/>
        <a:lstStyle/>
        <a:p>
          <a:endParaRPr lang="el-GR"/>
        </a:p>
      </dgm:t>
    </dgm:pt>
    <dgm:pt modelId="{9AFFF459-35DB-4FE1-8DF0-494DA5C9EF85}" type="sibTrans" cxnId="{876A0E09-23E5-4F3C-8E52-BAF2316296C4}">
      <dgm:prSet/>
      <dgm:spPr/>
      <dgm:t>
        <a:bodyPr/>
        <a:lstStyle/>
        <a:p>
          <a:endParaRPr lang="el-GR"/>
        </a:p>
      </dgm:t>
    </dgm:pt>
    <dgm:pt modelId="{317E9ED7-6A87-4629-B5C0-9A9852FDF53B}" type="pres">
      <dgm:prSet presAssocID="{31F229EA-8217-4EED-9903-89262F273B5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CECE3BA-C6D4-4C8C-97E5-B1F1D3074AA4}" type="pres">
      <dgm:prSet presAssocID="{31F229EA-8217-4EED-9903-89262F273B5D}" presName="ellipse" presStyleLbl="trBgShp" presStyleIdx="0" presStyleCnt="1"/>
      <dgm:spPr/>
    </dgm:pt>
    <dgm:pt modelId="{658C50F4-AA2C-4A49-B6DC-28CCC0D3B024}" type="pres">
      <dgm:prSet presAssocID="{31F229EA-8217-4EED-9903-89262F273B5D}" presName="arrow1" presStyleLbl="fgShp" presStyleIdx="0" presStyleCnt="1"/>
      <dgm:spPr/>
    </dgm:pt>
    <dgm:pt modelId="{9C61758F-C618-492A-9C97-347DD890C859}" type="pres">
      <dgm:prSet presAssocID="{31F229EA-8217-4EED-9903-89262F273B5D}" presName="rectangle" presStyleLbl="revTx" presStyleIdx="0" presStyleCnt="1" custScaleX="162628" custLinFactNeighborX="2076" custLinFactNeighborY="-263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B1AC63-52C2-4AE5-AA15-EED198DD350C}" type="pres">
      <dgm:prSet presAssocID="{9F404745-B0DE-420E-A8CD-B8DEDB586BDA}" presName="item1" presStyleLbl="node1" presStyleIdx="0" presStyleCnt="3" custScaleX="1691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C94255-5AD9-40A4-B1F3-D04519CACC0A}" type="pres">
      <dgm:prSet presAssocID="{4902186B-E7F9-49A4-9D40-C7D9AEB2D087}" presName="item2" presStyleLbl="node1" presStyleIdx="1" presStyleCnt="3" custScaleX="11956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F6034B3-EC8D-4541-A4E9-04202F842BB1}" type="pres">
      <dgm:prSet presAssocID="{41F5683A-BC3F-424F-936A-7A429C75AA4C}" presName="item3" presStyleLbl="node1" presStyleIdx="2" presStyleCnt="3" custScaleX="15213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02FB2-B0A4-4FEA-86C1-0EE759824559}" type="pres">
      <dgm:prSet presAssocID="{31F229EA-8217-4EED-9903-89262F273B5D}" presName="funnel" presStyleLbl="trAlignAcc1" presStyleIdx="0" presStyleCnt="1" custScaleX="110677" custLinFactNeighborX="4022" custLinFactNeighborY="1819"/>
      <dgm:spPr/>
    </dgm:pt>
  </dgm:ptLst>
  <dgm:cxnLst>
    <dgm:cxn modelId="{B5331CB8-59CD-4F23-90E3-EF0029F97869}" srcId="{31F229EA-8217-4EED-9903-89262F273B5D}" destId="{4902186B-E7F9-49A4-9D40-C7D9AEB2D087}" srcOrd="2" destOrd="0" parTransId="{50D93C8A-EEF7-44BF-91E8-567DD53F4852}" sibTransId="{3AC26435-DF04-44A5-857A-B07E8B06391B}"/>
    <dgm:cxn modelId="{C9A72938-0177-4F5C-A480-FD33D5AF73DE}" type="presOf" srcId="{022AB3B8-4E59-42CF-BF7B-820247555625}" destId="{6F6034B3-EC8D-4541-A4E9-04202F842BB1}" srcOrd="0" destOrd="0" presId="urn:microsoft.com/office/officeart/2005/8/layout/funnel1"/>
    <dgm:cxn modelId="{BFF52C34-3E3C-4A2B-B994-59FFFFB844F0}" type="presOf" srcId="{9F404745-B0DE-420E-A8CD-B8DEDB586BDA}" destId="{0EC94255-5AD9-40A4-B1F3-D04519CACC0A}" srcOrd="0" destOrd="0" presId="urn:microsoft.com/office/officeart/2005/8/layout/funnel1"/>
    <dgm:cxn modelId="{876A0E09-23E5-4F3C-8E52-BAF2316296C4}" srcId="{31F229EA-8217-4EED-9903-89262F273B5D}" destId="{41F5683A-BC3F-424F-936A-7A429C75AA4C}" srcOrd="3" destOrd="0" parTransId="{9A8621D2-38B3-42F6-AC50-C175E2F103F6}" sibTransId="{9AFFF459-35DB-4FE1-8DF0-494DA5C9EF85}"/>
    <dgm:cxn modelId="{B450636D-63FC-4E03-AFCB-0C312782D18A}" type="presOf" srcId="{31F229EA-8217-4EED-9903-89262F273B5D}" destId="{317E9ED7-6A87-4629-B5C0-9A9852FDF53B}" srcOrd="0" destOrd="0" presId="urn:microsoft.com/office/officeart/2005/8/layout/funnel1"/>
    <dgm:cxn modelId="{3D7D1A39-2BF1-4B1C-9403-5DCC02511D14}" srcId="{31F229EA-8217-4EED-9903-89262F273B5D}" destId="{022AB3B8-4E59-42CF-BF7B-820247555625}" srcOrd="0" destOrd="0" parTransId="{64BA53ED-5AC8-430E-9D93-A0C8B3E052E4}" sibTransId="{C1DCD503-F9BD-45F0-9D04-F5FE7C3ACE48}"/>
    <dgm:cxn modelId="{B51451AD-9D9E-439C-9270-659A67E9931E}" type="presOf" srcId="{41F5683A-BC3F-424F-936A-7A429C75AA4C}" destId="{9C61758F-C618-492A-9C97-347DD890C859}" srcOrd="0" destOrd="0" presId="urn:microsoft.com/office/officeart/2005/8/layout/funnel1"/>
    <dgm:cxn modelId="{F6A6407C-1BCD-49C8-9649-3A8AE121ACAC}" type="presOf" srcId="{4902186B-E7F9-49A4-9D40-C7D9AEB2D087}" destId="{EEB1AC63-52C2-4AE5-AA15-EED198DD350C}" srcOrd="0" destOrd="0" presId="urn:microsoft.com/office/officeart/2005/8/layout/funnel1"/>
    <dgm:cxn modelId="{933D58B4-20BE-4306-BDC4-22DC5EFBB38E}" srcId="{31F229EA-8217-4EED-9903-89262F273B5D}" destId="{9F404745-B0DE-420E-A8CD-B8DEDB586BDA}" srcOrd="1" destOrd="0" parTransId="{4C119EB9-4AB9-4CDB-AD2B-D8A027005D81}" sibTransId="{1E3FFD63-DC51-44FA-A2F3-AEDB8BEDE8BF}"/>
    <dgm:cxn modelId="{0DEF75FA-07DB-439C-9F58-904EFBCDB582}" type="presParOf" srcId="{317E9ED7-6A87-4629-B5C0-9A9852FDF53B}" destId="{CCECE3BA-C6D4-4C8C-97E5-B1F1D3074AA4}" srcOrd="0" destOrd="0" presId="urn:microsoft.com/office/officeart/2005/8/layout/funnel1"/>
    <dgm:cxn modelId="{5901976D-5A23-451D-87D1-4BBE37C7C287}" type="presParOf" srcId="{317E9ED7-6A87-4629-B5C0-9A9852FDF53B}" destId="{658C50F4-AA2C-4A49-B6DC-28CCC0D3B024}" srcOrd="1" destOrd="0" presId="urn:microsoft.com/office/officeart/2005/8/layout/funnel1"/>
    <dgm:cxn modelId="{FBE490E7-7ADD-4883-A98B-262AB4C84113}" type="presParOf" srcId="{317E9ED7-6A87-4629-B5C0-9A9852FDF53B}" destId="{9C61758F-C618-492A-9C97-347DD890C859}" srcOrd="2" destOrd="0" presId="urn:microsoft.com/office/officeart/2005/8/layout/funnel1"/>
    <dgm:cxn modelId="{5D5CD9B0-0DC3-4DF6-8C82-AB96A13A4F9A}" type="presParOf" srcId="{317E9ED7-6A87-4629-B5C0-9A9852FDF53B}" destId="{EEB1AC63-52C2-4AE5-AA15-EED198DD350C}" srcOrd="3" destOrd="0" presId="urn:microsoft.com/office/officeart/2005/8/layout/funnel1"/>
    <dgm:cxn modelId="{B67B6261-287D-4E7A-92A6-A7CA47D96B24}" type="presParOf" srcId="{317E9ED7-6A87-4629-B5C0-9A9852FDF53B}" destId="{0EC94255-5AD9-40A4-B1F3-D04519CACC0A}" srcOrd="4" destOrd="0" presId="urn:microsoft.com/office/officeart/2005/8/layout/funnel1"/>
    <dgm:cxn modelId="{C01780BF-8203-428B-95C9-A5C85CA6E8DB}" type="presParOf" srcId="{317E9ED7-6A87-4629-B5C0-9A9852FDF53B}" destId="{6F6034B3-EC8D-4541-A4E9-04202F842BB1}" srcOrd="5" destOrd="0" presId="urn:microsoft.com/office/officeart/2005/8/layout/funnel1"/>
    <dgm:cxn modelId="{E1B2EF91-CED2-41E2-82EA-9E4B759655B8}" type="presParOf" srcId="{317E9ED7-6A87-4629-B5C0-9A9852FDF53B}" destId="{C1202FB2-B0A4-4FEA-86C1-0EE75982455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Εκπαιδευτικού Υλικού</a:t>
          </a:r>
          <a:endParaRPr lang="en-GB" sz="2800" b="1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A2E32A5-60FD-467F-A08B-8ADEDD9AD5B7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BA37CFCC-86A6-4C50-A08F-523049F059F5}" type="presOf" srcId="{524C50A4-AE8F-45A3-AAF6-16A064FB1AB5}" destId="{7CB75B64-E489-4A77-AA5C-028549BA6106}" srcOrd="0" destOrd="0" presId="urn:microsoft.com/office/officeart/2005/8/layout/vList2"/>
    <dgm:cxn modelId="{414A6CEE-6618-4ACE-8C21-0DFA199BF1E8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Χωροευαίσθητου παιχνιδιού ΕΠ</a:t>
          </a:r>
          <a:endParaRPr lang="en-GB" sz="2800" b="1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0D522D9-FCE2-4120-ABC6-D56FC0B1F86F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7C069ADA-661B-44EF-93B6-6C7A97CBB366}" type="presOf" srcId="{524C50A4-AE8F-45A3-AAF6-16A064FB1AB5}" destId="{7CB75B64-E489-4A77-AA5C-028549BA6106}" srcOrd="0" destOrd="0" presId="urn:microsoft.com/office/officeart/2005/8/layout/vList2"/>
    <dgm:cxn modelId="{9A812DA2-F073-410C-BA70-241D92AE2B1C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Χωροευαίσθητου παιχνιδιού ΕΠ</a:t>
          </a:r>
          <a:endParaRPr lang="en-GB" sz="2800" b="1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EBC0265-6398-4511-ABD6-4819ED71490C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B3AC1CBB-F5C5-473E-AB5D-4B2A6C73DF85}" type="presOf" srcId="{8D5E54C2-1B0F-4DCC-93C9-145DB19D027C}" destId="{944A9A7B-2339-4B8E-AA06-644B54FEBA87}" srcOrd="0" destOrd="0" presId="urn:microsoft.com/office/officeart/2005/8/layout/vList2"/>
    <dgm:cxn modelId="{A0984DCB-E70A-4028-B8E3-B236306A1E0F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Μεθοδολογία Έρευνας 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5C365197-68DD-4D5D-B8E2-9687B8E8F938}" type="presOf" srcId="{524C50A4-AE8F-45A3-AAF6-16A064FB1AB5}" destId="{7CB75B64-E489-4A77-AA5C-028549BA6106}" srcOrd="0" destOrd="0" presId="urn:microsoft.com/office/officeart/2005/8/layout/vList2"/>
    <dgm:cxn modelId="{F2F01A0D-0BE3-469D-A373-234E866AE6A8}" type="presOf" srcId="{8D5E54C2-1B0F-4DCC-93C9-145DB19D027C}" destId="{944A9A7B-2339-4B8E-AA06-644B54FEBA87}" srcOrd="0" destOrd="0" presId="urn:microsoft.com/office/officeart/2005/8/layout/vList2"/>
    <dgm:cxn modelId="{7CE365E1-E8D1-47B3-B523-A503D509C7E0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Μεθοδολογία Έρευνας 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BF9BDDBA-239D-439B-B6CA-401850354564}" type="presOf" srcId="{524C50A4-AE8F-45A3-AAF6-16A064FB1AB5}" destId="{7CB75B64-E489-4A77-AA5C-028549BA6106}" srcOrd="0" destOrd="0" presId="urn:microsoft.com/office/officeart/2005/8/layout/vList2"/>
    <dgm:cxn modelId="{9D08CD6E-C856-4DAD-B367-D4F647C7A845}" type="presOf" srcId="{8D5E54C2-1B0F-4DCC-93C9-145DB19D027C}" destId="{944A9A7B-2339-4B8E-AA06-644B54FEBA87}" srcOrd="0" destOrd="0" presId="urn:microsoft.com/office/officeart/2005/8/layout/vList2"/>
    <dgm:cxn modelId="{82329080-287D-46D3-9FCA-CB2635503438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Μεθοδολογία Έρευνας 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7465D130-9289-4E0D-B6C8-D8B4AEE946A1}" type="presOf" srcId="{524C50A4-AE8F-45A3-AAF6-16A064FB1AB5}" destId="{7CB75B64-E489-4A77-AA5C-028549BA6106}" srcOrd="0" destOrd="0" presId="urn:microsoft.com/office/officeart/2005/8/layout/vList2"/>
    <dgm:cxn modelId="{D3790B37-E97D-41C8-9FCB-E8232E801A64}" type="presOf" srcId="{8D5E54C2-1B0F-4DCC-93C9-145DB19D027C}" destId="{944A9A7B-2339-4B8E-AA06-644B54FEBA87}" srcOrd="0" destOrd="0" presId="urn:microsoft.com/office/officeart/2005/8/layout/vList2"/>
    <dgm:cxn modelId="{7A2CD132-D3AD-41AC-9113-1E3389456C6A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5410F0-2FC1-42FD-86AA-C0B9ACF408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42B97EB-A57C-456A-B12A-5A8F276220C2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dirty="0" smtClean="0"/>
            <a:t>ΕΚΠΑΙΔΕΥΤΙΚΟ</a:t>
          </a:r>
        </a:p>
        <a:p>
          <a:r>
            <a:rPr lang="el-GR" dirty="0" smtClean="0"/>
            <a:t>ΕΠΙΠΕΔΟ</a:t>
          </a:r>
          <a:endParaRPr lang="el-GR" dirty="0"/>
        </a:p>
      </dgm:t>
    </dgm:pt>
    <dgm:pt modelId="{BEAFB0BE-D3BE-4EDA-AEB8-51C48AB0D417}" type="parTrans" cxnId="{368B446A-F43A-4B7D-A415-D4BBB18A8899}">
      <dgm:prSet/>
      <dgm:spPr/>
      <dgm:t>
        <a:bodyPr/>
        <a:lstStyle/>
        <a:p>
          <a:endParaRPr lang="el-GR"/>
        </a:p>
      </dgm:t>
    </dgm:pt>
    <dgm:pt modelId="{E70C9EF0-95DC-4B2F-83FB-CCB8C37C2914}" type="sibTrans" cxnId="{368B446A-F43A-4B7D-A415-D4BBB18A8899}">
      <dgm:prSet/>
      <dgm:spPr/>
      <dgm:t>
        <a:bodyPr/>
        <a:lstStyle/>
        <a:p>
          <a:endParaRPr lang="el-GR"/>
        </a:p>
      </dgm:t>
    </dgm:pt>
    <dgm:pt modelId="{F7255882-A081-4B32-994D-3043ECF5D34A}">
      <dgm:prSet phldrT="[Κείμενο]" custT="1"/>
      <dgm:spPr/>
      <dgm:t>
        <a:bodyPr/>
        <a:lstStyle/>
        <a:p>
          <a:r>
            <a:rPr lang="el-GR" sz="1800" dirty="0" smtClean="0"/>
            <a:t>Καλές πρακτικές για τη δημιουργία </a:t>
          </a:r>
          <a:r>
            <a:rPr lang="el-GR" sz="1800" b="1" dirty="0" smtClean="0"/>
            <a:t>διαδραστικού</a:t>
          </a:r>
          <a:r>
            <a:rPr lang="el-GR" sz="1800" dirty="0" smtClean="0"/>
            <a:t> </a:t>
          </a:r>
          <a:r>
            <a:rPr lang="el-GR" sz="1800" b="1" dirty="0" smtClean="0"/>
            <a:t>ΕΥ</a:t>
          </a:r>
          <a:r>
            <a:rPr lang="el-GR" sz="1800" dirty="0" smtClean="0"/>
            <a:t> για </a:t>
          </a:r>
          <a:r>
            <a:rPr lang="el-GR" sz="1800" b="1" dirty="0" smtClean="0"/>
            <a:t>ΕξΑΕ</a:t>
          </a:r>
          <a:r>
            <a:rPr lang="en-US" sz="1800" b="1" dirty="0" smtClean="0"/>
            <a:t> </a:t>
          </a:r>
          <a:r>
            <a:rPr lang="el-GR" sz="1800" b="0" dirty="0" smtClean="0"/>
            <a:t>για</a:t>
          </a:r>
          <a:r>
            <a:rPr lang="el-GR" sz="1800" dirty="0" smtClean="0"/>
            <a:t> μαθητές δευτεροβάθμιας </a:t>
          </a:r>
          <a:endParaRPr lang="el-GR" sz="1800" dirty="0"/>
        </a:p>
      </dgm:t>
    </dgm:pt>
    <dgm:pt modelId="{9046C20D-30BC-4A04-8FAF-0EA239D00B49}" type="parTrans" cxnId="{909546F4-4637-41CA-BBC0-AB559B240F7B}">
      <dgm:prSet/>
      <dgm:spPr/>
      <dgm:t>
        <a:bodyPr/>
        <a:lstStyle/>
        <a:p>
          <a:endParaRPr lang="el-GR"/>
        </a:p>
      </dgm:t>
    </dgm:pt>
    <dgm:pt modelId="{2733A54E-C28E-42AE-90F5-6EC6ECF3CE5C}" type="sibTrans" cxnId="{909546F4-4637-41CA-BBC0-AB559B240F7B}">
      <dgm:prSet/>
      <dgm:spPr/>
      <dgm:t>
        <a:bodyPr/>
        <a:lstStyle/>
        <a:p>
          <a:endParaRPr lang="el-GR"/>
        </a:p>
      </dgm:t>
    </dgm:pt>
    <dgm:pt modelId="{A2B77F3A-0D17-4339-BDA4-8ADBA8364231}">
      <dgm:prSet phldrT="[Κείμενο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dirty="0" smtClean="0"/>
            <a:t>ΕΡΕΥΝΗΤΙΚΟ</a:t>
          </a:r>
        </a:p>
        <a:p>
          <a:r>
            <a:rPr lang="el-GR" dirty="0" smtClean="0"/>
            <a:t>ΕΠΙΠΕΔΟ</a:t>
          </a:r>
          <a:endParaRPr lang="el-GR" dirty="0"/>
        </a:p>
      </dgm:t>
    </dgm:pt>
    <dgm:pt modelId="{6C82D5C4-7ABA-41B6-9ED7-10390AE3006D}" type="parTrans" cxnId="{C5EDB0F5-C4C9-40C8-9769-2BEB7F328A20}">
      <dgm:prSet/>
      <dgm:spPr/>
      <dgm:t>
        <a:bodyPr/>
        <a:lstStyle/>
        <a:p>
          <a:endParaRPr lang="el-GR"/>
        </a:p>
      </dgm:t>
    </dgm:pt>
    <dgm:pt modelId="{087FE741-65D1-4AB6-A23C-D60B49026680}" type="sibTrans" cxnId="{C5EDB0F5-C4C9-40C8-9769-2BEB7F328A20}">
      <dgm:prSet/>
      <dgm:spPr/>
      <dgm:t>
        <a:bodyPr/>
        <a:lstStyle/>
        <a:p>
          <a:endParaRPr lang="el-GR"/>
        </a:p>
      </dgm:t>
    </dgm:pt>
    <dgm:pt modelId="{DF9D18E9-3B2B-4110-8F6D-047ABD6D7AC0}">
      <dgm:prSet phldrT="[Κείμενο]" custT="1"/>
      <dgm:spPr/>
      <dgm:t>
        <a:bodyPr/>
        <a:lstStyle/>
        <a:p>
          <a:r>
            <a:rPr lang="el-GR" sz="1800" b="0" dirty="0" smtClean="0"/>
            <a:t>Εμπλουτισμός  της ερευνητικής  βιβλιογραφίας για την </a:t>
          </a:r>
          <a:r>
            <a:rPr lang="el-GR" sz="1800" b="1" dirty="0" smtClean="0"/>
            <a:t>αποτίμηση ΕΥ </a:t>
          </a:r>
          <a:r>
            <a:rPr lang="el-GR" sz="1800" b="0" dirty="0" smtClean="0"/>
            <a:t>και</a:t>
          </a:r>
          <a:r>
            <a:rPr lang="el-GR" sz="1800" b="1" dirty="0" smtClean="0"/>
            <a:t> </a:t>
          </a:r>
          <a:r>
            <a:rPr lang="el-GR" sz="1800" b="0" dirty="0" smtClean="0"/>
            <a:t>του</a:t>
          </a:r>
          <a:r>
            <a:rPr lang="el-GR" sz="1800" b="1" dirty="0" smtClean="0"/>
            <a:t> χωροευαίσθητου παιχνιδιού ΕΠ.</a:t>
          </a:r>
          <a:endParaRPr lang="el-GR" sz="1800" b="0" dirty="0" smtClean="0"/>
        </a:p>
      </dgm:t>
    </dgm:pt>
    <dgm:pt modelId="{52172AA6-B8F5-43FD-8DBE-E63223A374BF}" type="parTrans" cxnId="{03E19BB3-3BA2-4461-BF1D-592AE301C90A}">
      <dgm:prSet/>
      <dgm:spPr/>
      <dgm:t>
        <a:bodyPr/>
        <a:lstStyle/>
        <a:p>
          <a:endParaRPr lang="el-GR"/>
        </a:p>
      </dgm:t>
    </dgm:pt>
    <dgm:pt modelId="{A0AAFFCB-5EAA-454B-B03C-35E5C180F8C1}" type="sibTrans" cxnId="{03E19BB3-3BA2-4461-BF1D-592AE301C90A}">
      <dgm:prSet/>
      <dgm:spPr/>
      <dgm:t>
        <a:bodyPr/>
        <a:lstStyle/>
        <a:p>
          <a:endParaRPr lang="el-GR"/>
        </a:p>
      </dgm:t>
    </dgm:pt>
    <dgm:pt modelId="{73B92180-B72D-40AA-9F1F-04490DF55CAF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dirty="0" smtClean="0"/>
            <a:t>ΚΟΙΝΩΝΙΚΟ</a:t>
          </a:r>
        </a:p>
        <a:p>
          <a:r>
            <a:rPr lang="el-GR" dirty="0" smtClean="0"/>
            <a:t>ΕΠΙΠΕΔΟ</a:t>
          </a:r>
          <a:endParaRPr lang="el-GR" dirty="0"/>
        </a:p>
      </dgm:t>
    </dgm:pt>
    <dgm:pt modelId="{EA1B8E40-BC2E-4A7C-A1A5-53A7B0145D3A}" type="parTrans" cxnId="{9C8DCE82-449B-439B-9DB0-405F6C5DC886}">
      <dgm:prSet/>
      <dgm:spPr/>
      <dgm:t>
        <a:bodyPr/>
        <a:lstStyle/>
        <a:p>
          <a:endParaRPr lang="el-GR"/>
        </a:p>
      </dgm:t>
    </dgm:pt>
    <dgm:pt modelId="{DD53E63A-79F3-46A1-91FC-CA5AC91378E8}" type="sibTrans" cxnId="{9C8DCE82-449B-439B-9DB0-405F6C5DC886}">
      <dgm:prSet/>
      <dgm:spPr/>
      <dgm:t>
        <a:bodyPr/>
        <a:lstStyle/>
        <a:p>
          <a:endParaRPr lang="el-GR"/>
        </a:p>
      </dgm:t>
    </dgm:pt>
    <dgm:pt modelId="{9DB9CCEF-BDEA-436E-B5CA-B3BE73A3B0F1}">
      <dgm:prSet phldrT="[Κείμενο]"/>
      <dgm:spPr/>
      <dgm:t>
        <a:bodyPr/>
        <a:lstStyle/>
        <a:p>
          <a:r>
            <a:rPr lang="el-GR" dirty="0" smtClean="0"/>
            <a:t>Καταγραφή, προβολή και ανάδειξη της </a:t>
          </a:r>
          <a:r>
            <a:rPr lang="el-GR" b="1" dirty="0" smtClean="0"/>
            <a:t>τοπικής ιστορίας </a:t>
          </a:r>
          <a:r>
            <a:rPr lang="el-GR" dirty="0" smtClean="0"/>
            <a:t>του Ηρακλείου</a:t>
          </a:r>
          <a:endParaRPr lang="el-GR" dirty="0"/>
        </a:p>
      </dgm:t>
    </dgm:pt>
    <dgm:pt modelId="{9CF0FDA9-5B07-43E3-AB75-91867EF29D71}" type="parTrans" cxnId="{D84C17BC-644F-4524-90A8-DE35305989A1}">
      <dgm:prSet/>
      <dgm:spPr/>
      <dgm:t>
        <a:bodyPr/>
        <a:lstStyle/>
        <a:p>
          <a:endParaRPr lang="el-GR"/>
        </a:p>
      </dgm:t>
    </dgm:pt>
    <dgm:pt modelId="{5B03E3E6-DD23-43F2-A28C-78C79AE56DAA}" type="sibTrans" cxnId="{D84C17BC-644F-4524-90A8-DE35305989A1}">
      <dgm:prSet/>
      <dgm:spPr/>
      <dgm:t>
        <a:bodyPr/>
        <a:lstStyle/>
        <a:p>
          <a:endParaRPr lang="el-GR"/>
        </a:p>
      </dgm:t>
    </dgm:pt>
    <dgm:pt modelId="{FABC6DD8-04FA-49FB-814D-D73D38FFA9B8}">
      <dgm:prSet phldrT="[Κείμενο]"/>
      <dgm:spPr/>
      <dgm:t>
        <a:bodyPr/>
        <a:lstStyle/>
        <a:p>
          <a:r>
            <a:rPr lang="el-GR" dirty="0" smtClean="0"/>
            <a:t>Σύνδεση μαθητών με ιστορική συνέχεια και </a:t>
          </a:r>
          <a:r>
            <a:rPr lang="el-GR" b="1" dirty="0" smtClean="0"/>
            <a:t>πολιτιστική</a:t>
          </a:r>
          <a:r>
            <a:rPr lang="el-GR" dirty="0" smtClean="0"/>
            <a:t> τους </a:t>
          </a:r>
          <a:r>
            <a:rPr lang="el-GR" b="1" dirty="0" smtClean="0"/>
            <a:t>κληρονομιά</a:t>
          </a:r>
          <a:endParaRPr lang="el-GR" dirty="0"/>
        </a:p>
      </dgm:t>
    </dgm:pt>
    <dgm:pt modelId="{CE8C479E-5920-4AE7-92E4-427535AB0247}" type="parTrans" cxnId="{F296AE3C-FE37-4303-ACDA-01D9ED23AC44}">
      <dgm:prSet/>
      <dgm:spPr/>
      <dgm:t>
        <a:bodyPr/>
        <a:lstStyle/>
        <a:p>
          <a:endParaRPr lang="el-GR"/>
        </a:p>
      </dgm:t>
    </dgm:pt>
    <dgm:pt modelId="{F02EE500-787B-41F1-9938-3ED26E36FB8D}" type="sibTrans" cxnId="{F296AE3C-FE37-4303-ACDA-01D9ED23AC44}">
      <dgm:prSet/>
      <dgm:spPr/>
      <dgm:t>
        <a:bodyPr/>
        <a:lstStyle/>
        <a:p>
          <a:endParaRPr lang="el-GR"/>
        </a:p>
      </dgm:t>
    </dgm:pt>
    <dgm:pt modelId="{A63473A7-D7C5-446D-820F-D0E370C9B452}" type="pres">
      <dgm:prSet presAssocID="{3C5410F0-2FC1-42FD-86AA-C0B9ACF408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F9821D6-3FAF-4CC7-98B7-75FD43A7AADC}" type="pres">
      <dgm:prSet presAssocID="{A42B97EB-A57C-456A-B12A-5A8F276220C2}" presName="linNode" presStyleCnt="0"/>
      <dgm:spPr/>
    </dgm:pt>
    <dgm:pt modelId="{C6CA78F0-3996-42FF-83B4-D89B562F9E76}" type="pres">
      <dgm:prSet presAssocID="{A42B97EB-A57C-456A-B12A-5A8F276220C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2954332-70E7-4EF4-963E-0BEC080537E6}" type="pres">
      <dgm:prSet presAssocID="{A42B97EB-A57C-456A-B12A-5A8F276220C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A0DE3D-5793-442D-BF8C-40464F3EDBA4}" type="pres">
      <dgm:prSet presAssocID="{E70C9EF0-95DC-4B2F-83FB-CCB8C37C2914}" presName="sp" presStyleCnt="0"/>
      <dgm:spPr/>
    </dgm:pt>
    <dgm:pt modelId="{70219022-DB01-4739-B5B1-9C8229D8378E}" type="pres">
      <dgm:prSet presAssocID="{A2B77F3A-0D17-4339-BDA4-8ADBA8364231}" presName="linNode" presStyleCnt="0"/>
      <dgm:spPr/>
    </dgm:pt>
    <dgm:pt modelId="{1C4C4A5D-A280-4D00-9586-2E01FB1AB691}" type="pres">
      <dgm:prSet presAssocID="{A2B77F3A-0D17-4339-BDA4-8ADBA836423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91B271-668B-4E1E-87B4-33A3D479FD71}" type="pres">
      <dgm:prSet presAssocID="{A2B77F3A-0D17-4339-BDA4-8ADBA836423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2BF0A9-370D-4062-88B3-58222B5325BF}" type="pres">
      <dgm:prSet presAssocID="{087FE741-65D1-4AB6-A23C-D60B49026680}" presName="sp" presStyleCnt="0"/>
      <dgm:spPr/>
    </dgm:pt>
    <dgm:pt modelId="{4AB2AA12-4A74-48F1-93E0-65AF901B678C}" type="pres">
      <dgm:prSet presAssocID="{73B92180-B72D-40AA-9F1F-04490DF55CAF}" presName="linNode" presStyleCnt="0"/>
      <dgm:spPr/>
    </dgm:pt>
    <dgm:pt modelId="{472ED7F1-5ED9-4731-A712-3D47D1A505B4}" type="pres">
      <dgm:prSet presAssocID="{73B92180-B72D-40AA-9F1F-04490DF55CA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8A4F74-A9D9-433E-82CE-D95F755373C0}" type="pres">
      <dgm:prSet presAssocID="{73B92180-B72D-40AA-9F1F-04490DF55CA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3E19BB3-3BA2-4461-BF1D-592AE301C90A}" srcId="{A2B77F3A-0D17-4339-BDA4-8ADBA8364231}" destId="{DF9D18E9-3B2B-4110-8F6D-047ABD6D7AC0}" srcOrd="0" destOrd="0" parTransId="{52172AA6-B8F5-43FD-8DBE-E63223A374BF}" sibTransId="{A0AAFFCB-5EAA-454B-B03C-35E5C180F8C1}"/>
    <dgm:cxn modelId="{3EBA2E7E-257E-416F-AC08-FACF105774C5}" type="presOf" srcId="{73B92180-B72D-40AA-9F1F-04490DF55CAF}" destId="{472ED7F1-5ED9-4731-A712-3D47D1A505B4}" srcOrd="0" destOrd="0" presId="urn:microsoft.com/office/officeart/2005/8/layout/vList5"/>
    <dgm:cxn modelId="{F296AE3C-FE37-4303-ACDA-01D9ED23AC44}" srcId="{73B92180-B72D-40AA-9F1F-04490DF55CAF}" destId="{FABC6DD8-04FA-49FB-814D-D73D38FFA9B8}" srcOrd="1" destOrd="0" parTransId="{CE8C479E-5920-4AE7-92E4-427535AB0247}" sibTransId="{F02EE500-787B-41F1-9938-3ED26E36FB8D}"/>
    <dgm:cxn modelId="{9C8DCE82-449B-439B-9DB0-405F6C5DC886}" srcId="{3C5410F0-2FC1-42FD-86AA-C0B9ACF408CA}" destId="{73B92180-B72D-40AA-9F1F-04490DF55CAF}" srcOrd="2" destOrd="0" parTransId="{EA1B8E40-BC2E-4A7C-A1A5-53A7B0145D3A}" sibTransId="{DD53E63A-79F3-46A1-91FC-CA5AC91378E8}"/>
    <dgm:cxn modelId="{368B446A-F43A-4B7D-A415-D4BBB18A8899}" srcId="{3C5410F0-2FC1-42FD-86AA-C0B9ACF408CA}" destId="{A42B97EB-A57C-456A-B12A-5A8F276220C2}" srcOrd="0" destOrd="0" parTransId="{BEAFB0BE-D3BE-4EDA-AEB8-51C48AB0D417}" sibTransId="{E70C9EF0-95DC-4B2F-83FB-CCB8C37C2914}"/>
    <dgm:cxn modelId="{1161EFEC-ECCD-46F1-A9C0-1B5E6BAF0547}" type="presOf" srcId="{FABC6DD8-04FA-49FB-814D-D73D38FFA9B8}" destId="{CF8A4F74-A9D9-433E-82CE-D95F755373C0}" srcOrd="0" destOrd="1" presId="urn:microsoft.com/office/officeart/2005/8/layout/vList5"/>
    <dgm:cxn modelId="{120559BA-C8A9-4227-AB02-733410B34148}" type="presOf" srcId="{DF9D18E9-3B2B-4110-8F6D-047ABD6D7AC0}" destId="{8891B271-668B-4E1E-87B4-33A3D479FD71}" srcOrd="0" destOrd="0" presId="urn:microsoft.com/office/officeart/2005/8/layout/vList5"/>
    <dgm:cxn modelId="{ED500B5E-732F-4B1A-93AF-B2AB8B99F065}" type="presOf" srcId="{A2B77F3A-0D17-4339-BDA4-8ADBA8364231}" destId="{1C4C4A5D-A280-4D00-9586-2E01FB1AB691}" srcOrd="0" destOrd="0" presId="urn:microsoft.com/office/officeart/2005/8/layout/vList5"/>
    <dgm:cxn modelId="{0ED8C27A-DB2D-4D84-8E29-E253B22D4CD6}" type="presOf" srcId="{3C5410F0-2FC1-42FD-86AA-C0B9ACF408CA}" destId="{A63473A7-D7C5-446D-820F-D0E370C9B452}" srcOrd="0" destOrd="0" presId="urn:microsoft.com/office/officeart/2005/8/layout/vList5"/>
    <dgm:cxn modelId="{909546F4-4637-41CA-BBC0-AB559B240F7B}" srcId="{A42B97EB-A57C-456A-B12A-5A8F276220C2}" destId="{F7255882-A081-4B32-994D-3043ECF5D34A}" srcOrd="0" destOrd="0" parTransId="{9046C20D-30BC-4A04-8FAF-0EA239D00B49}" sibTransId="{2733A54E-C28E-42AE-90F5-6EC6ECF3CE5C}"/>
    <dgm:cxn modelId="{54F6BA93-E001-41FE-BD23-25790DACA913}" type="presOf" srcId="{F7255882-A081-4B32-994D-3043ECF5D34A}" destId="{82954332-70E7-4EF4-963E-0BEC080537E6}" srcOrd="0" destOrd="0" presId="urn:microsoft.com/office/officeart/2005/8/layout/vList5"/>
    <dgm:cxn modelId="{41055BA5-C189-488A-8378-C571D87729FE}" type="presOf" srcId="{9DB9CCEF-BDEA-436E-B5CA-B3BE73A3B0F1}" destId="{CF8A4F74-A9D9-433E-82CE-D95F755373C0}" srcOrd="0" destOrd="0" presId="urn:microsoft.com/office/officeart/2005/8/layout/vList5"/>
    <dgm:cxn modelId="{C5EDB0F5-C4C9-40C8-9769-2BEB7F328A20}" srcId="{3C5410F0-2FC1-42FD-86AA-C0B9ACF408CA}" destId="{A2B77F3A-0D17-4339-BDA4-8ADBA8364231}" srcOrd="1" destOrd="0" parTransId="{6C82D5C4-7ABA-41B6-9ED7-10390AE3006D}" sibTransId="{087FE741-65D1-4AB6-A23C-D60B49026680}"/>
    <dgm:cxn modelId="{D84C17BC-644F-4524-90A8-DE35305989A1}" srcId="{73B92180-B72D-40AA-9F1F-04490DF55CAF}" destId="{9DB9CCEF-BDEA-436E-B5CA-B3BE73A3B0F1}" srcOrd="0" destOrd="0" parTransId="{9CF0FDA9-5B07-43E3-AB75-91867EF29D71}" sibTransId="{5B03E3E6-DD23-43F2-A28C-78C79AE56DAA}"/>
    <dgm:cxn modelId="{D1EC2266-DC80-4BD7-B668-F30AEAECCD24}" type="presOf" srcId="{A42B97EB-A57C-456A-B12A-5A8F276220C2}" destId="{C6CA78F0-3996-42FF-83B4-D89B562F9E76}" srcOrd="0" destOrd="0" presId="urn:microsoft.com/office/officeart/2005/8/layout/vList5"/>
    <dgm:cxn modelId="{C5BD478F-A339-4128-B38A-497DD3ADAB7A}" type="presParOf" srcId="{A63473A7-D7C5-446D-820F-D0E370C9B452}" destId="{4F9821D6-3FAF-4CC7-98B7-75FD43A7AADC}" srcOrd="0" destOrd="0" presId="urn:microsoft.com/office/officeart/2005/8/layout/vList5"/>
    <dgm:cxn modelId="{5E4DAF07-35CA-49CA-8C57-524F23D43AAA}" type="presParOf" srcId="{4F9821D6-3FAF-4CC7-98B7-75FD43A7AADC}" destId="{C6CA78F0-3996-42FF-83B4-D89B562F9E76}" srcOrd="0" destOrd="0" presId="urn:microsoft.com/office/officeart/2005/8/layout/vList5"/>
    <dgm:cxn modelId="{D6B0278D-3230-4501-93B6-C5C6A487998F}" type="presParOf" srcId="{4F9821D6-3FAF-4CC7-98B7-75FD43A7AADC}" destId="{82954332-70E7-4EF4-963E-0BEC080537E6}" srcOrd="1" destOrd="0" presId="urn:microsoft.com/office/officeart/2005/8/layout/vList5"/>
    <dgm:cxn modelId="{E3B56394-581B-46BA-A2B7-06B55620A69C}" type="presParOf" srcId="{A63473A7-D7C5-446D-820F-D0E370C9B452}" destId="{DAA0DE3D-5793-442D-BF8C-40464F3EDBA4}" srcOrd="1" destOrd="0" presId="urn:microsoft.com/office/officeart/2005/8/layout/vList5"/>
    <dgm:cxn modelId="{C570154F-C844-4360-B9AD-800803E80249}" type="presParOf" srcId="{A63473A7-D7C5-446D-820F-D0E370C9B452}" destId="{70219022-DB01-4739-B5B1-9C8229D8378E}" srcOrd="2" destOrd="0" presId="urn:microsoft.com/office/officeart/2005/8/layout/vList5"/>
    <dgm:cxn modelId="{D3E15B57-1D66-48EC-BD25-6D23E2E0E7B4}" type="presParOf" srcId="{70219022-DB01-4739-B5B1-9C8229D8378E}" destId="{1C4C4A5D-A280-4D00-9586-2E01FB1AB691}" srcOrd="0" destOrd="0" presId="urn:microsoft.com/office/officeart/2005/8/layout/vList5"/>
    <dgm:cxn modelId="{62CA41C7-AEAC-4AEB-8710-344E278803C5}" type="presParOf" srcId="{70219022-DB01-4739-B5B1-9C8229D8378E}" destId="{8891B271-668B-4E1E-87B4-33A3D479FD71}" srcOrd="1" destOrd="0" presId="urn:microsoft.com/office/officeart/2005/8/layout/vList5"/>
    <dgm:cxn modelId="{B8C76EE9-A542-42CF-9A49-6C7564E534B2}" type="presParOf" srcId="{A63473A7-D7C5-446D-820F-D0E370C9B452}" destId="{202BF0A9-370D-4062-88B3-58222B5325BF}" srcOrd="3" destOrd="0" presId="urn:microsoft.com/office/officeart/2005/8/layout/vList5"/>
    <dgm:cxn modelId="{FD5D6C80-8E38-40AA-87F3-CD7EDDEAE672}" type="presParOf" srcId="{A63473A7-D7C5-446D-820F-D0E370C9B452}" destId="{4AB2AA12-4A74-48F1-93E0-65AF901B678C}" srcOrd="4" destOrd="0" presId="urn:microsoft.com/office/officeart/2005/8/layout/vList5"/>
    <dgm:cxn modelId="{7B024B9D-6C43-40CE-B946-CEC960E51CE2}" type="presParOf" srcId="{4AB2AA12-4A74-48F1-93E0-65AF901B678C}" destId="{472ED7F1-5ED9-4731-A712-3D47D1A505B4}" srcOrd="0" destOrd="0" presId="urn:microsoft.com/office/officeart/2005/8/layout/vList5"/>
    <dgm:cxn modelId="{56A58739-8C6E-4FA8-9AAA-9AF3AD75D4C1}" type="presParOf" srcId="{4AB2AA12-4A74-48F1-93E0-65AF901B678C}" destId="{CF8A4F74-A9D9-433E-82CE-D95F755373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Αποτελέσματα - 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5CBEDD-BCDE-4C2D-94B9-2DAEAB58B617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D0F2C0A2-2C76-42A5-9B31-3661E5D7C90C}" type="presOf" srcId="{8D5E54C2-1B0F-4DCC-93C9-145DB19D027C}" destId="{944A9A7B-2339-4B8E-AA06-644B54FEBA87}" srcOrd="0" destOrd="0" presId="urn:microsoft.com/office/officeart/2005/8/layout/vList2"/>
    <dgm:cxn modelId="{E6DFF526-A92F-4C21-917C-36194644F4E8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Αποτελέσματα - 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29D4828-44D5-4A13-AAAB-37001D2B132B}" type="presOf" srcId="{524C50A4-AE8F-45A3-AAF6-16A064FB1AB5}" destId="{7CB75B64-E489-4A77-AA5C-028549BA6106}" srcOrd="0" destOrd="0" presId="urn:microsoft.com/office/officeart/2005/8/layout/vList2"/>
    <dgm:cxn modelId="{334F234F-913B-4033-8CB3-374FEA855688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0BBD9744-E109-4C84-BE15-3EDE6ACEC0D9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Αποτελέσματα - 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BB1E926-ED5F-4C70-BB73-BB7119C0715E}" type="presOf" srcId="{8D5E54C2-1B0F-4DCC-93C9-145DB19D027C}" destId="{944A9A7B-2339-4B8E-AA06-644B54FEBA87}" srcOrd="0" destOrd="0" presId="urn:microsoft.com/office/officeart/2005/8/layout/vList2"/>
    <dgm:cxn modelId="{B16CEE63-361C-403E-98FF-E249B5B99ED8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8A439E0A-0C7E-4355-B7EE-F827262B2FCF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Αποτελέσματα - 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0BE7678-47D6-40C9-98A1-9C208394B5A9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BF472E22-7736-4B29-87E9-A11EADD75FC6}" type="presOf" srcId="{8D5E54C2-1B0F-4DCC-93C9-145DB19D027C}" destId="{944A9A7B-2339-4B8E-AA06-644B54FEBA87}" srcOrd="0" destOrd="0" presId="urn:microsoft.com/office/officeart/2005/8/layout/vList2"/>
    <dgm:cxn modelId="{EF97D867-732D-40ED-98C6-DE11690B8EA9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Αποτελέσματα - 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 custLinFactNeighborX="4558" custLinFactNeighborY="-35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C715E42-409F-47F4-8ED3-0CB3AD304C46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C834FB15-8508-44C4-ADAF-A007C0E5B6FC}" type="presOf" srcId="{524C50A4-AE8F-45A3-AAF6-16A064FB1AB5}" destId="{7CB75B64-E489-4A77-AA5C-028549BA6106}" srcOrd="0" destOrd="0" presId="urn:microsoft.com/office/officeart/2005/8/layout/vList2"/>
    <dgm:cxn modelId="{4E8AA719-0AE9-4043-8AC3-CE52FA358AD0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rgbClr val="931B1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3FC09D0-FD44-4D05-B441-E73D754E64EF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F3C4EF8E-EB58-4375-93BF-47DA8B5B73AF}" type="presOf" srcId="{8D5E54C2-1B0F-4DCC-93C9-145DB19D027C}" destId="{944A9A7B-2339-4B8E-AA06-644B54FEBA87}" srcOrd="0" destOrd="0" presId="urn:microsoft.com/office/officeart/2005/8/layout/vList2"/>
    <dgm:cxn modelId="{04344838-55B6-4F46-8995-36C63C27D595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rgbClr val="931B1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28E510C-010A-4102-B3D5-79CD774BD77C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0EAF23A0-F309-4166-B6A6-A0EF1F84875A}" type="presOf" srcId="{8D5E54C2-1B0F-4DCC-93C9-145DB19D027C}" destId="{944A9A7B-2339-4B8E-AA06-644B54FEBA87}" srcOrd="0" destOrd="0" presId="urn:microsoft.com/office/officeart/2005/8/layout/vList2"/>
    <dgm:cxn modelId="{97C9207B-6033-4BB6-9A8A-9CC8C8B2A426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rgbClr val="931B1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Κύρια Ευρήματα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C5A31AC-5A65-49CB-BF8A-42A955215DFA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633ACDC2-3B32-48B2-AAE8-9E2E14B1996F}" type="presOf" srcId="{8D5E54C2-1B0F-4DCC-93C9-145DB19D027C}" destId="{944A9A7B-2339-4B8E-AA06-644B54FEBA87}" srcOrd="0" destOrd="0" presId="urn:microsoft.com/office/officeart/2005/8/layout/vList2"/>
    <dgm:cxn modelId="{96B6C6B1-BD09-48F1-A064-2759BC9C68E3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rgbClr val="931B1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Συμπεράσματα - Παρατηρήσεις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2B46545-1760-4EE2-A38E-6D8248547D40}" type="presOf" srcId="{8D5E54C2-1B0F-4DCC-93C9-145DB19D027C}" destId="{944A9A7B-2339-4B8E-AA06-644B54FEBA87}" srcOrd="0" destOrd="0" presId="urn:microsoft.com/office/officeart/2005/8/layout/vList2"/>
    <dgm:cxn modelId="{DCEB98ED-AAFA-4053-AB7D-684BFF4DEC70}" type="presOf" srcId="{524C50A4-AE8F-45A3-AAF6-16A064FB1AB5}" destId="{7CB75B64-E489-4A77-AA5C-028549BA6106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E49D9AD2-ECB8-4290-8D04-E8635AC89853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069AE2EC-6BFE-4DB2-AEEC-B072A6D68A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9535364-DA76-4E7F-A0C4-602136595211}">
      <dgm:prSet phldrT="[Κείμενο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2000" dirty="0" smtClean="0"/>
            <a:t>Ο μικρός αριθμός του δείγματος αν και συλλέχθηκαν πλούσια ερευνητικά δεδομένα, δεν επιτρέπει τη γενίκευση των αποτελεσμάτων. </a:t>
          </a:r>
          <a:endParaRPr lang="en-GB" sz="2000" dirty="0"/>
        </a:p>
      </dgm:t>
    </dgm:pt>
    <dgm:pt modelId="{6277068D-A489-421D-A6B6-9EA6B2586BC4}" type="parTrans" cxnId="{BDB97591-5040-42FE-B206-73DE512AB0BE}">
      <dgm:prSet/>
      <dgm:spPr/>
      <dgm:t>
        <a:bodyPr/>
        <a:lstStyle/>
        <a:p>
          <a:endParaRPr lang="en-GB"/>
        </a:p>
      </dgm:t>
    </dgm:pt>
    <dgm:pt modelId="{07504B44-688D-4B48-A382-126334AEF4D6}" type="sibTrans" cxnId="{BDB97591-5040-42FE-B206-73DE512AB0BE}">
      <dgm:prSet/>
      <dgm:spPr/>
      <dgm:t>
        <a:bodyPr/>
        <a:lstStyle/>
        <a:p>
          <a:endParaRPr lang="en-GB"/>
        </a:p>
      </dgm:t>
    </dgm:pt>
    <dgm:pt modelId="{6085829F-3AE1-4B71-AA87-A5C98D662A58}">
      <dgm:prSet custT="1"/>
      <dgm:spPr>
        <a:solidFill>
          <a:srgbClr val="006666"/>
        </a:solidFill>
      </dgm:spPr>
      <dgm:t>
        <a:bodyPr/>
        <a:lstStyle/>
        <a:p>
          <a:r>
            <a:rPr lang="el-GR" sz="2000" dirty="0" smtClean="0"/>
            <a:t>Το Ε.Υ. στην παρούσα εργασία δε σχεδιάστηκε ούτε αποτιμήθηκε στο πλαίσιο μιας ολοκληρωμένης εκπαιδευτικής παρέμβασης. </a:t>
          </a:r>
          <a:endParaRPr lang="en-GB" sz="2000" dirty="0"/>
        </a:p>
      </dgm:t>
    </dgm:pt>
    <dgm:pt modelId="{C1FC90A2-FF9A-4F7B-99EA-CD85A0A13646}" type="parTrans" cxnId="{D74D72A8-DF69-42CE-89FA-FE9C06C89613}">
      <dgm:prSet/>
      <dgm:spPr/>
      <dgm:t>
        <a:bodyPr/>
        <a:lstStyle/>
        <a:p>
          <a:endParaRPr lang="el-GR"/>
        </a:p>
      </dgm:t>
    </dgm:pt>
    <dgm:pt modelId="{28178E2D-8FF0-494B-9F24-924D539B5C01}" type="sibTrans" cxnId="{D74D72A8-DF69-42CE-89FA-FE9C06C89613}">
      <dgm:prSet/>
      <dgm:spPr/>
      <dgm:t>
        <a:bodyPr/>
        <a:lstStyle/>
        <a:p>
          <a:endParaRPr lang="el-GR"/>
        </a:p>
      </dgm:t>
    </dgm:pt>
    <dgm:pt modelId="{9D9FCF4E-EFE2-4B7B-B448-050E01EB6EDA}" type="pres">
      <dgm:prSet presAssocID="{069AE2EC-6BFE-4DB2-AEEC-B072A6D68A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88BBE7D-0AEC-4AC6-A397-83419420752A}" type="pres">
      <dgm:prSet presAssocID="{6085829F-3AE1-4B71-AA87-A5C98D662A58}" presName="parentText" presStyleLbl="node1" presStyleIdx="0" presStyleCnt="2" custScaleY="96899" custLinFactNeighborY="-2799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075647-9F75-40C5-BAC1-F067B844B9D5}" type="pres">
      <dgm:prSet presAssocID="{28178E2D-8FF0-494B-9F24-924D539B5C01}" presName="spacer" presStyleCnt="0"/>
      <dgm:spPr/>
    </dgm:pt>
    <dgm:pt modelId="{6BAB4F64-637D-46E8-A770-DA7B32E8D74D}" type="pres">
      <dgm:prSet presAssocID="{59535364-DA76-4E7F-A0C4-602136595211}" presName="parentText" presStyleLbl="node1" presStyleIdx="1" presStyleCnt="2" custScaleY="98061" custLinFactNeighborY="4994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751E62-0C60-44A1-A590-EAF5B7CBE046}" type="presOf" srcId="{069AE2EC-6BFE-4DB2-AEEC-B072A6D68A9C}" destId="{9D9FCF4E-EFE2-4B7B-B448-050E01EB6EDA}" srcOrd="0" destOrd="0" presId="urn:microsoft.com/office/officeart/2005/8/layout/vList2"/>
    <dgm:cxn modelId="{88386B58-F3F3-4362-A1D1-310F7C39C2A2}" type="presOf" srcId="{6085829F-3AE1-4B71-AA87-A5C98D662A58}" destId="{388BBE7D-0AEC-4AC6-A397-83419420752A}" srcOrd="0" destOrd="0" presId="urn:microsoft.com/office/officeart/2005/8/layout/vList2"/>
    <dgm:cxn modelId="{B5492AFB-FF40-4436-A412-C7BB2CAC0E78}" type="presOf" srcId="{59535364-DA76-4E7F-A0C4-602136595211}" destId="{6BAB4F64-637D-46E8-A770-DA7B32E8D74D}" srcOrd="0" destOrd="0" presId="urn:microsoft.com/office/officeart/2005/8/layout/vList2"/>
    <dgm:cxn modelId="{D74D72A8-DF69-42CE-89FA-FE9C06C89613}" srcId="{069AE2EC-6BFE-4DB2-AEEC-B072A6D68A9C}" destId="{6085829F-3AE1-4B71-AA87-A5C98D662A58}" srcOrd="0" destOrd="0" parTransId="{C1FC90A2-FF9A-4F7B-99EA-CD85A0A13646}" sibTransId="{28178E2D-8FF0-494B-9F24-924D539B5C01}"/>
    <dgm:cxn modelId="{BDB97591-5040-42FE-B206-73DE512AB0BE}" srcId="{069AE2EC-6BFE-4DB2-AEEC-B072A6D68A9C}" destId="{59535364-DA76-4E7F-A0C4-602136595211}" srcOrd="1" destOrd="0" parTransId="{6277068D-A489-421D-A6B6-9EA6B2586BC4}" sibTransId="{07504B44-688D-4B48-A382-126334AEF4D6}"/>
    <dgm:cxn modelId="{7F6F6161-6E69-431A-8C8C-C6CC913A0439}" type="presParOf" srcId="{9D9FCF4E-EFE2-4B7B-B448-050E01EB6EDA}" destId="{388BBE7D-0AEC-4AC6-A397-83419420752A}" srcOrd="0" destOrd="0" presId="urn:microsoft.com/office/officeart/2005/8/layout/vList2"/>
    <dgm:cxn modelId="{E1F3D6F5-6632-412B-B94D-70F3DBD472C0}" type="presParOf" srcId="{9D9FCF4E-EFE2-4B7B-B448-050E01EB6EDA}" destId="{63075647-9F75-40C5-BAC1-F067B844B9D5}" srcOrd="1" destOrd="0" presId="urn:microsoft.com/office/officeart/2005/8/layout/vList2"/>
    <dgm:cxn modelId="{FA056BC0-EED0-4287-B881-2ECC502AD6BD}" type="presParOf" srcId="{9D9FCF4E-EFE2-4B7B-B448-050E01EB6EDA}" destId="{6BAB4F64-637D-46E8-A770-DA7B32E8D74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9B5AE6-39C8-47C3-8C69-C49AFBBF47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5849E0-82F7-41B2-A815-2A5B0DA8C175}">
      <dgm:prSet phldrT="[Κείμενο]" custT="1"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ΓΕΝΙΚΟ ΘΕΩΡΗΤΙΚΟ ΠΛΑΙΣΙΟ</a:t>
          </a:r>
          <a:endParaRPr lang="en-GB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gm:t>
    </dgm:pt>
    <dgm:pt modelId="{0E67446C-E5ED-4AA5-8A76-875E44019EB7}" type="parTrans" cxnId="{A84CD5F8-06E7-448E-BB29-694E213508B3}">
      <dgm:prSet/>
      <dgm:spPr/>
      <dgm:t>
        <a:bodyPr/>
        <a:lstStyle/>
        <a:p>
          <a:endParaRPr lang="en-GB"/>
        </a:p>
      </dgm:t>
    </dgm:pt>
    <dgm:pt modelId="{9847D18C-F199-4A78-A547-DEB3880194C1}" type="sibTrans" cxnId="{A84CD5F8-06E7-448E-BB29-694E213508B3}">
      <dgm:prSet/>
      <dgm:spPr/>
      <dgm:t>
        <a:bodyPr/>
        <a:lstStyle/>
        <a:p>
          <a:endParaRPr lang="en-GB"/>
        </a:p>
      </dgm:t>
    </dgm:pt>
    <dgm:pt modelId="{8E8D4211-7E9D-4184-9657-459E15899CCA}">
      <dgm:prSet phldrT="[Κείμενο]" custT="1"/>
      <dgm:spPr>
        <a:solidFill>
          <a:schemeClr val="accent1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ΔΗΜΙΟΥΡΓΙΑ ΕΚΠΑΙΔΕΥΤΙΚΟΥ ΥΛΙΚΟΥ</a:t>
          </a:r>
          <a:endParaRPr lang="en-GB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gm:t>
    </dgm:pt>
    <dgm:pt modelId="{5BB72DE7-DD86-43D6-A229-67195124B7EC}" type="parTrans" cxnId="{2F690480-54C3-4FD0-AD91-B3371914C292}">
      <dgm:prSet/>
      <dgm:spPr/>
      <dgm:t>
        <a:bodyPr/>
        <a:lstStyle/>
        <a:p>
          <a:endParaRPr lang="en-GB"/>
        </a:p>
      </dgm:t>
    </dgm:pt>
    <dgm:pt modelId="{81925F58-9AF1-4A7F-8011-1C13AAB15AF8}" type="sibTrans" cxnId="{2F690480-54C3-4FD0-AD91-B3371914C292}">
      <dgm:prSet/>
      <dgm:spPr/>
      <dgm:t>
        <a:bodyPr/>
        <a:lstStyle/>
        <a:p>
          <a:endParaRPr lang="en-GB"/>
        </a:p>
      </dgm:t>
    </dgm:pt>
    <dgm:pt modelId="{511B4A05-CF58-4303-A948-174C93BA68AF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6. </a:t>
          </a:r>
          <a:r>
            <a:rPr lang="el-GR" sz="2100" b="1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ΥΛΟΠΟΙΗΣΗ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&amp; </a:t>
          </a:r>
          <a:r>
            <a:rPr lang="el-GR" sz="2100" b="1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ΠΕΡΙΓΡΑΦΗ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ΕΚΠΑΙΔΕΥΤΙΚΟΥ ΥΛΙΚΟΥ 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EC29985B-8D89-4DAB-81B7-F2B7C4AAA1D0}" type="parTrans" cxnId="{BBD6C35D-9F8C-4C69-985E-E9D8ECA19AA8}">
      <dgm:prSet/>
      <dgm:spPr/>
      <dgm:t>
        <a:bodyPr/>
        <a:lstStyle/>
        <a:p>
          <a:endParaRPr lang="en-GB"/>
        </a:p>
      </dgm:t>
    </dgm:pt>
    <dgm:pt modelId="{4531F893-3A7B-49E0-BA3B-10725EC62E89}" type="sibTrans" cxnId="{BBD6C35D-9F8C-4C69-985E-E9D8ECA19AA8}">
      <dgm:prSet/>
      <dgm:spPr/>
      <dgm:t>
        <a:bodyPr/>
        <a:lstStyle/>
        <a:p>
          <a:endParaRPr lang="en-GB"/>
        </a:p>
      </dgm:t>
    </dgm:pt>
    <dgm:pt modelId="{129E13E3-A4B3-415D-AA2D-CC3B05A0AB6E}">
      <dgm:prSet phldrT="[Κείμενο]" custT="1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ΑΠΟΤΙΜΗΣΗ ΕΚΠΑΙΔΕΥΤΙΚΟΥ ΥΛΙΚΟΥ</a:t>
          </a:r>
          <a:endParaRPr lang="en-GB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gm:t>
    </dgm:pt>
    <dgm:pt modelId="{B4734556-3988-4BC4-87F1-05D8D73CFDAF}" type="parTrans" cxnId="{33749902-F7C5-4223-913B-274492FEEDA5}">
      <dgm:prSet/>
      <dgm:spPr/>
      <dgm:t>
        <a:bodyPr/>
        <a:lstStyle/>
        <a:p>
          <a:endParaRPr lang="en-GB"/>
        </a:p>
      </dgm:t>
    </dgm:pt>
    <dgm:pt modelId="{95F406B0-AAE4-4748-95A9-AF44C57AE5E9}" type="sibTrans" cxnId="{33749902-F7C5-4223-913B-274492FEEDA5}">
      <dgm:prSet/>
      <dgm:spPr/>
      <dgm:t>
        <a:bodyPr/>
        <a:lstStyle/>
        <a:p>
          <a:endParaRPr lang="en-GB"/>
        </a:p>
      </dgm:t>
    </dgm:pt>
    <dgm:pt modelId="{8BEBEBCB-E2FD-469E-8D2E-2E062BAD218F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7.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ΜΕΘΟΔΟΛΟΓΙΑ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ΤΗΣ ΕΡΕΥΝΑΣ </a:t>
          </a:r>
          <a:r>
            <a:rPr lang="el-GR" sz="2100" b="1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-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ΑΠΟΤΙΜΗΣΗ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ΤΟΥ ΕΚΠΑΙΔΕΥΤΙΚΟΥ ΥΛΙΚΟΥ </a:t>
          </a:r>
          <a:r>
            <a:rPr lang="en-US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27454357-167E-47DA-9585-6AFCBD28F15D}" type="parTrans" cxnId="{88F354BE-E436-4965-9628-8E710452F5B1}">
      <dgm:prSet/>
      <dgm:spPr/>
      <dgm:t>
        <a:bodyPr/>
        <a:lstStyle/>
        <a:p>
          <a:endParaRPr lang="en-GB"/>
        </a:p>
      </dgm:t>
    </dgm:pt>
    <dgm:pt modelId="{4185A0C2-0667-4D37-AF90-B8B801744053}" type="sibTrans" cxnId="{88F354BE-E436-4965-9628-8E710452F5B1}">
      <dgm:prSet/>
      <dgm:spPr/>
      <dgm:t>
        <a:bodyPr/>
        <a:lstStyle/>
        <a:p>
          <a:endParaRPr lang="en-GB"/>
        </a:p>
      </dgm:t>
    </dgm:pt>
    <dgm:pt modelId="{657B70FF-CACB-4A58-816E-CDC1541C79C0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5. ΤΟ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ΕΚΠΑΙΔΕΥΤΙΚΟ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ΥΛΙΚΟ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ΣΤΑ ΠΕΡΙΒΑΛΛΟΝΤΑ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ΕξΑΕ   </a:t>
          </a:r>
          <a:endParaRPr lang="en-GB" sz="2100" b="1" dirty="0">
            <a:solidFill>
              <a:schemeClr val="accent2">
                <a:lumMod val="50000"/>
              </a:schemeClr>
            </a:solidFill>
            <a:effectLst/>
            <a:latin typeface="Bahnschrift Condensed" pitchFamily="34" charset="0"/>
          </a:endParaRPr>
        </a:p>
      </dgm:t>
    </dgm:pt>
    <dgm:pt modelId="{8B91C4A1-3AF4-4031-98C4-39FAEDE08517}" type="sibTrans" cxnId="{194EB374-A8C6-453A-9B15-ADF32A7156B9}">
      <dgm:prSet/>
      <dgm:spPr/>
      <dgm:t>
        <a:bodyPr/>
        <a:lstStyle/>
        <a:p>
          <a:endParaRPr lang="en-GB"/>
        </a:p>
      </dgm:t>
    </dgm:pt>
    <dgm:pt modelId="{6207685E-C8F2-4973-AE86-D09D4EA67419}" type="parTrans" cxnId="{194EB374-A8C6-453A-9B15-ADF32A7156B9}">
      <dgm:prSet/>
      <dgm:spPr/>
      <dgm:t>
        <a:bodyPr/>
        <a:lstStyle/>
        <a:p>
          <a:endParaRPr lang="en-GB"/>
        </a:p>
      </dgm:t>
    </dgm:pt>
    <dgm:pt modelId="{361A3A57-4CB8-4424-8E17-B1284EB41B1C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4. Η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ΕξΑΕ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ΜΕ ΤΗΝ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ΑΞΙΟΠΟΙΗΣΗ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ΤΩΝ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ΤΠΕ </a:t>
          </a:r>
          <a:endParaRPr lang="en-GB" sz="2100" b="1" dirty="0">
            <a:solidFill>
              <a:schemeClr val="accent2">
                <a:lumMod val="50000"/>
              </a:schemeClr>
            </a:solidFill>
            <a:effectLst/>
            <a:latin typeface="Bahnschrift Condensed" pitchFamily="34" charset="0"/>
          </a:endParaRPr>
        </a:p>
      </dgm:t>
    </dgm:pt>
    <dgm:pt modelId="{51ADC158-FA7B-425B-A257-4F5F5F13E213}" type="sibTrans" cxnId="{25E10D1D-3FF0-4C36-A46F-2AE5C25B5538}">
      <dgm:prSet/>
      <dgm:spPr/>
      <dgm:t>
        <a:bodyPr/>
        <a:lstStyle/>
        <a:p>
          <a:endParaRPr lang="en-GB"/>
        </a:p>
      </dgm:t>
    </dgm:pt>
    <dgm:pt modelId="{703B9CB6-87A0-4086-9C1A-0ECA34476350}" type="parTrans" cxnId="{25E10D1D-3FF0-4C36-A46F-2AE5C25B5538}">
      <dgm:prSet/>
      <dgm:spPr/>
      <dgm:t>
        <a:bodyPr/>
        <a:lstStyle/>
        <a:p>
          <a:endParaRPr lang="en-GB"/>
        </a:p>
      </dgm:t>
    </dgm:pt>
    <dgm:pt modelId="{A5351EE9-B004-4B41-B04C-553B9DE5536F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3. ΤΟ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ΘΕΩΡΗΤΙΚΟ ΠΛΑΙΣΙΟ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ΤΗΣ ΕΞΑΕ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8FE719AC-D6E6-418A-B732-8DC5D7564945}" type="sibTrans" cxnId="{D05F9344-EDAC-4D9F-9E2F-AF96611219CF}">
      <dgm:prSet/>
      <dgm:spPr/>
      <dgm:t>
        <a:bodyPr/>
        <a:lstStyle/>
        <a:p>
          <a:endParaRPr lang="en-GB"/>
        </a:p>
      </dgm:t>
    </dgm:pt>
    <dgm:pt modelId="{5A52C7C3-5DE0-4FFE-B062-BB563B7E2BAE}" type="parTrans" cxnId="{D05F9344-EDAC-4D9F-9E2F-AF96611219CF}">
      <dgm:prSet/>
      <dgm:spPr/>
      <dgm:t>
        <a:bodyPr/>
        <a:lstStyle/>
        <a:p>
          <a:endParaRPr lang="en-GB"/>
        </a:p>
      </dgm:t>
    </dgm:pt>
    <dgm:pt modelId="{BBD41044-E19D-4627-9018-4BD3E22A315B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2. Η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ΙΣΤΟΡΙΑ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ΚΑΙ Η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ΤΟΠΙΚΗ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r>
            <a:rPr lang="el-GR" sz="2100" b="1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ΙΣΤΟΡΙΑ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ΩΣ ΓΝΩΣΤΙΚΟ ΑΝΤΙΚΕΙΜΕΝΟ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AADE3032-DDC3-4B9D-94E7-ADDCBAC0FCC7}" type="sibTrans" cxnId="{2AAC1981-4A38-4C6D-8218-EDADAED263ED}">
      <dgm:prSet/>
      <dgm:spPr/>
      <dgm:t>
        <a:bodyPr/>
        <a:lstStyle/>
        <a:p>
          <a:endParaRPr lang="en-GB"/>
        </a:p>
      </dgm:t>
    </dgm:pt>
    <dgm:pt modelId="{30611E25-02A6-4E9A-9616-D5D2733CB701}" type="parTrans" cxnId="{2AAC1981-4A38-4C6D-8218-EDADAED263ED}">
      <dgm:prSet/>
      <dgm:spPr/>
      <dgm:t>
        <a:bodyPr/>
        <a:lstStyle/>
        <a:p>
          <a:endParaRPr lang="en-GB"/>
        </a:p>
      </dgm:t>
    </dgm:pt>
    <dgm:pt modelId="{D17062B7-A08E-474A-A043-36F1E4180C09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1. ΕΙΣΑΓΩΓΗ 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CCA36B04-5C9F-40EA-9AA1-E286B24179F5}" type="sibTrans" cxnId="{8241C67A-41D0-4A77-9917-A8999F0388CB}">
      <dgm:prSet/>
      <dgm:spPr/>
      <dgm:t>
        <a:bodyPr/>
        <a:lstStyle/>
        <a:p>
          <a:endParaRPr lang="en-GB"/>
        </a:p>
      </dgm:t>
    </dgm:pt>
    <dgm:pt modelId="{69E21CD9-2906-4203-93F2-F966BE0236AA}" type="parTrans" cxnId="{8241C67A-41D0-4A77-9917-A8999F0388CB}">
      <dgm:prSet/>
      <dgm:spPr/>
      <dgm:t>
        <a:bodyPr/>
        <a:lstStyle/>
        <a:p>
          <a:endParaRPr lang="en-GB"/>
        </a:p>
      </dgm:t>
    </dgm:pt>
    <dgm:pt modelId="{D0C4921F-F1CA-41D8-90D5-D42C499D55BF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8.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ΠΑΡΟΥΣΙΑΣΗ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-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ΣΧΟΛΙΑΣΜΟΣ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ΕΥΡΗΜΑΤΩΝ</a:t>
          </a:r>
          <a:endParaRPr lang="en-GB" sz="2100" b="1" dirty="0">
            <a:solidFill>
              <a:schemeClr val="tx1"/>
            </a:solidFill>
            <a:effectLst/>
            <a:latin typeface="Bahnschrift Condensed" pitchFamily="34" charset="0"/>
          </a:endParaRPr>
        </a:p>
      </dgm:t>
    </dgm:pt>
    <dgm:pt modelId="{8EF4278A-78E6-4CC3-A36A-08E2D073B170}" type="parTrans" cxnId="{114E7A08-7F83-4F67-9F29-B455BE22CAA5}">
      <dgm:prSet/>
      <dgm:spPr/>
      <dgm:t>
        <a:bodyPr/>
        <a:lstStyle/>
        <a:p>
          <a:endParaRPr lang="en-GB"/>
        </a:p>
      </dgm:t>
    </dgm:pt>
    <dgm:pt modelId="{E89DC22D-FA01-4CAA-8FCB-001E64162E75}" type="sibTrans" cxnId="{114E7A08-7F83-4F67-9F29-B455BE22CAA5}">
      <dgm:prSet/>
      <dgm:spPr/>
      <dgm:t>
        <a:bodyPr/>
        <a:lstStyle/>
        <a:p>
          <a:endParaRPr lang="en-GB"/>
        </a:p>
      </dgm:t>
    </dgm:pt>
    <dgm:pt modelId="{76472E15-D956-4802-8CC0-55BDF32180FC}">
      <dgm:prSet phldrT="[Κείμενο]" custT="1"/>
      <dgm:spPr>
        <a:solidFill>
          <a:schemeClr val="bg1"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9.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ΣΥΝΟΨΗ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–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ΣΥΜΠΕΡΑΣΜΑΤΑ </a:t>
          </a:r>
          <a:r>
            <a:rPr lang="el-GR" sz="2100" b="1" dirty="0" smtClean="0">
              <a:solidFill>
                <a:schemeClr val="tx1"/>
              </a:solidFill>
              <a:effectLst/>
              <a:latin typeface="Bahnschrift Condensed" pitchFamily="34" charset="0"/>
            </a:rPr>
            <a:t>- </a:t>
          </a:r>
          <a:r>
            <a:rPr lang="el-GR" sz="2100" b="1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ΣΥΝΕΙΣΦΟΡΑ</a:t>
          </a:r>
          <a:endParaRPr lang="en-GB" sz="2100" b="1" dirty="0">
            <a:solidFill>
              <a:schemeClr val="accent6">
                <a:lumMod val="50000"/>
              </a:schemeClr>
            </a:solidFill>
            <a:effectLst/>
            <a:latin typeface="Bahnschrift Condensed" pitchFamily="34" charset="0"/>
          </a:endParaRPr>
        </a:p>
      </dgm:t>
    </dgm:pt>
    <dgm:pt modelId="{94BC3DE6-EBD7-4322-B092-04DBC0DE56D9}" type="parTrans" cxnId="{4EE9B282-7247-47DC-8047-E4DE9C5FDFFE}">
      <dgm:prSet/>
      <dgm:spPr/>
      <dgm:t>
        <a:bodyPr/>
        <a:lstStyle/>
        <a:p>
          <a:endParaRPr lang="en-GB"/>
        </a:p>
      </dgm:t>
    </dgm:pt>
    <dgm:pt modelId="{FF256810-26CC-4121-9160-DA7DA1195291}" type="sibTrans" cxnId="{4EE9B282-7247-47DC-8047-E4DE9C5FDFFE}">
      <dgm:prSet/>
      <dgm:spPr/>
      <dgm:t>
        <a:bodyPr/>
        <a:lstStyle/>
        <a:p>
          <a:endParaRPr lang="en-GB"/>
        </a:p>
      </dgm:t>
    </dgm:pt>
    <dgm:pt modelId="{9403CBF4-882F-47D6-9BB2-0DD26FA2FB8D}" type="pres">
      <dgm:prSet presAssocID="{129B5AE6-39C8-47C3-8C69-C49AFBBF47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CC99EEB-1FAD-4CF1-AF73-DAF501D4F54B}" type="pres">
      <dgm:prSet presAssocID="{095849E0-82F7-41B2-A815-2A5B0DA8C175}" presName="linNode" presStyleCnt="0"/>
      <dgm:spPr/>
    </dgm:pt>
    <dgm:pt modelId="{3D31D976-D759-4C2B-9E20-104E15C69E92}" type="pres">
      <dgm:prSet presAssocID="{095849E0-82F7-41B2-A815-2A5B0DA8C17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18DFEE-9C58-48F4-8693-02C8C13BC34B}" type="pres">
      <dgm:prSet presAssocID="{095849E0-82F7-41B2-A815-2A5B0DA8C175}" presName="descendantText" presStyleLbl="alignAccFollowNode1" presStyleIdx="0" presStyleCnt="3" custScaleY="124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63B9FA-FD25-4AFC-9F28-AAB578BE4538}" type="pres">
      <dgm:prSet presAssocID="{9847D18C-F199-4A78-A547-DEB3880194C1}" presName="sp" presStyleCnt="0"/>
      <dgm:spPr/>
    </dgm:pt>
    <dgm:pt modelId="{48FAE57D-BD8E-461B-B308-02DDB1217585}" type="pres">
      <dgm:prSet presAssocID="{8E8D4211-7E9D-4184-9657-459E15899CCA}" presName="linNode" presStyleCnt="0"/>
      <dgm:spPr/>
    </dgm:pt>
    <dgm:pt modelId="{83401093-0812-41FF-AF42-DC4A92B11591}" type="pres">
      <dgm:prSet presAssocID="{8E8D4211-7E9D-4184-9657-459E15899CCA}" presName="parentText" presStyleLbl="node1" presStyleIdx="1" presStyleCnt="3" custScaleY="5311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9AC788-F28C-43C8-A728-697CB1C1B82B}" type="pres">
      <dgm:prSet presAssocID="{8E8D4211-7E9D-4184-9657-459E15899CCA}" presName="descendantText" presStyleLbl="alignAccFollowNode1" presStyleIdx="1" presStyleCnt="3" custScaleY="4922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BBFDFB-C4F3-443A-8918-69A5F8855948}" type="pres">
      <dgm:prSet presAssocID="{81925F58-9AF1-4A7F-8011-1C13AAB15AF8}" presName="sp" presStyleCnt="0"/>
      <dgm:spPr/>
    </dgm:pt>
    <dgm:pt modelId="{6040E96C-C158-4C14-93F5-A36EBA91F96B}" type="pres">
      <dgm:prSet presAssocID="{129E13E3-A4B3-415D-AA2D-CC3B05A0AB6E}" presName="linNode" presStyleCnt="0"/>
      <dgm:spPr/>
    </dgm:pt>
    <dgm:pt modelId="{67C98B9B-0198-444C-A9C3-BD99B0832044}" type="pres">
      <dgm:prSet presAssocID="{129E13E3-A4B3-415D-AA2D-CC3B05A0AB6E}" presName="parentText" presStyleLbl="node1" presStyleIdx="2" presStyleCnt="3" custScaleY="5822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92CD3A-091E-4205-923E-72F83A8D9054}" type="pres">
      <dgm:prSet presAssocID="{129E13E3-A4B3-415D-AA2D-CC3B05A0AB6E}" presName="descendantText" presStyleLbl="alignAccFollowNode1" presStyleIdx="2" presStyleCnt="3" custScaleY="707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E194222-CA08-40D8-B7F1-CEB75C6CFFE3}" type="presOf" srcId="{361A3A57-4CB8-4424-8E17-B1284EB41B1C}" destId="{2218DFEE-9C58-48F4-8693-02C8C13BC34B}" srcOrd="0" destOrd="3" presId="urn:microsoft.com/office/officeart/2005/8/layout/vList5"/>
    <dgm:cxn modelId="{53FD0323-FE9D-44F4-9C7B-4E0AAEA6E875}" type="presOf" srcId="{8E8D4211-7E9D-4184-9657-459E15899CCA}" destId="{83401093-0812-41FF-AF42-DC4A92B11591}" srcOrd="0" destOrd="0" presId="urn:microsoft.com/office/officeart/2005/8/layout/vList5"/>
    <dgm:cxn modelId="{25E10D1D-3FF0-4C36-A46F-2AE5C25B5538}" srcId="{095849E0-82F7-41B2-A815-2A5B0DA8C175}" destId="{361A3A57-4CB8-4424-8E17-B1284EB41B1C}" srcOrd="3" destOrd="0" parTransId="{703B9CB6-87A0-4086-9C1A-0ECA34476350}" sibTransId="{51ADC158-FA7B-425B-A257-4F5F5F13E213}"/>
    <dgm:cxn modelId="{8FEFE89C-8A14-4410-80F4-DC42B49C40AC}" type="presOf" srcId="{095849E0-82F7-41B2-A815-2A5B0DA8C175}" destId="{3D31D976-D759-4C2B-9E20-104E15C69E92}" srcOrd="0" destOrd="0" presId="urn:microsoft.com/office/officeart/2005/8/layout/vList5"/>
    <dgm:cxn modelId="{2AAC1981-4A38-4C6D-8218-EDADAED263ED}" srcId="{095849E0-82F7-41B2-A815-2A5B0DA8C175}" destId="{BBD41044-E19D-4627-9018-4BD3E22A315B}" srcOrd="1" destOrd="0" parTransId="{30611E25-02A6-4E9A-9616-D5D2733CB701}" sibTransId="{AADE3032-DDC3-4B9D-94E7-ADDCBAC0FCC7}"/>
    <dgm:cxn modelId="{33749902-F7C5-4223-913B-274492FEEDA5}" srcId="{129B5AE6-39C8-47C3-8C69-C49AFBBF47E3}" destId="{129E13E3-A4B3-415D-AA2D-CC3B05A0AB6E}" srcOrd="2" destOrd="0" parTransId="{B4734556-3988-4BC4-87F1-05D8D73CFDAF}" sibTransId="{95F406B0-AAE4-4748-95A9-AF44C57AE5E9}"/>
    <dgm:cxn modelId="{C9799C6D-5FFE-4C01-A911-BA05C1F9AE18}" type="presOf" srcId="{A5351EE9-B004-4B41-B04C-553B9DE5536F}" destId="{2218DFEE-9C58-48F4-8693-02C8C13BC34B}" srcOrd="0" destOrd="2" presId="urn:microsoft.com/office/officeart/2005/8/layout/vList5"/>
    <dgm:cxn modelId="{4E05BD91-9447-4E98-BFBE-834C08D36E13}" type="presOf" srcId="{D17062B7-A08E-474A-A043-36F1E4180C09}" destId="{2218DFEE-9C58-48F4-8693-02C8C13BC34B}" srcOrd="0" destOrd="0" presId="urn:microsoft.com/office/officeart/2005/8/layout/vList5"/>
    <dgm:cxn modelId="{4EE9B282-7247-47DC-8047-E4DE9C5FDFFE}" srcId="{129E13E3-A4B3-415D-AA2D-CC3B05A0AB6E}" destId="{76472E15-D956-4802-8CC0-55BDF32180FC}" srcOrd="2" destOrd="0" parTransId="{94BC3DE6-EBD7-4322-B092-04DBC0DE56D9}" sibTransId="{FF256810-26CC-4121-9160-DA7DA1195291}"/>
    <dgm:cxn modelId="{D05F9344-EDAC-4D9F-9E2F-AF96611219CF}" srcId="{095849E0-82F7-41B2-A815-2A5B0DA8C175}" destId="{A5351EE9-B004-4B41-B04C-553B9DE5536F}" srcOrd="2" destOrd="0" parTransId="{5A52C7C3-5DE0-4FFE-B062-BB563B7E2BAE}" sibTransId="{8FE719AC-D6E6-418A-B732-8DC5D7564945}"/>
    <dgm:cxn modelId="{194EB374-A8C6-453A-9B15-ADF32A7156B9}" srcId="{095849E0-82F7-41B2-A815-2A5B0DA8C175}" destId="{657B70FF-CACB-4A58-816E-CDC1541C79C0}" srcOrd="4" destOrd="0" parTransId="{6207685E-C8F2-4973-AE86-D09D4EA67419}" sibTransId="{8B91C4A1-3AF4-4031-98C4-39FAEDE08517}"/>
    <dgm:cxn modelId="{80456A8C-EA54-40E7-B0E4-37DDC5E5FB46}" type="presOf" srcId="{129B5AE6-39C8-47C3-8C69-C49AFBBF47E3}" destId="{9403CBF4-882F-47D6-9BB2-0DD26FA2FB8D}" srcOrd="0" destOrd="0" presId="urn:microsoft.com/office/officeart/2005/8/layout/vList5"/>
    <dgm:cxn modelId="{03AFD993-8615-4CA9-A6F9-6B4B57B03553}" type="presOf" srcId="{129E13E3-A4B3-415D-AA2D-CC3B05A0AB6E}" destId="{67C98B9B-0198-444C-A9C3-BD99B0832044}" srcOrd="0" destOrd="0" presId="urn:microsoft.com/office/officeart/2005/8/layout/vList5"/>
    <dgm:cxn modelId="{5910A37B-3405-4263-8F78-6E3525ADFF6A}" type="presOf" srcId="{D0C4921F-F1CA-41D8-90D5-D42C499D55BF}" destId="{B992CD3A-091E-4205-923E-72F83A8D9054}" srcOrd="0" destOrd="1" presId="urn:microsoft.com/office/officeart/2005/8/layout/vList5"/>
    <dgm:cxn modelId="{8241C67A-41D0-4A77-9917-A8999F0388CB}" srcId="{095849E0-82F7-41B2-A815-2A5B0DA8C175}" destId="{D17062B7-A08E-474A-A043-36F1E4180C09}" srcOrd="0" destOrd="0" parTransId="{69E21CD9-2906-4203-93F2-F966BE0236AA}" sibTransId="{CCA36B04-5C9F-40EA-9AA1-E286B24179F5}"/>
    <dgm:cxn modelId="{2F690480-54C3-4FD0-AD91-B3371914C292}" srcId="{129B5AE6-39C8-47C3-8C69-C49AFBBF47E3}" destId="{8E8D4211-7E9D-4184-9657-459E15899CCA}" srcOrd="1" destOrd="0" parTransId="{5BB72DE7-DD86-43D6-A229-67195124B7EC}" sibTransId="{81925F58-9AF1-4A7F-8011-1C13AAB15AF8}"/>
    <dgm:cxn modelId="{80F3D8AE-DF86-4B85-8538-7C9A73F10B61}" type="presOf" srcId="{511B4A05-CF58-4303-A948-174C93BA68AF}" destId="{2B9AC788-F28C-43C8-A728-697CB1C1B82B}" srcOrd="0" destOrd="0" presId="urn:microsoft.com/office/officeart/2005/8/layout/vList5"/>
    <dgm:cxn modelId="{BB058B3E-6BE9-4C32-9F10-22ED0900CB83}" type="presOf" srcId="{8BEBEBCB-E2FD-469E-8D2E-2E062BAD218F}" destId="{B992CD3A-091E-4205-923E-72F83A8D9054}" srcOrd="0" destOrd="0" presId="urn:microsoft.com/office/officeart/2005/8/layout/vList5"/>
    <dgm:cxn modelId="{BBD6C35D-9F8C-4C69-985E-E9D8ECA19AA8}" srcId="{8E8D4211-7E9D-4184-9657-459E15899CCA}" destId="{511B4A05-CF58-4303-A948-174C93BA68AF}" srcOrd="0" destOrd="0" parTransId="{EC29985B-8D89-4DAB-81B7-F2B7C4AAA1D0}" sibTransId="{4531F893-3A7B-49E0-BA3B-10725EC62E89}"/>
    <dgm:cxn modelId="{BA36AD35-2917-4CE0-B38C-B50B61A6F5F8}" type="presOf" srcId="{657B70FF-CACB-4A58-816E-CDC1541C79C0}" destId="{2218DFEE-9C58-48F4-8693-02C8C13BC34B}" srcOrd="0" destOrd="4" presId="urn:microsoft.com/office/officeart/2005/8/layout/vList5"/>
    <dgm:cxn modelId="{114E7A08-7F83-4F67-9F29-B455BE22CAA5}" srcId="{129E13E3-A4B3-415D-AA2D-CC3B05A0AB6E}" destId="{D0C4921F-F1CA-41D8-90D5-D42C499D55BF}" srcOrd="1" destOrd="0" parTransId="{8EF4278A-78E6-4CC3-A36A-08E2D073B170}" sibTransId="{E89DC22D-FA01-4CAA-8FCB-001E64162E75}"/>
    <dgm:cxn modelId="{88F354BE-E436-4965-9628-8E710452F5B1}" srcId="{129E13E3-A4B3-415D-AA2D-CC3B05A0AB6E}" destId="{8BEBEBCB-E2FD-469E-8D2E-2E062BAD218F}" srcOrd="0" destOrd="0" parTransId="{27454357-167E-47DA-9585-6AFCBD28F15D}" sibTransId="{4185A0C2-0667-4D37-AF90-B8B801744053}"/>
    <dgm:cxn modelId="{53DB1A2A-EAC4-4D79-AC7C-48BBE1FF99E2}" type="presOf" srcId="{BBD41044-E19D-4627-9018-4BD3E22A315B}" destId="{2218DFEE-9C58-48F4-8693-02C8C13BC34B}" srcOrd="0" destOrd="1" presId="urn:microsoft.com/office/officeart/2005/8/layout/vList5"/>
    <dgm:cxn modelId="{A84CD5F8-06E7-448E-BB29-694E213508B3}" srcId="{129B5AE6-39C8-47C3-8C69-C49AFBBF47E3}" destId="{095849E0-82F7-41B2-A815-2A5B0DA8C175}" srcOrd="0" destOrd="0" parTransId="{0E67446C-E5ED-4AA5-8A76-875E44019EB7}" sibTransId="{9847D18C-F199-4A78-A547-DEB3880194C1}"/>
    <dgm:cxn modelId="{B7857B07-9883-4A0B-B6D9-A8D08586B273}" type="presOf" srcId="{76472E15-D956-4802-8CC0-55BDF32180FC}" destId="{B992CD3A-091E-4205-923E-72F83A8D9054}" srcOrd="0" destOrd="2" presId="urn:microsoft.com/office/officeart/2005/8/layout/vList5"/>
    <dgm:cxn modelId="{02D477DE-F1F3-4EB6-89A5-C1E6196086CB}" type="presParOf" srcId="{9403CBF4-882F-47D6-9BB2-0DD26FA2FB8D}" destId="{5CC99EEB-1FAD-4CF1-AF73-DAF501D4F54B}" srcOrd="0" destOrd="0" presId="urn:microsoft.com/office/officeart/2005/8/layout/vList5"/>
    <dgm:cxn modelId="{1EAAA1BF-19DF-4F84-B030-F6797AB57156}" type="presParOf" srcId="{5CC99EEB-1FAD-4CF1-AF73-DAF501D4F54B}" destId="{3D31D976-D759-4C2B-9E20-104E15C69E92}" srcOrd="0" destOrd="0" presId="urn:microsoft.com/office/officeart/2005/8/layout/vList5"/>
    <dgm:cxn modelId="{CBD993C7-70AA-4925-ADF6-BA3C9F6AE00E}" type="presParOf" srcId="{5CC99EEB-1FAD-4CF1-AF73-DAF501D4F54B}" destId="{2218DFEE-9C58-48F4-8693-02C8C13BC34B}" srcOrd="1" destOrd="0" presId="urn:microsoft.com/office/officeart/2005/8/layout/vList5"/>
    <dgm:cxn modelId="{0FE0FE66-BEDA-4812-A3B9-945039BB66AC}" type="presParOf" srcId="{9403CBF4-882F-47D6-9BB2-0DD26FA2FB8D}" destId="{8063B9FA-FD25-4AFC-9F28-AAB578BE4538}" srcOrd="1" destOrd="0" presId="urn:microsoft.com/office/officeart/2005/8/layout/vList5"/>
    <dgm:cxn modelId="{0DDAB825-CE95-4999-B4F5-EB4B5B300C57}" type="presParOf" srcId="{9403CBF4-882F-47D6-9BB2-0DD26FA2FB8D}" destId="{48FAE57D-BD8E-461B-B308-02DDB1217585}" srcOrd="2" destOrd="0" presId="urn:microsoft.com/office/officeart/2005/8/layout/vList5"/>
    <dgm:cxn modelId="{C44D7107-2C5F-4C03-BBA7-8D620BFC4C1E}" type="presParOf" srcId="{48FAE57D-BD8E-461B-B308-02DDB1217585}" destId="{83401093-0812-41FF-AF42-DC4A92B11591}" srcOrd="0" destOrd="0" presId="urn:microsoft.com/office/officeart/2005/8/layout/vList5"/>
    <dgm:cxn modelId="{E4EB3E83-3795-4A73-AA25-362DEC8A400D}" type="presParOf" srcId="{48FAE57D-BD8E-461B-B308-02DDB1217585}" destId="{2B9AC788-F28C-43C8-A728-697CB1C1B82B}" srcOrd="1" destOrd="0" presId="urn:microsoft.com/office/officeart/2005/8/layout/vList5"/>
    <dgm:cxn modelId="{26E6DD7D-3998-4653-A633-0CB07532E827}" type="presParOf" srcId="{9403CBF4-882F-47D6-9BB2-0DD26FA2FB8D}" destId="{26BBFDFB-C4F3-443A-8918-69A5F8855948}" srcOrd="3" destOrd="0" presId="urn:microsoft.com/office/officeart/2005/8/layout/vList5"/>
    <dgm:cxn modelId="{03E935AE-68BD-4773-B165-B8BF0FDE8C2C}" type="presParOf" srcId="{9403CBF4-882F-47D6-9BB2-0DD26FA2FB8D}" destId="{6040E96C-C158-4C14-93F5-A36EBA91F96B}" srcOrd="4" destOrd="0" presId="urn:microsoft.com/office/officeart/2005/8/layout/vList5"/>
    <dgm:cxn modelId="{57E7E5D0-4111-4D68-B19C-CF002DB993C6}" type="presParOf" srcId="{6040E96C-C158-4C14-93F5-A36EBA91F96B}" destId="{67C98B9B-0198-444C-A9C3-BD99B0832044}" srcOrd="0" destOrd="0" presId="urn:microsoft.com/office/officeart/2005/8/layout/vList5"/>
    <dgm:cxn modelId="{6FF632C3-9390-4C3D-A020-522A3752498E}" type="presParOf" srcId="{6040E96C-C158-4C14-93F5-A36EBA91F96B}" destId="{B992CD3A-091E-4205-923E-72F83A8D9054}" srcOrd="1" destOrd="0" presId="urn:microsoft.com/office/officeart/2005/8/layout/vList5"/>
  </dgm:cxnLst>
  <dgm:bg>
    <a:effectLst>
      <a:outerShdw blurRad="50800" dist="50800" dir="5400000" algn="ctr" rotWithShape="0">
        <a:schemeClr val="bg1">
          <a:lumMod val="85000"/>
        </a:scheme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rgbClr val="931B1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ctr" rtl="0"/>
          <a:r>
            <a:rPr lang="el-GR" sz="2800" b="1" dirty="0" smtClean="0"/>
            <a:t>Προτάσεις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CD04147-99B8-407E-B327-48BEE5C09B0F}" type="presOf" srcId="{8D5E54C2-1B0F-4DCC-93C9-145DB19D027C}" destId="{944A9A7B-2339-4B8E-AA06-644B54FEBA87}" srcOrd="0" destOrd="0" presId="urn:microsoft.com/office/officeart/2005/8/layout/vList2"/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C35448ED-2FB1-4A30-B3C1-242AE3DD9950}" type="presOf" srcId="{524C50A4-AE8F-45A3-AAF6-16A064FB1AB5}" destId="{7CB75B64-E489-4A77-AA5C-028549BA6106}" srcOrd="0" destOrd="0" presId="urn:microsoft.com/office/officeart/2005/8/layout/vList2"/>
    <dgm:cxn modelId="{D8F8618F-6748-4FC8-89D0-820F0AB63446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69AE2EC-6BFE-4DB2-AEEC-B072A6D68A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9535364-DA76-4E7F-A0C4-602136595211}">
      <dgm:prSet phldrT="[Κείμενο]" custT="1"/>
      <dgm:spPr>
        <a:solidFill>
          <a:srgbClr val="844B3C"/>
        </a:solidFill>
      </dgm:spPr>
      <dgm:t>
        <a:bodyPr/>
        <a:lstStyle/>
        <a:p>
          <a:r>
            <a:rPr lang="el-GR" sz="2000" dirty="0" smtClean="0"/>
            <a:t>Προτείνεται να σχεδιαστεί ένα πλαίσιο συμμετοχής των μαθητών στη  συν-δημιουργία και υλοποίηση του Ε.Υ. ώστε να είναι πιο συμπεριληπτικό.</a:t>
          </a:r>
          <a:endParaRPr lang="en-GB" sz="2000" dirty="0"/>
        </a:p>
      </dgm:t>
    </dgm:pt>
    <dgm:pt modelId="{6277068D-A489-421D-A6B6-9EA6B2586BC4}" type="parTrans" cxnId="{BDB97591-5040-42FE-B206-73DE512AB0BE}">
      <dgm:prSet/>
      <dgm:spPr/>
      <dgm:t>
        <a:bodyPr/>
        <a:lstStyle/>
        <a:p>
          <a:endParaRPr lang="en-GB"/>
        </a:p>
      </dgm:t>
    </dgm:pt>
    <dgm:pt modelId="{07504B44-688D-4B48-A382-126334AEF4D6}" type="sibTrans" cxnId="{BDB97591-5040-42FE-B206-73DE512AB0BE}">
      <dgm:prSet/>
      <dgm:spPr/>
      <dgm:t>
        <a:bodyPr/>
        <a:lstStyle/>
        <a:p>
          <a:endParaRPr lang="en-GB"/>
        </a:p>
      </dgm:t>
    </dgm:pt>
    <dgm:pt modelId="{6085829F-3AE1-4B71-AA87-A5C98D662A58}">
      <dgm:prSet custT="1"/>
      <dgm:spPr>
        <a:solidFill>
          <a:srgbClr val="57466A"/>
        </a:solidFill>
      </dgm:spPr>
      <dgm:t>
        <a:bodyPr/>
        <a:lstStyle/>
        <a:p>
          <a:r>
            <a:rPr lang="el-GR" sz="2000" dirty="0" smtClean="0"/>
            <a:t>Προτείνεται η συνέχιση της έρευνας  στο πλαίσιο μιας ολοκληρωμένης εκπαιδευτικής παρέμβασης.</a:t>
          </a:r>
          <a:endParaRPr lang="en-GB" sz="2000" dirty="0"/>
        </a:p>
      </dgm:t>
    </dgm:pt>
    <dgm:pt modelId="{C1FC90A2-FF9A-4F7B-99EA-CD85A0A13646}" type="parTrans" cxnId="{D74D72A8-DF69-42CE-89FA-FE9C06C89613}">
      <dgm:prSet/>
      <dgm:spPr/>
      <dgm:t>
        <a:bodyPr/>
        <a:lstStyle/>
        <a:p>
          <a:endParaRPr lang="el-GR"/>
        </a:p>
      </dgm:t>
    </dgm:pt>
    <dgm:pt modelId="{28178E2D-8FF0-494B-9F24-924D539B5C01}" type="sibTrans" cxnId="{D74D72A8-DF69-42CE-89FA-FE9C06C89613}">
      <dgm:prSet/>
      <dgm:spPr/>
      <dgm:t>
        <a:bodyPr/>
        <a:lstStyle/>
        <a:p>
          <a:endParaRPr lang="el-GR"/>
        </a:p>
      </dgm:t>
    </dgm:pt>
    <dgm:pt modelId="{1D9AE1E0-F682-4693-8C28-780B2243BB02}">
      <dgm:prSet phldrT="[Κείμενο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l-GR" sz="2000" dirty="0" smtClean="0"/>
            <a:t>Προτείνεται το χωροευαίσθητο παιχνίδι ΕΠ να εμπλουτιστεί, να βελτιωθεί, να αξιοποιηθεί σε εκπαιδευτικά προγράμματα για ξεναγήσεις σε μαθητές της πόλης ή άλλους επισκέπτες.</a:t>
          </a:r>
          <a:endParaRPr lang="en-GB" sz="2000" dirty="0"/>
        </a:p>
      </dgm:t>
    </dgm:pt>
    <dgm:pt modelId="{7A5A615D-FB76-4EB2-8AF5-A32EA80FD94C}" type="parTrans" cxnId="{85484016-684E-44E3-9626-D87146274413}">
      <dgm:prSet/>
      <dgm:spPr/>
    </dgm:pt>
    <dgm:pt modelId="{6752BA53-DBDC-4F98-87A7-438D17C2097F}" type="sibTrans" cxnId="{85484016-684E-44E3-9626-D87146274413}">
      <dgm:prSet/>
      <dgm:spPr/>
    </dgm:pt>
    <dgm:pt modelId="{9D9FCF4E-EFE2-4B7B-B448-050E01EB6EDA}" type="pres">
      <dgm:prSet presAssocID="{069AE2EC-6BFE-4DB2-AEEC-B072A6D68A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88BBE7D-0AEC-4AC6-A397-83419420752A}" type="pres">
      <dgm:prSet presAssocID="{6085829F-3AE1-4B71-AA87-A5C98D662A58}" presName="parentText" presStyleLbl="node1" presStyleIdx="0" presStyleCnt="3" custScaleY="76747" custLinFactY="-43739" custLinFactNeighborX="-96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075647-9F75-40C5-BAC1-F067B844B9D5}" type="pres">
      <dgm:prSet presAssocID="{28178E2D-8FF0-494B-9F24-924D539B5C01}" presName="spacer" presStyleCnt="0"/>
      <dgm:spPr/>
    </dgm:pt>
    <dgm:pt modelId="{6BAB4F64-637D-46E8-A770-DA7B32E8D74D}" type="pres">
      <dgm:prSet presAssocID="{59535364-DA76-4E7F-A0C4-602136595211}" presName="parentText" presStyleLbl="node1" presStyleIdx="1" presStyleCnt="3" custScaleY="91429" custLinFactNeighborY="-3117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1371ACE-C40A-4D4B-83A2-1E6EA3F1AA30}" type="pres">
      <dgm:prSet presAssocID="{07504B44-688D-4B48-A382-126334AEF4D6}" presName="spacer" presStyleCnt="0"/>
      <dgm:spPr/>
    </dgm:pt>
    <dgm:pt modelId="{BB8C9A7A-484C-4505-9B17-2FDDFADA23CB}" type="pres">
      <dgm:prSet presAssocID="{1D9AE1E0-F682-4693-8C28-780B2243BB02}" presName="parentText" presStyleLbl="node1" presStyleIdx="2" presStyleCnt="3" custLinFactNeighborY="538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7CD647B-5571-4A7C-9CCF-B64AE977CCA4}" type="presOf" srcId="{069AE2EC-6BFE-4DB2-AEEC-B072A6D68A9C}" destId="{9D9FCF4E-EFE2-4B7B-B448-050E01EB6EDA}" srcOrd="0" destOrd="0" presId="urn:microsoft.com/office/officeart/2005/8/layout/vList2"/>
    <dgm:cxn modelId="{743578F5-5E67-4C64-B335-256B9BDB9618}" type="presOf" srcId="{59535364-DA76-4E7F-A0C4-602136595211}" destId="{6BAB4F64-637D-46E8-A770-DA7B32E8D74D}" srcOrd="0" destOrd="0" presId="urn:microsoft.com/office/officeart/2005/8/layout/vList2"/>
    <dgm:cxn modelId="{9017DEC6-A6A2-4B59-8064-7B45DA373EBF}" type="presOf" srcId="{6085829F-3AE1-4B71-AA87-A5C98D662A58}" destId="{388BBE7D-0AEC-4AC6-A397-83419420752A}" srcOrd="0" destOrd="0" presId="urn:microsoft.com/office/officeart/2005/8/layout/vList2"/>
    <dgm:cxn modelId="{85484016-684E-44E3-9626-D87146274413}" srcId="{069AE2EC-6BFE-4DB2-AEEC-B072A6D68A9C}" destId="{1D9AE1E0-F682-4693-8C28-780B2243BB02}" srcOrd="2" destOrd="0" parTransId="{7A5A615D-FB76-4EB2-8AF5-A32EA80FD94C}" sibTransId="{6752BA53-DBDC-4F98-87A7-438D17C2097F}"/>
    <dgm:cxn modelId="{7A334F8E-8CA3-45D2-A7F2-1CFCC1E1F539}" type="presOf" srcId="{1D9AE1E0-F682-4693-8C28-780B2243BB02}" destId="{BB8C9A7A-484C-4505-9B17-2FDDFADA23CB}" srcOrd="0" destOrd="0" presId="urn:microsoft.com/office/officeart/2005/8/layout/vList2"/>
    <dgm:cxn modelId="{D74D72A8-DF69-42CE-89FA-FE9C06C89613}" srcId="{069AE2EC-6BFE-4DB2-AEEC-B072A6D68A9C}" destId="{6085829F-3AE1-4B71-AA87-A5C98D662A58}" srcOrd="0" destOrd="0" parTransId="{C1FC90A2-FF9A-4F7B-99EA-CD85A0A13646}" sibTransId="{28178E2D-8FF0-494B-9F24-924D539B5C01}"/>
    <dgm:cxn modelId="{BDB97591-5040-42FE-B206-73DE512AB0BE}" srcId="{069AE2EC-6BFE-4DB2-AEEC-B072A6D68A9C}" destId="{59535364-DA76-4E7F-A0C4-602136595211}" srcOrd="1" destOrd="0" parTransId="{6277068D-A489-421D-A6B6-9EA6B2586BC4}" sibTransId="{07504B44-688D-4B48-A382-126334AEF4D6}"/>
    <dgm:cxn modelId="{846FCA7F-C1B6-4BAE-9B90-09CC59C5CC98}" type="presParOf" srcId="{9D9FCF4E-EFE2-4B7B-B448-050E01EB6EDA}" destId="{388BBE7D-0AEC-4AC6-A397-83419420752A}" srcOrd="0" destOrd="0" presId="urn:microsoft.com/office/officeart/2005/8/layout/vList2"/>
    <dgm:cxn modelId="{67B091EC-EC9A-493A-AB63-F30E1B0FAB8A}" type="presParOf" srcId="{9D9FCF4E-EFE2-4B7B-B448-050E01EB6EDA}" destId="{63075647-9F75-40C5-BAC1-F067B844B9D5}" srcOrd="1" destOrd="0" presId="urn:microsoft.com/office/officeart/2005/8/layout/vList2"/>
    <dgm:cxn modelId="{48D730D0-4DD9-41D1-928B-9A03DDCF5497}" type="presParOf" srcId="{9D9FCF4E-EFE2-4B7B-B448-050E01EB6EDA}" destId="{6BAB4F64-637D-46E8-A770-DA7B32E8D74D}" srcOrd="2" destOrd="0" presId="urn:microsoft.com/office/officeart/2005/8/layout/vList2"/>
    <dgm:cxn modelId="{07375B72-E0FB-4DF9-80C9-B3A64174683C}" type="presParOf" srcId="{9D9FCF4E-EFE2-4B7B-B448-050E01EB6EDA}" destId="{01371ACE-C40A-4D4B-83A2-1E6EA3F1AA30}" srcOrd="3" destOrd="0" presId="urn:microsoft.com/office/officeart/2005/8/layout/vList2"/>
    <dgm:cxn modelId="{37B12374-DA55-452A-B927-1DC7A9B6C8F6}" type="presParOf" srcId="{9D9FCF4E-EFE2-4B7B-B448-050E01EB6EDA}" destId="{BB8C9A7A-484C-4505-9B17-2FDDFADA23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2EB1D404-B253-49E9-8CD5-07421CE8AC1B}" type="presOf" srcId="{524C50A4-AE8F-45A3-AAF6-16A064FB1AB5}" destId="{7CB75B64-E489-4A77-AA5C-028549BA61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D5E54C2-1B0F-4DCC-93C9-145DB19D027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 rtl="0"/>
          <a:r>
            <a:rPr lang="el-GR" sz="2800" b="1" dirty="0" smtClean="0"/>
            <a:t>Η Τοπική Ιστορία ως Γνωστικό Αντικείμενο</a:t>
          </a:r>
          <a:endParaRPr lang="en-GB" sz="2800" b="1" dirty="0"/>
        </a:p>
      </dgm:t>
    </dgm:pt>
    <dgm:pt modelId="{BF554970-C263-4ACA-98C6-F388F7390692}" type="parTrans" cxnId="{2B2679F0-446C-4A09-8ABF-D951099CCD73}">
      <dgm:prSet/>
      <dgm:spPr/>
      <dgm:t>
        <a:bodyPr/>
        <a:lstStyle/>
        <a:p>
          <a:endParaRPr lang="en-GB"/>
        </a:p>
      </dgm:t>
    </dgm:pt>
    <dgm:pt modelId="{CBEA54EC-73BD-4C1F-8CE1-2BEE78B4D385}" type="sibTrans" cxnId="{2B2679F0-446C-4A09-8ABF-D951099CCD73}">
      <dgm:prSet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4A9A7B-2339-4B8E-AA06-644B54FEBA87}" type="pres">
      <dgm:prSet presAssocID="{8D5E54C2-1B0F-4DCC-93C9-145DB19D02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2679F0-446C-4A09-8ABF-D951099CCD73}" srcId="{524C50A4-AE8F-45A3-AAF6-16A064FB1AB5}" destId="{8D5E54C2-1B0F-4DCC-93C9-145DB19D027C}" srcOrd="0" destOrd="0" parTransId="{BF554970-C263-4ACA-98C6-F388F7390692}" sibTransId="{CBEA54EC-73BD-4C1F-8CE1-2BEE78B4D385}"/>
    <dgm:cxn modelId="{36A89170-E1BD-4A84-807E-FEB78CE15C63}" type="presOf" srcId="{524C50A4-AE8F-45A3-AAF6-16A064FB1AB5}" destId="{7CB75B64-E489-4A77-AA5C-028549BA6106}" srcOrd="0" destOrd="0" presId="urn:microsoft.com/office/officeart/2005/8/layout/vList2"/>
    <dgm:cxn modelId="{6DCA5E6F-730D-49AD-B7EB-D9D9336AE5BF}" type="presOf" srcId="{8D5E54C2-1B0F-4DCC-93C9-145DB19D027C}" destId="{944A9A7B-2339-4B8E-AA06-644B54FEBA87}" srcOrd="0" destOrd="0" presId="urn:microsoft.com/office/officeart/2005/8/layout/vList2"/>
    <dgm:cxn modelId="{D7B7D528-7B17-47BF-84FD-28E186B00B4F}" type="presParOf" srcId="{7CB75B64-E489-4A77-AA5C-028549BA6106}" destId="{944A9A7B-2339-4B8E-AA06-644B54FEBA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89E855-9D2D-4F77-9E24-C4404A240B3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8069CC9-2CE4-4BE0-AA6F-17A2F40BDE87}">
      <dgm:prSet phldrT="[Κείμενο]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spc="-150" dirty="0" smtClean="0">
              <a:solidFill>
                <a:schemeClr val="accent2">
                  <a:lumMod val="50000"/>
                </a:schemeClr>
              </a:solidFill>
            </a:rPr>
            <a:t>Ιστορία - Τοπική Ιστορία </a:t>
          </a:r>
          <a:endParaRPr lang="el-GR" dirty="0"/>
        </a:p>
      </dgm:t>
    </dgm:pt>
    <dgm:pt modelId="{B3AD54A0-C08B-48DD-BC60-9CBD6F66BD29}" type="parTrans" cxnId="{D70FDC94-C75E-4A29-AFE7-2CECBC0B14E1}">
      <dgm:prSet/>
      <dgm:spPr/>
      <dgm:t>
        <a:bodyPr/>
        <a:lstStyle/>
        <a:p>
          <a:endParaRPr lang="el-GR"/>
        </a:p>
      </dgm:t>
    </dgm:pt>
    <dgm:pt modelId="{BCE074A2-DE9D-4EA9-8AEF-3B9120185F32}" type="sibTrans" cxnId="{D70FDC94-C75E-4A29-AFE7-2CECBC0B14E1}">
      <dgm:prSet/>
      <dgm:spPr/>
      <dgm:t>
        <a:bodyPr/>
        <a:lstStyle/>
        <a:p>
          <a:endParaRPr lang="el-GR"/>
        </a:p>
      </dgm:t>
    </dgm:pt>
    <dgm:pt modelId="{C72A08B9-3FB6-4AF4-96EB-89EFF35FFFD8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spc="-150" smtClean="0">
              <a:solidFill>
                <a:schemeClr val="accent2">
                  <a:lumMod val="50000"/>
                </a:schemeClr>
              </a:solidFill>
            </a:rPr>
            <a:t>Διδακτική της Ιστορίας</a:t>
          </a:r>
          <a:endParaRPr lang="el-GR" b="1" spc="-150" dirty="0" smtClean="0">
            <a:solidFill>
              <a:schemeClr val="accent2">
                <a:lumMod val="50000"/>
              </a:schemeClr>
            </a:solidFill>
          </a:endParaRPr>
        </a:p>
      </dgm:t>
    </dgm:pt>
    <dgm:pt modelId="{77B9B1E5-5611-470A-81C0-EA913B9EE7AF}" type="parTrans" cxnId="{DA40FF8A-75FE-4B4D-BD2F-3BAE6A4E21E2}">
      <dgm:prSet/>
      <dgm:spPr/>
      <dgm:t>
        <a:bodyPr/>
        <a:lstStyle/>
        <a:p>
          <a:endParaRPr lang="el-GR"/>
        </a:p>
      </dgm:t>
    </dgm:pt>
    <dgm:pt modelId="{62AEE77B-5D01-46AE-8296-3FF22BE994F2}" type="sibTrans" cxnId="{DA40FF8A-75FE-4B4D-BD2F-3BAE6A4E21E2}">
      <dgm:prSet/>
      <dgm:spPr/>
      <dgm:t>
        <a:bodyPr/>
        <a:lstStyle/>
        <a:p>
          <a:endParaRPr lang="el-GR"/>
        </a:p>
      </dgm:t>
    </dgm:pt>
    <dgm:pt modelId="{F6E77FC2-8603-412E-BD4C-A4285D4D3410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spc="-150" dirty="0" smtClean="0">
              <a:solidFill>
                <a:schemeClr val="accent2">
                  <a:lumMod val="50000"/>
                </a:schemeClr>
              </a:solidFill>
            </a:rPr>
            <a:t>Αντικείμενο - Αναγκαιότητα της διδασκαλίας της Τοπικής Ιστορίας</a:t>
          </a:r>
        </a:p>
      </dgm:t>
    </dgm:pt>
    <dgm:pt modelId="{59F355F9-DEBD-40F4-AB04-108FC6A0B1C7}" type="parTrans" cxnId="{6A3B7A6A-3BEE-4C79-AB45-E25BDC6520CF}">
      <dgm:prSet/>
      <dgm:spPr/>
      <dgm:t>
        <a:bodyPr/>
        <a:lstStyle/>
        <a:p>
          <a:endParaRPr lang="el-GR"/>
        </a:p>
      </dgm:t>
    </dgm:pt>
    <dgm:pt modelId="{70D587AE-B9C3-45BA-91EA-B1194552028F}" type="sibTrans" cxnId="{6A3B7A6A-3BEE-4C79-AB45-E25BDC6520CF}">
      <dgm:prSet/>
      <dgm:spPr/>
      <dgm:t>
        <a:bodyPr/>
        <a:lstStyle/>
        <a:p>
          <a:endParaRPr lang="el-GR"/>
        </a:p>
      </dgm:t>
    </dgm:pt>
    <dgm:pt modelId="{EBFFFBA9-544E-4198-80B0-6BA801D98F58}">
      <dgm:prSet phldrT="[Κείμενο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l-GR" sz="24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ΤΟΠΙΚΗ ΙΣΤΟΡΙΑ</a:t>
          </a:r>
          <a:endParaRPr lang="el-GR" sz="2400" b="1" dirty="0">
            <a:solidFill>
              <a:schemeClr val="tx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2C6EF6-A60B-4871-B9C3-0CF9824802A4}" type="sibTrans" cxnId="{62843DE0-9F76-4241-903A-5D66844A24C0}">
      <dgm:prSet/>
      <dgm:spPr/>
      <dgm:t>
        <a:bodyPr/>
        <a:lstStyle/>
        <a:p>
          <a:endParaRPr lang="el-GR"/>
        </a:p>
      </dgm:t>
    </dgm:pt>
    <dgm:pt modelId="{3253F48E-1225-4462-8C38-F7DDE98B62E2}" type="parTrans" cxnId="{62843DE0-9F76-4241-903A-5D66844A24C0}">
      <dgm:prSet/>
      <dgm:spPr/>
      <dgm:t>
        <a:bodyPr/>
        <a:lstStyle/>
        <a:p>
          <a:endParaRPr lang="el-GR"/>
        </a:p>
      </dgm:t>
    </dgm:pt>
    <dgm:pt modelId="{81252DE1-E2F1-4607-9BBB-779FCCD7FC01}" type="pres">
      <dgm:prSet presAssocID="{E689E855-9D2D-4F77-9E24-C4404A240B3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C98DB20-838B-4DBB-A9B7-DAF318FB4950}" type="pres">
      <dgm:prSet presAssocID="{EBFFFBA9-544E-4198-80B0-6BA801D98F58}" presName="linNode" presStyleCnt="0"/>
      <dgm:spPr/>
    </dgm:pt>
    <dgm:pt modelId="{60B480B2-7768-4B83-8D06-865EA8D7D5A9}" type="pres">
      <dgm:prSet presAssocID="{EBFFFBA9-544E-4198-80B0-6BA801D98F58}" presName="parentShp" presStyleLbl="node1" presStyleIdx="0" presStyleCnt="1" custScaleX="83167" custScaleY="77185" custLinFactNeighborX="-4950" custLinFactNeighborY="-254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B1CC1B-BE54-444D-A763-2F3EC2EDA9D5}" type="pres">
      <dgm:prSet presAssocID="{EBFFFBA9-544E-4198-80B0-6BA801D98F58}" presName="childShp" presStyleLbl="bgAccFollowNode1" presStyleIdx="0" presStyleCnt="1" custScaleX="1079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A3B7A6A-3BEE-4C79-AB45-E25BDC6520CF}" srcId="{EBFFFBA9-544E-4198-80B0-6BA801D98F58}" destId="{F6E77FC2-8603-412E-BD4C-A4285D4D3410}" srcOrd="2" destOrd="0" parTransId="{59F355F9-DEBD-40F4-AB04-108FC6A0B1C7}" sibTransId="{70D587AE-B9C3-45BA-91EA-B1194552028F}"/>
    <dgm:cxn modelId="{DA40FF8A-75FE-4B4D-BD2F-3BAE6A4E21E2}" srcId="{EBFFFBA9-544E-4198-80B0-6BA801D98F58}" destId="{C72A08B9-3FB6-4AF4-96EB-89EFF35FFFD8}" srcOrd="1" destOrd="0" parTransId="{77B9B1E5-5611-470A-81C0-EA913B9EE7AF}" sibTransId="{62AEE77B-5D01-46AE-8296-3FF22BE994F2}"/>
    <dgm:cxn modelId="{A5618073-9BA8-4C64-B5A1-3ED70942ED4C}" type="presOf" srcId="{C8069CC9-2CE4-4BE0-AA6F-17A2F40BDE87}" destId="{81B1CC1B-BE54-444D-A763-2F3EC2EDA9D5}" srcOrd="0" destOrd="0" presId="urn:microsoft.com/office/officeart/2005/8/layout/vList6"/>
    <dgm:cxn modelId="{D70FDC94-C75E-4A29-AFE7-2CECBC0B14E1}" srcId="{EBFFFBA9-544E-4198-80B0-6BA801D98F58}" destId="{C8069CC9-2CE4-4BE0-AA6F-17A2F40BDE87}" srcOrd="0" destOrd="0" parTransId="{B3AD54A0-C08B-48DD-BC60-9CBD6F66BD29}" sibTransId="{BCE074A2-DE9D-4EA9-8AEF-3B9120185F32}"/>
    <dgm:cxn modelId="{62843DE0-9F76-4241-903A-5D66844A24C0}" srcId="{E689E855-9D2D-4F77-9E24-C4404A240B3B}" destId="{EBFFFBA9-544E-4198-80B0-6BA801D98F58}" srcOrd="0" destOrd="0" parTransId="{3253F48E-1225-4462-8C38-F7DDE98B62E2}" sibTransId="{B52C6EF6-A60B-4871-B9C3-0CF9824802A4}"/>
    <dgm:cxn modelId="{FFB90FA4-4717-4AB6-9FF5-BB772E71DE3C}" type="presOf" srcId="{EBFFFBA9-544E-4198-80B0-6BA801D98F58}" destId="{60B480B2-7768-4B83-8D06-865EA8D7D5A9}" srcOrd="0" destOrd="0" presId="urn:microsoft.com/office/officeart/2005/8/layout/vList6"/>
    <dgm:cxn modelId="{77D96D5C-1B49-4E7E-AA0A-83905A2CB03A}" type="presOf" srcId="{C72A08B9-3FB6-4AF4-96EB-89EFF35FFFD8}" destId="{81B1CC1B-BE54-444D-A763-2F3EC2EDA9D5}" srcOrd="0" destOrd="1" presId="urn:microsoft.com/office/officeart/2005/8/layout/vList6"/>
    <dgm:cxn modelId="{AD0FF6CA-45DC-484D-A729-8EB6D8436173}" type="presOf" srcId="{F6E77FC2-8603-412E-BD4C-A4285D4D3410}" destId="{81B1CC1B-BE54-444D-A763-2F3EC2EDA9D5}" srcOrd="0" destOrd="2" presId="urn:microsoft.com/office/officeart/2005/8/layout/vList6"/>
    <dgm:cxn modelId="{99C9D780-AA04-4524-BB04-2878EC0FC0B3}" type="presOf" srcId="{E689E855-9D2D-4F77-9E24-C4404A240B3B}" destId="{81252DE1-E2F1-4607-9BBB-779FCCD7FC01}" srcOrd="0" destOrd="0" presId="urn:microsoft.com/office/officeart/2005/8/layout/vList6"/>
    <dgm:cxn modelId="{E43C2080-1049-4C85-A4D7-15D472D26AC0}" type="presParOf" srcId="{81252DE1-E2F1-4607-9BBB-779FCCD7FC01}" destId="{CC98DB20-838B-4DBB-A9B7-DAF318FB4950}" srcOrd="0" destOrd="0" presId="urn:microsoft.com/office/officeart/2005/8/layout/vList6"/>
    <dgm:cxn modelId="{E2140ECC-435D-445B-B298-1C44CFAB3386}" type="presParOf" srcId="{CC98DB20-838B-4DBB-A9B7-DAF318FB4950}" destId="{60B480B2-7768-4B83-8D06-865EA8D7D5A9}" srcOrd="0" destOrd="0" presId="urn:microsoft.com/office/officeart/2005/8/layout/vList6"/>
    <dgm:cxn modelId="{B389F885-1F22-4654-B2F7-B4594E16F615}" type="presParOf" srcId="{CC98DB20-838B-4DBB-A9B7-DAF318FB4950}" destId="{81B1CC1B-BE54-444D-A763-2F3EC2EDA9D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16A582A4-CDC2-45A1-9423-508BAAA668FA}" type="presOf" srcId="{524C50A4-AE8F-45A3-AAF6-16A064FB1AB5}" destId="{7CB75B64-E489-4A77-AA5C-028549BA61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DF1129-787D-4E59-A47F-5E0A5C8669D1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0E4C437-6C84-409E-816F-A5D8207ABF14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dirty="0" smtClean="0"/>
            <a:t>ΕξΑΕ</a:t>
          </a:r>
          <a:endParaRPr lang="en-GB" dirty="0"/>
        </a:p>
      </dgm:t>
    </dgm:pt>
    <dgm:pt modelId="{71F07448-1B5F-483F-BEF4-D08E93D45F57}" type="parTrans" cxnId="{551D6253-3BD0-45DF-9ED6-144AA94C5966}">
      <dgm:prSet/>
      <dgm:spPr/>
      <dgm:t>
        <a:bodyPr/>
        <a:lstStyle/>
        <a:p>
          <a:endParaRPr lang="en-GB"/>
        </a:p>
      </dgm:t>
    </dgm:pt>
    <dgm:pt modelId="{F16D659C-DE81-48C4-AE4C-47DE207CE186}" type="sibTrans" cxnId="{551D6253-3BD0-45DF-9ED6-144AA94C5966}">
      <dgm:prSet/>
      <dgm:spPr/>
      <dgm:t>
        <a:bodyPr/>
        <a:lstStyle/>
        <a:p>
          <a:endParaRPr lang="en-GB"/>
        </a:p>
      </dgm:t>
    </dgm:pt>
    <dgm:pt modelId="{A4299F8F-E474-491B-8293-EAD4753DD3CF}">
      <dgm:prSet phldrT="[Κείμενο]" custT="1"/>
      <dgm:spPr>
        <a:solidFill>
          <a:schemeClr val="accent5">
            <a:lumMod val="5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Βασικές έννοιες - Θεωρίες</a:t>
          </a:r>
          <a:endParaRPr lang="en-GB" sz="2000" b="1" spc="-150" dirty="0">
            <a:effectLst/>
            <a:latin typeface="+mj-lt"/>
            <a:cs typeface="Times New Roman" pitchFamily="18" charset="0"/>
          </a:endParaRPr>
        </a:p>
      </dgm:t>
    </dgm:pt>
    <dgm:pt modelId="{B0354B90-BF40-413F-BD66-98DD6979A631}" type="parTrans" cxnId="{8464B36D-F026-413A-A3A2-4F89E6A1FF17}">
      <dgm:prSet/>
      <dgm:spPr/>
      <dgm:t>
        <a:bodyPr/>
        <a:lstStyle/>
        <a:p>
          <a:endParaRPr lang="en-GB"/>
        </a:p>
      </dgm:t>
    </dgm:pt>
    <dgm:pt modelId="{98BE6221-042F-4729-A8E5-DCBAEC857AEC}" type="sibTrans" cxnId="{8464B36D-F026-413A-A3A2-4F89E6A1FF17}">
      <dgm:prSet/>
      <dgm:spPr/>
      <dgm:t>
        <a:bodyPr/>
        <a:lstStyle/>
        <a:p>
          <a:endParaRPr lang="en-GB" dirty="0"/>
        </a:p>
      </dgm:t>
    </dgm:pt>
    <dgm:pt modelId="{8FA79FCB-031A-419A-A5AB-5807DCC77C43}">
      <dgm:prSet phldrT="[Κείμενο]" custT="1"/>
      <dgm:spPr>
        <a:solidFill>
          <a:schemeClr val="accent6">
            <a:lumMod val="5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dirty="0" smtClean="0">
              <a:latin typeface="+mj-lt"/>
            </a:rPr>
            <a:t>Το παιδαγωγικό πλαίσιο</a:t>
          </a:r>
          <a:endParaRPr lang="en-GB" sz="2000" b="1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gm:t>
    </dgm:pt>
    <dgm:pt modelId="{E143A204-CB48-4BCA-8596-9C7E3BFF50A7}" type="parTrans" cxnId="{69256CF9-3AC2-498B-8D71-973046E7833D}">
      <dgm:prSet/>
      <dgm:spPr/>
      <dgm:t>
        <a:bodyPr/>
        <a:lstStyle/>
        <a:p>
          <a:endParaRPr lang="en-GB"/>
        </a:p>
      </dgm:t>
    </dgm:pt>
    <dgm:pt modelId="{DEDEF8DE-5660-4562-BFE8-23F77BFF8485}" type="sibTrans" cxnId="{69256CF9-3AC2-498B-8D71-973046E7833D}">
      <dgm:prSet/>
      <dgm:spPr/>
      <dgm:t>
        <a:bodyPr/>
        <a:lstStyle/>
        <a:p>
          <a:endParaRPr lang="en-GB" dirty="0"/>
        </a:p>
      </dgm:t>
    </dgm:pt>
    <dgm:pt modelId="{03475818-2451-4553-87FC-820998977D0B}">
      <dgm:prSet phldrT="[Κείμενο]" custT="1"/>
      <dgm:spPr>
        <a:solidFill>
          <a:srgbClr val="844B3C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Σύγχρονη – Ασύγχρονη</a:t>
          </a:r>
          <a:endParaRPr lang="en-GB" sz="2000" b="1" spc="-150" dirty="0">
            <a:effectLst/>
            <a:latin typeface="+mj-lt"/>
            <a:cs typeface="Times New Roman" pitchFamily="18" charset="0"/>
          </a:endParaRPr>
        </a:p>
      </dgm:t>
    </dgm:pt>
    <dgm:pt modelId="{954F2CA4-9C0A-4F39-B7B4-2699A51D78F4}" type="parTrans" cxnId="{609B218B-68F4-421B-9FB3-CB414BF15978}">
      <dgm:prSet/>
      <dgm:spPr/>
      <dgm:t>
        <a:bodyPr/>
        <a:lstStyle/>
        <a:p>
          <a:endParaRPr lang="en-GB"/>
        </a:p>
      </dgm:t>
    </dgm:pt>
    <dgm:pt modelId="{5B974AC7-4D8F-4380-89B8-E6712B0911BE}" type="sibTrans" cxnId="{609B218B-68F4-421B-9FB3-CB414BF15978}">
      <dgm:prSet/>
      <dgm:spPr/>
      <dgm:t>
        <a:bodyPr/>
        <a:lstStyle/>
        <a:p>
          <a:endParaRPr lang="en-GB" dirty="0"/>
        </a:p>
      </dgm:t>
    </dgm:pt>
    <dgm:pt modelId="{CF45972B-5ACC-4A68-BB14-FBBC2EDA75B1}">
      <dgm:prSet phldrT="[Κείμενο]" custT="1"/>
      <dgm:spPr>
        <a:solidFill>
          <a:srgbClr val="006666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Περιβάλλοντα </a:t>
          </a:r>
        </a:p>
        <a:p>
          <a:r>
            <a:rPr lang="en-US" sz="2000" b="1" spc="-150" dirty="0" smtClean="0">
              <a:effectLst/>
              <a:latin typeface="+mj-lt"/>
              <a:cs typeface="Times New Roman" pitchFamily="18" charset="0"/>
            </a:rPr>
            <a:t>e-Learning</a:t>
          </a:r>
          <a:endParaRPr lang="el-GR" sz="2000" b="1" spc="-150" dirty="0" smtClean="0">
            <a:effectLst/>
            <a:latin typeface="+mj-lt"/>
            <a:cs typeface="Times New Roman" pitchFamily="18" charset="0"/>
          </a:endParaRPr>
        </a:p>
      </dgm:t>
    </dgm:pt>
    <dgm:pt modelId="{E8C7F68B-BFFB-46ED-94DB-F9D40A4E9CD5}" type="parTrans" cxnId="{A2D546D6-FB7D-47D5-9A45-DD3FEB8F4C79}">
      <dgm:prSet/>
      <dgm:spPr/>
      <dgm:t>
        <a:bodyPr/>
        <a:lstStyle/>
        <a:p>
          <a:endParaRPr lang="en-GB"/>
        </a:p>
      </dgm:t>
    </dgm:pt>
    <dgm:pt modelId="{A5654E18-6D43-4EA2-B533-FF6C097FC66D}" type="sibTrans" cxnId="{A2D546D6-FB7D-47D5-9A45-DD3FEB8F4C79}">
      <dgm:prSet/>
      <dgm:spPr/>
      <dgm:t>
        <a:bodyPr/>
        <a:lstStyle/>
        <a:p>
          <a:endParaRPr lang="en-GB" dirty="0"/>
        </a:p>
      </dgm:t>
    </dgm:pt>
    <dgm:pt modelId="{03082130-8A7E-460F-9B8A-50D5E25EE85C}">
      <dgm:prSet phldrT="[Κείμενο]" custT="1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Περιβάλλοντα </a:t>
          </a:r>
          <a:r>
            <a:rPr lang="en-US" sz="2000" b="1" spc="-150" dirty="0" smtClean="0">
              <a:effectLst/>
              <a:latin typeface="+mj-lt"/>
              <a:cs typeface="Times New Roman" pitchFamily="18" charset="0"/>
            </a:rPr>
            <a:t>m-Learning</a:t>
          </a:r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 </a:t>
          </a:r>
          <a:endParaRPr lang="en-GB" sz="2000" b="1" spc="-150" dirty="0">
            <a:effectLst/>
            <a:latin typeface="+mj-lt"/>
            <a:cs typeface="Times New Roman" pitchFamily="18" charset="0"/>
          </a:endParaRPr>
        </a:p>
      </dgm:t>
    </dgm:pt>
    <dgm:pt modelId="{48C86DFA-E65A-4FA7-97B5-1716B34F59A8}" type="parTrans" cxnId="{5EF100A2-F950-46B2-BFD2-838CC966A6BB}">
      <dgm:prSet/>
      <dgm:spPr/>
      <dgm:t>
        <a:bodyPr/>
        <a:lstStyle/>
        <a:p>
          <a:endParaRPr lang="en-GB"/>
        </a:p>
      </dgm:t>
    </dgm:pt>
    <dgm:pt modelId="{AA5F2A4C-808D-400A-A2C1-C1A49080113C}" type="sibTrans" cxnId="{5EF100A2-F950-46B2-BFD2-838CC966A6BB}">
      <dgm:prSet/>
      <dgm:spPr/>
      <dgm:t>
        <a:bodyPr/>
        <a:lstStyle/>
        <a:p>
          <a:endParaRPr lang="en-GB" dirty="0"/>
        </a:p>
      </dgm:t>
    </dgm:pt>
    <dgm:pt modelId="{EA4F1A52-5AE9-41F5-A9F8-1905D4DF3010}">
      <dgm:prSet phldrT="[Κείμενο]" custT="1"/>
      <dgm:spPr>
        <a:solidFill>
          <a:schemeClr val="accent3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Αρχές σχεδιασμού ΕΥ</a:t>
          </a:r>
          <a:endParaRPr lang="en-GB" sz="2000" b="1" spc="-150" dirty="0">
            <a:effectLst/>
            <a:latin typeface="+mj-lt"/>
            <a:cs typeface="Times New Roman" pitchFamily="18" charset="0"/>
          </a:endParaRPr>
        </a:p>
      </dgm:t>
    </dgm:pt>
    <dgm:pt modelId="{3AC7853B-6180-4D7F-A34E-30BDAA07131D}" type="parTrans" cxnId="{25357571-780D-4B01-901C-452A5FC21CD5}">
      <dgm:prSet/>
      <dgm:spPr/>
      <dgm:t>
        <a:bodyPr/>
        <a:lstStyle/>
        <a:p>
          <a:endParaRPr lang="en-GB"/>
        </a:p>
      </dgm:t>
    </dgm:pt>
    <dgm:pt modelId="{33834D23-BC33-47FF-A796-60CF93CA6280}" type="sibTrans" cxnId="{25357571-780D-4B01-901C-452A5FC21CD5}">
      <dgm:prSet/>
      <dgm:spPr/>
      <dgm:t>
        <a:bodyPr/>
        <a:lstStyle/>
        <a:p>
          <a:pPr algn="ctr"/>
          <a:endParaRPr lang="en-GB" dirty="0"/>
        </a:p>
      </dgm:t>
    </dgm:pt>
    <dgm:pt modelId="{C6C1404D-C135-47D0-B077-73319300E477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>
            <a:lnSpc>
              <a:spcPct val="90000"/>
            </a:lnSpc>
          </a:pPr>
          <a:r>
            <a:rPr lang="el-GR" sz="2000" b="1" spc="-150" dirty="0" smtClean="0">
              <a:effectLst/>
              <a:latin typeface="+mj-lt"/>
              <a:cs typeface="Times New Roman" pitchFamily="18" charset="0"/>
            </a:rPr>
            <a:t>Σχολική  ΕξΑΕ</a:t>
          </a:r>
        </a:p>
      </dgm:t>
    </dgm:pt>
    <dgm:pt modelId="{6CAA815B-5A80-4045-8FB3-9C8B8308BDD8}" type="sibTrans" cxnId="{75253D58-6830-4CE8-802F-CD6157CF8169}">
      <dgm:prSet/>
      <dgm:spPr/>
      <dgm:t>
        <a:bodyPr/>
        <a:lstStyle/>
        <a:p>
          <a:endParaRPr lang="en-GB" dirty="0"/>
        </a:p>
      </dgm:t>
    </dgm:pt>
    <dgm:pt modelId="{E1A3646B-F13E-46A9-8F4A-260736433A41}" type="parTrans" cxnId="{75253D58-6830-4CE8-802F-CD6157CF8169}">
      <dgm:prSet/>
      <dgm:spPr/>
      <dgm:t>
        <a:bodyPr/>
        <a:lstStyle/>
        <a:p>
          <a:endParaRPr lang="en-GB"/>
        </a:p>
      </dgm:t>
    </dgm:pt>
    <dgm:pt modelId="{10A47224-26B7-4AFC-BA77-20F6FC46B8ED}" type="pres">
      <dgm:prSet presAssocID="{9EDF1129-787D-4E59-A47F-5E0A5C8669D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762BD43-F88D-4DFE-B0AC-77F71231907B}" type="pres">
      <dgm:prSet presAssocID="{30E4C437-6C84-409E-816F-A5D8207ABF14}" presName="centerShape" presStyleLbl="node0" presStyleIdx="0" presStyleCnt="1" custScaleX="137988"/>
      <dgm:spPr/>
      <dgm:t>
        <a:bodyPr/>
        <a:lstStyle/>
        <a:p>
          <a:endParaRPr lang="en-GB"/>
        </a:p>
      </dgm:t>
    </dgm:pt>
    <dgm:pt modelId="{56E88155-1305-4818-A738-3B7EBB070D02}" type="pres">
      <dgm:prSet presAssocID="{A4299F8F-E474-491B-8293-EAD4753DD3CF}" presName="node" presStyleLbl="node1" presStyleIdx="0" presStyleCnt="7" custScaleX="240672" custScaleY="111887" custRadScaleRad="100720" custRadScaleInc="291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1AA67C-66AE-40A6-ADE7-023B5D60A08F}" type="pres">
      <dgm:prSet presAssocID="{A4299F8F-E474-491B-8293-EAD4753DD3CF}" presName="dummy" presStyleCnt="0"/>
      <dgm:spPr/>
      <dgm:t>
        <a:bodyPr/>
        <a:lstStyle/>
        <a:p>
          <a:endParaRPr lang="el-GR"/>
        </a:p>
      </dgm:t>
    </dgm:pt>
    <dgm:pt modelId="{25A11FDE-C1D2-4D65-BB73-DE096A26A15A}" type="pres">
      <dgm:prSet presAssocID="{98BE6221-042F-4729-A8E5-DCBAEC857AEC}" presName="sibTrans" presStyleLbl="sibTrans2D1" presStyleIdx="0" presStyleCnt="7"/>
      <dgm:spPr/>
      <dgm:t>
        <a:bodyPr/>
        <a:lstStyle/>
        <a:p>
          <a:endParaRPr lang="en-GB"/>
        </a:p>
      </dgm:t>
    </dgm:pt>
    <dgm:pt modelId="{8550F7F5-84DB-425E-AFC9-9E745449D0AB}" type="pres">
      <dgm:prSet presAssocID="{8FA79FCB-031A-419A-A5AB-5807DCC77C43}" presName="node" presStyleLbl="node1" presStyleIdx="1" presStyleCnt="7" custScaleX="229653" custScaleY="119633" custRadScaleRad="149495" custRadScaleInc="623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D9256D-8F2D-4691-B4C8-D46633619298}" type="pres">
      <dgm:prSet presAssocID="{8FA79FCB-031A-419A-A5AB-5807DCC77C43}" presName="dummy" presStyleCnt="0"/>
      <dgm:spPr/>
      <dgm:t>
        <a:bodyPr/>
        <a:lstStyle/>
        <a:p>
          <a:endParaRPr lang="el-GR"/>
        </a:p>
      </dgm:t>
    </dgm:pt>
    <dgm:pt modelId="{B35ABEA8-B3DE-4716-83DF-15B52249DE64}" type="pres">
      <dgm:prSet presAssocID="{DEDEF8DE-5660-4562-BFE8-23F77BFF8485}" presName="sibTrans" presStyleLbl="sibTrans2D1" presStyleIdx="1" presStyleCnt="7"/>
      <dgm:spPr/>
      <dgm:t>
        <a:bodyPr/>
        <a:lstStyle/>
        <a:p>
          <a:endParaRPr lang="en-GB"/>
        </a:p>
      </dgm:t>
    </dgm:pt>
    <dgm:pt modelId="{DFF69D93-A49C-4CFD-A5A8-F61222AF293D}" type="pres">
      <dgm:prSet presAssocID="{C6C1404D-C135-47D0-B077-73319300E477}" presName="node" presStyleLbl="node1" presStyleIdx="2" presStyleCnt="7" custScaleX="223251" custScaleY="109548" custRadScaleRad="136688" custRadScaleInc="-498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6F50BB-1F0B-4FA8-BEF4-BE5AB9F3C36B}" type="pres">
      <dgm:prSet presAssocID="{C6C1404D-C135-47D0-B077-73319300E477}" presName="dummy" presStyleCnt="0"/>
      <dgm:spPr/>
      <dgm:t>
        <a:bodyPr/>
        <a:lstStyle/>
        <a:p>
          <a:endParaRPr lang="el-GR"/>
        </a:p>
      </dgm:t>
    </dgm:pt>
    <dgm:pt modelId="{75D69AA0-DD84-4DB9-A37F-709F20706256}" type="pres">
      <dgm:prSet presAssocID="{6CAA815B-5A80-4045-8FB3-9C8B8308BDD8}" presName="sibTrans" presStyleLbl="sibTrans2D1" presStyleIdx="2" presStyleCnt="7"/>
      <dgm:spPr/>
      <dgm:t>
        <a:bodyPr/>
        <a:lstStyle/>
        <a:p>
          <a:endParaRPr lang="en-GB"/>
        </a:p>
      </dgm:t>
    </dgm:pt>
    <dgm:pt modelId="{8F6E2F77-F052-4D95-919D-DF506A0483B8}" type="pres">
      <dgm:prSet presAssocID="{03475818-2451-4553-87FC-820998977D0B}" presName="node" presStyleLbl="node1" presStyleIdx="3" presStyleCnt="7" custScaleX="220770" custScaleY="118330" custRadScaleRad="123917" custRadScaleInc="-1020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A73B37-B338-4603-A923-15C304F71F2A}" type="pres">
      <dgm:prSet presAssocID="{03475818-2451-4553-87FC-820998977D0B}" presName="dummy" presStyleCnt="0"/>
      <dgm:spPr/>
      <dgm:t>
        <a:bodyPr/>
        <a:lstStyle/>
        <a:p>
          <a:endParaRPr lang="el-GR"/>
        </a:p>
      </dgm:t>
    </dgm:pt>
    <dgm:pt modelId="{9F3C9F10-A16E-4222-A1E7-4BE4D92AF7CD}" type="pres">
      <dgm:prSet presAssocID="{5B974AC7-4D8F-4380-89B8-E6712B0911BE}" presName="sibTrans" presStyleLbl="sibTrans2D1" presStyleIdx="3" presStyleCnt="7"/>
      <dgm:spPr/>
      <dgm:t>
        <a:bodyPr/>
        <a:lstStyle/>
        <a:p>
          <a:endParaRPr lang="en-GB"/>
        </a:p>
      </dgm:t>
    </dgm:pt>
    <dgm:pt modelId="{B2C3EAF8-7C82-489E-9037-D0213FBAEBC3}" type="pres">
      <dgm:prSet presAssocID="{CF45972B-5ACC-4A68-BB14-FBBC2EDA75B1}" presName="node" presStyleLbl="node1" presStyleIdx="4" presStyleCnt="7" custScaleX="230551" custScaleY="115203" custRadScaleRad="112196" custRadScaleInc="596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70F86B-8B60-4D0E-99ED-73172EE87A44}" type="pres">
      <dgm:prSet presAssocID="{CF45972B-5ACC-4A68-BB14-FBBC2EDA75B1}" presName="dummy" presStyleCnt="0"/>
      <dgm:spPr/>
      <dgm:t>
        <a:bodyPr/>
        <a:lstStyle/>
        <a:p>
          <a:endParaRPr lang="el-GR"/>
        </a:p>
      </dgm:t>
    </dgm:pt>
    <dgm:pt modelId="{50570149-D602-4A74-A472-1F4A9A888B17}" type="pres">
      <dgm:prSet presAssocID="{A5654E18-6D43-4EA2-B533-FF6C097FC66D}" presName="sibTrans" presStyleLbl="sibTrans2D1" presStyleIdx="4" presStyleCnt="7"/>
      <dgm:spPr/>
      <dgm:t>
        <a:bodyPr/>
        <a:lstStyle/>
        <a:p>
          <a:endParaRPr lang="en-GB"/>
        </a:p>
      </dgm:t>
    </dgm:pt>
    <dgm:pt modelId="{AC3CB020-9BE8-4015-BB96-F43FC9F16C7F}" type="pres">
      <dgm:prSet presAssocID="{03082130-8A7E-460F-9B8A-50D5E25EE85C}" presName="node" presStyleLbl="node1" presStyleIdx="5" presStyleCnt="7" custScaleX="225439" custScaleY="111830" custRadScaleRad="137380" custRadScaleInc="3082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31965C-F2E2-48CE-B1EB-57FD016A78F0}" type="pres">
      <dgm:prSet presAssocID="{03082130-8A7E-460F-9B8A-50D5E25EE85C}" presName="dummy" presStyleCnt="0"/>
      <dgm:spPr/>
      <dgm:t>
        <a:bodyPr/>
        <a:lstStyle/>
        <a:p>
          <a:endParaRPr lang="el-GR"/>
        </a:p>
      </dgm:t>
    </dgm:pt>
    <dgm:pt modelId="{6A1CEABE-1854-4A25-8856-33254CC50868}" type="pres">
      <dgm:prSet presAssocID="{AA5F2A4C-808D-400A-A2C1-C1A49080113C}" presName="sibTrans" presStyleLbl="sibTrans2D1" presStyleIdx="5" presStyleCnt="7"/>
      <dgm:spPr/>
      <dgm:t>
        <a:bodyPr/>
        <a:lstStyle/>
        <a:p>
          <a:endParaRPr lang="en-GB"/>
        </a:p>
      </dgm:t>
    </dgm:pt>
    <dgm:pt modelId="{F482D9FE-7FC3-4FE0-AAAE-E72F4A784140}" type="pres">
      <dgm:prSet presAssocID="{EA4F1A52-5AE9-41F5-A9F8-1905D4DF3010}" presName="node" presStyleLbl="node1" presStyleIdx="6" presStyleCnt="7" custScaleX="225364" custScaleY="115392" custRadScaleRad="140682" custRadScaleInc="-532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7050EE-3A40-45EC-A763-124221377006}" type="pres">
      <dgm:prSet presAssocID="{EA4F1A52-5AE9-41F5-A9F8-1905D4DF3010}" presName="dummy" presStyleCnt="0"/>
      <dgm:spPr/>
      <dgm:t>
        <a:bodyPr/>
        <a:lstStyle/>
        <a:p>
          <a:endParaRPr lang="el-GR"/>
        </a:p>
      </dgm:t>
    </dgm:pt>
    <dgm:pt modelId="{08ABE74C-2B0D-4BA2-93EE-FB540B68146D}" type="pres">
      <dgm:prSet presAssocID="{33834D23-BC33-47FF-A796-60CF93CA6280}" presName="sibTrans" presStyleLbl="sibTrans2D1" presStyleIdx="6" presStyleCnt="7"/>
      <dgm:spPr/>
      <dgm:t>
        <a:bodyPr/>
        <a:lstStyle/>
        <a:p>
          <a:endParaRPr lang="en-GB"/>
        </a:p>
      </dgm:t>
    </dgm:pt>
  </dgm:ptLst>
  <dgm:cxnLst>
    <dgm:cxn modelId="{9718DF43-8FF0-41CF-962C-B01AAFC82458}" type="presOf" srcId="{33834D23-BC33-47FF-A796-60CF93CA6280}" destId="{08ABE74C-2B0D-4BA2-93EE-FB540B68146D}" srcOrd="0" destOrd="0" presId="urn:microsoft.com/office/officeart/2005/8/layout/radial6"/>
    <dgm:cxn modelId="{1302375D-920D-46FC-88B2-0524AA20A0C7}" type="presOf" srcId="{03082130-8A7E-460F-9B8A-50D5E25EE85C}" destId="{AC3CB020-9BE8-4015-BB96-F43FC9F16C7F}" srcOrd="0" destOrd="0" presId="urn:microsoft.com/office/officeart/2005/8/layout/radial6"/>
    <dgm:cxn modelId="{423AF6C5-A40E-4C3D-9718-E6B034D4D633}" type="presOf" srcId="{CF45972B-5ACC-4A68-BB14-FBBC2EDA75B1}" destId="{B2C3EAF8-7C82-489E-9037-D0213FBAEBC3}" srcOrd="0" destOrd="0" presId="urn:microsoft.com/office/officeart/2005/8/layout/radial6"/>
    <dgm:cxn modelId="{43E9EE3D-C138-4206-A823-300B05E1A6FA}" type="presOf" srcId="{30E4C437-6C84-409E-816F-A5D8207ABF14}" destId="{3762BD43-F88D-4DFE-B0AC-77F71231907B}" srcOrd="0" destOrd="0" presId="urn:microsoft.com/office/officeart/2005/8/layout/radial6"/>
    <dgm:cxn modelId="{C0CC729A-E0E5-41CC-BE8F-2AE71B7B1BC9}" type="presOf" srcId="{03475818-2451-4553-87FC-820998977D0B}" destId="{8F6E2F77-F052-4D95-919D-DF506A0483B8}" srcOrd="0" destOrd="0" presId="urn:microsoft.com/office/officeart/2005/8/layout/radial6"/>
    <dgm:cxn modelId="{0B0D6589-757C-4AE7-B072-24DE6B623A28}" type="presOf" srcId="{8FA79FCB-031A-419A-A5AB-5807DCC77C43}" destId="{8550F7F5-84DB-425E-AFC9-9E745449D0AB}" srcOrd="0" destOrd="0" presId="urn:microsoft.com/office/officeart/2005/8/layout/radial6"/>
    <dgm:cxn modelId="{62B9369A-8C4E-4860-A716-C8B138E8640B}" type="presOf" srcId="{9EDF1129-787D-4E59-A47F-5E0A5C8669D1}" destId="{10A47224-26B7-4AFC-BA77-20F6FC46B8ED}" srcOrd="0" destOrd="0" presId="urn:microsoft.com/office/officeart/2005/8/layout/radial6"/>
    <dgm:cxn modelId="{FC255B06-756A-4F74-921B-CC134EAD929D}" type="presOf" srcId="{A4299F8F-E474-491B-8293-EAD4753DD3CF}" destId="{56E88155-1305-4818-A738-3B7EBB070D02}" srcOrd="0" destOrd="0" presId="urn:microsoft.com/office/officeart/2005/8/layout/radial6"/>
    <dgm:cxn modelId="{E68353D4-C889-4CAA-8D9B-29B52E3DB080}" type="presOf" srcId="{DEDEF8DE-5660-4562-BFE8-23F77BFF8485}" destId="{B35ABEA8-B3DE-4716-83DF-15B52249DE64}" srcOrd="0" destOrd="0" presId="urn:microsoft.com/office/officeart/2005/8/layout/radial6"/>
    <dgm:cxn modelId="{609B218B-68F4-421B-9FB3-CB414BF15978}" srcId="{30E4C437-6C84-409E-816F-A5D8207ABF14}" destId="{03475818-2451-4553-87FC-820998977D0B}" srcOrd="3" destOrd="0" parTransId="{954F2CA4-9C0A-4F39-B7B4-2699A51D78F4}" sibTransId="{5B974AC7-4D8F-4380-89B8-E6712B0911BE}"/>
    <dgm:cxn modelId="{59C052B7-179F-432B-A864-FC85B0D75D3D}" type="presOf" srcId="{6CAA815B-5A80-4045-8FB3-9C8B8308BDD8}" destId="{75D69AA0-DD84-4DB9-A37F-709F20706256}" srcOrd="0" destOrd="0" presId="urn:microsoft.com/office/officeart/2005/8/layout/radial6"/>
    <dgm:cxn modelId="{5EF100A2-F950-46B2-BFD2-838CC966A6BB}" srcId="{30E4C437-6C84-409E-816F-A5D8207ABF14}" destId="{03082130-8A7E-460F-9B8A-50D5E25EE85C}" srcOrd="5" destOrd="0" parTransId="{48C86DFA-E65A-4FA7-97B5-1716B34F59A8}" sibTransId="{AA5F2A4C-808D-400A-A2C1-C1A49080113C}"/>
    <dgm:cxn modelId="{75253D58-6830-4CE8-802F-CD6157CF8169}" srcId="{30E4C437-6C84-409E-816F-A5D8207ABF14}" destId="{C6C1404D-C135-47D0-B077-73319300E477}" srcOrd="2" destOrd="0" parTransId="{E1A3646B-F13E-46A9-8F4A-260736433A41}" sibTransId="{6CAA815B-5A80-4045-8FB3-9C8B8308BDD8}"/>
    <dgm:cxn modelId="{406A31FB-28B4-4B3A-93DD-FFA47ABD8DD6}" type="presOf" srcId="{EA4F1A52-5AE9-41F5-A9F8-1905D4DF3010}" destId="{F482D9FE-7FC3-4FE0-AAAE-E72F4A784140}" srcOrd="0" destOrd="0" presId="urn:microsoft.com/office/officeart/2005/8/layout/radial6"/>
    <dgm:cxn modelId="{A92B6890-55FB-47FD-AD3A-8E7BF22F23DA}" type="presOf" srcId="{C6C1404D-C135-47D0-B077-73319300E477}" destId="{DFF69D93-A49C-4CFD-A5A8-F61222AF293D}" srcOrd="0" destOrd="0" presId="urn:microsoft.com/office/officeart/2005/8/layout/radial6"/>
    <dgm:cxn modelId="{A2D546D6-FB7D-47D5-9A45-DD3FEB8F4C79}" srcId="{30E4C437-6C84-409E-816F-A5D8207ABF14}" destId="{CF45972B-5ACC-4A68-BB14-FBBC2EDA75B1}" srcOrd="4" destOrd="0" parTransId="{E8C7F68B-BFFB-46ED-94DB-F9D40A4E9CD5}" sibTransId="{A5654E18-6D43-4EA2-B533-FF6C097FC66D}"/>
    <dgm:cxn modelId="{5B0C32C2-D657-430D-BFD7-899881F48C8D}" type="presOf" srcId="{AA5F2A4C-808D-400A-A2C1-C1A49080113C}" destId="{6A1CEABE-1854-4A25-8856-33254CC50868}" srcOrd="0" destOrd="0" presId="urn:microsoft.com/office/officeart/2005/8/layout/radial6"/>
    <dgm:cxn modelId="{C0468F9F-ED53-45E4-A984-5E7157122BEF}" type="presOf" srcId="{A5654E18-6D43-4EA2-B533-FF6C097FC66D}" destId="{50570149-D602-4A74-A472-1F4A9A888B17}" srcOrd="0" destOrd="0" presId="urn:microsoft.com/office/officeart/2005/8/layout/radial6"/>
    <dgm:cxn modelId="{551D6253-3BD0-45DF-9ED6-144AA94C5966}" srcId="{9EDF1129-787D-4E59-A47F-5E0A5C8669D1}" destId="{30E4C437-6C84-409E-816F-A5D8207ABF14}" srcOrd="0" destOrd="0" parTransId="{71F07448-1B5F-483F-BEF4-D08E93D45F57}" sibTransId="{F16D659C-DE81-48C4-AE4C-47DE207CE186}"/>
    <dgm:cxn modelId="{5265FC38-2F62-418A-B9ED-D86EE27FAF7C}" type="presOf" srcId="{5B974AC7-4D8F-4380-89B8-E6712B0911BE}" destId="{9F3C9F10-A16E-4222-A1E7-4BE4D92AF7CD}" srcOrd="0" destOrd="0" presId="urn:microsoft.com/office/officeart/2005/8/layout/radial6"/>
    <dgm:cxn modelId="{8464B36D-F026-413A-A3A2-4F89E6A1FF17}" srcId="{30E4C437-6C84-409E-816F-A5D8207ABF14}" destId="{A4299F8F-E474-491B-8293-EAD4753DD3CF}" srcOrd="0" destOrd="0" parTransId="{B0354B90-BF40-413F-BD66-98DD6979A631}" sibTransId="{98BE6221-042F-4729-A8E5-DCBAEC857AEC}"/>
    <dgm:cxn modelId="{25357571-780D-4B01-901C-452A5FC21CD5}" srcId="{30E4C437-6C84-409E-816F-A5D8207ABF14}" destId="{EA4F1A52-5AE9-41F5-A9F8-1905D4DF3010}" srcOrd="6" destOrd="0" parTransId="{3AC7853B-6180-4D7F-A34E-30BDAA07131D}" sibTransId="{33834D23-BC33-47FF-A796-60CF93CA6280}"/>
    <dgm:cxn modelId="{6CABA3FD-D379-4280-9266-C8CBDDC2B2B9}" type="presOf" srcId="{98BE6221-042F-4729-A8E5-DCBAEC857AEC}" destId="{25A11FDE-C1D2-4D65-BB73-DE096A26A15A}" srcOrd="0" destOrd="0" presId="urn:microsoft.com/office/officeart/2005/8/layout/radial6"/>
    <dgm:cxn modelId="{69256CF9-3AC2-498B-8D71-973046E7833D}" srcId="{30E4C437-6C84-409E-816F-A5D8207ABF14}" destId="{8FA79FCB-031A-419A-A5AB-5807DCC77C43}" srcOrd="1" destOrd="0" parTransId="{E143A204-CB48-4BCA-8596-9C7E3BFF50A7}" sibTransId="{DEDEF8DE-5660-4562-BFE8-23F77BFF8485}"/>
    <dgm:cxn modelId="{66121C66-28BD-43CD-906C-39F49CEC1E60}" type="presParOf" srcId="{10A47224-26B7-4AFC-BA77-20F6FC46B8ED}" destId="{3762BD43-F88D-4DFE-B0AC-77F71231907B}" srcOrd="0" destOrd="0" presId="urn:microsoft.com/office/officeart/2005/8/layout/radial6"/>
    <dgm:cxn modelId="{F561AA47-32BB-4070-876B-A0246B8DC519}" type="presParOf" srcId="{10A47224-26B7-4AFC-BA77-20F6FC46B8ED}" destId="{56E88155-1305-4818-A738-3B7EBB070D02}" srcOrd="1" destOrd="0" presId="urn:microsoft.com/office/officeart/2005/8/layout/radial6"/>
    <dgm:cxn modelId="{64101CCA-690D-458C-8D5B-E5DF31670FE0}" type="presParOf" srcId="{10A47224-26B7-4AFC-BA77-20F6FC46B8ED}" destId="{771AA67C-66AE-40A6-ADE7-023B5D60A08F}" srcOrd="2" destOrd="0" presId="urn:microsoft.com/office/officeart/2005/8/layout/radial6"/>
    <dgm:cxn modelId="{AD622B08-B32D-428E-8F64-CF649EF12A5E}" type="presParOf" srcId="{10A47224-26B7-4AFC-BA77-20F6FC46B8ED}" destId="{25A11FDE-C1D2-4D65-BB73-DE096A26A15A}" srcOrd="3" destOrd="0" presId="urn:microsoft.com/office/officeart/2005/8/layout/radial6"/>
    <dgm:cxn modelId="{B54DF3F7-945E-4D7E-8D8B-0ADE5CDD2990}" type="presParOf" srcId="{10A47224-26B7-4AFC-BA77-20F6FC46B8ED}" destId="{8550F7F5-84DB-425E-AFC9-9E745449D0AB}" srcOrd="4" destOrd="0" presId="urn:microsoft.com/office/officeart/2005/8/layout/radial6"/>
    <dgm:cxn modelId="{C6BA6ED5-8809-4F05-BDA6-76CADE3EF413}" type="presParOf" srcId="{10A47224-26B7-4AFC-BA77-20F6FC46B8ED}" destId="{5FD9256D-8F2D-4691-B4C8-D46633619298}" srcOrd="5" destOrd="0" presId="urn:microsoft.com/office/officeart/2005/8/layout/radial6"/>
    <dgm:cxn modelId="{B447B956-7FAB-4CA7-BC2D-110C993B7B4C}" type="presParOf" srcId="{10A47224-26B7-4AFC-BA77-20F6FC46B8ED}" destId="{B35ABEA8-B3DE-4716-83DF-15B52249DE64}" srcOrd="6" destOrd="0" presId="urn:microsoft.com/office/officeart/2005/8/layout/radial6"/>
    <dgm:cxn modelId="{69174441-C344-4B24-BA3F-242C8BC145FF}" type="presParOf" srcId="{10A47224-26B7-4AFC-BA77-20F6FC46B8ED}" destId="{DFF69D93-A49C-4CFD-A5A8-F61222AF293D}" srcOrd="7" destOrd="0" presId="urn:microsoft.com/office/officeart/2005/8/layout/radial6"/>
    <dgm:cxn modelId="{A61D5276-73A0-46C4-9A78-78464E07F6B8}" type="presParOf" srcId="{10A47224-26B7-4AFC-BA77-20F6FC46B8ED}" destId="{E96F50BB-1F0B-4FA8-BEF4-BE5AB9F3C36B}" srcOrd="8" destOrd="0" presId="urn:microsoft.com/office/officeart/2005/8/layout/radial6"/>
    <dgm:cxn modelId="{654BD1B2-5F71-498C-AF8F-50386F0E7D12}" type="presParOf" srcId="{10A47224-26B7-4AFC-BA77-20F6FC46B8ED}" destId="{75D69AA0-DD84-4DB9-A37F-709F20706256}" srcOrd="9" destOrd="0" presId="urn:microsoft.com/office/officeart/2005/8/layout/radial6"/>
    <dgm:cxn modelId="{9B1AC5A9-5C36-4013-82E5-7091AFE1D481}" type="presParOf" srcId="{10A47224-26B7-4AFC-BA77-20F6FC46B8ED}" destId="{8F6E2F77-F052-4D95-919D-DF506A0483B8}" srcOrd="10" destOrd="0" presId="urn:microsoft.com/office/officeart/2005/8/layout/radial6"/>
    <dgm:cxn modelId="{D2A96F4B-5251-46F6-B589-264ECC37E64D}" type="presParOf" srcId="{10A47224-26B7-4AFC-BA77-20F6FC46B8ED}" destId="{1DA73B37-B338-4603-A923-15C304F71F2A}" srcOrd="11" destOrd="0" presId="urn:microsoft.com/office/officeart/2005/8/layout/radial6"/>
    <dgm:cxn modelId="{CCF16C30-9161-45B1-B511-01E672A3BB99}" type="presParOf" srcId="{10A47224-26B7-4AFC-BA77-20F6FC46B8ED}" destId="{9F3C9F10-A16E-4222-A1E7-4BE4D92AF7CD}" srcOrd="12" destOrd="0" presId="urn:microsoft.com/office/officeart/2005/8/layout/radial6"/>
    <dgm:cxn modelId="{8FAFAFF3-567E-4F93-B947-98497A4CBC88}" type="presParOf" srcId="{10A47224-26B7-4AFC-BA77-20F6FC46B8ED}" destId="{B2C3EAF8-7C82-489E-9037-D0213FBAEBC3}" srcOrd="13" destOrd="0" presId="urn:microsoft.com/office/officeart/2005/8/layout/radial6"/>
    <dgm:cxn modelId="{D000D3E2-44CB-4FE6-83CB-60308BA2117D}" type="presParOf" srcId="{10A47224-26B7-4AFC-BA77-20F6FC46B8ED}" destId="{9270F86B-8B60-4D0E-99ED-73172EE87A44}" srcOrd="14" destOrd="0" presId="urn:microsoft.com/office/officeart/2005/8/layout/radial6"/>
    <dgm:cxn modelId="{5F49E5C1-3F33-42BE-9951-E738AE416EC4}" type="presParOf" srcId="{10A47224-26B7-4AFC-BA77-20F6FC46B8ED}" destId="{50570149-D602-4A74-A472-1F4A9A888B17}" srcOrd="15" destOrd="0" presId="urn:microsoft.com/office/officeart/2005/8/layout/radial6"/>
    <dgm:cxn modelId="{9F336199-183B-4C7D-B64B-ED50759D01FF}" type="presParOf" srcId="{10A47224-26B7-4AFC-BA77-20F6FC46B8ED}" destId="{AC3CB020-9BE8-4015-BB96-F43FC9F16C7F}" srcOrd="16" destOrd="0" presId="urn:microsoft.com/office/officeart/2005/8/layout/radial6"/>
    <dgm:cxn modelId="{6154A195-C16D-4C36-906B-961E5FFB49C2}" type="presParOf" srcId="{10A47224-26B7-4AFC-BA77-20F6FC46B8ED}" destId="{6431965C-F2E2-48CE-B1EB-57FD016A78F0}" srcOrd="17" destOrd="0" presId="urn:microsoft.com/office/officeart/2005/8/layout/radial6"/>
    <dgm:cxn modelId="{730427F0-3556-436D-9D2B-C1092B37E185}" type="presParOf" srcId="{10A47224-26B7-4AFC-BA77-20F6FC46B8ED}" destId="{6A1CEABE-1854-4A25-8856-33254CC50868}" srcOrd="18" destOrd="0" presId="urn:microsoft.com/office/officeart/2005/8/layout/radial6"/>
    <dgm:cxn modelId="{7A735871-6155-4063-85EB-7F94996562C0}" type="presParOf" srcId="{10A47224-26B7-4AFC-BA77-20F6FC46B8ED}" destId="{F482D9FE-7FC3-4FE0-AAAE-E72F4A784140}" srcOrd="19" destOrd="0" presId="urn:microsoft.com/office/officeart/2005/8/layout/radial6"/>
    <dgm:cxn modelId="{1FF5E9E7-EBCE-443E-BE1C-3A6A41BFAC39}" type="presParOf" srcId="{10A47224-26B7-4AFC-BA77-20F6FC46B8ED}" destId="{AE7050EE-3A40-45EC-A763-124221377006}" srcOrd="20" destOrd="0" presId="urn:microsoft.com/office/officeart/2005/8/layout/radial6"/>
    <dgm:cxn modelId="{11D7FDE6-28A8-4807-B0AD-DA8E3F00B841}" type="presParOf" srcId="{10A47224-26B7-4AFC-BA77-20F6FC46B8ED}" destId="{08ABE74C-2B0D-4BA2-93EE-FB540B68146D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4C50A4-AE8F-45A3-AAF6-16A064FB1AB5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7CB75B64-E489-4A77-AA5C-028549BA6106}" type="pres">
      <dgm:prSet presAssocID="{524C50A4-AE8F-45A3-AAF6-16A064FB1A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A1BE72BC-AF2E-4868-A94D-FED6F335BD0E}" type="presOf" srcId="{524C50A4-AE8F-45A3-AAF6-16A064FB1AB5}" destId="{7CB75B64-E489-4A77-AA5C-028549BA61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F7FE66-5FB0-4A28-B7B8-69BC3CD18795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23527AEE-7602-497D-8EE6-65E40633A7B2}">
      <dgm:prSet phldrT="[Κείμενο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ΕΚΠΑΙΔΕΥΤΙΚΟ ΥΛΙΚΟ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645F82-9562-410F-A2E9-3B459AC49200}" type="parTrans" cxnId="{EAF98FA0-1F38-4C14-8E62-6DCB84B0D2EA}">
      <dgm:prSet/>
      <dgm:spPr/>
      <dgm:t>
        <a:bodyPr/>
        <a:lstStyle/>
        <a:p>
          <a:endParaRPr lang="el-GR"/>
        </a:p>
      </dgm:t>
    </dgm:pt>
    <dgm:pt modelId="{5D1B4855-0F97-420B-B94C-F165569C9A3E}" type="sibTrans" cxnId="{EAF98FA0-1F38-4C14-8E62-6DCB84B0D2EA}">
      <dgm:prSet/>
      <dgm:spPr/>
      <dgm:t>
        <a:bodyPr/>
        <a:lstStyle/>
        <a:p>
          <a:endParaRPr lang="el-GR"/>
        </a:p>
      </dgm:t>
    </dgm:pt>
    <dgm:pt modelId="{00D9EDA5-F507-44C1-A403-3D3B0493C2E2}">
      <dgm:prSet phldrT="[Κείμενο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dirty="0" smtClean="0"/>
            <a:t>Να υποστηρίζει και να υποβοηθά τη μάθηση με βάση τη μεθοδολογία της ΕξΑΕ </a:t>
          </a:r>
          <a:endParaRPr lang="el-GR" dirty="0"/>
        </a:p>
      </dgm:t>
    </dgm:pt>
    <dgm:pt modelId="{1FBA9C0A-52EA-4386-B5D6-93F365BE287C}" type="parTrans" cxnId="{3BDA0D3B-9E4D-425A-AC76-6F159D98069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l-GR"/>
        </a:p>
      </dgm:t>
    </dgm:pt>
    <dgm:pt modelId="{F74A2504-3113-40F0-9BAE-AAB3EC888351}" type="sibTrans" cxnId="{3BDA0D3B-9E4D-425A-AC76-6F159D98069A}">
      <dgm:prSet/>
      <dgm:spPr/>
      <dgm:t>
        <a:bodyPr/>
        <a:lstStyle/>
        <a:p>
          <a:endParaRPr lang="el-GR"/>
        </a:p>
      </dgm:t>
    </dgm:pt>
    <dgm:pt modelId="{DC6A0BF7-79BD-4942-B673-AA3BCEB19E0F}">
      <dgm:prSet/>
      <dgm:spPr>
        <a:solidFill>
          <a:srgbClr val="844B3C"/>
        </a:solidFill>
      </dgm:spPr>
      <dgm:t>
        <a:bodyPr/>
        <a:lstStyle/>
        <a:p>
          <a:r>
            <a:rPr lang="el-GR" dirty="0" smtClean="0"/>
            <a:t>Επίτευξη μαθησιακής προόδου μέσα από αλληλεπίδραση των εκπαιδευόμενων με το εκπαιδευτικό υλικό </a:t>
          </a:r>
          <a:endParaRPr lang="el-GR" dirty="0"/>
        </a:p>
      </dgm:t>
    </dgm:pt>
    <dgm:pt modelId="{692B86AF-8188-452C-AD74-45A36B54832A}" type="parTrans" cxnId="{5AA6A6DF-0C3E-4C9D-B5CF-6B7CA62CB941}">
      <dgm:prSet/>
      <dgm:spPr>
        <a:solidFill>
          <a:srgbClr val="844B3C"/>
        </a:solidFill>
      </dgm:spPr>
      <dgm:t>
        <a:bodyPr/>
        <a:lstStyle/>
        <a:p>
          <a:endParaRPr lang="el-GR"/>
        </a:p>
      </dgm:t>
    </dgm:pt>
    <dgm:pt modelId="{8F0D8508-5B08-4699-98F9-1FE992592E75}" type="sibTrans" cxnId="{5AA6A6DF-0C3E-4C9D-B5CF-6B7CA62CB941}">
      <dgm:prSet/>
      <dgm:spPr/>
      <dgm:t>
        <a:bodyPr/>
        <a:lstStyle/>
        <a:p>
          <a:endParaRPr lang="el-GR"/>
        </a:p>
      </dgm:t>
    </dgm:pt>
    <dgm:pt modelId="{AD3974E4-3ED1-45E1-931E-878F203ADAB5}" type="pres">
      <dgm:prSet presAssocID="{77F7FE66-5FB0-4A28-B7B8-69BC3CD1879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687D6B6-469F-4D3F-8C95-E25EDFE807A1}" type="pres">
      <dgm:prSet presAssocID="{23527AEE-7602-497D-8EE6-65E40633A7B2}" presName="centerShape" presStyleLbl="node0" presStyleIdx="0" presStyleCnt="1" custScaleX="109016" custScaleY="72423" custLinFactNeighborX="206" custLinFactNeighborY="-16439"/>
      <dgm:spPr/>
      <dgm:t>
        <a:bodyPr/>
        <a:lstStyle/>
        <a:p>
          <a:endParaRPr lang="el-GR"/>
        </a:p>
      </dgm:t>
    </dgm:pt>
    <dgm:pt modelId="{ADEFE2F7-CCF5-418A-9F0E-BF542677F2DD}" type="pres">
      <dgm:prSet presAssocID="{1FBA9C0A-52EA-4386-B5D6-93F365BE287C}" presName="parTrans" presStyleLbl="bgSibTrans2D1" presStyleIdx="0" presStyleCnt="2" custAng="21258057" custLinFactNeighborX="19010" custLinFactNeighborY="-56492"/>
      <dgm:spPr/>
      <dgm:t>
        <a:bodyPr/>
        <a:lstStyle/>
        <a:p>
          <a:endParaRPr lang="el-GR"/>
        </a:p>
      </dgm:t>
    </dgm:pt>
    <dgm:pt modelId="{E6BE577D-CAAD-4DAB-9DEC-4DF58073FF5B}" type="pres">
      <dgm:prSet presAssocID="{00D9EDA5-F507-44C1-A403-3D3B0493C2E2}" presName="node" presStyleLbl="node1" presStyleIdx="0" presStyleCnt="2" custScaleX="114394" custScaleY="72073" custRadScaleRad="107457" custRadScaleInc="47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D626A1-FF84-4D90-B9EF-AC06FBEE6CE5}" type="pres">
      <dgm:prSet presAssocID="{692B86AF-8188-452C-AD74-45A36B54832A}" presName="parTrans" presStyleLbl="bgSibTrans2D1" presStyleIdx="1" presStyleCnt="2" custAng="224786" custLinFactNeighborX="-35666" custLinFactNeighborY="-74657"/>
      <dgm:spPr/>
      <dgm:t>
        <a:bodyPr/>
        <a:lstStyle/>
        <a:p>
          <a:endParaRPr lang="el-GR"/>
        </a:p>
      </dgm:t>
    </dgm:pt>
    <dgm:pt modelId="{F29E9F42-344E-48BC-A69C-FC1CE976D957}" type="pres">
      <dgm:prSet presAssocID="{DC6A0BF7-79BD-4942-B673-AA3BCEB19E0F}" presName="node" presStyleLbl="node1" presStyleIdx="1" presStyleCnt="2" custScaleX="118622" custScaleY="94288" custRadScaleRad="104349" custRadScaleInc="-24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099A6BE-F7EA-4529-AA86-CD8A0E64C0E6}" type="presOf" srcId="{23527AEE-7602-497D-8EE6-65E40633A7B2}" destId="{A687D6B6-469F-4D3F-8C95-E25EDFE807A1}" srcOrd="0" destOrd="0" presId="urn:microsoft.com/office/officeart/2005/8/layout/radial4"/>
    <dgm:cxn modelId="{EF3593A0-846D-4EA0-B2F1-B94B316A9791}" type="presOf" srcId="{00D9EDA5-F507-44C1-A403-3D3B0493C2E2}" destId="{E6BE577D-CAAD-4DAB-9DEC-4DF58073FF5B}" srcOrd="0" destOrd="0" presId="urn:microsoft.com/office/officeart/2005/8/layout/radial4"/>
    <dgm:cxn modelId="{4019E0C2-1A4A-4C3D-BF80-C9C6C6F53796}" type="presOf" srcId="{77F7FE66-5FB0-4A28-B7B8-69BC3CD18795}" destId="{AD3974E4-3ED1-45E1-931E-878F203ADAB5}" srcOrd="0" destOrd="0" presId="urn:microsoft.com/office/officeart/2005/8/layout/radial4"/>
    <dgm:cxn modelId="{10592533-903D-4FDF-A9D3-1CC0567EFFD8}" type="presOf" srcId="{692B86AF-8188-452C-AD74-45A36B54832A}" destId="{29D626A1-FF84-4D90-B9EF-AC06FBEE6CE5}" srcOrd="0" destOrd="0" presId="urn:microsoft.com/office/officeart/2005/8/layout/radial4"/>
    <dgm:cxn modelId="{EAF98FA0-1F38-4C14-8E62-6DCB84B0D2EA}" srcId="{77F7FE66-5FB0-4A28-B7B8-69BC3CD18795}" destId="{23527AEE-7602-497D-8EE6-65E40633A7B2}" srcOrd="0" destOrd="0" parTransId="{BA645F82-9562-410F-A2E9-3B459AC49200}" sibTransId="{5D1B4855-0F97-420B-B94C-F165569C9A3E}"/>
    <dgm:cxn modelId="{77CC347F-0A7B-4B8A-A0CA-6CBCDE5BD848}" type="presOf" srcId="{DC6A0BF7-79BD-4942-B673-AA3BCEB19E0F}" destId="{F29E9F42-344E-48BC-A69C-FC1CE976D957}" srcOrd="0" destOrd="0" presId="urn:microsoft.com/office/officeart/2005/8/layout/radial4"/>
    <dgm:cxn modelId="{3BDA0D3B-9E4D-425A-AC76-6F159D98069A}" srcId="{23527AEE-7602-497D-8EE6-65E40633A7B2}" destId="{00D9EDA5-F507-44C1-A403-3D3B0493C2E2}" srcOrd="0" destOrd="0" parTransId="{1FBA9C0A-52EA-4386-B5D6-93F365BE287C}" sibTransId="{F74A2504-3113-40F0-9BAE-AAB3EC888351}"/>
    <dgm:cxn modelId="{CE4F19B6-B670-4CDF-BF9E-02E75074AAF4}" type="presOf" srcId="{1FBA9C0A-52EA-4386-B5D6-93F365BE287C}" destId="{ADEFE2F7-CCF5-418A-9F0E-BF542677F2DD}" srcOrd="0" destOrd="0" presId="urn:microsoft.com/office/officeart/2005/8/layout/radial4"/>
    <dgm:cxn modelId="{5AA6A6DF-0C3E-4C9D-B5CF-6B7CA62CB941}" srcId="{23527AEE-7602-497D-8EE6-65E40633A7B2}" destId="{DC6A0BF7-79BD-4942-B673-AA3BCEB19E0F}" srcOrd="1" destOrd="0" parTransId="{692B86AF-8188-452C-AD74-45A36B54832A}" sibTransId="{8F0D8508-5B08-4699-98F9-1FE992592E75}"/>
    <dgm:cxn modelId="{723B2E1F-FE64-4301-906C-550E5E5D40A8}" type="presParOf" srcId="{AD3974E4-3ED1-45E1-931E-878F203ADAB5}" destId="{A687D6B6-469F-4D3F-8C95-E25EDFE807A1}" srcOrd="0" destOrd="0" presId="urn:microsoft.com/office/officeart/2005/8/layout/radial4"/>
    <dgm:cxn modelId="{CF550261-D338-401C-A188-34F969BDBD97}" type="presParOf" srcId="{AD3974E4-3ED1-45E1-931E-878F203ADAB5}" destId="{ADEFE2F7-CCF5-418A-9F0E-BF542677F2DD}" srcOrd="1" destOrd="0" presId="urn:microsoft.com/office/officeart/2005/8/layout/radial4"/>
    <dgm:cxn modelId="{8124DF78-6AB0-48CB-A335-6E637C310CC9}" type="presParOf" srcId="{AD3974E4-3ED1-45E1-931E-878F203ADAB5}" destId="{E6BE577D-CAAD-4DAB-9DEC-4DF58073FF5B}" srcOrd="2" destOrd="0" presId="urn:microsoft.com/office/officeart/2005/8/layout/radial4"/>
    <dgm:cxn modelId="{BDBFDA97-81E5-4F41-9DB9-903B44FC3F86}" type="presParOf" srcId="{AD3974E4-3ED1-45E1-931E-878F203ADAB5}" destId="{29D626A1-FF84-4D90-B9EF-AC06FBEE6CE5}" srcOrd="3" destOrd="0" presId="urn:microsoft.com/office/officeart/2005/8/layout/radial4"/>
    <dgm:cxn modelId="{7EE2DFFC-4E44-4942-AEC9-D53FBD08F655}" type="presParOf" srcId="{AD3974E4-3ED1-45E1-931E-878F203ADAB5}" destId="{F29E9F42-344E-48BC-A69C-FC1CE976D95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286676" cy="461235"/>
        </a:xfrm>
        <a:prstGeom prst="roundRect">
          <a:avLst/>
        </a:prstGeom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Σχεδιασμός Εκπαιδευτικού Υλικού</a:t>
          </a:r>
          <a:endParaRPr lang="en-GB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286676" cy="461235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1633CF-15E0-444D-93E0-56C958379F98}">
      <dsp:nvSpPr>
        <dsp:cNvPr id="0" name=""/>
        <dsp:cNvSpPr/>
      </dsp:nvSpPr>
      <dsp:spPr>
        <a:xfrm>
          <a:off x="2475" y="217817"/>
          <a:ext cx="2413393" cy="690941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bg1"/>
              </a:solidFill>
            </a:rPr>
            <a:t>ΑΡΧΕΣ ΣΧΕΔΙΑΣΜΟΥ Ε.Υ.</a:t>
          </a:r>
          <a:endParaRPr lang="el-GR" sz="1900" b="1" kern="1200" dirty="0">
            <a:solidFill>
              <a:schemeClr val="bg1"/>
            </a:solidFill>
          </a:endParaRPr>
        </a:p>
      </dsp:txBody>
      <dsp:txXfrm>
        <a:off x="2475" y="217817"/>
        <a:ext cx="2413393" cy="690941"/>
      </dsp:txXfrm>
    </dsp:sp>
    <dsp:sp modelId="{E51AC718-BEBC-4455-8850-740A75658BF6}">
      <dsp:nvSpPr>
        <dsp:cNvPr id="0" name=""/>
        <dsp:cNvSpPr/>
      </dsp:nvSpPr>
      <dsp:spPr>
        <a:xfrm>
          <a:off x="2475" y="908758"/>
          <a:ext cx="2413393" cy="333792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0" kern="1200" dirty="0" smtClean="0">
              <a:solidFill>
                <a:schemeClr val="tx1"/>
              </a:solidFill>
            </a:rPr>
            <a:t>Αρχές κατά τον </a:t>
          </a:r>
          <a:r>
            <a:rPr lang="en-US" sz="1900" b="1" kern="1200" dirty="0" smtClean="0">
              <a:solidFill>
                <a:schemeClr val="accent1">
                  <a:lumMod val="50000"/>
                </a:schemeClr>
              </a:solidFill>
            </a:rPr>
            <a:t>Holmberg</a:t>
          </a:r>
          <a:endParaRPr lang="el-GR" sz="19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0" kern="1200" dirty="0" smtClean="0">
              <a:solidFill>
                <a:schemeClr val="tx1"/>
              </a:solidFill>
            </a:rPr>
            <a:t>θεωρία της προοδευτικής κατανόησης του </a:t>
          </a:r>
          <a:r>
            <a:rPr lang="en-US" sz="1900" b="1" kern="1200" dirty="0" smtClean="0">
              <a:solidFill>
                <a:schemeClr val="accent1">
                  <a:lumMod val="50000"/>
                </a:schemeClr>
              </a:solidFill>
            </a:rPr>
            <a:t>Reigeluth</a:t>
          </a:r>
          <a:endParaRPr lang="el-GR" sz="19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0" kern="1200" dirty="0" smtClean="0">
              <a:solidFill>
                <a:schemeClr val="tx1"/>
              </a:solidFill>
            </a:rPr>
            <a:t>Οι αρχές της        Γ.Θ. Π. Μ. του </a:t>
          </a:r>
          <a:r>
            <a:rPr lang="en-US" sz="1900" b="1" kern="1200" dirty="0" smtClean="0">
              <a:solidFill>
                <a:schemeClr val="accent1">
                  <a:lumMod val="50000"/>
                </a:schemeClr>
              </a:solidFill>
            </a:rPr>
            <a:t>Mayer</a:t>
          </a:r>
          <a:endParaRPr lang="el-GR" sz="19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0" kern="1200" dirty="0" smtClean="0">
              <a:solidFill>
                <a:schemeClr val="tx1"/>
              </a:solidFill>
            </a:rPr>
            <a:t>Το μοντέλο των </a:t>
          </a:r>
          <a:r>
            <a:rPr lang="en-US" sz="1900" b="1" kern="1200" dirty="0" smtClean="0">
              <a:solidFill>
                <a:schemeClr val="accent1">
                  <a:lumMod val="50000"/>
                </a:schemeClr>
              </a:solidFill>
            </a:rPr>
            <a:t>West</a:t>
          </a:r>
          <a:r>
            <a:rPr lang="el-GR" sz="1900" b="1" kern="1200" dirty="0" smtClean="0">
              <a:solidFill>
                <a:schemeClr val="tx1"/>
              </a:solidFill>
            </a:rPr>
            <a:t> </a:t>
          </a:r>
          <a:r>
            <a:rPr lang="el-GR" sz="1900" b="1" kern="1200" dirty="0" smtClean="0">
              <a:solidFill>
                <a:schemeClr val="accent1">
                  <a:lumMod val="50000"/>
                </a:schemeClr>
              </a:solidFill>
            </a:rPr>
            <a:t>–</a:t>
          </a:r>
          <a:r>
            <a:rPr lang="el-GR" sz="1900" b="1" kern="1200" dirty="0" smtClean="0">
              <a:solidFill>
                <a:schemeClr val="tx1"/>
              </a:solidFill>
            </a:rPr>
            <a:t> </a:t>
          </a:r>
          <a:r>
            <a:rPr lang="el-GR" sz="1900" b="1" kern="1200" dirty="0" smtClean="0">
              <a:solidFill>
                <a:schemeClr val="accent1">
                  <a:lumMod val="50000"/>
                </a:schemeClr>
              </a:solidFill>
            </a:rPr>
            <a:t>Λιοναράκη</a:t>
          </a:r>
          <a:endParaRPr lang="el-GR" sz="1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475" y="908758"/>
        <a:ext cx="2413393" cy="3337920"/>
      </dsp:txXfrm>
    </dsp:sp>
    <dsp:sp modelId="{B17F7A96-393F-40FC-9738-AE1F4C820053}">
      <dsp:nvSpPr>
        <dsp:cNvPr id="0" name=""/>
        <dsp:cNvSpPr/>
      </dsp:nvSpPr>
      <dsp:spPr>
        <a:xfrm>
          <a:off x="2753743" y="217817"/>
          <a:ext cx="2413393" cy="690941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ΘΕΩΡΙΕΣ ΜΑΘΗΣΗΣ</a:t>
          </a:r>
          <a:endParaRPr lang="el-GR" sz="1900" b="1" kern="1200" dirty="0"/>
        </a:p>
      </dsp:txBody>
      <dsp:txXfrm>
        <a:off x="2753743" y="217817"/>
        <a:ext cx="2413393" cy="690941"/>
      </dsp:txXfrm>
    </dsp:sp>
    <dsp:sp modelId="{7642DDAC-FEA6-459F-87F4-6E7E8C329AEB}">
      <dsp:nvSpPr>
        <dsp:cNvPr id="0" name=""/>
        <dsp:cNvSpPr/>
      </dsp:nvSpPr>
      <dsp:spPr>
        <a:xfrm>
          <a:off x="2753743" y="908758"/>
          <a:ext cx="2413393" cy="333792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Συμπεριφορισμός</a:t>
          </a:r>
          <a:endParaRPr lang="el-GR" sz="1900" kern="1200" dirty="0">
            <a:solidFill>
              <a:schemeClr val="accent6">
                <a:lumMod val="50000"/>
              </a:schemeClr>
            </a:solidFill>
            <a:effectLst/>
            <a:latin typeface="+mn-lt"/>
          </a:endParaRPr>
        </a:p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900" kern="1200" dirty="0">
            <a:solidFill>
              <a:schemeClr val="accent6">
                <a:lumMod val="50000"/>
              </a:schemeClr>
            </a:solidFill>
            <a:latin typeface="+mn-lt"/>
          </a:endParaRPr>
        </a:p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Γνωστικές Θεωρίες</a:t>
          </a:r>
          <a:endParaRPr lang="en-GB" sz="1900" b="1" kern="1200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900" b="1" kern="1200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Κοινωνικός </a:t>
          </a:r>
          <a:r>
            <a:rPr lang="el-GR" sz="1900" b="1" kern="1200" dirty="0" err="1" smtClean="0">
              <a:solidFill>
                <a:schemeClr val="accent6">
                  <a:lumMod val="50000"/>
                </a:schemeClr>
              </a:solidFill>
              <a:effectLst/>
              <a:latin typeface="+mn-lt"/>
              <a:cs typeface="Times New Roman" pitchFamily="18" charset="0"/>
            </a:rPr>
            <a:t>Εποικοδομητισμός</a:t>
          </a:r>
          <a:endParaRPr lang="en-GB" sz="1900" b="1" kern="1200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  <a:p>
          <a:pPr marL="171450" lvl="1" indent="-171450" algn="ctr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900" b="1" kern="1200" dirty="0">
            <a:solidFill>
              <a:schemeClr val="accent6">
                <a:lumMod val="50000"/>
              </a:schemeClr>
            </a:solidFill>
            <a:effectLst/>
            <a:latin typeface="+mn-lt"/>
            <a:cs typeface="Times New Roman" pitchFamily="18" charset="0"/>
          </a:endParaRPr>
        </a:p>
      </dsp:txBody>
      <dsp:txXfrm>
        <a:off x="2753743" y="908758"/>
        <a:ext cx="2413393" cy="3337920"/>
      </dsp:txXfrm>
    </dsp:sp>
    <dsp:sp modelId="{00494131-ECCA-4E3D-A3C3-4D4C3463E4B3}">
      <dsp:nvSpPr>
        <dsp:cNvPr id="0" name=""/>
        <dsp:cNvSpPr/>
      </dsp:nvSpPr>
      <dsp:spPr>
        <a:xfrm>
          <a:off x="5505011" y="217817"/>
          <a:ext cx="2413393" cy="690941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ΔΙΔΑΚΤΙΚΗ ΤΗΣ ΤΟΠΙΚΗΣ ΙΣΤΟΡΙΑΣ</a:t>
          </a:r>
          <a:endParaRPr lang="el-GR" sz="1900" b="1" kern="1200" dirty="0"/>
        </a:p>
      </dsp:txBody>
      <dsp:txXfrm>
        <a:off x="5505011" y="217817"/>
        <a:ext cx="2413393" cy="690941"/>
      </dsp:txXfrm>
    </dsp:sp>
    <dsp:sp modelId="{A1084C35-7417-425C-951D-C1A18C7A257B}">
      <dsp:nvSpPr>
        <dsp:cNvPr id="0" name=""/>
        <dsp:cNvSpPr/>
      </dsp:nvSpPr>
      <dsp:spPr>
        <a:xfrm>
          <a:off x="5505011" y="908758"/>
          <a:ext cx="2413393" cy="333792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Εφαρμογή της ιστορικής μεθόδου</a:t>
          </a:r>
          <a:endParaRPr lang="el-GR" sz="190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90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Αξιοποίηση και κριτική χρήση πηγών </a:t>
          </a:r>
          <a:endParaRPr lang="el-GR" sz="190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90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Μέθοδος </a:t>
          </a:r>
          <a:r>
            <a:rPr lang="en-US" sz="1900" kern="1200" dirty="0" smtClean="0"/>
            <a:t>project</a:t>
          </a:r>
          <a:endParaRPr lang="el-GR" sz="1900" kern="1200" dirty="0"/>
        </a:p>
      </dsp:txBody>
      <dsp:txXfrm>
        <a:off x="5505011" y="908758"/>
        <a:ext cx="2413393" cy="333792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Υλοποίηση Εκπαιδευτικού Υλικού</a:t>
          </a:r>
          <a:endParaRPr lang="en-GB" sz="2800" b="1" kern="1200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14"/>
        <a:ext cx="7286676" cy="461235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ECE3BA-C6D4-4C8C-97E5-B1F1D3074AA4}">
      <dsp:nvSpPr>
        <dsp:cNvPr id="0" name=""/>
        <dsp:cNvSpPr/>
      </dsp:nvSpPr>
      <dsp:spPr>
        <a:xfrm>
          <a:off x="1454253" y="187861"/>
          <a:ext cx="3728332" cy="129480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C50F4-AA2C-4A49-B6DC-28CCC0D3B024}">
      <dsp:nvSpPr>
        <dsp:cNvPr id="0" name=""/>
        <dsp:cNvSpPr/>
      </dsp:nvSpPr>
      <dsp:spPr>
        <a:xfrm>
          <a:off x="2962927" y="3358389"/>
          <a:ext cx="722544" cy="462428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61758F-C618-492A-9C97-347DD890C859}">
      <dsp:nvSpPr>
        <dsp:cNvPr id="0" name=""/>
        <dsp:cNvSpPr/>
      </dsp:nvSpPr>
      <dsp:spPr>
        <a:xfrm>
          <a:off x="576055" y="3499542"/>
          <a:ext cx="5640290" cy="867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ΣΥΝΘΕΣΗ ΝΕΟΥ ΕΚΠΑΙΔΕΥΤΙΚΟΥ ΥΛΙΚΟΥ</a:t>
          </a:r>
          <a:endParaRPr lang="el-GR" sz="2400" b="1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055" y="3499542"/>
        <a:ext cx="5640290" cy="867054"/>
      </dsp:txXfrm>
    </dsp:sp>
    <dsp:sp modelId="{EEB1AC63-52C2-4AE5-AA15-EED198DD350C}">
      <dsp:nvSpPr>
        <dsp:cNvPr id="0" name=""/>
        <dsp:cNvSpPr/>
      </dsp:nvSpPr>
      <dsp:spPr>
        <a:xfrm>
          <a:off x="2359909" y="1582662"/>
          <a:ext cx="2200257" cy="130058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Εργαλεία ΤΠΕ </a:t>
          </a:r>
          <a:endParaRPr lang="el-GR" sz="2400" b="1" kern="1200" dirty="0"/>
        </a:p>
      </dsp:txBody>
      <dsp:txXfrm>
        <a:off x="2359909" y="1582662"/>
        <a:ext cx="2200257" cy="1300581"/>
      </dsp:txXfrm>
    </dsp:sp>
    <dsp:sp modelId="{0EC94255-5AD9-40A4-B1F3-D04519CACC0A}">
      <dsp:nvSpPr>
        <dsp:cNvPr id="0" name=""/>
        <dsp:cNvSpPr/>
      </dsp:nvSpPr>
      <dsp:spPr>
        <a:xfrm>
          <a:off x="1751854" y="606937"/>
          <a:ext cx="1555091" cy="1300581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Έρευνα</a:t>
          </a:r>
          <a:endParaRPr lang="el-GR" sz="2400" b="1" kern="1200" dirty="0"/>
        </a:p>
      </dsp:txBody>
      <dsp:txXfrm>
        <a:off x="1751854" y="606937"/>
        <a:ext cx="1555091" cy="1300581"/>
      </dsp:txXfrm>
    </dsp:sp>
    <dsp:sp modelId="{6F6034B3-EC8D-4541-A4E9-04202F842BB1}">
      <dsp:nvSpPr>
        <dsp:cNvPr id="0" name=""/>
        <dsp:cNvSpPr/>
      </dsp:nvSpPr>
      <dsp:spPr>
        <a:xfrm>
          <a:off x="2869563" y="292486"/>
          <a:ext cx="1978638" cy="1300581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Συλλογή πηγών</a:t>
          </a:r>
          <a:endParaRPr lang="el-GR" sz="2400" b="1" kern="1200" dirty="0"/>
        </a:p>
      </dsp:txBody>
      <dsp:txXfrm>
        <a:off x="2869563" y="292486"/>
        <a:ext cx="1978638" cy="1300581"/>
      </dsp:txXfrm>
    </dsp:sp>
    <dsp:sp modelId="{C1202FB2-B0A4-4FEA-86C1-0EE759824559}">
      <dsp:nvSpPr>
        <dsp:cNvPr id="0" name=""/>
        <dsp:cNvSpPr/>
      </dsp:nvSpPr>
      <dsp:spPr>
        <a:xfrm>
          <a:off x="1247805" y="87782"/>
          <a:ext cx="4478270" cy="323700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Εκπαιδευτικού Υλικού</a:t>
          </a:r>
          <a:endParaRPr lang="en-GB" sz="2800" b="1" kern="1200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14"/>
        <a:ext cx="7286676" cy="461235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Χωροευαίσθητου παιχνιδιού ΕΠ</a:t>
          </a:r>
          <a:endParaRPr lang="en-GB" sz="2800" b="1" kern="1200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14"/>
        <a:ext cx="7286676" cy="461235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chemeClr val="accent1">
            <a:lumMod val="75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Παρουσίαση Χωροευαίσθητου παιχνιδιού ΕΠ</a:t>
          </a:r>
          <a:endParaRPr lang="en-GB" sz="2800" b="1" kern="1200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14"/>
        <a:ext cx="7286676" cy="461235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Μεθοδολογία Έρευνας 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Μεθοδολογία Έρευνας 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Μεθοδολογία Έρευνας 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954332-70E7-4EF4-963E-0BEC080537E6}">
      <dsp:nvSpPr>
        <dsp:cNvPr id="0" name=""/>
        <dsp:cNvSpPr/>
      </dsp:nvSpPr>
      <dsp:spPr>
        <a:xfrm rot="5400000">
          <a:off x="4141792" y="-1460404"/>
          <a:ext cx="1247892" cy="44854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Καλές πρακτικές για τη δημιουργία </a:t>
          </a:r>
          <a:r>
            <a:rPr lang="el-GR" sz="1800" b="1" kern="1200" dirty="0" smtClean="0"/>
            <a:t>διαδραστικού</a:t>
          </a:r>
          <a:r>
            <a:rPr lang="el-GR" sz="1800" kern="1200" dirty="0" smtClean="0"/>
            <a:t> </a:t>
          </a:r>
          <a:r>
            <a:rPr lang="el-GR" sz="1800" b="1" kern="1200" dirty="0" smtClean="0"/>
            <a:t>ΕΥ</a:t>
          </a:r>
          <a:r>
            <a:rPr lang="el-GR" sz="1800" kern="1200" dirty="0" smtClean="0"/>
            <a:t> για </a:t>
          </a:r>
          <a:r>
            <a:rPr lang="el-GR" sz="1800" b="1" kern="1200" dirty="0" smtClean="0"/>
            <a:t>ΕξΑΕ</a:t>
          </a:r>
          <a:r>
            <a:rPr lang="en-US" sz="1800" b="1" kern="1200" dirty="0" smtClean="0"/>
            <a:t> </a:t>
          </a:r>
          <a:r>
            <a:rPr lang="el-GR" sz="1800" b="0" kern="1200" dirty="0" smtClean="0"/>
            <a:t>για</a:t>
          </a:r>
          <a:r>
            <a:rPr lang="el-GR" sz="1800" kern="1200" dirty="0" smtClean="0"/>
            <a:t> μαθητές δευτεροβάθμιας </a:t>
          </a:r>
          <a:endParaRPr lang="el-GR" sz="1800" kern="1200" dirty="0"/>
        </a:p>
      </dsp:txBody>
      <dsp:txXfrm rot="5400000">
        <a:off x="4141792" y="-1460404"/>
        <a:ext cx="1247892" cy="4485401"/>
      </dsp:txXfrm>
    </dsp:sp>
    <dsp:sp modelId="{C6CA78F0-3996-42FF-83B4-D89B562F9E76}">
      <dsp:nvSpPr>
        <dsp:cNvPr id="0" name=""/>
        <dsp:cNvSpPr/>
      </dsp:nvSpPr>
      <dsp:spPr>
        <a:xfrm>
          <a:off x="0" y="2363"/>
          <a:ext cx="2523038" cy="1559866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ΕΚΠΑΙΔΕΥΤΙΚΟ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ΕΠΙΠΕΔΟ</a:t>
          </a:r>
          <a:endParaRPr lang="el-GR" sz="2700" kern="1200" dirty="0"/>
        </a:p>
      </dsp:txBody>
      <dsp:txXfrm>
        <a:off x="0" y="2363"/>
        <a:ext cx="2523038" cy="1559866"/>
      </dsp:txXfrm>
    </dsp:sp>
    <dsp:sp modelId="{8891B271-668B-4E1E-87B4-33A3D479FD71}">
      <dsp:nvSpPr>
        <dsp:cNvPr id="0" name=""/>
        <dsp:cNvSpPr/>
      </dsp:nvSpPr>
      <dsp:spPr>
        <a:xfrm rot="5400000">
          <a:off x="4141792" y="177455"/>
          <a:ext cx="1247892" cy="44854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0" kern="1200" dirty="0" smtClean="0"/>
            <a:t>Εμπλουτισμός  της ερευνητικής  βιβλιογραφίας για την </a:t>
          </a:r>
          <a:r>
            <a:rPr lang="el-GR" sz="1800" b="1" kern="1200" dirty="0" smtClean="0"/>
            <a:t>αποτίμηση ΕΥ </a:t>
          </a:r>
          <a:r>
            <a:rPr lang="el-GR" sz="1800" b="0" kern="1200" dirty="0" smtClean="0"/>
            <a:t>και</a:t>
          </a:r>
          <a:r>
            <a:rPr lang="el-GR" sz="1800" b="1" kern="1200" dirty="0" smtClean="0"/>
            <a:t> </a:t>
          </a:r>
          <a:r>
            <a:rPr lang="el-GR" sz="1800" b="0" kern="1200" dirty="0" smtClean="0"/>
            <a:t>του</a:t>
          </a:r>
          <a:r>
            <a:rPr lang="el-GR" sz="1800" b="1" kern="1200" dirty="0" smtClean="0"/>
            <a:t> χωροευαίσθητου παιχνιδιού ΕΠ.</a:t>
          </a:r>
          <a:endParaRPr lang="el-GR" sz="1800" b="0" kern="1200" dirty="0" smtClean="0"/>
        </a:p>
      </dsp:txBody>
      <dsp:txXfrm rot="5400000">
        <a:off x="4141792" y="177455"/>
        <a:ext cx="1247892" cy="4485401"/>
      </dsp:txXfrm>
    </dsp:sp>
    <dsp:sp modelId="{1C4C4A5D-A280-4D00-9586-2E01FB1AB691}">
      <dsp:nvSpPr>
        <dsp:cNvPr id="0" name=""/>
        <dsp:cNvSpPr/>
      </dsp:nvSpPr>
      <dsp:spPr>
        <a:xfrm>
          <a:off x="0" y="1640222"/>
          <a:ext cx="2523038" cy="1559866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ΕΡΕΥΝΗΤΙΚΟ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ΕΠΙΠΕΔΟ</a:t>
          </a:r>
          <a:endParaRPr lang="el-GR" sz="2700" kern="1200" dirty="0"/>
        </a:p>
      </dsp:txBody>
      <dsp:txXfrm>
        <a:off x="0" y="1640222"/>
        <a:ext cx="2523038" cy="1559866"/>
      </dsp:txXfrm>
    </dsp:sp>
    <dsp:sp modelId="{CF8A4F74-A9D9-433E-82CE-D95F755373C0}">
      <dsp:nvSpPr>
        <dsp:cNvPr id="0" name=""/>
        <dsp:cNvSpPr/>
      </dsp:nvSpPr>
      <dsp:spPr>
        <a:xfrm rot="5400000">
          <a:off x="4141792" y="1815314"/>
          <a:ext cx="1247892" cy="44854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Καταγραφή, προβολή και ανάδειξη της </a:t>
          </a:r>
          <a:r>
            <a:rPr lang="el-GR" sz="1800" b="1" kern="1200" dirty="0" smtClean="0"/>
            <a:t>τοπικής ιστορίας </a:t>
          </a:r>
          <a:r>
            <a:rPr lang="el-GR" sz="1800" kern="1200" dirty="0" smtClean="0"/>
            <a:t>του Ηρακλείου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Σύνδεση μαθητών με ιστορική συνέχεια και </a:t>
          </a:r>
          <a:r>
            <a:rPr lang="el-GR" sz="1800" b="1" kern="1200" dirty="0" smtClean="0"/>
            <a:t>πολιτιστική</a:t>
          </a:r>
          <a:r>
            <a:rPr lang="el-GR" sz="1800" kern="1200" dirty="0" smtClean="0"/>
            <a:t> τους </a:t>
          </a:r>
          <a:r>
            <a:rPr lang="el-GR" sz="1800" b="1" kern="1200" dirty="0" smtClean="0"/>
            <a:t>κληρονομιά</a:t>
          </a:r>
          <a:endParaRPr lang="el-GR" sz="1800" kern="1200" dirty="0"/>
        </a:p>
      </dsp:txBody>
      <dsp:txXfrm rot="5400000">
        <a:off x="4141792" y="1815314"/>
        <a:ext cx="1247892" cy="4485401"/>
      </dsp:txXfrm>
    </dsp:sp>
    <dsp:sp modelId="{472ED7F1-5ED9-4731-A712-3D47D1A505B4}">
      <dsp:nvSpPr>
        <dsp:cNvPr id="0" name=""/>
        <dsp:cNvSpPr/>
      </dsp:nvSpPr>
      <dsp:spPr>
        <a:xfrm>
          <a:off x="0" y="3278082"/>
          <a:ext cx="2523038" cy="1559866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ΚΟΙΝΩΝΙΚΟ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ΕΠΙΠΕΔΟ</a:t>
          </a:r>
          <a:endParaRPr lang="el-GR" sz="2700" kern="1200" dirty="0"/>
        </a:p>
      </dsp:txBody>
      <dsp:txXfrm>
        <a:off x="0" y="3278082"/>
        <a:ext cx="2523038" cy="1559866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Αποτελέσματα - κύρια ευρήματα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Αποτελέσματα - κύρια ευρήματα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Αποτελέσματα - κύρια ευρήματα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Αποτελέσματα - κύρια ευρήματα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0"/>
          <a:ext cx="7604918" cy="461235"/>
        </a:xfrm>
        <a:prstGeom prst="roundRect">
          <a:avLst/>
        </a:prstGeom>
        <a:solidFill>
          <a:schemeClr val="accent6">
            <a:lumMod val="50000"/>
          </a:scheme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Αποτελέσματα - κύρια ευρήματα</a:t>
          </a:r>
          <a:endParaRPr lang="en-GB" sz="2800" b="1" kern="1200" dirty="0"/>
        </a:p>
      </dsp:txBody>
      <dsp:txXfrm>
        <a:off x="0" y="0"/>
        <a:ext cx="7604918" cy="461235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rgbClr val="931B1B"/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Κύρια Ευρήματα</a:t>
          </a:r>
          <a:endParaRPr lang="en-GB" sz="2800" b="1" kern="1200" dirty="0"/>
        </a:p>
      </dsp:txBody>
      <dsp:txXfrm>
        <a:off x="0" y="214"/>
        <a:ext cx="7286676" cy="461235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rgbClr val="931B1B"/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Κύρια Ευρήματα</a:t>
          </a:r>
          <a:endParaRPr lang="en-GB" sz="2800" b="1" kern="1200" dirty="0"/>
        </a:p>
      </dsp:txBody>
      <dsp:txXfrm>
        <a:off x="0" y="214"/>
        <a:ext cx="7286676" cy="461235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rgbClr val="931B1B"/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Κύρια Ευρήματα</a:t>
          </a:r>
          <a:endParaRPr lang="en-GB" sz="2800" b="1" kern="1200" dirty="0"/>
        </a:p>
      </dsp:txBody>
      <dsp:txXfrm>
        <a:off x="0" y="214"/>
        <a:ext cx="7286676" cy="461235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rgbClr val="931B1B"/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Συμπεράσματα - Παρατηρήσεις</a:t>
          </a:r>
          <a:endParaRPr lang="en-GB" sz="2800" b="1" kern="1200" dirty="0"/>
        </a:p>
      </dsp:txBody>
      <dsp:txXfrm>
        <a:off x="0" y="214"/>
        <a:ext cx="7286676" cy="461235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8BBE7D-0AEC-4AC6-A397-83419420752A}">
      <dsp:nvSpPr>
        <dsp:cNvPr id="0" name=""/>
        <dsp:cNvSpPr/>
      </dsp:nvSpPr>
      <dsp:spPr>
        <a:xfrm>
          <a:off x="0" y="936104"/>
          <a:ext cx="7488832" cy="1179067"/>
        </a:xfrm>
        <a:prstGeom prst="roundRect">
          <a:avLst/>
        </a:prstGeom>
        <a:solidFill>
          <a:srgbClr val="0066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Το Ε.Υ. στην παρούσα εργασία δε σχεδιάστηκε ούτε αποτιμήθηκε στο πλαίσιο μιας ολοκληρωμένης εκπαιδευτικής παρέμβασης. </a:t>
          </a:r>
          <a:endParaRPr lang="en-GB" sz="2000" kern="1200" dirty="0"/>
        </a:p>
      </dsp:txBody>
      <dsp:txXfrm>
        <a:off x="0" y="936104"/>
        <a:ext cx="7488832" cy="1179067"/>
      </dsp:txXfrm>
    </dsp:sp>
    <dsp:sp modelId="{6BAB4F64-637D-46E8-A770-DA7B32E8D74D}">
      <dsp:nvSpPr>
        <dsp:cNvPr id="0" name=""/>
        <dsp:cNvSpPr/>
      </dsp:nvSpPr>
      <dsp:spPr>
        <a:xfrm>
          <a:off x="0" y="2448271"/>
          <a:ext cx="7488832" cy="1193206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 μικρός αριθμός του δείγματος αν και συλλέχθηκαν πλούσια ερευνητικά δεδομένα, δεν επιτρέπει τη γενίκευση των αποτελεσμάτων. </a:t>
          </a:r>
          <a:endParaRPr lang="en-GB" sz="2000" kern="1200" dirty="0"/>
        </a:p>
      </dsp:txBody>
      <dsp:txXfrm>
        <a:off x="0" y="2448271"/>
        <a:ext cx="7488832" cy="11932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18DFEE-9C58-48F4-8693-02C8C13BC34B}">
      <dsp:nvSpPr>
        <dsp:cNvPr id="0" name=""/>
        <dsp:cNvSpPr/>
      </dsp:nvSpPr>
      <dsp:spPr>
        <a:xfrm rot="5400000">
          <a:off x="4479207" y="-1489384"/>
          <a:ext cx="2311644" cy="53035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1. ΕΙΣΑΓΩΓΗ 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2. Η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ΙΣΤΟΡΙΑ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ΚΑΙ Η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ΤΟΠΙΚΗ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ΙΣΤΟΡΙΑ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ΩΣ ΓΝΩΣΤΙΚΟ ΑΝΤΙΚΕΙΜΕΝΟ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3. ΤΟ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ΘΕΩΡΗΤΙΚΟ ΠΛΑΙΣΙΟ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ΤΗΣ ΕΞΑΕ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4. Η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ΕξΑΕ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ΜΕ ΤΗΝ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ΑΞΙΟΠΟΙΗΣΗ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ΤΩΝ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ΤΠΕ </a:t>
          </a:r>
          <a:endParaRPr lang="en-GB" sz="2100" b="1" kern="1200" dirty="0">
            <a:solidFill>
              <a:schemeClr val="accent2">
                <a:lumMod val="50000"/>
              </a:schemeClr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5. ΤΟ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ΕΚΠΑΙΔΕΥΤΙΚΟ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ΥΛΙΚΟ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ΣΤΑ ΠΕΡΙΒΑΛΛΟΝΤΑ </a:t>
          </a:r>
          <a:r>
            <a:rPr lang="el-GR" sz="2100" b="1" kern="1200" dirty="0" smtClean="0">
              <a:solidFill>
                <a:schemeClr val="accent2">
                  <a:lumMod val="50000"/>
                </a:schemeClr>
              </a:solidFill>
              <a:effectLst/>
              <a:latin typeface="Bahnschrift Condensed" pitchFamily="34" charset="0"/>
            </a:rPr>
            <a:t>ΕξΑΕ   </a:t>
          </a:r>
          <a:endParaRPr lang="en-GB" sz="2100" b="1" kern="1200" dirty="0">
            <a:solidFill>
              <a:schemeClr val="accent2">
                <a:lumMod val="50000"/>
              </a:schemeClr>
            </a:solidFill>
            <a:effectLst/>
            <a:latin typeface="Bahnschrift Condensed" pitchFamily="34" charset="0"/>
          </a:endParaRPr>
        </a:p>
      </dsp:txBody>
      <dsp:txXfrm rot="5400000">
        <a:off x="4479207" y="-1489384"/>
        <a:ext cx="2311644" cy="5303557"/>
      </dsp:txXfrm>
    </dsp:sp>
    <dsp:sp modelId="{3D31D976-D759-4C2B-9E20-104E15C69E92}">
      <dsp:nvSpPr>
        <dsp:cNvPr id="0" name=""/>
        <dsp:cNvSpPr/>
      </dsp:nvSpPr>
      <dsp:spPr>
        <a:xfrm>
          <a:off x="0" y="829"/>
          <a:ext cx="2983250" cy="232313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ΓΕΝΙΚΟ ΘΕΩΡΗΤΙΚΟ ΠΛΑΙΣΙΟ</a:t>
          </a:r>
          <a:endParaRPr lang="en-GB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sp:txBody>
      <dsp:txXfrm>
        <a:off x="0" y="829"/>
        <a:ext cx="2983250" cy="2323130"/>
      </dsp:txXfrm>
    </dsp:sp>
    <dsp:sp modelId="{2B9AC788-F28C-43C8-A728-697CB1C1B82B}">
      <dsp:nvSpPr>
        <dsp:cNvPr id="0" name=""/>
        <dsp:cNvSpPr/>
      </dsp:nvSpPr>
      <dsp:spPr>
        <a:xfrm rot="5400000">
          <a:off x="5177567" y="405291"/>
          <a:ext cx="914923" cy="53035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6. </a:t>
          </a:r>
          <a:r>
            <a:rPr lang="el-GR" sz="21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ΥΛΟΠΟΙΗΣΗ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&amp; </a:t>
          </a:r>
          <a:r>
            <a:rPr lang="el-GR" sz="21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ΠΕΡΙΓΡΑΦΗ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ΕΚΠΑΙΔΕΥΤΙΚΟΥ ΥΛΙΚΟΥ 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</dsp:txBody>
      <dsp:txXfrm rot="5400000">
        <a:off x="5177567" y="405291"/>
        <a:ext cx="914923" cy="5303557"/>
      </dsp:txXfrm>
    </dsp:sp>
    <dsp:sp modelId="{83401093-0812-41FF-AF42-DC4A92B11591}">
      <dsp:nvSpPr>
        <dsp:cNvPr id="0" name=""/>
        <dsp:cNvSpPr/>
      </dsp:nvSpPr>
      <dsp:spPr>
        <a:xfrm>
          <a:off x="0" y="2440116"/>
          <a:ext cx="2983250" cy="1233907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ΔΗΜΙΟΥΡΓΙΑ ΕΚΠΑΙΔΕΥΤΙΚΟΥ ΥΛΙΚΟΥ</a:t>
          </a:r>
          <a:endParaRPr lang="en-GB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sp:txBody>
      <dsp:txXfrm>
        <a:off x="0" y="2440116"/>
        <a:ext cx="2983250" cy="1233907"/>
      </dsp:txXfrm>
    </dsp:sp>
    <dsp:sp modelId="{B992CD3A-091E-4205-923E-72F83A8D9054}">
      <dsp:nvSpPr>
        <dsp:cNvPr id="0" name=""/>
        <dsp:cNvSpPr/>
      </dsp:nvSpPr>
      <dsp:spPr>
        <a:xfrm rot="5400000">
          <a:off x="4977286" y="1814664"/>
          <a:ext cx="1315486" cy="53035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7.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ΜΕΘΟΔΟΛΟΓΙΑ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ΤΗΣ ΕΡΕΥΝΑΣ </a:t>
          </a:r>
          <a:r>
            <a:rPr lang="el-GR" sz="21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Bahnschrift Condensed" pitchFamily="34" charset="0"/>
            </a:rPr>
            <a:t>-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ΑΠΟΤΙΜΗΣΗ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ΤΟΥ ΕΚΠΑΙΔΕΥΤΙΚΟΥ ΥΛΙΚΟΥ </a:t>
          </a:r>
          <a:r>
            <a:rPr lang="en-US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 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8.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ΠΑΡΟΥΣΙΑΣΗ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-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ΣΧΟΛΙΑΣΜΟΣ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ΕΥΡΗΜΑΤΩΝ</a:t>
          </a:r>
          <a:endParaRPr lang="en-GB" sz="2100" b="1" kern="1200" dirty="0">
            <a:solidFill>
              <a:schemeClr val="tx1"/>
            </a:solidFill>
            <a:effectLst/>
            <a:latin typeface="Bahnschrift Condensed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9.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ΣΥΝΟΨΗ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–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ΣΥΜΠΕΡΑΣΜΑΤΑ </a:t>
          </a:r>
          <a:r>
            <a:rPr lang="el-GR" sz="2100" b="1" kern="1200" dirty="0" smtClean="0">
              <a:solidFill>
                <a:schemeClr val="tx1"/>
              </a:solidFill>
              <a:effectLst/>
              <a:latin typeface="Bahnschrift Condensed" pitchFamily="34" charset="0"/>
            </a:rPr>
            <a:t>- </a:t>
          </a: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  <a:effectLst/>
              <a:latin typeface="Bahnschrift Condensed" pitchFamily="34" charset="0"/>
            </a:rPr>
            <a:t>ΣΥΝΕΙΣΦΟΡΑ</a:t>
          </a:r>
          <a:endParaRPr lang="en-GB" sz="2100" b="1" kern="1200" dirty="0">
            <a:solidFill>
              <a:schemeClr val="accent6">
                <a:lumMod val="50000"/>
              </a:schemeClr>
            </a:solidFill>
            <a:effectLst/>
            <a:latin typeface="Bahnschrift Condensed" pitchFamily="34" charset="0"/>
          </a:endParaRPr>
        </a:p>
      </dsp:txBody>
      <dsp:txXfrm rot="5400000">
        <a:off x="4977286" y="1814664"/>
        <a:ext cx="1315486" cy="5303557"/>
      </dsp:txXfrm>
    </dsp:sp>
    <dsp:sp modelId="{67C98B9B-0198-444C-A9C3-BD99B0832044}">
      <dsp:nvSpPr>
        <dsp:cNvPr id="0" name=""/>
        <dsp:cNvSpPr/>
      </dsp:nvSpPr>
      <dsp:spPr>
        <a:xfrm>
          <a:off x="0" y="3790180"/>
          <a:ext cx="2983250" cy="1352526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rPr>
            <a:t>ΑΠΟΤΙΜΗΣΗ ΕΚΠΑΙΔΕΥΤΙΚΟΥ ΥΛΙΚΟΥ</a:t>
          </a:r>
          <a:endParaRPr lang="en-GB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hnschrift Condensed" pitchFamily="34" charset="0"/>
          </a:endParaRPr>
        </a:p>
      </dsp:txBody>
      <dsp:txXfrm>
        <a:off x="0" y="3790180"/>
        <a:ext cx="2983250" cy="1352526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286676" cy="461235"/>
        </a:xfrm>
        <a:prstGeom prst="roundRect">
          <a:avLst/>
        </a:prstGeom>
        <a:solidFill>
          <a:srgbClr val="931B1B"/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Προτάσεις</a:t>
          </a:r>
          <a:endParaRPr lang="en-GB" sz="2800" b="1" kern="1200" dirty="0"/>
        </a:p>
      </dsp:txBody>
      <dsp:txXfrm>
        <a:off x="0" y="214"/>
        <a:ext cx="7286676" cy="461235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8BBE7D-0AEC-4AC6-A397-83419420752A}">
      <dsp:nvSpPr>
        <dsp:cNvPr id="0" name=""/>
        <dsp:cNvSpPr/>
      </dsp:nvSpPr>
      <dsp:spPr>
        <a:xfrm>
          <a:off x="0" y="0"/>
          <a:ext cx="7488832" cy="933857"/>
        </a:xfrm>
        <a:prstGeom prst="roundRect">
          <a:avLst/>
        </a:prstGeom>
        <a:solidFill>
          <a:srgbClr val="57466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Προτείνεται η συνέχιση της έρευνας  στο πλαίσιο μιας ολοκληρωμένης εκπαιδευτικής παρέμβασης.</a:t>
          </a:r>
          <a:endParaRPr lang="en-GB" sz="2000" kern="1200" dirty="0"/>
        </a:p>
      </dsp:txBody>
      <dsp:txXfrm>
        <a:off x="0" y="0"/>
        <a:ext cx="7488832" cy="933857"/>
      </dsp:txXfrm>
    </dsp:sp>
    <dsp:sp modelId="{6BAB4F64-637D-46E8-A770-DA7B32E8D74D}">
      <dsp:nvSpPr>
        <dsp:cNvPr id="0" name=""/>
        <dsp:cNvSpPr/>
      </dsp:nvSpPr>
      <dsp:spPr>
        <a:xfrm>
          <a:off x="0" y="1224136"/>
          <a:ext cx="7488832" cy="1112508"/>
        </a:xfrm>
        <a:prstGeom prst="roundRect">
          <a:avLst/>
        </a:prstGeom>
        <a:solidFill>
          <a:srgbClr val="844B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Προτείνεται να σχεδιαστεί ένα πλαίσιο συμμετοχής των μαθητών στη  συν-δημιουργία και υλοποίηση του Ε.Υ. ώστε να είναι πιο συμπεριληπτικό.</a:t>
          </a:r>
          <a:endParaRPr lang="en-GB" sz="2000" kern="1200" dirty="0"/>
        </a:p>
      </dsp:txBody>
      <dsp:txXfrm>
        <a:off x="0" y="1224136"/>
        <a:ext cx="7488832" cy="1112508"/>
      </dsp:txXfrm>
    </dsp:sp>
    <dsp:sp modelId="{BB8C9A7A-484C-4505-9B17-2FDDFADA23CB}">
      <dsp:nvSpPr>
        <dsp:cNvPr id="0" name=""/>
        <dsp:cNvSpPr/>
      </dsp:nvSpPr>
      <dsp:spPr>
        <a:xfrm>
          <a:off x="0" y="2592289"/>
          <a:ext cx="7488832" cy="121680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Προτείνεται το χωροευαίσθητο παιχνίδι ΕΠ να εμπλουτιστεί, να βελτιωθεί, να αξιοποιηθεί σε εκπαιδευτικά προγράμματα για ξεναγήσεις σε μαθητές της πόλης ή άλλους επισκέπτες.</a:t>
          </a:r>
          <a:endParaRPr lang="en-GB" sz="2000" kern="1200" dirty="0"/>
        </a:p>
      </dsp:txBody>
      <dsp:txXfrm>
        <a:off x="0" y="2592289"/>
        <a:ext cx="7488832" cy="1216800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4A9A7B-2339-4B8E-AA06-644B54FEBA87}">
      <dsp:nvSpPr>
        <dsp:cNvPr id="0" name=""/>
        <dsp:cNvSpPr/>
      </dsp:nvSpPr>
      <dsp:spPr>
        <a:xfrm>
          <a:off x="0" y="214"/>
          <a:ext cx="7143800" cy="461235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Η Τοπική Ιστορία ως Γνωστικό Αντικείμενο</a:t>
          </a:r>
          <a:endParaRPr lang="en-GB" sz="2800" b="1" kern="1200" dirty="0"/>
        </a:p>
      </dsp:txBody>
      <dsp:txXfrm>
        <a:off x="0" y="214"/>
        <a:ext cx="7143800" cy="46123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B1CC1B-BE54-444D-A763-2F3EC2EDA9D5}">
      <dsp:nvSpPr>
        <dsp:cNvPr id="0" name=""/>
        <dsp:cNvSpPr/>
      </dsp:nvSpPr>
      <dsp:spPr>
        <a:xfrm>
          <a:off x="2491431" y="0"/>
          <a:ext cx="4709375" cy="40640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700" b="1" kern="1200" spc="-150" dirty="0" smtClean="0">
              <a:solidFill>
                <a:schemeClr val="accent2">
                  <a:lumMod val="50000"/>
                </a:schemeClr>
              </a:solidFill>
            </a:rPr>
            <a:t>Ιστορία - Τοπική Ιστορία </a:t>
          </a:r>
          <a:endParaRPr lang="el-G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700" b="1" kern="1200" spc="-150" smtClean="0">
              <a:solidFill>
                <a:schemeClr val="accent2">
                  <a:lumMod val="50000"/>
                </a:schemeClr>
              </a:solidFill>
            </a:rPr>
            <a:t>Διδακτική της Ιστορίας</a:t>
          </a:r>
          <a:endParaRPr lang="el-GR" sz="2700" b="1" kern="1200" spc="-150" dirty="0" smtClean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700" b="1" kern="1200" spc="-150" dirty="0" smtClean="0">
              <a:solidFill>
                <a:schemeClr val="accent2">
                  <a:lumMod val="50000"/>
                </a:schemeClr>
              </a:solidFill>
            </a:rPr>
            <a:t>Αντικείμενο - Αναγκαιότητα της διδασκαλίας της Τοπικής Ιστορίας</a:t>
          </a:r>
        </a:p>
      </dsp:txBody>
      <dsp:txXfrm>
        <a:off x="2491431" y="0"/>
        <a:ext cx="4709375" cy="4064000"/>
      </dsp:txXfrm>
    </dsp:sp>
    <dsp:sp modelId="{60B480B2-7768-4B83-8D06-865EA8D7D5A9}">
      <dsp:nvSpPr>
        <dsp:cNvPr id="0" name=""/>
        <dsp:cNvSpPr/>
      </dsp:nvSpPr>
      <dsp:spPr>
        <a:xfrm>
          <a:off x="0" y="360050"/>
          <a:ext cx="2419430" cy="313679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ΤΟΠΙΚΗ ΙΣΤΟΡΙΑ</a:t>
          </a:r>
          <a:endParaRPr lang="el-GR" sz="2400" b="1" kern="1200" dirty="0">
            <a:solidFill>
              <a:schemeClr val="tx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60050"/>
        <a:ext cx="2419430" cy="313679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ABE74C-2B0D-4BA2-93EE-FB540B68146D}">
      <dsp:nvSpPr>
        <dsp:cNvPr id="0" name=""/>
        <dsp:cNvSpPr/>
      </dsp:nvSpPr>
      <dsp:spPr>
        <a:xfrm>
          <a:off x="1400721" y="199844"/>
          <a:ext cx="3374452" cy="3374452"/>
        </a:xfrm>
        <a:prstGeom prst="blockArc">
          <a:avLst>
            <a:gd name="adj1" fmla="val 12863490"/>
            <a:gd name="adj2" fmla="val 17950316"/>
            <a:gd name="adj3" fmla="val 39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CEABE-1854-4A25-8856-33254CC50868}">
      <dsp:nvSpPr>
        <dsp:cNvPr id="0" name=""/>
        <dsp:cNvSpPr/>
      </dsp:nvSpPr>
      <dsp:spPr>
        <a:xfrm>
          <a:off x="1388738" y="217113"/>
          <a:ext cx="3374452" cy="3374452"/>
        </a:xfrm>
        <a:prstGeom prst="blockArc">
          <a:avLst>
            <a:gd name="adj1" fmla="val 9761674"/>
            <a:gd name="adj2" fmla="val 12907169"/>
            <a:gd name="adj3" fmla="val 39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70149-D602-4A74-A472-1F4A9A888B17}">
      <dsp:nvSpPr>
        <dsp:cNvPr id="0" name=""/>
        <dsp:cNvSpPr/>
      </dsp:nvSpPr>
      <dsp:spPr>
        <a:xfrm>
          <a:off x="1413638" y="305621"/>
          <a:ext cx="3374452" cy="3374452"/>
        </a:xfrm>
        <a:prstGeom prst="blockArc">
          <a:avLst>
            <a:gd name="adj1" fmla="val 6326940"/>
            <a:gd name="adj2" fmla="val 9952763"/>
            <a:gd name="adj3" fmla="val 39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C9F10-A16E-4222-A1E7-4BE4D92AF7CD}">
      <dsp:nvSpPr>
        <dsp:cNvPr id="0" name=""/>
        <dsp:cNvSpPr/>
      </dsp:nvSpPr>
      <dsp:spPr>
        <a:xfrm>
          <a:off x="2219283" y="812299"/>
          <a:ext cx="3374452" cy="3374452"/>
        </a:xfrm>
        <a:prstGeom prst="blockArc">
          <a:avLst>
            <a:gd name="adj1" fmla="val 2467000"/>
            <a:gd name="adj2" fmla="val 8333000"/>
            <a:gd name="adj3" fmla="val 39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69AA0-DD84-4DB9-A37F-709F20706256}">
      <dsp:nvSpPr>
        <dsp:cNvPr id="0" name=""/>
        <dsp:cNvSpPr/>
      </dsp:nvSpPr>
      <dsp:spPr>
        <a:xfrm>
          <a:off x="2667743" y="450964"/>
          <a:ext cx="3374452" cy="3374452"/>
        </a:xfrm>
        <a:prstGeom prst="blockArc">
          <a:avLst>
            <a:gd name="adj1" fmla="val 267185"/>
            <a:gd name="adj2" fmla="val 3669897"/>
            <a:gd name="adj3" fmla="val 39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ABEA8-B3DE-4716-83DF-15B52249DE64}">
      <dsp:nvSpPr>
        <dsp:cNvPr id="0" name=""/>
        <dsp:cNvSpPr/>
      </dsp:nvSpPr>
      <dsp:spPr>
        <a:xfrm>
          <a:off x="2769485" y="-5190"/>
          <a:ext cx="3374452" cy="3374452"/>
        </a:xfrm>
        <a:prstGeom prst="blockArc">
          <a:avLst>
            <a:gd name="adj1" fmla="val 20001936"/>
            <a:gd name="adj2" fmla="val 1241640"/>
            <a:gd name="adj3" fmla="val 39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1FDE-C1D2-4D65-BB73-DE096A26A15A}">
      <dsp:nvSpPr>
        <dsp:cNvPr id="0" name=""/>
        <dsp:cNvSpPr/>
      </dsp:nvSpPr>
      <dsp:spPr>
        <a:xfrm>
          <a:off x="2924861" y="245857"/>
          <a:ext cx="3374452" cy="3374452"/>
        </a:xfrm>
        <a:prstGeom prst="blockArc">
          <a:avLst>
            <a:gd name="adj1" fmla="val 14657188"/>
            <a:gd name="adj2" fmla="val 19387601"/>
            <a:gd name="adj3" fmla="val 39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2BD43-F88D-4DFE-B0AC-77F71231907B}">
      <dsp:nvSpPr>
        <dsp:cNvPr id="0" name=""/>
        <dsp:cNvSpPr/>
      </dsp:nvSpPr>
      <dsp:spPr>
        <a:xfrm>
          <a:off x="2848748" y="1444190"/>
          <a:ext cx="1801331" cy="1305426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700" kern="1200" dirty="0" smtClean="0"/>
            <a:t>ΕξΑΕ</a:t>
          </a:r>
          <a:endParaRPr lang="en-GB" sz="4700" kern="1200" dirty="0"/>
        </a:p>
      </dsp:txBody>
      <dsp:txXfrm>
        <a:off x="2848748" y="1444190"/>
        <a:ext cx="1801331" cy="1305426"/>
      </dsp:txXfrm>
    </dsp:sp>
    <dsp:sp modelId="{56E88155-1305-4818-A738-3B7EBB070D02}">
      <dsp:nvSpPr>
        <dsp:cNvPr id="0" name=""/>
        <dsp:cNvSpPr/>
      </dsp:nvSpPr>
      <dsp:spPr>
        <a:xfrm>
          <a:off x="2794692" y="-68636"/>
          <a:ext cx="2199256" cy="1022421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Βασικές έννοιες - Θεωρίες</a:t>
          </a:r>
          <a:endParaRPr lang="en-GB" sz="2000" b="1" kern="1200" spc="-150" dirty="0">
            <a:effectLst/>
            <a:latin typeface="+mj-lt"/>
            <a:cs typeface="Times New Roman" pitchFamily="18" charset="0"/>
          </a:endParaRPr>
        </a:p>
      </dsp:txBody>
      <dsp:txXfrm>
        <a:off x="2794692" y="-68636"/>
        <a:ext cx="2199256" cy="1022421"/>
      </dsp:txXfrm>
    </dsp:sp>
    <dsp:sp modelId="{8550F7F5-84DB-425E-AFC9-9E745449D0AB}">
      <dsp:nvSpPr>
        <dsp:cNvPr id="0" name=""/>
        <dsp:cNvSpPr/>
      </dsp:nvSpPr>
      <dsp:spPr>
        <a:xfrm>
          <a:off x="4886209" y="393804"/>
          <a:ext cx="2098565" cy="1093204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+mj-lt"/>
            </a:rPr>
            <a:t>Το παιδαγωγικό πλαίσιο</a:t>
          </a:r>
          <a:endParaRPr lang="en-GB" sz="2000" b="1" kern="1200" spc="-15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sp:txBody>
      <dsp:txXfrm>
        <a:off x="4886209" y="393804"/>
        <a:ext cx="2098565" cy="1093204"/>
      </dsp:txXfrm>
    </dsp:sp>
    <dsp:sp modelId="{DFF69D93-A49C-4CFD-A5A8-F61222AF293D}">
      <dsp:nvSpPr>
        <dsp:cNvPr id="0" name=""/>
        <dsp:cNvSpPr/>
      </dsp:nvSpPr>
      <dsp:spPr>
        <a:xfrm>
          <a:off x="4984273" y="1766113"/>
          <a:ext cx="2040064" cy="1001047"/>
        </a:xfrm>
        <a:prstGeom prst="ellips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Σχολική  ΕξΑΕ</a:t>
          </a:r>
        </a:p>
      </dsp:txBody>
      <dsp:txXfrm>
        <a:off x="4984273" y="1766113"/>
        <a:ext cx="2040064" cy="1001047"/>
      </dsp:txXfrm>
    </dsp:sp>
    <dsp:sp modelId="{8F6E2F77-F052-4D95-919D-DF506A0483B8}">
      <dsp:nvSpPr>
        <dsp:cNvPr id="0" name=""/>
        <dsp:cNvSpPr/>
      </dsp:nvSpPr>
      <dsp:spPr>
        <a:xfrm>
          <a:off x="4144139" y="3046754"/>
          <a:ext cx="2017392" cy="1081297"/>
        </a:xfrm>
        <a:prstGeom prst="ellipse">
          <a:avLst/>
        </a:prstGeom>
        <a:solidFill>
          <a:srgbClr val="844B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Σύγχρονη – Ασύγχρονη</a:t>
          </a:r>
          <a:endParaRPr lang="en-GB" sz="2000" b="1" kern="1200" spc="-150" dirty="0">
            <a:effectLst/>
            <a:latin typeface="+mj-lt"/>
            <a:cs typeface="Times New Roman" pitchFamily="18" charset="0"/>
          </a:endParaRPr>
        </a:p>
      </dsp:txBody>
      <dsp:txXfrm>
        <a:off x="4144139" y="3046754"/>
        <a:ext cx="2017392" cy="1081297"/>
      </dsp:txXfrm>
    </dsp:sp>
    <dsp:sp modelId="{B2C3EAF8-7C82-489E-9037-D0213FBAEBC3}">
      <dsp:nvSpPr>
        <dsp:cNvPr id="0" name=""/>
        <dsp:cNvSpPr/>
      </dsp:nvSpPr>
      <dsp:spPr>
        <a:xfrm>
          <a:off x="1606798" y="3061041"/>
          <a:ext cx="2106771" cy="1052723"/>
        </a:xfrm>
        <a:prstGeom prst="ellipse">
          <a:avLst/>
        </a:prstGeom>
        <a:solidFill>
          <a:srgbClr val="0066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Περιβάλλοντα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pc="-150" dirty="0" smtClean="0">
              <a:effectLst/>
              <a:latin typeface="+mj-lt"/>
              <a:cs typeface="Times New Roman" pitchFamily="18" charset="0"/>
            </a:rPr>
            <a:t>e-Learning</a:t>
          </a:r>
          <a:endParaRPr lang="el-GR" sz="2000" b="1" kern="1200" spc="-150" dirty="0" smtClean="0">
            <a:effectLst/>
            <a:latin typeface="+mj-lt"/>
            <a:cs typeface="Times New Roman" pitchFamily="18" charset="0"/>
          </a:endParaRPr>
        </a:p>
      </dsp:txBody>
      <dsp:txXfrm>
        <a:off x="1606798" y="3061041"/>
        <a:ext cx="2106771" cy="1052723"/>
      </dsp:txXfrm>
    </dsp:sp>
    <dsp:sp modelId="{AC3CB020-9BE8-4015-BB96-F43FC9F16C7F}">
      <dsp:nvSpPr>
        <dsp:cNvPr id="0" name=""/>
        <dsp:cNvSpPr/>
      </dsp:nvSpPr>
      <dsp:spPr>
        <a:xfrm>
          <a:off x="466493" y="1885494"/>
          <a:ext cx="2060057" cy="10219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Περιβάλλοντα </a:t>
          </a:r>
          <a:r>
            <a:rPr lang="en-US" sz="2000" b="1" kern="1200" spc="-150" dirty="0" smtClean="0">
              <a:effectLst/>
              <a:latin typeface="+mj-lt"/>
              <a:cs typeface="Times New Roman" pitchFamily="18" charset="0"/>
            </a:rPr>
            <a:t>m-Learning</a:t>
          </a: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 </a:t>
          </a:r>
          <a:endParaRPr lang="en-GB" sz="2000" b="1" kern="1200" spc="-150" dirty="0">
            <a:effectLst/>
            <a:latin typeface="+mj-lt"/>
            <a:cs typeface="Times New Roman" pitchFamily="18" charset="0"/>
          </a:endParaRPr>
        </a:p>
      </dsp:txBody>
      <dsp:txXfrm>
        <a:off x="466493" y="1885494"/>
        <a:ext cx="2060057" cy="1021900"/>
      </dsp:txXfrm>
    </dsp:sp>
    <dsp:sp modelId="{F482D9FE-7FC3-4FE0-AAAE-E72F4A784140}">
      <dsp:nvSpPr>
        <dsp:cNvPr id="0" name=""/>
        <dsp:cNvSpPr/>
      </dsp:nvSpPr>
      <dsp:spPr>
        <a:xfrm>
          <a:off x="693112" y="425406"/>
          <a:ext cx="2059372" cy="1054450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pc="-150" dirty="0" smtClean="0">
              <a:effectLst/>
              <a:latin typeface="+mj-lt"/>
              <a:cs typeface="Times New Roman" pitchFamily="18" charset="0"/>
            </a:rPr>
            <a:t>Αρχές σχεδιασμού ΕΥ</a:t>
          </a:r>
          <a:endParaRPr lang="en-GB" sz="2000" b="1" kern="1200" spc="-150" dirty="0">
            <a:effectLst/>
            <a:latin typeface="+mj-lt"/>
            <a:cs typeface="Times New Roman" pitchFamily="18" charset="0"/>
          </a:endParaRPr>
        </a:p>
      </dsp:txBody>
      <dsp:txXfrm>
        <a:off x="693112" y="425406"/>
        <a:ext cx="2059372" cy="105445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87D6B6-469F-4D3F-8C95-E25EDFE807A1}">
      <dsp:nvSpPr>
        <dsp:cNvPr id="0" name=""/>
        <dsp:cNvSpPr/>
      </dsp:nvSpPr>
      <dsp:spPr>
        <a:xfrm>
          <a:off x="2808282" y="1008087"/>
          <a:ext cx="2643372" cy="175608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ΕΚΠΑΙΔΕΥΤΙΚΟ ΥΛΙΚΟ</a:t>
          </a:r>
          <a:endParaRPr lang="el-G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8282" y="1008087"/>
        <a:ext cx="2643372" cy="1756081"/>
      </dsp:txXfrm>
    </dsp:sp>
    <dsp:sp modelId="{ADEFE2F7-CCF5-418A-9F0E-BF542677F2DD}">
      <dsp:nvSpPr>
        <dsp:cNvPr id="0" name=""/>
        <dsp:cNvSpPr/>
      </dsp:nvSpPr>
      <dsp:spPr>
        <a:xfrm rot="11825173">
          <a:off x="1580085" y="305311"/>
          <a:ext cx="1737667" cy="691055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E577D-CAAD-4DAB-9DEC-4DF58073FF5B}">
      <dsp:nvSpPr>
        <dsp:cNvPr id="0" name=""/>
        <dsp:cNvSpPr/>
      </dsp:nvSpPr>
      <dsp:spPr>
        <a:xfrm>
          <a:off x="12" y="40663"/>
          <a:ext cx="2635087" cy="132817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Να υποστηρίζει και να υποβοηθά τη μάθηση με βάση τη μεθοδολογία της ΕξΑΕ </a:t>
          </a:r>
          <a:endParaRPr lang="el-GR" sz="1900" kern="1200" dirty="0"/>
        </a:p>
      </dsp:txBody>
      <dsp:txXfrm>
        <a:off x="12" y="40663"/>
        <a:ext cx="2635087" cy="1328172"/>
      </dsp:txXfrm>
    </dsp:sp>
    <dsp:sp modelId="{29D626A1-FF84-4D90-B9EF-AC06FBEE6CE5}">
      <dsp:nvSpPr>
        <dsp:cNvPr id="0" name=""/>
        <dsp:cNvSpPr/>
      </dsp:nvSpPr>
      <dsp:spPr>
        <a:xfrm rot="20619117">
          <a:off x="4744753" y="287899"/>
          <a:ext cx="1633276" cy="691055"/>
        </a:xfrm>
        <a:prstGeom prst="leftArrow">
          <a:avLst>
            <a:gd name="adj1" fmla="val 60000"/>
            <a:gd name="adj2" fmla="val 50000"/>
          </a:avLst>
        </a:prstGeom>
        <a:solidFill>
          <a:srgbClr val="844B3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E9F42-344E-48BC-A69C-FC1CE976D957}">
      <dsp:nvSpPr>
        <dsp:cNvPr id="0" name=""/>
        <dsp:cNvSpPr/>
      </dsp:nvSpPr>
      <dsp:spPr>
        <a:xfrm>
          <a:off x="5544603" y="0"/>
          <a:ext cx="2732480" cy="1737553"/>
        </a:xfrm>
        <a:prstGeom prst="roundRect">
          <a:avLst>
            <a:gd name="adj" fmla="val 10000"/>
          </a:avLst>
        </a:prstGeom>
        <a:solidFill>
          <a:srgbClr val="844B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Επίτευξη μαθησιακής προόδου μέσα από αλληλεπίδραση των εκπαιδευόμενων με το εκπαιδευτικό υλικό </a:t>
          </a:r>
          <a:endParaRPr lang="el-GR" sz="1900" kern="1200" dirty="0"/>
        </a:p>
      </dsp:txBody>
      <dsp:txXfrm>
        <a:off x="5544603" y="0"/>
        <a:ext cx="2732480" cy="1737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4.xml"/><Relationship Id="rId7" Type="http://schemas.openxmlformats.org/officeDocument/2006/relationships/hyperlink" Target="http://chamilo.datacenter.uoc.gr/metchamilo/courses/GNWRIZONTASTAMNHMEIATHSPOLHSTOYHRA/index.php?id_session=0" TargetMode="Externa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5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8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diagramLayout" Target="../diagrams/layout28.xml"/><Relationship Id="rId7" Type="http://schemas.openxmlformats.org/officeDocument/2006/relationships/diagramData" Target="../diagrams/data29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5" Type="http://schemas.openxmlformats.org/officeDocument/2006/relationships/diagramColors" Target="../diagrams/colors28.xml"/><Relationship Id="rId10" Type="http://schemas.openxmlformats.org/officeDocument/2006/relationships/diagramColors" Target="../diagrams/colors29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diagramLayout" Target="../diagrams/layout30.xml"/><Relationship Id="rId7" Type="http://schemas.openxmlformats.org/officeDocument/2006/relationships/diagramData" Target="../diagrams/data31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11" Type="http://schemas.microsoft.com/office/2007/relationships/diagramDrawing" Target="../diagrams/drawing31.xml"/><Relationship Id="rId5" Type="http://schemas.openxmlformats.org/officeDocument/2006/relationships/diagramColors" Target="../diagrams/colors30.xml"/><Relationship Id="rId10" Type="http://schemas.openxmlformats.org/officeDocument/2006/relationships/diagramColors" Target="../diagrams/colors31.xml"/><Relationship Id="rId4" Type="http://schemas.openxmlformats.org/officeDocument/2006/relationships/diagramQuickStyle" Target="../diagrams/quickStyle30.xml"/><Relationship Id="rId9" Type="http://schemas.openxmlformats.org/officeDocument/2006/relationships/diagramQuickStyle" Target="../diagrams/quickStyle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268760"/>
            <a:ext cx="7488832" cy="2376264"/>
          </a:xfrm>
          <a:solidFill>
            <a:schemeClr val="accent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Σχεδιασμός, υλοποίηση και αποτίμηση διαδραστικού εκπαιδευτικού υλικού για μαθητές δευτεροβάθμιας εκπαίδευσης με τη μέθοδο της ΕξΑΕ και τη χρήση εφαρμογών επαυξημένης πραγματικότητας στο πεδίο της τοπικής ιστορίας: Γνωρίζοντας τα μνημεία της πόλης του Ηρακλείου – μια ιστορική διαδρομή με οδηγό τον «Καπετάν – Μιχάλη».</a:t>
            </a:r>
            <a:br>
              <a:rPr lang="el-G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043608" y="1052736"/>
            <a:ext cx="778033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331640" y="260648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03648" y="6021288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043608" y="1101541"/>
            <a:ext cx="7780334" cy="232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547664" y="3645024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Βενέρη Εύα</a:t>
            </a:r>
            <a:endParaRPr lang="el-GR" sz="2000" b="1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1187624" y="4509120"/>
          <a:ext cx="7776864" cy="1247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4701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Αναστασιάδης Παναγιώτης</a:t>
                      </a:r>
                      <a:endParaRPr lang="en-GB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Καθηγητής </a:t>
                      </a:r>
                    </a:p>
                    <a:p>
                      <a:pPr marL="0" algn="ctr" defTabSz="685800" rtl="0" eaLnBrk="1" latinLnBrk="0" hangingPunct="1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35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Χαλκιαδάκης Εμμανουήλ</a:t>
                      </a:r>
                      <a:endParaRPr lang="en-GB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ΕΔΙΠ ΠΤΔΕ</a:t>
                      </a: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  <a:endParaRPr lang="en-GB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500" b="1" kern="1200" baseline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5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Φιλιππούσης</a:t>
                      </a:r>
                      <a:r>
                        <a:rPr lang="el-GR" sz="15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Γεώργιος</a:t>
                      </a:r>
                    </a:p>
                    <a:p>
                      <a:pPr algn="ctr"/>
                      <a:r>
                        <a:rPr lang="el-GR" sz="15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ΣΕΠ</a:t>
                      </a:r>
                      <a:r>
                        <a:rPr lang="el-GR" sz="15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l-GR" sz="15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Ελληνικού Ανοικτού Πανεπιστημίου</a:t>
                      </a:r>
                      <a:endParaRPr lang="en-GB" sz="15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47664" y="407707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Γενικό Θεωρητικό </a:t>
            </a:r>
            <a:r>
              <a:rPr lang="el-GR" sz="3600" dirty="0"/>
              <a:t>Πλαίσιο </a:t>
            </a:r>
            <a:r>
              <a:rPr lang="el-GR" sz="3600" dirty="0" smtClean="0"/>
              <a:t>2/3</a:t>
            </a:r>
            <a:endParaRPr lang="el-GR" sz="3600" b="1" dirty="0"/>
          </a:p>
        </p:txBody>
      </p:sp>
      <p:graphicFrame>
        <p:nvGraphicFramePr>
          <p:cNvPr id="10" name="9 - Διάγραμμα"/>
          <p:cNvGraphicFramePr/>
          <p:nvPr/>
        </p:nvGraphicFramePr>
        <p:xfrm>
          <a:off x="1071538" y="3000372"/>
          <a:ext cx="7072362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5 - Ομάδα"/>
          <p:cNvGrpSpPr/>
          <p:nvPr/>
        </p:nvGrpSpPr>
        <p:grpSpPr>
          <a:xfrm>
            <a:off x="1187624" y="1412776"/>
            <a:ext cx="7488832" cy="864096"/>
            <a:chOff x="0" y="214"/>
            <a:chExt cx="7143800" cy="461235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6 - Στρογγυλεμένο ορθογώνιο"/>
            <p:cNvSpPr/>
            <p:nvPr/>
          </p:nvSpPr>
          <p:spPr>
            <a:xfrm>
              <a:off x="0" y="214"/>
              <a:ext cx="7143800" cy="461235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Στρογγυλεμένο ορθογώνιο 4"/>
            <p:cNvSpPr/>
            <p:nvPr/>
          </p:nvSpPr>
          <p:spPr>
            <a:xfrm>
              <a:off x="22516" y="22730"/>
              <a:ext cx="7098768" cy="40028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Aft>
                  <a:spcPct val="35000"/>
                </a:spcAft>
              </a:pPr>
              <a:endParaRPr lang="en-GB" sz="2800" b="1" dirty="0"/>
            </a:p>
          </p:txBody>
        </p:sp>
      </p:grpSp>
      <p:graphicFrame>
        <p:nvGraphicFramePr>
          <p:cNvPr id="9" name="8 - Διάγραμμα"/>
          <p:cNvGraphicFramePr>
            <a:graphicFrameLocks noChangeAspect="1"/>
          </p:cNvGraphicFramePr>
          <p:nvPr/>
        </p:nvGraphicFramePr>
        <p:xfrm>
          <a:off x="1259632" y="2425171"/>
          <a:ext cx="7488832" cy="405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10 - Ορθογώνιο"/>
          <p:cNvSpPr/>
          <p:nvPr/>
        </p:nvSpPr>
        <p:spPr>
          <a:xfrm>
            <a:off x="1259632" y="1412776"/>
            <a:ext cx="734481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</a:pPr>
            <a:r>
              <a:rPr lang="el-GR" sz="2800" b="1" dirty="0" smtClean="0">
                <a:solidFill>
                  <a:schemeClr val="bg1"/>
                </a:solidFill>
                <a:latin typeface="+mn-lt"/>
              </a:rPr>
              <a:t>Το θεωρητικό πλαίσιο της Εξ Αποστάσεως Εκπαίδευσης</a:t>
            </a:r>
            <a:endParaRPr lang="en-GB" sz="2800" b="1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Γενικό Θεωρητικό </a:t>
            </a:r>
            <a:r>
              <a:rPr lang="el-GR" sz="3600" dirty="0"/>
              <a:t>Πλαίσιο </a:t>
            </a:r>
            <a:r>
              <a:rPr lang="el-GR" sz="3600" dirty="0" smtClean="0"/>
              <a:t>3/3</a:t>
            </a:r>
            <a:endParaRPr lang="el-GR" sz="3600" b="1" dirty="0"/>
          </a:p>
        </p:txBody>
      </p:sp>
      <p:graphicFrame>
        <p:nvGraphicFramePr>
          <p:cNvPr id="10" name="9 - Διάγραμμα"/>
          <p:cNvGraphicFramePr/>
          <p:nvPr/>
        </p:nvGraphicFramePr>
        <p:xfrm>
          <a:off x="1071538" y="3000372"/>
          <a:ext cx="7072362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5 - Ομάδα"/>
          <p:cNvGrpSpPr/>
          <p:nvPr/>
        </p:nvGrpSpPr>
        <p:grpSpPr>
          <a:xfrm>
            <a:off x="1187624" y="1412776"/>
            <a:ext cx="7488832" cy="864096"/>
            <a:chOff x="0" y="214"/>
            <a:chExt cx="7143800" cy="461235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6 - Στρογγυλεμένο ορθογώνιο"/>
            <p:cNvSpPr/>
            <p:nvPr/>
          </p:nvSpPr>
          <p:spPr>
            <a:xfrm>
              <a:off x="0" y="214"/>
              <a:ext cx="7143800" cy="461235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Στρογγυλεμένο ορθογώνιο 4"/>
            <p:cNvSpPr/>
            <p:nvPr/>
          </p:nvSpPr>
          <p:spPr>
            <a:xfrm>
              <a:off x="22516" y="22730"/>
              <a:ext cx="7098768" cy="40028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Aft>
                  <a:spcPct val="35000"/>
                </a:spcAft>
              </a:pPr>
              <a:endParaRPr lang="en-GB" sz="2800" b="1" dirty="0"/>
            </a:p>
          </p:txBody>
        </p:sp>
      </p:grpSp>
      <p:sp>
        <p:nvSpPr>
          <p:cNvPr id="11" name="10 - Ορθογώνιο"/>
          <p:cNvSpPr/>
          <p:nvPr/>
        </p:nvSpPr>
        <p:spPr>
          <a:xfrm>
            <a:off x="1259632" y="1412776"/>
            <a:ext cx="734481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</a:pPr>
            <a:r>
              <a:rPr lang="el-GR" sz="2800" b="1" dirty="0" smtClean="0">
                <a:solidFill>
                  <a:schemeClr val="bg1"/>
                </a:solidFill>
                <a:latin typeface="+mn-lt"/>
              </a:rPr>
              <a:t>Ο ρόλος του εκπαιδευτικού υλικού στην Εξ Αποστάσεως Εκπαίδευση</a:t>
            </a:r>
            <a:endParaRPr lang="en-GB" sz="2800" b="1" dirty="0" smtClean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683568" y="2420888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12 - Πίνακας"/>
          <p:cNvGraphicFramePr>
            <a:graphicFrameLocks noGrp="1"/>
          </p:cNvGraphicFramePr>
          <p:nvPr/>
        </p:nvGraphicFramePr>
        <p:xfrm>
          <a:off x="539552" y="5445224"/>
          <a:ext cx="860444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4448"/>
              </a:tblGrid>
              <a:tr h="730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«Η διδακτική αλλάζει χέρια και περνά στη σφαίρα ευθύνης του εκπαιδευτικού υλικού»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(</a:t>
                      </a:r>
                      <a:r>
                        <a:rPr lang="el-GR" sz="1800" dirty="0" err="1" smtClean="0"/>
                        <a:t>Λιοναράκης</a:t>
                      </a:r>
                      <a:r>
                        <a:rPr lang="el-GR" sz="1800" dirty="0" smtClean="0"/>
                        <a:t>, 2001:48). </a:t>
                      </a:r>
                    </a:p>
                    <a:p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Δημιουργία Ε.Υ. 1/7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214414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899592" y="1916832"/>
          <a:ext cx="792088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Δημιουργία Ε.Υ. 2/7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571612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1187624" y="2233712"/>
          <a:ext cx="66484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Δημιουργία Ε.Υ. 3/7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571612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8 - Εικόνα" descr="Screenshot_2.png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rcRect l="18461" t="5069" r="16923" b="10456"/>
          <a:stretch>
            <a:fillRect/>
          </a:stretch>
        </p:blipFill>
        <p:spPr>
          <a:xfrm>
            <a:off x="3059832" y="2204864"/>
            <a:ext cx="3024336" cy="3600400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899592" y="5661248"/>
            <a:ext cx="792088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Γνωρίζοντας τα μνημεία της πόλης του Ηρακλείου, </a:t>
            </a:r>
          </a:p>
          <a:p>
            <a:pPr algn="ctr"/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μια ιστορική διαδρομή με οδηγό τον «Καπετάν – Μιχάλη».</a:t>
            </a:r>
            <a:endParaRPr lang="el-GR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Δημιουργία Ε.Υ. 4/7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571612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899592" y="5661248"/>
            <a:ext cx="792088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Αναζητώντας τα μνημεία της πόλης με οδηγό τον </a:t>
            </a:r>
          </a:p>
          <a:p>
            <a:pPr algn="ctr"/>
            <a:r>
              <a:rPr lang="el-GR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“Καπετάν Μιχάλη”</a:t>
            </a:r>
            <a:endParaRPr lang="el-GR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7 - Εικόνα" descr="εικ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1600" y="2132856"/>
            <a:ext cx="2448272" cy="3474852"/>
          </a:xfrm>
          <a:prstGeom prst="rect">
            <a:avLst/>
          </a:prstGeom>
        </p:spPr>
      </p:pic>
      <p:pic>
        <p:nvPicPr>
          <p:cNvPr id="13" name="12 - Εικόνα" descr="εικ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91880" y="2132856"/>
            <a:ext cx="2520280" cy="3456384"/>
          </a:xfrm>
          <a:prstGeom prst="rect">
            <a:avLst/>
          </a:prstGeom>
        </p:spPr>
      </p:pic>
      <p:pic>
        <p:nvPicPr>
          <p:cNvPr id="1026" name="Picture 2" descr="C:\Users\ADMIN\Pictures\IMG_769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2132857"/>
            <a:ext cx="2436378" cy="3456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Δημιουργία Ε.Υ. 5/7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571612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899592" y="5661248"/>
            <a:ext cx="792088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Αναζητώντας τα μνημεία της πόλης με οδηγό τον </a:t>
            </a:r>
          </a:p>
          <a:p>
            <a:pPr algn="ctr"/>
            <a:r>
              <a:rPr lang="el-GR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“Καπετάν Μιχάλη”</a:t>
            </a:r>
            <a:endParaRPr lang="el-GR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- Εικόνα" descr="εικ4.png"/>
          <p:cNvPicPr>
            <a:picLocks noChangeAspect="1"/>
          </p:cNvPicPr>
          <p:nvPr/>
        </p:nvPicPr>
        <p:blipFill>
          <a:blip r:embed="rId7" cstate="print"/>
          <a:srcRect t="16400"/>
          <a:stretch>
            <a:fillRect/>
          </a:stretch>
        </p:blipFill>
        <p:spPr>
          <a:xfrm>
            <a:off x="6084168" y="2132856"/>
            <a:ext cx="2601515" cy="3479773"/>
          </a:xfrm>
          <a:prstGeom prst="rect">
            <a:avLst/>
          </a:prstGeom>
        </p:spPr>
      </p:pic>
      <p:pic>
        <p:nvPicPr>
          <p:cNvPr id="2050" name="Picture 2" descr="C:\Users\ADMIN\Pictures\εικ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2132856"/>
            <a:ext cx="2359285" cy="3487052"/>
          </a:xfrm>
          <a:prstGeom prst="rect">
            <a:avLst/>
          </a:prstGeom>
          <a:noFill/>
        </p:spPr>
      </p:pic>
      <p:pic>
        <p:nvPicPr>
          <p:cNvPr id="2051" name="Picture 3" descr="C:\Users\ADMIN\Pictures\εικ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2132856"/>
            <a:ext cx="2736304" cy="3547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1/8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835696" y="1916832"/>
          <a:ext cx="6480720" cy="4666662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2078720"/>
                <a:gridCol w="4402000"/>
              </a:tblGrid>
              <a:tr h="551146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Είδος </a:t>
                      </a: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Έ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ρευνας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Διαμορφωτική Αξιολόγηση ΕΥ </a:t>
                      </a:r>
                      <a:endParaRPr lang="el-GR" sz="1800" b="1" dirty="0"/>
                    </a:p>
                  </a:txBody>
                  <a:tcPr/>
                </a:tc>
              </a:tr>
              <a:tr h="640212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Χρονική περίοδος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/>
                        <a:t>Μάιος</a:t>
                      </a:r>
                      <a:r>
                        <a:rPr lang="el-GR" sz="1800" b="1" baseline="0" dirty="0" smtClean="0"/>
                        <a:t>  -  Ιούλιος  2022</a:t>
                      </a:r>
                      <a:r>
                        <a:rPr lang="el-GR" sz="1800" b="1" dirty="0" smtClean="0"/>
                        <a:t>                                                                               </a:t>
                      </a:r>
                      <a:endParaRPr lang="el-GR" sz="1800" b="1" dirty="0"/>
                    </a:p>
                  </a:txBody>
                  <a:tcPr/>
                </a:tc>
              </a:tr>
              <a:tr h="640212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Δειγματοληψία</a:t>
                      </a:r>
                      <a:endParaRPr lang="el-GR" sz="18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Σκόπιμη δειγματοληψία ειδικών  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                               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συμμετέχοντες</a:t>
                      </a:r>
                      <a:endParaRPr lang="el-GR" sz="18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40212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Μέθοδος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Έρευνα Απόψεων με Ποιοτική Ανάλυση Περιεχομένου</a:t>
                      </a:r>
                      <a:endParaRPr lang="el-GR" sz="1800" b="1" dirty="0"/>
                    </a:p>
                  </a:txBody>
                  <a:tcPr/>
                </a:tc>
              </a:tr>
              <a:tr h="624562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Μέσα συλλογής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Ερωτηματολόγια Ανοιχτών και Κλειστών Ερωτήσεων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                                                             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l-GR" sz="1800" b="1" dirty="0"/>
                    </a:p>
                  </a:txBody>
                  <a:tcPr/>
                </a:tc>
              </a:tr>
              <a:tr h="914588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Επεξεργασία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Μονάδα ανάλυσης λεκτικό σύνολο με νοηματική αυτοτέλεια - 10 ερευνητικοί άξονες &amp; επιμέρους κατηγορίες ανάλυσης</a:t>
                      </a:r>
                      <a:endParaRPr lang="el-GR" sz="1800" b="1" dirty="0"/>
                    </a:p>
                  </a:txBody>
                  <a:tcPr/>
                </a:tc>
              </a:tr>
              <a:tr h="640212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Αξιοπιστία-Εγκυρότητα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Τριγωνισμός μέσω της αποτίμησης από πολλούς ειδικούς </a:t>
                      </a:r>
                      <a:endParaRPr lang="el-GR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611560" y="2852936"/>
            <a:ext cx="1152128" cy="21236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ΚΥΡΙΟΥ ΕΥ</a:t>
            </a:r>
          </a:p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l-GR" sz="1800" b="1" u="sng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μέρος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2/8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835696" y="1916832"/>
          <a:ext cx="6480720" cy="4665833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2078720"/>
                <a:gridCol w="4402000"/>
              </a:tblGrid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Είδος </a:t>
                      </a: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Έ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ρευνας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Διαμορφωτική Αξιολόγηση ΕΥ </a:t>
                      </a:r>
                      <a:endParaRPr lang="el-GR" sz="1800" b="1" dirty="0"/>
                    </a:p>
                  </a:txBody>
                  <a:tcPr/>
                </a:tc>
              </a:tr>
              <a:tr h="469776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Χρονική περίοδος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/>
                        <a:t>Μάιος</a:t>
                      </a:r>
                      <a:r>
                        <a:rPr lang="el-GR" sz="1800" b="1" baseline="0" dirty="0" smtClean="0"/>
                        <a:t>  -  Ιούλιος  2022</a:t>
                      </a:r>
                      <a:endParaRPr lang="el-GR" sz="1800" b="1" dirty="0" smtClean="0"/>
                    </a:p>
                    <a:p>
                      <a:pPr algn="ctr"/>
                      <a:r>
                        <a:rPr lang="el-GR" sz="1800" b="1" dirty="0" smtClean="0"/>
                        <a:t>                                                                               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Δειγματοληψία</a:t>
                      </a:r>
                      <a:endParaRPr lang="el-GR" sz="18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Σκόπιμη δειγματοληψία ειδικών  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                               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 6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συμμετέχοντες</a:t>
                      </a:r>
                      <a:endParaRPr lang="el-GR" sz="18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Μέθοδος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Έρευνα Απόψεων με Ποιοτική Ανάλυση Περιεχομένου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Μέσα συλλογής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Ερωτηματολόγια Ανοιχτών και Κλειστών Ερωτήσεων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</a:rPr>
                        <a:t>                                                                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Επεξεργασία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Μονάδα ανάλυσης λεκτικό σύνολο με νοηματική αυτοτέλεια - 2 ερευνητικοί άξονες &amp; επιμέρους κατηγορίες ανάλυσης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Αξιοπιστία-Εγκυρότητα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</a:rPr>
                        <a:t>Τριγωνισμός μέσω της αποτίμησης από πολλούς ειδικούς </a:t>
                      </a:r>
                      <a:endParaRPr lang="el-GR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611560" y="2852936"/>
            <a:ext cx="1152128" cy="21236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ΚΥΡΙΟΥ ΕΥ</a:t>
            </a:r>
          </a:p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1800" b="1" u="sng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μέρος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3/8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979712" y="1916832"/>
          <a:ext cx="6336704" cy="4665833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2032526"/>
                <a:gridCol w="4304178"/>
              </a:tblGrid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/>
                        <a:t>Είδος </a:t>
                      </a:r>
                      <a:r>
                        <a:rPr lang="el-GR" sz="1800" b="1" dirty="0" smtClean="0"/>
                        <a:t>Έ</a:t>
                      </a:r>
                      <a:r>
                        <a:rPr lang="el-GR" sz="1800" b="1" kern="1200" dirty="0" smtClean="0"/>
                        <a:t>ρευνας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Διαμορφωτική Αξιολόγηση ΕΥ </a:t>
                      </a:r>
                      <a:endParaRPr lang="el-GR" sz="1800" b="1" dirty="0"/>
                    </a:p>
                  </a:txBody>
                  <a:tcPr/>
                </a:tc>
              </a:tr>
              <a:tr h="469776">
                <a:tc>
                  <a:txBody>
                    <a:bodyPr/>
                    <a:lstStyle/>
                    <a:p>
                      <a:r>
                        <a:rPr lang="el-GR" sz="1800" b="1" dirty="0" smtClean="0"/>
                        <a:t>Χρονική περίοδος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/>
                        <a:t>Μάιος</a:t>
                      </a:r>
                      <a:r>
                        <a:rPr lang="el-GR" sz="1800" b="1" baseline="0" dirty="0" smtClean="0"/>
                        <a:t> </a:t>
                      </a:r>
                      <a:r>
                        <a:rPr lang="en-US" sz="1800" b="1" baseline="0" dirty="0" smtClean="0"/>
                        <a:t>- </a:t>
                      </a:r>
                      <a:r>
                        <a:rPr lang="el-GR" sz="1800" b="1" baseline="0" dirty="0" smtClean="0"/>
                        <a:t>Ιούλιος  </a:t>
                      </a:r>
                      <a:r>
                        <a:rPr lang="el-GR" sz="1800" b="1" baseline="0" dirty="0" smtClean="0"/>
                        <a:t>2022</a:t>
                      </a:r>
                      <a:endParaRPr lang="el-GR" sz="1800" b="1" dirty="0" smtClean="0"/>
                    </a:p>
                    <a:p>
                      <a:pPr algn="ctr"/>
                      <a:r>
                        <a:rPr lang="el-GR" sz="1800" b="1" dirty="0" smtClean="0"/>
                        <a:t>                                                                               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/>
                        <a:t>Δειγματοληψία</a:t>
                      </a:r>
                      <a:endParaRPr lang="el-GR" sz="18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Σκόπιμη δειγματοληψία ειδικών  </a:t>
                      </a:r>
                      <a:r>
                        <a:rPr lang="el-GR" sz="1800" b="1" kern="1200" baseline="0" dirty="0" smtClean="0"/>
                        <a:t>                                 </a:t>
                      </a:r>
                      <a:r>
                        <a:rPr lang="el-GR" sz="1800" b="1" kern="1200" dirty="0" smtClean="0"/>
                        <a:t> 5</a:t>
                      </a:r>
                      <a:r>
                        <a:rPr lang="el-GR" sz="1800" b="1" kern="1200" baseline="0" dirty="0" smtClean="0"/>
                        <a:t> </a:t>
                      </a:r>
                      <a:r>
                        <a:rPr lang="el-GR" sz="1800" b="1" kern="1200" dirty="0" smtClean="0"/>
                        <a:t>συμμετέχοντες</a:t>
                      </a:r>
                      <a:endParaRPr lang="el-GR" sz="18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dirty="0" smtClean="0"/>
                        <a:t>Μέθοδος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/>
                        <a:t>Έρευνα Απόψεων με Ποιοτική Ανάλυση Περιεχομένου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/>
                        <a:t>Μέσα συλλογής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Ερωτηματολόγια Ανοιχτών και Κλειστών Ερωτήσεων</a:t>
                      </a:r>
                      <a:r>
                        <a:rPr lang="el-GR" sz="1800" b="1" kern="1200" baseline="0" dirty="0" smtClean="0"/>
                        <a:t>                                                   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dirty="0" smtClean="0"/>
                        <a:t>Επεξεργασία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 smtClean="0"/>
                        <a:t>Μονάδα ανάλυσης λεκτικό σύνολο με νοηματική αυτοτέλεια - 9 ερευνητικοί άξονες &amp; επιμέρους κατηγορίες ανάλυσης</a:t>
                      </a:r>
                      <a:endParaRPr lang="el-GR" sz="1800" b="1" dirty="0"/>
                    </a:p>
                  </a:txBody>
                  <a:tcPr/>
                </a:tc>
              </a:tr>
              <a:tr h="551033">
                <a:tc>
                  <a:txBody>
                    <a:bodyPr/>
                    <a:lstStyle/>
                    <a:p>
                      <a:r>
                        <a:rPr lang="el-GR" sz="1800" b="1" kern="1200" dirty="0" smtClean="0"/>
                        <a:t>Αξιοπιστία-Εγκυρότητα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/>
                        <a:t>Τριγωνισμός μέσω της αποτίμησης από πολλούς ειδικούς </a:t>
                      </a:r>
                      <a:endParaRPr lang="el-GR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611560" y="2852936"/>
            <a:ext cx="1296144" cy="1708160"/>
          </a:xfrm>
          <a:prstGeom prst="rect">
            <a:avLst/>
          </a:prstGeom>
          <a:solidFill>
            <a:srgbClr val="57466A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Παιχνιδιού ΕΠ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Ευχαριστίες</a:t>
            </a:r>
            <a:endParaRPr lang="el-GR" sz="3600" b="1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475656" y="1700808"/>
          <a:ext cx="6834214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4 - Ομάδα"/>
          <p:cNvGrpSpPr/>
          <p:nvPr/>
        </p:nvGrpSpPr>
        <p:grpSpPr>
          <a:xfrm>
            <a:off x="1475656" y="4581128"/>
            <a:ext cx="6834214" cy="573664"/>
            <a:chOff x="0" y="49732"/>
            <a:chExt cx="6834214" cy="573664"/>
          </a:xfrm>
          <a:solidFill>
            <a:srgbClr val="1B8391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/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/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συμμετέχοντες στην έρευνα</a:t>
              </a:r>
              <a:endParaRPr lang="en-GB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7 - Ομάδα"/>
          <p:cNvGrpSpPr/>
          <p:nvPr/>
        </p:nvGrpSpPr>
        <p:grpSpPr>
          <a:xfrm>
            <a:off x="1475656" y="5517232"/>
            <a:ext cx="6834214" cy="573664"/>
            <a:chOff x="0" y="49732"/>
            <a:chExt cx="6834214" cy="573664"/>
          </a:xfrm>
          <a:solidFill>
            <a:schemeClr val="accent1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9" name="8 - Στρογγυλεμένο ορθογώνιο"/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Στρογγυλεμένο ορθογώνιο 4"/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οικογένειά μου</a:t>
              </a:r>
              <a:endParaRPr lang="en-GB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11 - Ομάδα"/>
          <p:cNvGrpSpPr/>
          <p:nvPr/>
        </p:nvGrpSpPr>
        <p:grpSpPr>
          <a:xfrm>
            <a:off x="1475656" y="2852936"/>
            <a:ext cx="6834214" cy="582628"/>
            <a:chOff x="0" y="345788"/>
            <a:chExt cx="6834214" cy="582628"/>
          </a:xfrm>
          <a:scene3d>
            <a:camera prst="orthographicFront"/>
            <a:lightRig rig="flat" dir="t"/>
          </a:scene3d>
        </p:grpSpPr>
        <p:sp>
          <p:nvSpPr>
            <p:cNvPr id="13" name="12 - Στρογγυλεμένο ορθογώνιο"/>
            <p:cNvSpPr/>
            <p:nvPr/>
          </p:nvSpPr>
          <p:spPr>
            <a:xfrm>
              <a:off x="0" y="345788"/>
              <a:ext cx="6834214" cy="58262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Στρογγυλεμένο ορθογώνιο 4"/>
            <p:cNvSpPr/>
            <p:nvPr/>
          </p:nvSpPr>
          <p:spPr>
            <a:xfrm>
              <a:off x="28442" y="374230"/>
              <a:ext cx="6777330" cy="5257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Στον επιβλέποντα για το εκπαιδευτικό υλικό</a:t>
              </a:r>
              <a:endPara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15 - Ομάδα"/>
          <p:cNvGrpSpPr/>
          <p:nvPr/>
        </p:nvGrpSpPr>
        <p:grpSpPr>
          <a:xfrm>
            <a:off x="1475656" y="3717032"/>
            <a:ext cx="6834214" cy="582628"/>
            <a:chOff x="0" y="345788"/>
            <a:chExt cx="6834214" cy="582628"/>
          </a:xfrm>
          <a:scene3d>
            <a:camera prst="orthographicFront"/>
            <a:lightRig rig="flat" dir="t"/>
          </a:scene3d>
        </p:grpSpPr>
        <p:sp>
          <p:nvSpPr>
            <p:cNvPr id="17" name="16 - Στρογγυλεμένο ορθογώνιο"/>
            <p:cNvSpPr/>
            <p:nvPr/>
          </p:nvSpPr>
          <p:spPr>
            <a:xfrm>
              <a:off x="0" y="345788"/>
              <a:ext cx="6834214" cy="58262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8" name="Στρογγυλεμένο ορθογώνιο 4"/>
            <p:cNvSpPr/>
            <p:nvPr/>
          </p:nvSpPr>
          <p:spPr>
            <a:xfrm>
              <a:off x="28442" y="374230"/>
              <a:ext cx="6777330" cy="5257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Στον επιβλέποντα για τη μεθοδολογία της έρευνας</a:t>
              </a:r>
              <a:endPara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4" name="23 - Ομάδα"/>
          <p:cNvGrpSpPr/>
          <p:nvPr/>
        </p:nvGrpSpPr>
        <p:grpSpPr>
          <a:xfrm>
            <a:off x="1475656" y="1916832"/>
            <a:ext cx="6834214" cy="582628"/>
            <a:chOff x="0" y="345788"/>
            <a:chExt cx="6834214" cy="582628"/>
          </a:xfrm>
          <a:scene3d>
            <a:camera prst="orthographicFront"/>
            <a:lightRig rig="flat" dir="t"/>
          </a:scene3d>
        </p:grpSpPr>
        <p:sp>
          <p:nvSpPr>
            <p:cNvPr id="25" name="24 - Στρογγυλεμένο ορθογώνιο"/>
            <p:cNvSpPr/>
            <p:nvPr/>
          </p:nvSpPr>
          <p:spPr>
            <a:xfrm>
              <a:off x="0" y="345788"/>
              <a:ext cx="6834214" cy="58262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Στρογγυλεμένο ορθογώνιο 4"/>
            <p:cNvSpPr/>
            <p:nvPr/>
          </p:nvSpPr>
          <p:spPr>
            <a:xfrm>
              <a:off x="28442" y="374230"/>
              <a:ext cx="6777330" cy="5257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4/8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611560" y="2852936"/>
            <a:ext cx="1152128" cy="21236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ΚΥΡΙΟΥ ΕΥ</a:t>
            </a:r>
          </a:p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l-GR" sz="1800" b="1" u="sng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μέρος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1907704" y="1916832"/>
          <a:ext cx="6480720" cy="4632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</a:t>
                      </a:r>
                      <a:r>
                        <a:rPr lang="el-GR" sz="2000" b="1" u="sng" baseline="30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Ο</a:t>
                      </a:r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Ερευνητικό ερώτημα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Το ΕΥ έχει σχεδιαστεί στο σύνολό του σύμφωνα με τις αρχές της ΕξΑΕ.</a:t>
                      </a:r>
                      <a:endParaRPr lang="el-GR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</a:t>
                      </a:r>
                      <a:r>
                        <a:rPr lang="el-GR" sz="2000" b="1" u="sng" baseline="30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ο</a:t>
                      </a:r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Ερευνητικό ερώτημα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Εφαρμόζονται οι αρχές της Θεωρίας Πολυμεσικής Μάθησης.</a:t>
                      </a:r>
                      <a:endParaRPr lang="el-GR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sz="20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Δυνατά σημεία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Διαδραστικότητα,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Σ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αφής οργάνωση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Π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ολυμεσική παρουσίαση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Χρήση βίντεο</a:t>
                      </a: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sz="20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Προτάσεις</a:t>
                      </a:r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βελτίωσης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Χρήση 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avatar 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σε όλη την έκταση του ΕΥ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Λιγότερες πληροφορίες σε</a:t>
                      </a: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κάποιες διαφάνειες</a:t>
                      </a: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5/8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611560" y="2852936"/>
            <a:ext cx="1152128" cy="21236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ΚΥΡΙΟΥ ΕΥ</a:t>
            </a:r>
          </a:p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1800" b="1" u="sng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μέρος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1907704" y="1916832"/>
          <a:ext cx="6480720" cy="3230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</a:t>
                      </a:r>
                      <a:r>
                        <a:rPr lang="el-GR" sz="2000" b="1" u="sng" baseline="30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Ο</a:t>
                      </a:r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Ερευνητικό ερώτημα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Υπάρχει επιστημονική συνοχή και τεκμηρίωση του Ε.Υ.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</a:t>
                      </a:r>
                      <a:r>
                        <a:rPr lang="el-GR" sz="2000" b="1" u="sng" baseline="30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ο</a:t>
                      </a:r>
                      <a:r>
                        <a:rPr lang="el-GR" sz="2000" b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Ερευνητικό ερώτημα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Το Ε.Υ. ανταποκρίνεται στα προσδοκώμενα μαθησιακά αποτελέσματα όπως αυτά περιγράφονται από το Παιδαγωγικό Ινστιτούτο για τη μελέτη θεμάτων της Τοπικής Ιστορίας στη Γ’ Γυμνασίου.</a:t>
                      </a: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6/8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611560" y="2852936"/>
            <a:ext cx="1152128" cy="21236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ΚΥΡΙΟΥ ΕΥ</a:t>
            </a:r>
          </a:p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1800" b="1" u="sng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μέρος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1907704" y="1916832"/>
          <a:ext cx="6480720" cy="4145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000" b="1" u="sng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Δυνατά σημεία</a:t>
                      </a:r>
                      <a:endParaRPr lang="el-GR" sz="2000" b="1" u="sng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Ποικιλία Δραστηριοτήτων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Καλλιέργεια</a:t>
                      </a:r>
                      <a:r>
                        <a:rPr lang="el-GR" sz="2000" b="1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σύνδεσης και αγάπης για τον τόπο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Σύνδεση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του «σήμερα» με το «χθες» της πόλης μας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Συναισθηματική εμπλοκή μαθητών</a:t>
                      </a: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Προτεινόμενες</a:t>
                      </a:r>
                      <a:r>
                        <a:rPr lang="el-GR" sz="2000" b="1" u="sng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αλλαγές</a:t>
                      </a:r>
                      <a:endParaRPr lang="el-GR" sz="2000" b="1" u="sng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Μικρότερος όγκος υλικού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Δυνατότητα μετατροπής</a:t>
                      </a:r>
                      <a:r>
                        <a:rPr lang="el-GR" sz="2000" b="1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σε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έντυπη 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μορφή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Πιθανή</a:t>
                      </a:r>
                      <a:r>
                        <a:rPr lang="el-GR" sz="2000" b="1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δυσ</a:t>
                      </a:r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κολία εφαρμογής στην τάξη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l-GR" sz="2000" b="1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7/8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611560" y="2852936"/>
            <a:ext cx="1296144" cy="1708160"/>
          </a:xfrm>
          <a:prstGeom prst="rect">
            <a:avLst/>
          </a:prstGeom>
          <a:solidFill>
            <a:srgbClr val="57466A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Παιχνιδιού ΕΠ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2051720" y="1916832"/>
          <a:ext cx="6480720" cy="4145280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2736304"/>
                <a:gridCol w="374441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u="sng" baseline="0" dirty="0" smtClean="0">
                          <a:solidFill>
                            <a:srgbClr val="3B3878"/>
                          </a:solidFill>
                        </a:rPr>
                        <a:t>5</a:t>
                      </a:r>
                      <a:r>
                        <a:rPr lang="el-GR" sz="2000" b="1" u="sng" baseline="30000" dirty="0" smtClean="0">
                          <a:solidFill>
                            <a:srgbClr val="3B3878"/>
                          </a:solidFill>
                        </a:rPr>
                        <a:t>Ο</a:t>
                      </a:r>
                      <a:r>
                        <a:rPr lang="el-GR" sz="2000" b="1" u="sng" baseline="0" dirty="0" smtClean="0">
                          <a:solidFill>
                            <a:srgbClr val="3B3878"/>
                          </a:solidFill>
                        </a:rPr>
                        <a:t>  Ερευνητικό ερώτημα</a:t>
                      </a:r>
                      <a:endParaRPr lang="el-GR" sz="2000" b="1" u="sng" dirty="0" smtClean="0">
                        <a:solidFill>
                          <a:srgbClr val="3B3878"/>
                        </a:solidFill>
                      </a:endParaRPr>
                    </a:p>
                    <a:p>
                      <a:endParaRPr lang="el-GR" sz="2000" dirty="0">
                        <a:solidFill>
                          <a:srgbClr val="3B387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Το συνολικό αποτέλεσμα της αποτίμησης του εκπαιδευτικού χωροευαίσθητου παιχνιδιού επαυξημένης πραγματικότητας ήταν θετικό.</a:t>
                      </a:r>
                      <a:endParaRPr lang="el-GR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u="sng" kern="1200" baseline="0" dirty="0" smtClean="0">
                          <a:solidFill>
                            <a:srgbClr val="3B3878"/>
                          </a:solidFill>
                          <a:latin typeface="+mn-lt"/>
                          <a:ea typeface="+mn-ea"/>
                          <a:cs typeface="+mn-cs"/>
                        </a:rPr>
                        <a:t>Επιμέρους άξονες</a:t>
                      </a:r>
                      <a:endParaRPr lang="el-GR" sz="2000" b="1" u="sng" kern="1200" baseline="0" dirty="0">
                        <a:solidFill>
                          <a:srgbClr val="3B38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Προσβασιμότητα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Ευχρηστία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Μαθησιακά</a:t>
                      </a: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αποτελέσματα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Κίνητρα</a:t>
                      </a: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μάθησης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Ποικιλία μαθησιακών   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  </a:t>
                      </a: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ερεθισμάτων</a:t>
                      </a:r>
                      <a:endParaRPr lang="el-GR" sz="2000" b="1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Καταλληλότητα για μαθητές Γ’ Γυμνασίου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Αποτίμηση Ε.Υ. 8/8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60491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611560" y="2852936"/>
            <a:ext cx="1296144" cy="1708160"/>
          </a:xfrm>
          <a:prstGeom prst="rect">
            <a:avLst/>
          </a:prstGeom>
          <a:solidFill>
            <a:srgbClr val="57466A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ΕΡΕΥΝΑ Παιχνιδιού ΕΠ</a:t>
            </a:r>
          </a:p>
          <a:p>
            <a:pPr algn="ctr"/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2051720" y="1916832"/>
          <a:ext cx="6480720" cy="3535680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2736304"/>
                <a:gridCol w="374441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u="sng" baseline="0" dirty="0" smtClean="0">
                          <a:solidFill>
                            <a:srgbClr val="3B3878"/>
                          </a:solidFill>
                        </a:rPr>
                        <a:t>Δυνατά σημεία</a:t>
                      </a:r>
                      <a:endParaRPr lang="el-GR" sz="2000" b="1" u="sng" dirty="0" smtClean="0">
                        <a:solidFill>
                          <a:srgbClr val="3B3878"/>
                        </a:solidFill>
                      </a:endParaRPr>
                    </a:p>
                    <a:p>
                      <a:endParaRPr lang="el-GR" sz="2000" dirty="0">
                        <a:solidFill>
                          <a:srgbClr val="3B387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Βαθμός ευχαρίστησης/ικανοποίησης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Κίνητρα μάθησης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Μαθησιακά αποτελέσματα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Δραστηριότητες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l-GR" sz="2000" b="1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u="sng" kern="1200" baseline="0" dirty="0" smtClean="0">
                          <a:solidFill>
                            <a:srgbClr val="3B3878"/>
                          </a:solidFill>
                          <a:latin typeface="+mn-lt"/>
                          <a:ea typeface="+mn-ea"/>
                          <a:cs typeface="+mn-cs"/>
                        </a:rPr>
                        <a:t>Μειονεκτήματα</a:t>
                      </a:r>
                      <a:endParaRPr lang="el-GR" sz="2000" b="1" u="sng" kern="1200" baseline="0" dirty="0">
                        <a:solidFill>
                          <a:srgbClr val="3B38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Απαραίτητη προϋπόθεση  πρόσβασης στο διαδίκτυο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Μεγαλύτερη διάρκεια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l-GR" sz="20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Δυσκολία γνωστικού επιπέδου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l-GR" sz="2000" b="1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Συμπεράσματα  1/5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187624" y="1988840"/>
          <a:ext cx="7104112" cy="3810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52056"/>
                <a:gridCol w="3552056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Το ΕΥ δεν περιέχει μόνο κείμενο, αλλά αυτό συνοδεύεται από εικόνες και βίντεο ώστε να αποκτά ενδιαφέρον και να μην κουράζει τους εκπαιδευόμενους. </a:t>
                      </a:r>
                      <a:endParaRPr lang="el-GR" sz="1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  Το ΕΥ είναι εύχρηστο, η πλοήγηση γίνεται εύκολα, με κουμπιά και εικονίδια που είναι ευδιάκριτα, για τα οποία δίνονται επεξηγήσεις στην αρχή κάθε ενότητας.</a:t>
                      </a:r>
                      <a:endParaRPr lang="el-GR" sz="1800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Η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πυκνή δομή 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των κειμένων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του υλικού αλλά και η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έλλειψη χρήσης εικόνων και χρωμάτων 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δημιούργησε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αρνητική διάθεση 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στους εκπαιδευόμενους και τους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δυσκόλεψε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στη μελέτη.</a:t>
                      </a:r>
                    </a:p>
                    <a:p>
                      <a:r>
                        <a:rPr lang="el-GR" sz="1600" dirty="0" smtClean="0"/>
                        <a:t>(Καμπύλης, 2017)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Η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ευχρηστία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του ΕΥ μπορεί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να επηρεάσει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ουσιαστικά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τον βαθμό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αποτελεσματικότητας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της εκπαιδευτικής διαδικασίας αλλά και τα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κίνητρα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των εκπαιδευόμενων.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(Νιανιούρη &amp; Καλογιαννάκη, 2020).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8 - Βέλος προς τα κάτω"/>
          <p:cNvSpPr/>
          <p:nvPr/>
        </p:nvSpPr>
        <p:spPr>
          <a:xfrm>
            <a:off x="3995936" y="3717032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Βέλος προς τα κάτω"/>
          <p:cNvSpPr/>
          <p:nvPr/>
        </p:nvSpPr>
        <p:spPr>
          <a:xfrm>
            <a:off x="7596336" y="3717032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Συμπεράσματα  2/5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187624" y="2060848"/>
          <a:ext cx="7128792" cy="3840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64396"/>
                <a:gridCol w="3564396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l-G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  </a:t>
                      </a:r>
                      <a:r>
                        <a:rPr lang="el-GR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Στο Ε.Υ. ο σκοπός και τα προσδοκώμενα μαθησιακά αποτελέσματα διατυπώνονται με σαφήνεια και δίνουν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κίνητρο στον εκπαιδευόμενο σε επίπεδο γνώσεων, στάσεων και δεξιοτήτων.</a:t>
                      </a:r>
                      <a:endParaRPr lang="el-GR" sz="18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Εφαρμογή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των αρχών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της Θεωρίας Πολυμεσικής Μάθησης.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l-GR" sz="18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Σημασία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προσαρμογής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στόχων</a:t>
                      </a:r>
                    </a:p>
                    <a:p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και των προσδοκιών στις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ανάγκες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των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εκπαιδευόμενων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και αναλόγως στα κριτήρια αξιολόγησης (Sofos, Kostas &amp; Paraschou, 2015).</a:t>
                      </a:r>
                      <a:endParaRPr lang="el-G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Πολυαισθητηριακή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παρουσίαση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του περιεχομένου μπορεί να αυξήσει τα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επίπεδα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συγκέντρωσης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των συμμετεχόντων  και να συμβάλλει στην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συμπερίληψη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των πιο </a:t>
                      </a:r>
                      <a:r>
                        <a:rPr lang="el-GR" sz="1600" b="0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αδύναμων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ή και </a:t>
                      </a:r>
                      <a:r>
                        <a:rPr lang="el-GR" sz="1600" b="0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αδιάφορων</a:t>
                      </a:r>
                      <a:r>
                        <a:rPr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μαθητών.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(Νιανιούρη &amp; Καλογιαννάκη, 2020).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8 - Βέλος προς τα κάτω"/>
          <p:cNvSpPr/>
          <p:nvPr/>
        </p:nvSpPr>
        <p:spPr>
          <a:xfrm>
            <a:off x="4067944" y="3861048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Βέλος προς τα κάτω"/>
          <p:cNvSpPr/>
          <p:nvPr/>
        </p:nvSpPr>
        <p:spPr>
          <a:xfrm>
            <a:off x="7668344" y="3861048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Συμπεράσματα  3/5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187624" y="2060848"/>
          <a:ext cx="7128792" cy="3810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64396"/>
                <a:gridCol w="3564396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Τ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ο Ε.Υ. ανταποκρίνεται στα προσδοκώμενα μαθησιακά αποτελέσματα όπως αυτά περιγράφονται από το Παιδαγωγικό Ινστιτούτο για τη μελέτη θεμάτων της Τοπικής Ιστορίας στη Γ’ Γυμνασίου. </a:t>
                      </a:r>
                      <a:endParaRPr lang="el-GR" sz="1800" dirty="0"/>
                    </a:p>
                  </a:txBody>
                  <a:tcPr>
                    <a:solidFill>
                      <a:srgbClr val="57466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Το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παιχνίδι ΕΠ μπορεί να προσφέρει μαθησιακά αποτελέσματα στους παίκτες και να βοηθήσει να γνωρίσουν άγνωστες πτυχές της τοπικής Ιστορίας.                                                                                                                </a:t>
                      </a:r>
                    </a:p>
                    <a:p>
                      <a:pPr marL="342900" marR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l-GR" sz="1800" dirty="0"/>
                    </a:p>
                  </a:txBody>
                  <a:tcPr>
                    <a:solidFill>
                      <a:srgbClr val="0066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Η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βιωματική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μελέτη θεμάτων της τοπικής Ιστορίας μπορεί να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επηρεάσει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θετικά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τα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κίνητρα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μάθησης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μέσα από τη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συναισθηματική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εμπλοκή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των </a:t>
                      </a:r>
                      <a:r>
                        <a:rPr lang="el-GR" sz="16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εκπαιδευόμενων</a:t>
                      </a:r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l-G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(Τέτου, 2020).</a:t>
                      </a:r>
                    </a:p>
                  </a:txBody>
                  <a:tcPr>
                    <a:solidFill>
                      <a:srgbClr val="D4C8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l-G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Στενή σύνδεση αντίστοιχων χωροευαίσθητων εκπαιδευτικών παιχνιδιών με την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παραγωγή</a:t>
                      </a:r>
                      <a:r>
                        <a:rPr lang="el-G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σημαντικών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μαθησιακών</a:t>
                      </a:r>
                      <a:r>
                        <a:rPr lang="el-G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αποτελεσμάτων</a:t>
                      </a:r>
                      <a:r>
                        <a:rPr lang="el-G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l-G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(Αναστασιάδης κ.α, 2019; Στρατικόπουλος 2021).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8 - Βέλος προς τα κάτω"/>
          <p:cNvSpPr/>
          <p:nvPr/>
        </p:nvSpPr>
        <p:spPr>
          <a:xfrm>
            <a:off x="4139952" y="3789040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Βέλος προς τα κάτω"/>
          <p:cNvSpPr/>
          <p:nvPr/>
        </p:nvSpPr>
        <p:spPr>
          <a:xfrm>
            <a:off x="7596336" y="3789040"/>
            <a:ext cx="576064" cy="576064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Συμπεράσματα  4/5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1187624" y="1988840"/>
          <a:ext cx="74888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2699792" y="1988840"/>
            <a:ext cx="3816424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latin typeface="+mn-lt"/>
              </a:rPr>
              <a:t>ΠΕΡΙΟΡΙΣΜΟΙ </a:t>
            </a:r>
            <a:r>
              <a:rPr lang="el-GR" dirty="0" smtClean="0">
                <a:latin typeface="+mn-lt"/>
              </a:rPr>
              <a:t>ΕΡΕΥΝΑΣ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Συμπεράσματα  5/5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971600" y="2132856"/>
          <a:ext cx="748883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600" dirty="0" smtClean="0"/>
              <a:t>Σκοπός  1/2</a:t>
            </a:r>
            <a:endParaRPr lang="el-GR" sz="3600" b="1" dirty="0"/>
          </a:p>
        </p:txBody>
      </p:sp>
      <p:sp>
        <p:nvSpPr>
          <p:cNvPr id="5" name="4 - Ορθογώνιο"/>
          <p:cNvSpPr/>
          <p:nvPr/>
        </p:nvSpPr>
        <p:spPr>
          <a:xfrm>
            <a:off x="971600" y="1628800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itchFamily="34" charset="0"/>
                <a:cs typeface="Calibri" pitchFamily="34" charset="0"/>
              </a:rPr>
              <a:t>Σκοπός της παρούσας ερευνητικής εργασίας </a:t>
            </a:r>
          </a:p>
          <a:p>
            <a:pPr>
              <a:lnSpc>
                <a:spcPct val="150000"/>
              </a:lnSpc>
            </a:pPr>
            <a:r>
              <a:rPr lang="el-GR" dirty="0" smtClean="0">
                <a:latin typeface="Calibri" pitchFamily="34" charset="0"/>
                <a:cs typeface="Calibri" pitchFamily="34" charset="0"/>
              </a:rPr>
              <a:t>ήταν να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σχεδιαστεί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να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υλοποιηθεί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και </a:t>
            </a:r>
          </a:p>
          <a:p>
            <a:pPr>
              <a:lnSpc>
                <a:spcPct val="150000"/>
              </a:lnSpc>
            </a:pPr>
            <a:r>
              <a:rPr lang="el-GR" dirty="0" smtClean="0">
                <a:latin typeface="Calibri" pitchFamily="34" charset="0"/>
                <a:cs typeface="Calibri" pitchFamily="34" charset="0"/>
              </a:rPr>
              <a:t>να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αποτιμηθεί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εκπαιδευτικό υλικό, σε περιβάλλοντα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e-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Learning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με τη χρήση ΤΠΕ και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m-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Learning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με τη χρήση εφαρμογών επαυξημένης πραγματικότητας με βάση τη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μεθοδολογία της εξ αποστάσεως εκπαίδευσης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και τις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αρχές σχεδιασμού ΕΥ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που έχουν προταθεί από τους θεωρητικούς του πεδίου. </a:t>
            </a:r>
          </a:p>
          <a:p>
            <a:endParaRPr lang="el-GR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5 - Εικόνα" descr="stock-vector-aim-flat-four-color-minimal.jpg"/>
          <p:cNvPicPr>
            <a:picLocks noChangeAspect="1"/>
          </p:cNvPicPr>
          <p:nvPr/>
        </p:nvPicPr>
        <p:blipFill>
          <a:blip r:embed="rId2" cstate="print"/>
          <a:srcRect l="50000" r="-756" b="50000"/>
          <a:stretch>
            <a:fillRect/>
          </a:stretch>
        </p:blipFill>
        <p:spPr>
          <a:xfrm>
            <a:off x="7524328" y="1340768"/>
            <a:ext cx="1316834" cy="129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2976" y="5714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Τέλος Παρουσίασης</a:t>
            </a:r>
            <a:endParaRPr lang="el-GR" sz="3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71538" y="1357298"/>
          <a:ext cx="7286676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6" name="AutoShape 2" descr="Free 'That's All Folks' Red Backdrop Effect | FootageCrate - Free HD VF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6 - Εικόνα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19672" y="1628799"/>
            <a:ext cx="6552728" cy="4831465"/>
          </a:xfrm>
          <a:prstGeom prst="rect">
            <a:avLst/>
          </a:prstGeom>
        </p:spPr>
      </p:pic>
      <p:sp>
        <p:nvSpPr>
          <p:cNvPr id="11" name="10 - TextBox"/>
          <p:cNvSpPr txBox="1"/>
          <p:nvPr/>
        </p:nvSpPr>
        <p:spPr>
          <a:xfrm>
            <a:off x="2555776" y="5517232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itchFamily="66" charset="0"/>
              </a:rPr>
              <a:t>Σας ευχαριστώ!!!</a:t>
            </a:r>
            <a:endParaRPr lang="en-GB" sz="4400" b="1" dirty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600" dirty="0" smtClean="0"/>
              <a:t>Σκοπός  2/2</a:t>
            </a:r>
            <a:endParaRPr lang="el-GR" sz="3600" b="1" dirty="0"/>
          </a:p>
        </p:txBody>
      </p:sp>
      <p:sp>
        <p:nvSpPr>
          <p:cNvPr id="5" name="4 - Ορθογώνιο"/>
          <p:cNvSpPr/>
          <p:nvPr/>
        </p:nvSpPr>
        <p:spPr>
          <a:xfrm>
            <a:off x="971600" y="1196752"/>
            <a:ext cx="79928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l-GR" dirty="0" smtClean="0">
                <a:latin typeface="Calibri" pitchFamily="34" charset="0"/>
                <a:cs typeface="Calibri" pitchFamily="34" charset="0"/>
              </a:rPr>
              <a:t>Το Εκπαιδευτικό Υλικό: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cs typeface="Calibri" pitchFamily="34" charset="0"/>
              </a:rPr>
              <a:t> απευθύνεται </a:t>
            </a:r>
            <a:r>
              <a:rPr lang="el-GR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σε μαθητές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που φοιτούν στη </a:t>
            </a:r>
          </a:p>
          <a:p>
            <a:pPr>
              <a:lnSpc>
                <a:spcPct val="150000"/>
              </a:lnSpc>
            </a:pPr>
            <a:r>
              <a:rPr lang="el-GR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δευτεροβάθμια εκπαίδευση</a:t>
            </a:r>
            <a:endParaRPr lang="el-GR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cs typeface="Calibri" pitchFamily="34" charset="0"/>
              </a:rPr>
              <a:t> υπάγεται στο </a:t>
            </a:r>
            <a:r>
              <a:rPr lang="el-GR" b="1" dirty="0" smtClean="0">
                <a:solidFill>
                  <a:srgbClr val="860000"/>
                </a:solidFill>
                <a:latin typeface="Calibri" pitchFamily="34" charset="0"/>
                <a:cs typeface="Calibri" pitchFamily="34" charset="0"/>
              </a:rPr>
              <a:t>πεδίο της τοπικής Ιστορίας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και ειδικότερα αφορά στην τοπική Ιστορία της πόλης του </a:t>
            </a:r>
            <a:r>
              <a:rPr lang="el-GR" b="1" dirty="0" smtClean="0">
                <a:solidFill>
                  <a:srgbClr val="860000"/>
                </a:solidFill>
                <a:latin typeface="Calibri" pitchFamily="34" charset="0"/>
                <a:cs typeface="Calibri" pitchFamily="34" charset="0"/>
              </a:rPr>
              <a:t>Ηρακλείου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, μέσα από τη μελέτη και αξιοποίηση του έργου </a:t>
            </a:r>
            <a:r>
              <a:rPr lang="el-GR" b="1" dirty="0" smtClean="0">
                <a:solidFill>
                  <a:srgbClr val="006666"/>
                </a:solidFill>
                <a:latin typeface="Calibri" pitchFamily="34" charset="0"/>
                <a:cs typeface="Calibri" pitchFamily="34" charset="0"/>
              </a:rPr>
              <a:t>«Ο Καπετάν Μιχάλης»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του </a:t>
            </a:r>
            <a:r>
              <a:rPr lang="el-GR" b="1" dirty="0" smtClean="0">
                <a:solidFill>
                  <a:srgbClr val="006666"/>
                </a:solidFill>
                <a:latin typeface="Calibri" pitchFamily="34" charset="0"/>
                <a:cs typeface="Calibri" pitchFamily="34" charset="0"/>
              </a:rPr>
              <a:t>Νίκου Καζαντζάκη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. </a:t>
            </a:r>
            <a:endParaRPr lang="el-G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3 - Εικόνα" descr="p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4111" y="1340769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22768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524000" y="1397000"/>
          <a:ext cx="70084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 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latin typeface="+mn-lt"/>
              </a:rPr>
              <a:t> </a:t>
            </a:r>
            <a:endParaRPr lang="el-GR" sz="3200" dirty="0">
              <a:latin typeface="+mn-lt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187624" y="1628800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l-GR" dirty="0" smtClean="0">
                <a:latin typeface="+mn-lt"/>
              </a:rPr>
              <a:t>1.	Το εκπαιδευτικό υλικό διέπεται από τις </a:t>
            </a:r>
            <a:r>
              <a:rPr lang="el-GR" b="1" dirty="0" smtClean="0">
                <a:solidFill>
                  <a:srgbClr val="860000"/>
                </a:solidFill>
                <a:latin typeface="+mn-lt"/>
              </a:rPr>
              <a:t>αρχές</a:t>
            </a:r>
            <a:r>
              <a:rPr lang="en-US" dirty="0" smtClean="0">
                <a:latin typeface="+mn-lt"/>
              </a:rPr>
              <a:t>  </a:t>
            </a:r>
            <a:r>
              <a:rPr lang="el-GR" dirty="0" smtClean="0">
                <a:latin typeface="+mn-lt"/>
              </a:rPr>
              <a:t/>
            </a:r>
            <a:br>
              <a:rPr lang="el-GR" dirty="0" smtClean="0">
                <a:latin typeface="+mn-lt"/>
              </a:rPr>
            </a:br>
            <a:r>
              <a:rPr lang="el-GR" dirty="0" smtClean="0">
                <a:latin typeface="+mn-lt"/>
              </a:rPr>
              <a:t>και τη </a:t>
            </a:r>
            <a:r>
              <a:rPr lang="el-GR" b="1" dirty="0" smtClean="0">
                <a:solidFill>
                  <a:srgbClr val="860000"/>
                </a:solidFill>
                <a:latin typeface="+mn-lt"/>
              </a:rPr>
              <a:t>μεθοδολογία</a:t>
            </a:r>
            <a:r>
              <a:rPr lang="el-GR" dirty="0" smtClean="0">
                <a:latin typeface="+mn-lt"/>
              </a:rPr>
              <a:t> της </a:t>
            </a:r>
            <a:r>
              <a:rPr lang="el-GR" b="1" dirty="0" smtClean="0">
                <a:latin typeface="+mn-lt"/>
              </a:rPr>
              <a:t>εξ αποστάσεως εκπαίδευσης;</a:t>
            </a:r>
          </a:p>
          <a:p>
            <a:pPr marL="457200" indent="-457200"/>
            <a:endParaRPr lang="el-GR" dirty="0" smtClean="0">
              <a:latin typeface="+mn-lt"/>
            </a:endParaRPr>
          </a:p>
          <a:p>
            <a:pPr marL="457200" indent="-457200">
              <a:buAutoNum type="arabicPeriod" startAt="2"/>
            </a:pPr>
            <a:r>
              <a:rPr lang="el-GR" dirty="0" smtClean="0">
                <a:latin typeface="+mn-lt"/>
              </a:rPr>
              <a:t>Το εκπαιδευτικό υλικό έχει δημιουργηθεί σύμφωνα</a:t>
            </a:r>
            <a:r>
              <a:rPr lang="en-US" dirty="0" smtClean="0">
                <a:latin typeface="+mn-lt"/>
              </a:rPr>
              <a:t>  </a:t>
            </a:r>
            <a:r>
              <a:rPr lang="el-GR" dirty="0" smtClean="0">
                <a:latin typeface="+mn-lt"/>
              </a:rPr>
              <a:t>με τις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αρχές</a:t>
            </a:r>
            <a:r>
              <a:rPr lang="el-GR" dirty="0" smtClean="0">
                <a:latin typeface="+mn-lt"/>
              </a:rPr>
              <a:t> της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Πολυμεσικής Μάθησης</a:t>
            </a:r>
            <a:r>
              <a:rPr lang="el-GR" dirty="0" smtClean="0">
                <a:latin typeface="+mn-lt"/>
              </a:rPr>
              <a:t>;</a:t>
            </a:r>
          </a:p>
          <a:p>
            <a:pPr marL="457200" indent="-457200"/>
            <a:endParaRPr lang="el-GR" dirty="0" smtClean="0">
              <a:latin typeface="+mn-lt"/>
            </a:endParaRPr>
          </a:p>
          <a:p>
            <a:pPr marL="457200" indent="-457200"/>
            <a:r>
              <a:rPr lang="el-GR" dirty="0" smtClean="0">
                <a:latin typeface="+mn-lt"/>
              </a:rPr>
              <a:t>3.	Υπάρχει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επιστημονική συνοχή </a:t>
            </a:r>
            <a:r>
              <a:rPr lang="el-GR" dirty="0" smtClean="0">
                <a:latin typeface="+mn-lt"/>
              </a:rPr>
              <a:t>και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τεκμηρίωση </a:t>
            </a:r>
            <a:r>
              <a:rPr lang="el-GR" dirty="0" smtClean="0">
                <a:latin typeface="+mn-lt"/>
              </a:rPr>
              <a:t>του Ε.Υ.;</a:t>
            </a:r>
          </a:p>
          <a:p>
            <a:pPr marL="457200" indent="-457200"/>
            <a:endParaRPr lang="el-GR" dirty="0" smtClean="0">
              <a:latin typeface="+mn-lt"/>
            </a:endParaRPr>
          </a:p>
          <a:p>
            <a:endParaRPr lang="el-GR" dirty="0" smtClean="0">
              <a:latin typeface="+mn-lt"/>
            </a:endParaRPr>
          </a:p>
          <a:p>
            <a:r>
              <a:rPr lang="el-GR" dirty="0" smtClean="0">
                <a:latin typeface="+mn-lt"/>
              </a:rPr>
              <a:t> 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 2/2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latin typeface="+mn-lt"/>
              </a:rPr>
              <a:t> </a:t>
            </a:r>
            <a:endParaRPr lang="el-GR" sz="3200" dirty="0">
              <a:latin typeface="+mn-lt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403648" y="1700808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4"/>
            </a:pPr>
            <a:r>
              <a:rPr lang="el-GR" dirty="0" smtClean="0">
                <a:latin typeface="+mn-lt"/>
              </a:rPr>
              <a:t>Το Ε.Υ.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ανταποκρίνεται</a:t>
            </a:r>
            <a:r>
              <a:rPr lang="el-GR" dirty="0" smtClean="0">
                <a:latin typeface="+mn-lt"/>
              </a:rPr>
              <a:t> στα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προσδοκώμενα</a:t>
            </a:r>
            <a:r>
              <a:rPr lang="el-GR" dirty="0" smtClean="0">
                <a:latin typeface="+mn-lt"/>
              </a:rPr>
              <a:t>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μαθησιακά</a:t>
            </a:r>
            <a:r>
              <a:rPr lang="el-GR" dirty="0" smtClean="0">
                <a:latin typeface="+mn-lt"/>
              </a:rPr>
              <a:t> </a:t>
            </a:r>
            <a:r>
              <a:rPr lang="el-GR" b="1" dirty="0" smtClean="0">
                <a:solidFill>
                  <a:srgbClr val="006666"/>
                </a:solidFill>
                <a:latin typeface="+mn-lt"/>
              </a:rPr>
              <a:t>αποτελέσματα</a:t>
            </a:r>
            <a:r>
              <a:rPr lang="el-GR" dirty="0" smtClean="0">
                <a:latin typeface="+mn-lt"/>
              </a:rPr>
              <a:t> όπως αυτά περιγράφονται από το Παιδαγωγικό Ινστιτούτο για τη μελέτη θεμάτων της Τοπικής Ιστορίας στη Γ’ Γυμνασίου; </a:t>
            </a:r>
          </a:p>
          <a:p>
            <a:pPr marL="457200" indent="-457200"/>
            <a:endParaRPr lang="el-GR" dirty="0" smtClean="0">
              <a:latin typeface="+mn-lt"/>
            </a:endParaRPr>
          </a:p>
          <a:p>
            <a:pPr marL="457200" indent="-457200"/>
            <a:r>
              <a:rPr lang="el-GR" dirty="0" smtClean="0">
                <a:latin typeface="+mn-lt"/>
              </a:rPr>
              <a:t>5.	Πώς </a:t>
            </a:r>
            <a:r>
              <a:rPr lang="el-GR" b="1" dirty="0" smtClean="0">
                <a:solidFill>
                  <a:srgbClr val="931B1B"/>
                </a:solidFill>
                <a:latin typeface="+mn-lt"/>
              </a:rPr>
              <a:t>αποτιμούν</a:t>
            </a:r>
            <a:r>
              <a:rPr lang="el-GR" b="1" dirty="0" smtClean="0">
                <a:latin typeface="+mn-lt"/>
              </a:rPr>
              <a:t> </a:t>
            </a:r>
            <a:r>
              <a:rPr lang="el-GR" dirty="0" smtClean="0">
                <a:latin typeface="+mn-lt"/>
              </a:rPr>
              <a:t>οι μαθητές το παιχνίδι επαυξημένης πραγματικότητας;</a:t>
            </a:r>
          </a:p>
          <a:p>
            <a:pPr marL="457200" indent="-457200"/>
            <a:endParaRPr lang="el-GR" dirty="0" smtClean="0">
              <a:latin typeface="+mn-lt"/>
            </a:endParaRPr>
          </a:p>
          <a:p>
            <a:endParaRPr lang="el-GR" dirty="0" smtClean="0">
              <a:latin typeface="+mn-lt"/>
            </a:endParaRPr>
          </a:p>
          <a:p>
            <a:r>
              <a:rPr lang="el-GR" dirty="0" smtClean="0">
                <a:latin typeface="+mn-lt"/>
              </a:rPr>
              <a:t> 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642910" y="1428736"/>
          <a:ext cx="828680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Γενικό Θεωρητικό Πλαίσιο 1/3</a:t>
            </a:r>
            <a:endParaRPr lang="el-GR" sz="36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142976" y="1357298"/>
          <a:ext cx="7143800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7 - Διάγραμμα"/>
          <p:cNvGraphicFramePr/>
          <p:nvPr/>
        </p:nvGraphicFramePr>
        <p:xfrm>
          <a:off x="1259632" y="2060848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4660</TotalTime>
  <Words>1576</Words>
  <Application>Microsoft Office PowerPoint</Application>
  <PresentationFormat>Προβολή στην οθόνη (4:3)</PresentationFormat>
  <Paragraphs>293</Paragraphs>
  <Slides>30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Σχεδιασμός, υλοποίηση και αποτίμηση διαδραστικού εκπαιδευτικού υλικού για μαθητές δευτεροβάθμιας εκπαίδευσης με τη μέθοδο της ΕξΑΕ και τη χρήση εφαρμογών επαυξημένης πραγματικότητας στο πεδίο της τοπικής ιστορίας: Γνωρίζοντας τα μνημεία της πόλης του Ηρακλείου – μια ιστορική διαδρομή με οδηγό τον «Καπετάν – Μιχάλη». </vt:lpstr>
      <vt:lpstr>Ευχαριστίες</vt:lpstr>
      <vt:lpstr>1. Σκοπός  1/2</vt:lpstr>
      <vt:lpstr>1. Σκοπός  2/2</vt:lpstr>
      <vt:lpstr>2. Συνεισφορά της διπλωματικής</vt:lpstr>
      <vt:lpstr>3. Ερευνητικά Ερωτήματα 1/2</vt:lpstr>
      <vt:lpstr>3. Ερευνητικά Ερωτήματα 2/2</vt:lpstr>
      <vt:lpstr>4. Δομή της εργασίας </vt:lpstr>
      <vt:lpstr>5. Γενικό Θεωρητικό Πλαίσιο 1/3</vt:lpstr>
      <vt:lpstr>5. Γενικό Θεωρητικό Πλαίσιο 2/3</vt:lpstr>
      <vt:lpstr>5. Γενικό Θεωρητικό Πλαίσιο 3/3</vt:lpstr>
      <vt:lpstr>6. Δημιουργία Ε.Υ. 1/7</vt:lpstr>
      <vt:lpstr>6. Δημιουργία Ε.Υ. 2/7</vt:lpstr>
      <vt:lpstr>6. Δημιουργία Ε.Υ. 3/7</vt:lpstr>
      <vt:lpstr>6. Δημιουργία Ε.Υ. 4/7</vt:lpstr>
      <vt:lpstr>6. Δημιουργία Ε.Υ. 5/7</vt:lpstr>
      <vt:lpstr>7. Αποτίμηση Ε.Υ. 1/8</vt:lpstr>
      <vt:lpstr>7. Αποτίμηση Ε.Υ. 2/8</vt:lpstr>
      <vt:lpstr>7. Αποτίμηση Ε.Υ. 3/8</vt:lpstr>
      <vt:lpstr>7. Αποτίμηση Ε.Υ. 4/8</vt:lpstr>
      <vt:lpstr>7. Αποτίμηση Ε.Υ. 5/8</vt:lpstr>
      <vt:lpstr>7. Αποτίμηση Ε.Υ. 6/8</vt:lpstr>
      <vt:lpstr>7. Αποτίμηση Ε.Υ. 7/8</vt:lpstr>
      <vt:lpstr>7. Αποτίμηση Ε.Υ. 8/8</vt:lpstr>
      <vt:lpstr>8. Συμπεράσματα  1/5</vt:lpstr>
      <vt:lpstr>8. Συμπεράσματα  2/5</vt:lpstr>
      <vt:lpstr>8. Συμπεράσματα  3/5</vt:lpstr>
      <vt:lpstr>8. Συμπεράσματα  4/5</vt:lpstr>
      <vt:lpstr>8. Συμπεράσματα  5/5</vt:lpstr>
      <vt:lpstr>Τέλος Παρουσίασης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ADMIN</cp:lastModifiedBy>
  <cp:revision>1786</cp:revision>
  <dcterms:created xsi:type="dcterms:W3CDTF">2003-10-16T17:37:47Z</dcterms:created>
  <dcterms:modified xsi:type="dcterms:W3CDTF">2022-11-18T14:06:26Z</dcterms:modified>
</cp:coreProperties>
</file>