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17"/>
  </p:notesMasterIdLst>
  <p:sldIdLst>
    <p:sldId id="1482" r:id="rId2"/>
    <p:sldId id="2023" r:id="rId3"/>
    <p:sldId id="2013" r:id="rId4"/>
    <p:sldId id="2021" r:id="rId5"/>
    <p:sldId id="2014" r:id="rId6"/>
    <p:sldId id="2024" r:id="rId7"/>
    <p:sldId id="2020" r:id="rId8"/>
    <p:sldId id="2012" r:id="rId9"/>
    <p:sldId id="2025" r:id="rId10"/>
    <p:sldId id="2016" r:id="rId11"/>
    <p:sldId id="2028" r:id="rId12"/>
    <p:sldId id="2031" r:id="rId13"/>
    <p:sldId id="2034" r:id="rId14"/>
    <p:sldId id="2037" r:id="rId15"/>
    <p:sldId id="2019" r:id="rId16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1B1B"/>
    <a:srgbClr val="FFAD5B"/>
    <a:srgbClr val="EDBE9B"/>
    <a:srgbClr val="90CCAF"/>
    <a:srgbClr val="FFA54B"/>
    <a:srgbClr val="FFFFCC"/>
    <a:srgbClr val="ADDB7B"/>
    <a:srgbClr val="F4F694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88121" autoAdjust="0"/>
  </p:normalViewPr>
  <p:slideViewPr>
    <p:cSldViewPr>
      <p:cViewPr varScale="1">
        <p:scale>
          <a:sx n="63" d="100"/>
          <a:sy n="63" d="100"/>
        </p:scale>
        <p:origin x="1050" y="78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70256D-F23E-4CA2-84F7-87D9ED9473CA}" type="doc">
      <dgm:prSet loTypeId="urn:microsoft.com/office/officeart/2005/8/layout/vList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3DCDBC7-23A5-40D6-B3D3-604DAB5E46C3}">
      <dgm:prSet custT="1"/>
      <dgm:spPr/>
      <dgm:t>
        <a:bodyPr/>
        <a:lstStyle/>
        <a:p>
          <a:pPr algn="ctr"/>
          <a:r>
            <a:rPr lang="el-GR" sz="2000" dirty="0">
              <a:latin typeface="Arial" panose="020B0604020202020204" pitchFamily="34" charset="0"/>
              <a:cs typeface="Arial" panose="020B0604020202020204" pitchFamily="34" charset="0"/>
            </a:rPr>
            <a:t>Μια Περίπτωση Σχεδιασμού, Υλοποίησης και Αποτίμησης Εκπαιδευτικού Υλικού για την </a:t>
          </a:r>
          <a:r>
            <a:rPr lang="el-GR" sz="2000" dirty="0" err="1">
              <a:latin typeface="Arial" panose="020B0604020202020204" pitchFamily="34" charset="0"/>
              <a:cs typeface="Arial" panose="020B0604020202020204" pitchFamily="34" charset="0"/>
            </a:rPr>
            <a:t>Ενδοσχολική</a:t>
          </a:r>
          <a:r>
            <a:rPr lang="el-GR" sz="2000" dirty="0">
              <a:latin typeface="Arial" panose="020B0604020202020204" pitchFamily="34" charset="0"/>
              <a:cs typeface="Arial" panose="020B0604020202020204" pitchFamily="34" charset="0"/>
            </a:rPr>
            <a:t> Επιμόρφωση Εκπαιδευτικών στο πλαίσιο </a:t>
          </a:r>
        </a:p>
        <a:p>
          <a:pPr algn="ctr"/>
          <a:r>
            <a:rPr lang="el-GR" sz="2000" dirty="0">
              <a:latin typeface="Arial" panose="020B0604020202020204" pitchFamily="34" charset="0"/>
              <a:cs typeface="Arial" panose="020B0604020202020204" pitchFamily="34" charset="0"/>
            </a:rPr>
            <a:t>της Εκπαιδευτικής Πλατφόρμας 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eTwinning</a:t>
          </a:r>
        </a:p>
        <a:p>
          <a:pPr algn="ctr"/>
          <a:endParaRPr lang="el-GR" sz="1900" dirty="0"/>
        </a:p>
      </dgm:t>
    </dgm:pt>
    <dgm:pt modelId="{D1C89F94-CEAA-42B6-B0C4-27DC53553EE6}" type="parTrans" cxnId="{D86D584E-9328-46B1-A5E7-D957F5B61F03}">
      <dgm:prSet/>
      <dgm:spPr/>
      <dgm:t>
        <a:bodyPr/>
        <a:lstStyle/>
        <a:p>
          <a:endParaRPr lang="el-GR"/>
        </a:p>
      </dgm:t>
    </dgm:pt>
    <dgm:pt modelId="{9B4313B9-D741-49F9-8C70-56D3597875EB}" type="sibTrans" cxnId="{D86D584E-9328-46B1-A5E7-D957F5B61F03}">
      <dgm:prSet/>
      <dgm:spPr/>
      <dgm:t>
        <a:bodyPr/>
        <a:lstStyle/>
        <a:p>
          <a:endParaRPr lang="el-GR"/>
        </a:p>
      </dgm:t>
    </dgm:pt>
    <dgm:pt modelId="{3AEC3421-2381-46C9-AC1C-24FFBC4525C6}" type="pres">
      <dgm:prSet presAssocID="{4270256D-F23E-4CA2-84F7-87D9ED9473CA}" presName="linear" presStyleCnt="0">
        <dgm:presLayoutVars>
          <dgm:animLvl val="lvl"/>
          <dgm:resizeHandles val="exact"/>
        </dgm:presLayoutVars>
      </dgm:prSet>
      <dgm:spPr/>
    </dgm:pt>
    <dgm:pt modelId="{1F0B0E26-9C0D-460D-86D4-CE77F31564F6}" type="pres">
      <dgm:prSet presAssocID="{23DCDBC7-23A5-40D6-B3D3-604DAB5E46C3}" presName="parentText" presStyleLbl="node1" presStyleIdx="0" presStyleCnt="1" custScaleY="404964" custLinFactNeighborX="386" custLinFactNeighborY="4907">
        <dgm:presLayoutVars>
          <dgm:chMax val="0"/>
          <dgm:bulletEnabled val="1"/>
        </dgm:presLayoutVars>
      </dgm:prSet>
      <dgm:spPr/>
    </dgm:pt>
  </dgm:ptLst>
  <dgm:cxnLst>
    <dgm:cxn modelId="{2076C547-7951-41D9-BB00-CA25E3B9A508}" type="presOf" srcId="{4270256D-F23E-4CA2-84F7-87D9ED9473CA}" destId="{3AEC3421-2381-46C9-AC1C-24FFBC4525C6}" srcOrd="0" destOrd="0" presId="urn:microsoft.com/office/officeart/2005/8/layout/vList2"/>
    <dgm:cxn modelId="{D86D584E-9328-46B1-A5E7-D957F5B61F03}" srcId="{4270256D-F23E-4CA2-84F7-87D9ED9473CA}" destId="{23DCDBC7-23A5-40D6-B3D3-604DAB5E46C3}" srcOrd="0" destOrd="0" parTransId="{D1C89F94-CEAA-42B6-B0C4-27DC53553EE6}" sibTransId="{9B4313B9-D741-49F9-8C70-56D3597875EB}"/>
    <dgm:cxn modelId="{4A551679-1CB5-4B75-AC73-24B7DB85659F}" type="presOf" srcId="{23DCDBC7-23A5-40D6-B3D3-604DAB5E46C3}" destId="{1F0B0E26-9C0D-460D-86D4-CE77F31564F6}" srcOrd="0" destOrd="0" presId="urn:microsoft.com/office/officeart/2005/8/layout/vList2"/>
    <dgm:cxn modelId="{1DBD0239-C6B6-4B1C-8081-82E91D3E7D52}" type="presParOf" srcId="{3AEC3421-2381-46C9-AC1C-24FFBC4525C6}" destId="{1F0B0E26-9C0D-460D-86D4-CE77F31564F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7B339F-9FEE-4F76-B8B3-C280A3EBAEDE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CF7AF40-68FC-4A23-906F-4FDFB1287BCD}">
      <dgm:prSet phldrT="[Κείμενο]" custT="1"/>
      <dgm:spPr>
        <a:gradFill rotWithShape="0">
          <a:gsLst>
            <a:gs pos="0">
              <a:srgbClr val="C00000"/>
            </a:gs>
            <a:gs pos="88542">
              <a:srgbClr val="EDBE9B"/>
            </a:gs>
            <a:gs pos="74000">
              <a:srgbClr val="EDBE9B"/>
            </a:gs>
            <a:gs pos="83000">
              <a:srgbClr val="EDBE9B"/>
            </a:gs>
            <a:gs pos="100000">
              <a:srgbClr val="EDBE9B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angle"/>
        </a:sp3d>
      </dgm:spPr>
      <dgm:t>
        <a:bodyPr tIns="324000" anchor="t" anchorCtr="0"/>
        <a:lstStyle/>
        <a:p>
          <a:r>
            <a:rPr lang="el-GR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Εκπαιδευτική</a:t>
          </a:r>
          <a:endParaRPr lang="en-GB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88D6A6-C69E-481B-9E0B-366F5D7DF4B6}" type="parTrans" cxnId="{3EE3DFAE-0FD5-45B2-93EB-E041ABCBD06A}">
      <dgm:prSet/>
      <dgm:spPr/>
      <dgm:t>
        <a:bodyPr/>
        <a:lstStyle/>
        <a:p>
          <a:endParaRPr lang="en-GB"/>
        </a:p>
      </dgm:t>
    </dgm:pt>
    <dgm:pt modelId="{E1890474-4F16-4156-B464-E2332C9D9CED}" type="sibTrans" cxnId="{3EE3DFAE-0FD5-45B2-93EB-E041ABCBD06A}">
      <dgm:prSet/>
      <dgm:spPr/>
      <dgm:t>
        <a:bodyPr/>
        <a:lstStyle/>
        <a:p>
          <a:endParaRPr lang="en-GB"/>
        </a:p>
      </dgm:t>
    </dgm:pt>
    <dgm:pt modelId="{440C6B91-8A5F-40D1-9C1D-24213F8B6103}">
      <dgm:prSet phldrT="[Κείμενο]" custT="1"/>
      <dgm:sp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46000">
              <a:schemeClr val="accent4">
                <a:lumMod val="95000"/>
                <a:lumOff val="5000"/>
              </a:schemeClr>
            </a:gs>
            <a:gs pos="100000">
              <a:schemeClr val="accent4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scene3d>
          <a:camera prst="orthographicFront"/>
          <a:lightRig rig="threePt" dir="t"/>
        </a:scene3d>
        <a:sp3d>
          <a:bevelT prst="angle"/>
        </a:sp3d>
      </dgm:spPr>
      <dgm:t>
        <a:bodyPr tIns="324000" anchor="t" anchorCtr="0"/>
        <a:lstStyle/>
        <a:p>
          <a:r>
            <a:rPr lang="el-GR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Ερευνητική</a:t>
          </a:r>
          <a:endParaRPr lang="en-GB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D13797-87E1-4BBE-9758-19679A309DA9}" type="sibTrans" cxnId="{1B02AFB1-0D12-4F27-8DCC-5C17F5F7DB68}">
      <dgm:prSet/>
      <dgm:spPr/>
      <dgm:t>
        <a:bodyPr/>
        <a:lstStyle/>
        <a:p>
          <a:endParaRPr lang="en-GB"/>
        </a:p>
      </dgm:t>
    </dgm:pt>
    <dgm:pt modelId="{11EF64C8-87AD-4021-AD19-107206D98EA4}" type="parTrans" cxnId="{1B02AFB1-0D12-4F27-8DCC-5C17F5F7DB68}">
      <dgm:prSet/>
      <dgm:spPr/>
      <dgm:t>
        <a:bodyPr/>
        <a:lstStyle/>
        <a:p>
          <a:endParaRPr lang="en-GB"/>
        </a:p>
      </dgm:t>
    </dgm:pt>
    <dgm:pt modelId="{9C9EE305-0697-45C1-A372-94D64A94E9F5}">
      <dgm:prSet phldrT="[Κείμενο]" custT="1"/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scene3d>
          <a:camera prst="orthographicFront"/>
          <a:lightRig rig="threePt" dir="t"/>
        </a:scene3d>
        <a:sp3d>
          <a:bevelT prst="angle"/>
        </a:sp3d>
      </dgm:spPr>
      <dgm:t>
        <a:bodyPr tIns="324000" anchor="t" anchorCtr="0"/>
        <a:lstStyle/>
        <a:p>
          <a:r>
            <a:rPr lang="el-GR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Θεωρητική</a:t>
          </a:r>
          <a:endParaRPr lang="en-GB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DD1C88-6F5E-4B3B-9B8F-FE740B2F0898}" type="parTrans" cxnId="{FE07C60C-0133-42A8-B7A6-A2A421534B88}">
      <dgm:prSet/>
      <dgm:spPr/>
      <dgm:t>
        <a:bodyPr/>
        <a:lstStyle/>
        <a:p>
          <a:endParaRPr lang="en-GB"/>
        </a:p>
      </dgm:t>
    </dgm:pt>
    <dgm:pt modelId="{7FC37DB0-A5E3-4C40-821C-441B8A85F685}" type="sibTrans" cxnId="{FE07C60C-0133-42A8-B7A6-A2A421534B88}">
      <dgm:prSet/>
      <dgm:spPr/>
      <dgm:t>
        <a:bodyPr/>
        <a:lstStyle/>
        <a:p>
          <a:endParaRPr lang="en-GB"/>
        </a:p>
      </dgm:t>
    </dgm:pt>
    <dgm:pt modelId="{9C274636-B016-41A3-BA5D-5DF2D917B951}">
      <dgm:prSet phldrT="[Κείμενο]" custT="1"/>
      <dgm:spPr>
        <a:gradFill rotWithShape="0">
          <a:gsLst>
            <a:gs pos="0">
              <a:schemeClr val="accent6"/>
            </a:gs>
            <a:gs pos="88542">
              <a:schemeClr val="accent6">
                <a:lumMod val="40000"/>
                <a:lumOff val="60000"/>
              </a:schemeClr>
            </a:gs>
            <a:gs pos="74000">
              <a:schemeClr val="accent6">
                <a:lumMod val="40000"/>
                <a:lumOff val="60000"/>
              </a:schemeClr>
            </a:gs>
            <a:gs pos="83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angle"/>
        </a:sp3d>
      </dgm:spPr>
      <dgm:t>
        <a:bodyPr tIns="324000" anchor="t" anchorCtr="0"/>
        <a:lstStyle/>
        <a:p>
          <a:r>
            <a:rPr lang="el-GR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Κοινωνική</a:t>
          </a:r>
          <a:endParaRPr lang="en-GB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085DBD-AF7E-4D8B-A1C2-B973393C7343}" type="parTrans" cxnId="{1CBC6D12-2A41-4DEC-9515-A52A50C61BDD}">
      <dgm:prSet/>
      <dgm:spPr/>
      <dgm:t>
        <a:bodyPr/>
        <a:lstStyle/>
        <a:p>
          <a:endParaRPr lang="en-GB"/>
        </a:p>
      </dgm:t>
    </dgm:pt>
    <dgm:pt modelId="{1699F2BE-EB3D-4378-BD13-2DCD2F966158}" type="sibTrans" cxnId="{1CBC6D12-2A41-4DEC-9515-A52A50C61BDD}">
      <dgm:prSet/>
      <dgm:spPr/>
      <dgm:t>
        <a:bodyPr/>
        <a:lstStyle/>
        <a:p>
          <a:endParaRPr lang="en-GB"/>
        </a:p>
      </dgm:t>
    </dgm:pt>
    <dgm:pt modelId="{655C812F-9170-43D9-BAF1-E56AF5FA0A9A}" type="pres">
      <dgm:prSet presAssocID="{607B339F-9FEE-4F76-B8B3-C280A3EBAEDE}" presName="Name0" presStyleCnt="0">
        <dgm:presLayoutVars>
          <dgm:dir/>
          <dgm:resizeHandles val="exact"/>
        </dgm:presLayoutVars>
      </dgm:prSet>
      <dgm:spPr/>
    </dgm:pt>
    <dgm:pt modelId="{73DAC0F4-491C-4A69-AFC1-6CD5E8558E6E}" type="pres">
      <dgm:prSet presAssocID="{6CF7AF40-68FC-4A23-906F-4FDFB1287BCD}" presName="node" presStyleLbl="node1" presStyleIdx="0" presStyleCnt="4" custLinFactNeighborX="-10599" custLinFactNeighborY="-5457">
        <dgm:presLayoutVars>
          <dgm:bulletEnabled val="1"/>
        </dgm:presLayoutVars>
      </dgm:prSet>
      <dgm:spPr>
        <a:prstGeom prst="flowChartAlternateProcess">
          <a:avLst/>
        </a:prstGeom>
      </dgm:spPr>
    </dgm:pt>
    <dgm:pt modelId="{71DA27C6-6E3A-4AB3-A856-5EF1494E0187}" type="pres">
      <dgm:prSet presAssocID="{E1890474-4F16-4156-B464-E2332C9D9CED}" presName="sibTrans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051E64A-D17B-4EB1-A3AC-753A44668CC4}" type="pres">
      <dgm:prSet presAssocID="{440C6B91-8A5F-40D1-9C1D-24213F8B6103}" presName="node" presStyleLbl="node1" presStyleIdx="1" presStyleCnt="4" custLinFactNeighborX="4728" custLinFactNeighborY="-5412">
        <dgm:presLayoutVars>
          <dgm:bulletEnabled val="1"/>
        </dgm:presLayoutVars>
      </dgm:prSet>
      <dgm:spPr>
        <a:prstGeom prst="flowChartAlternateProcess">
          <a:avLst/>
        </a:prstGeom>
      </dgm:spPr>
    </dgm:pt>
    <dgm:pt modelId="{36807819-8CD0-4FA5-BE32-6A0BAD7F1B55}" type="pres">
      <dgm:prSet presAssocID="{D5D13797-87E1-4BBE-9758-19679A309DA9}" presName="sibTrans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C1F2C85E-C404-466B-BA11-EEB8873ED2CA}" type="pres">
      <dgm:prSet presAssocID="{9C9EE305-0697-45C1-A372-94D64A94E9F5}" presName="node" presStyleLbl="node1" presStyleIdx="2" presStyleCnt="4" custLinFactNeighborX="-21877" custLinFactNeighborY="-668">
        <dgm:presLayoutVars>
          <dgm:bulletEnabled val="1"/>
        </dgm:presLayoutVars>
      </dgm:prSet>
      <dgm:spPr>
        <a:prstGeom prst="flowChartAlternateProcess">
          <a:avLst/>
        </a:prstGeom>
      </dgm:spPr>
    </dgm:pt>
    <dgm:pt modelId="{B75706F0-1EDE-4B59-8757-A6B96493BBB3}" type="pres">
      <dgm:prSet presAssocID="{7FC37DB0-A5E3-4C40-821C-441B8A85F685}" presName="sibTrans" presStyleCnt="0"/>
      <dgm:spPr/>
    </dgm:pt>
    <dgm:pt modelId="{B436F4AF-A89F-4A56-A36F-88DDC966D0E6}" type="pres">
      <dgm:prSet presAssocID="{9C274636-B016-41A3-BA5D-5DF2D917B951}" presName="node" presStyleLbl="node1" presStyleIdx="3" presStyleCnt="4" custLinFactNeighborX="5624" custLinFactNeighborY="-5161">
        <dgm:presLayoutVars>
          <dgm:bulletEnabled val="1"/>
        </dgm:presLayoutVars>
      </dgm:prSet>
      <dgm:spPr>
        <a:prstGeom prst="flowChartAlternateProcess">
          <a:avLst/>
        </a:prstGeom>
      </dgm:spPr>
    </dgm:pt>
  </dgm:ptLst>
  <dgm:cxnLst>
    <dgm:cxn modelId="{FE07C60C-0133-42A8-B7A6-A2A421534B88}" srcId="{607B339F-9FEE-4F76-B8B3-C280A3EBAEDE}" destId="{9C9EE305-0697-45C1-A372-94D64A94E9F5}" srcOrd="2" destOrd="0" parTransId="{E6DD1C88-6F5E-4B3B-9B8F-FE740B2F0898}" sibTransId="{7FC37DB0-A5E3-4C40-821C-441B8A85F685}"/>
    <dgm:cxn modelId="{1CBC6D12-2A41-4DEC-9515-A52A50C61BDD}" srcId="{607B339F-9FEE-4F76-B8B3-C280A3EBAEDE}" destId="{9C274636-B016-41A3-BA5D-5DF2D917B951}" srcOrd="3" destOrd="0" parTransId="{78085DBD-AF7E-4D8B-A1C2-B973393C7343}" sibTransId="{1699F2BE-EB3D-4378-BD13-2DCD2F966158}"/>
    <dgm:cxn modelId="{292ED23B-59ED-4E2C-8206-15AA00B0BF9D}" type="presOf" srcId="{607B339F-9FEE-4F76-B8B3-C280A3EBAEDE}" destId="{655C812F-9170-43D9-BAF1-E56AF5FA0A9A}" srcOrd="0" destOrd="0" presId="urn:microsoft.com/office/officeart/2005/8/layout/hList6"/>
    <dgm:cxn modelId="{0773C295-B050-41D1-845D-6C204D7756B4}" type="presOf" srcId="{9C9EE305-0697-45C1-A372-94D64A94E9F5}" destId="{C1F2C85E-C404-466B-BA11-EEB8873ED2CA}" srcOrd="0" destOrd="0" presId="urn:microsoft.com/office/officeart/2005/8/layout/hList6"/>
    <dgm:cxn modelId="{426E0298-F4F1-4826-AB1F-1AFC417C97E1}" type="presOf" srcId="{440C6B91-8A5F-40D1-9C1D-24213F8B6103}" destId="{7051E64A-D17B-4EB1-A3AC-753A44668CC4}" srcOrd="0" destOrd="0" presId="urn:microsoft.com/office/officeart/2005/8/layout/hList6"/>
    <dgm:cxn modelId="{28582CA5-1F50-4EDF-A1FD-760D426E864C}" type="presOf" srcId="{9C274636-B016-41A3-BA5D-5DF2D917B951}" destId="{B436F4AF-A89F-4A56-A36F-88DDC966D0E6}" srcOrd="0" destOrd="0" presId="urn:microsoft.com/office/officeart/2005/8/layout/hList6"/>
    <dgm:cxn modelId="{3EE3DFAE-0FD5-45B2-93EB-E041ABCBD06A}" srcId="{607B339F-9FEE-4F76-B8B3-C280A3EBAEDE}" destId="{6CF7AF40-68FC-4A23-906F-4FDFB1287BCD}" srcOrd="0" destOrd="0" parTransId="{D388D6A6-C69E-481B-9E0B-366F5D7DF4B6}" sibTransId="{E1890474-4F16-4156-B464-E2332C9D9CED}"/>
    <dgm:cxn modelId="{1B02AFB1-0D12-4F27-8DCC-5C17F5F7DB68}" srcId="{607B339F-9FEE-4F76-B8B3-C280A3EBAEDE}" destId="{440C6B91-8A5F-40D1-9C1D-24213F8B6103}" srcOrd="1" destOrd="0" parTransId="{11EF64C8-87AD-4021-AD19-107206D98EA4}" sibTransId="{D5D13797-87E1-4BBE-9758-19679A309DA9}"/>
    <dgm:cxn modelId="{CED3A0FF-2378-4362-803A-756E0F703142}" type="presOf" srcId="{6CF7AF40-68FC-4A23-906F-4FDFB1287BCD}" destId="{73DAC0F4-491C-4A69-AFC1-6CD5E8558E6E}" srcOrd="0" destOrd="0" presId="urn:microsoft.com/office/officeart/2005/8/layout/hList6"/>
    <dgm:cxn modelId="{5972122A-F1A0-451F-A4FF-E4B7F58D0C98}" type="presParOf" srcId="{655C812F-9170-43D9-BAF1-E56AF5FA0A9A}" destId="{73DAC0F4-491C-4A69-AFC1-6CD5E8558E6E}" srcOrd="0" destOrd="0" presId="urn:microsoft.com/office/officeart/2005/8/layout/hList6"/>
    <dgm:cxn modelId="{392EFA7D-5FC7-461F-8955-BFF8031F5BA2}" type="presParOf" srcId="{655C812F-9170-43D9-BAF1-E56AF5FA0A9A}" destId="{71DA27C6-6E3A-4AB3-A856-5EF1494E0187}" srcOrd="1" destOrd="0" presId="urn:microsoft.com/office/officeart/2005/8/layout/hList6"/>
    <dgm:cxn modelId="{E2A0A694-54BF-4FFA-A1FF-E4F6AC221DE3}" type="presParOf" srcId="{655C812F-9170-43D9-BAF1-E56AF5FA0A9A}" destId="{7051E64A-D17B-4EB1-A3AC-753A44668CC4}" srcOrd="2" destOrd="0" presId="urn:microsoft.com/office/officeart/2005/8/layout/hList6"/>
    <dgm:cxn modelId="{21FC53A7-F472-4178-B12E-1E82B6A5EC1D}" type="presParOf" srcId="{655C812F-9170-43D9-BAF1-E56AF5FA0A9A}" destId="{36807819-8CD0-4FA5-BE32-6A0BAD7F1B55}" srcOrd="3" destOrd="0" presId="urn:microsoft.com/office/officeart/2005/8/layout/hList6"/>
    <dgm:cxn modelId="{DB7E4F30-977E-4878-88AA-528E799BDB23}" type="presParOf" srcId="{655C812F-9170-43D9-BAF1-E56AF5FA0A9A}" destId="{C1F2C85E-C404-466B-BA11-EEB8873ED2CA}" srcOrd="4" destOrd="0" presId="urn:microsoft.com/office/officeart/2005/8/layout/hList6"/>
    <dgm:cxn modelId="{6F0D5FCD-964E-4615-8A6F-5DA122544485}" type="presParOf" srcId="{655C812F-9170-43D9-BAF1-E56AF5FA0A9A}" destId="{B75706F0-1EDE-4B59-8757-A6B96493BBB3}" srcOrd="5" destOrd="0" presId="urn:microsoft.com/office/officeart/2005/8/layout/hList6"/>
    <dgm:cxn modelId="{8DBE77D3-7B08-453D-AC73-2D910190945D}" type="presParOf" srcId="{655C812F-9170-43D9-BAF1-E56AF5FA0A9A}" destId="{B436F4AF-A89F-4A56-A36F-88DDC966D0E6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DF1129-787D-4E59-A47F-5E0A5C8669D1}" type="doc">
      <dgm:prSet loTypeId="urn:microsoft.com/office/officeart/2005/8/layout/radial6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GB"/>
        </a:p>
      </dgm:t>
    </dgm:pt>
    <dgm:pt modelId="{30E4C437-6C84-409E-816F-A5D8207ABF14}">
      <dgm:prSet phldrT="[Κείμενο]"/>
      <dgm:spPr>
        <a:solidFill>
          <a:srgbClr val="931B1B"/>
        </a:solidFill>
      </dgm:spPr>
      <dgm:t>
        <a:bodyPr/>
        <a:lstStyle/>
        <a:p>
          <a:r>
            <a:rPr lang="el-GR" dirty="0"/>
            <a:t>ΕξΑΕ</a:t>
          </a:r>
          <a:endParaRPr lang="en-GB" dirty="0"/>
        </a:p>
      </dgm:t>
    </dgm:pt>
    <dgm:pt modelId="{71F07448-1B5F-483F-BEF4-D08E93D45F57}" type="parTrans" cxnId="{551D6253-3BD0-45DF-9ED6-144AA94C5966}">
      <dgm:prSet/>
      <dgm:spPr/>
      <dgm:t>
        <a:bodyPr/>
        <a:lstStyle/>
        <a:p>
          <a:endParaRPr lang="en-GB"/>
        </a:p>
      </dgm:t>
    </dgm:pt>
    <dgm:pt modelId="{F16D659C-DE81-48C4-AE4C-47DE207CE186}" type="sibTrans" cxnId="{551D6253-3BD0-45DF-9ED6-144AA94C5966}">
      <dgm:prSet/>
      <dgm:spPr/>
      <dgm:t>
        <a:bodyPr/>
        <a:lstStyle/>
        <a:p>
          <a:endParaRPr lang="en-GB"/>
        </a:p>
      </dgm:t>
    </dgm:pt>
    <dgm:pt modelId="{A4299F8F-E474-491B-8293-EAD4753DD3CF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0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Βασικές θεωρίες &amp; προβληματισμοί</a:t>
          </a:r>
          <a:endParaRPr lang="en-GB" sz="2000" b="1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0354B90-BF40-413F-BD66-98DD6979A631}" type="parTrans" cxnId="{8464B36D-F026-413A-A3A2-4F89E6A1FF17}">
      <dgm:prSet/>
      <dgm:spPr/>
      <dgm:t>
        <a:bodyPr/>
        <a:lstStyle/>
        <a:p>
          <a:endParaRPr lang="en-GB"/>
        </a:p>
      </dgm:t>
    </dgm:pt>
    <dgm:pt modelId="{98BE6221-042F-4729-A8E5-DCBAEC857AEC}" type="sibTrans" cxnId="{8464B36D-F026-413A-A3A2-4F89E6A1FF17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8FA79FCB-031A-419A-A5AB-5807DCC77C43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0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Ε.Υ.</a:t>
          </a:r>
        </a:p>
        <a:p>
          <a:r>
            <a:rPr lang="el-GR" sz="20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Ρόλος, αρχές, χαρακτηριστικά</a:t>
          </a:r>
          <a:endParaRPr lang="en-GB" sz="2000" b="1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143A204-CB48-4BCA-8596-9C7E3BFF50A7}" type="parTrans" cxnId="{69256CF9-3AC2-498B-8D71-973046E7833D}">
      <dgm:prSet/>
      <dgm:spPr/>
      <dgm:t>
        <a:bodyPr/>
        <a:lstStyle/>
        <a:p>
          <a:endParaRPr lang="en-GB"/>
        </a:p>
      </dgm:t>
    </dgm:pt>
    <dgm:pt modelId="{DEDEF8DE-5660-4562-BFE8-23F77BFF8485}" type="sibTrans" cxnId="{69256CF9-3AC2-498B-8D71-973046E7833D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C6C1404D-C135-47D0-B077-73319300E477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2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ΤΠΕ </a:t>
          </a:r>
          <a:endParaRPr lang="en-GB" sz="1800" b="1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1A3646B-F13E-46A9-8F4A-260736433A41}" type="parTrans" cxnId="{75253D58-6830-4CE8-802F-CD6157CF8169}">
      <dgm:prSet/>
      <dgm:spPr/>
      <dgm:t>
        <a:bodyPr/>
        <a:lstStyle/>
        <a:p>
          <a:endParaRPr lang="en-GB"/>
        </a:p>
      </dgm:t>
    </dgm:pt>
    <dgm:pt modelId="{6CAA815B-5A80-4045-8FB3-9C8B8308BDD8}" type="sibTrans" cxnId="{75253D58-6830-4CE8-802F-CD6157CF8169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03475818-2451-4553-87FC-820998977D0B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2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Επιμόρφωση </a:t>
          </a:r>
          <a:endParaRPr lang="en-GB" sz="2200" b="1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54F2CA4-9C0A-4F39-B7B4-2699A51D78F4}" type="parTrans" cxnId="{609B218B-68F4-421B-9FB3-CB414BF15978}">
      <dgm:prSet/>
      <dgm:spPr/>
      <dgm:t>
        <a:bodyPr/>
        <a:lstStyle/>
        <a:p>
          <a:endParaRPr lang="en-GB"/>
        </a:p>
      </dgm:t>
    </dgm:pt>
    <dgm:pt modelId="{5B974AC7-4D8F-4380-89B8-E6712B0911BE}" type="sibTrans" cxnId="{609B218B-68F4-421B-9FB3-CB414BF15978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CF45972B-5ACC-4A68-BB14-FBBC2EDA75B1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sz="22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E-Twinning</a:t>
          </a:r>
          <a:endParaRPr lang="el-GR" sz="2200" b="1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8C7F68B-BFFB-46ED-94DB-F9D40A4E9CD5}" type="parTrans" cxnId="{A2D546D6-FB7D-47D5-9A45-DD3FEB8F4C79}">
      <dgm:prSet/>
      <dgm:spPr/>
      <dgm:t>
        <a:bodyPr/>
        <a:lstStyle/>
        <a:p>
          <a:endParaRPr lang="en-GB"/>
        </a:p>
      </dgm:t>
    </dgm:pt>
    <dgm:pt modelId="{A5654E18-6D43-4EA2-B533-FF6C097FC66D}" type="sibTrans" cxnId="{A2D546D6-FB7D-47D5-9A45-DD3FEB8F4C79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03082130-8A7E-460F-9B8A-50D5E25EE85C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0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Σχεδιασμός </a:t>
          </a:r>
          <a:r>
            <a:rPr lang="en-GB" sz="20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E-Twinning</a:t>
          </a:r>
        </a:p>
      </dgm:t>
    </dgm:pt>
    <dgm:pt modelId="{48C86DFA-E65A-4FA7-97B5-1716B34F59A8}" type="parTrans" cxnId="{5EF100A2-F950-46B2-BFD2-838CC966A6BB}">
      <dgm:prSet/>
      <dgm:spPr/>
      <dgm:t>
        <a:bodyPr/>
        <a:lstStyle/>
        <a:p>
          <a:endParaRPr lang="en-GB"/>
        </a:p>
      </dgm:t>
    </dgm:pt>
    <dgm:pt modelId="{AA5F2A4C-808D-400A-A2C1-C1A49080113C}" type="sibTrans" cxnId="{5EF100A2-F950-46B2-BFD2-838CC966A6BB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EA4F1A52-5AE9-41F5-A9F8-1905D4DF3010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2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Αρχές σχεδιασμού ΕΥ</a:t>
          </a:r>
          <a:endParaRPr lang="en-GB" sz="2200" b="1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AC7853B-6180-4D7F-A34E-30BDAA07131D}" type="parTrans" cxnId="{25357571-780D-4B01-901C-452A5FC21CD5}">
      <dgm:prSet/>
      <dgm:spPr/>
      <dgm:t>
        <a:bodyPr/>
        <a:lstStyle/>
        <a:p>
          <a:endParaRPr lang="en-GB"/>
        </a:p>
      </dgm:t>
    </dgm:pt>
    <dgm:pt modelId="{33834D23-BC33-47FF-A796-60CF93CA6280}" type="sibTrans" cxnId="{25357571-780D-4B01-901C-452A5FC21CD5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10A47224-26B7-4AFC-BA77-20F6FC46B8ED}" type="pres">
      <dgm:prSet presAssocID="{9EDF1129-787D-4E59-A47F-5E0A5C8669D1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762BD43-F88D-4DFE-B0AC-77F71231907B}" type="pres">
      <dgm:prSet presAssocID="{30E4C437-6C84-409E-816F-A5D8207ABF14}" presName="centerShape" presStyleLbl="node0" presStyleIdx="0" presStyleCnt="1" custScaleX="137988"/>
      <dgm:spPr/>
    </dgm:pt>
    <dgm:pt modelId="{56E88155-1305-4818-A738-3B7EBB070D02}" type="pres">
      <dgm:prSet presAssocID="{A4299F8F-E474-491B-8293-EAD4753DD3CF}" presName="node" presStyleLbl="node1" presStyleIdx="0" presStyleCnt="7" custScaleX="240672" custScaleY="111887" custRadScaleRad="102272" custRadScaleInc="26658">
        <dgm:presLayoutVars>
          <dgm:bulletEnabled val="1"/>
        </dgm:presLayoutVars>
      </dgm:prSet>
      <dgm:spPr/>
    </dgm:pt>
    <dgm:pt modelId="{771AA67C-66AE-40A6-ADE7-023B5D60A08F}" type="pres">
      <dgm:prSet presAssocID="{A4299F8F-E474-491B-8293-EAD4753DD3CF}" presName="dummy" presStyleCnt="0"/>
      <dgm:spPr/>
    </dgm:pt>
    <dgm:pt modelId="{25A11FDE-C1D2-4D65-BB73-DE096A26A15A}" type="pres">
      <dgm:prSet presAssocID="{98BE6221-042F-4729-A8E5-DCBAEC857AEC}" presName="sibTrans" presStyleLbl="sibTrans2D1" presStyleIdx="0" presStyleCnt="7"/>
      <dgm:spPr/>
    </dgm:pt>
    <dgm:pt modelId="{8550F7F5-84DB-425E-AFC9-9E745449D0AB}" type="pres">
      <dgm:prSet presAssocID="{8FA79FCB-031A-419A-A5AB-5807DCC77C43}" presName="node" presStyleLbl="node1" presStyleIdx="1" presStyleCnt="7" custScaleX="208193" custScaleY="117662" custRadScaleRad="149495" custRadScaleInc="62366">
        <dgm:presLayoutVars>
          <dgm:bulletEnabled val="1"/>
        </dgm:presLayoutVars>
      </dgm:prSet>
      <dgm:spPr/>
    </dgm:pt>
    <dgm:pt modelId="{5FD9256D-8F2D-4691-B4C8-D46633619298}" type="pres">
      <dgm:prSet presAssocID="{8FA79FCB-031A-419A-A5AB-5807DCC77C43}" presName="dummy" presStyleCnt="0"/>
      <dgm:spPr/>
    </dgm:pt>
    <dgm:pt modelId="{B35ABEA8-B3DE-4716-83DF-15B52249DE64}" type="pres">
      <dgm:prSet presAssocID="{DEDEF8DE-5660-4562-BFE8-23F77BFF8485}" presName="sibTrans" presStyleLbl="sibTrans2D1" presStyleIdx="1" presStyleCnt="7"/>
      <dgm:spPr/>
    </dgm:pt>
    <dgm:pt modelId="{DFF69D93-A49C-4CFD-A5A8-F61222AF293D}" type="pres">
      <dgm:prSet presAssocID="{C6C1404D-C135-47D0-B077-73319300E477}" presName="node" presStyleLbl="node1" presStyleIdx="2" presStyleCnt="7" custScaleX="223251" custScaleY="109548" custRadScaleRad="136688" custRadScaleInc="-49889">
        <dgm:presLayoutVars>
          <dgm:bulletEnabled val="1"/>
        </dgm:presLayoutVars>
      </dgm:prSet>
      <dgm:spPr/>
    </dgm:pt>
    <dgm:pt modelId="{E96F50BB-1F0B-4FA8-BEF4-BE5AB9F3C36B}" type="pres">
      <dgm:prSet presAssocID="{C6C1404D-C135-47D0-B077-73319300E477}" presName="dummy" presStyleCnt="0"/>
      <dgm:spPr/>
    </dgm:pt>
    <dgm:pt modelId="{75D69AA0-DD84-4DB9-A37F-709F20706256}" type="pres">
      <dgm:prSet presAssocID="{6CAA815B-5A80-4045-8FB3-9C8B8308BDD8}" presName="sibTrans" presStyleLbl="sibTrans2D1" presStyleIdx="2" presStyleCnt="7"/>
      <dgm:spPr/>
    </dgm:pt>
    <dgm:pt modelId="{8F6E2F77-F052-4D95-919D-DF506A0483B8}" type="pres">
      <dgm:prSet presAssocID="{03475818-2451-4553-87FC-820998977D0B}" presName="node" presStyleLbl="node1" presStyleIdx="3" presStyleCnt="7" custScaleX="220770" custScaleY="118330" custRadScaleRad="123917" custRadScaleInc="-102023">
        <dgm:presLayoutVars>
          <dgm:bulletEnabled val="1"/>
        </dgm:presLayoutVars>
      </dgm:prSet>
      <dgm:spPr/>
    </dgm:pt>
    <dgm:pt modelId="{1DA73B37-B338-4603-A923-15C304F71F2A}" type="pres">
      <dgm:prSet presAssocID="{03475818-2451-4553-87FC-820998977D0B}" presName="dummy" presStyleCnt="0"/>
      <dgm:spPr/>
    </dgm:pt>
    <dgm:pt modelId="{9F3C9F10-A16E-4222-A1E7-4BE4D92AF7CD}" type="pres">
      <dgm:prSet presAssocID="{5B974AC7-4D8F-4380-89B8-E6712B0911BE}" presName="sibTrans" presStyleLbl="sibTrans2D1" presStyleIdx="3" presStyleCnt="7"/>
      <dgm:spPr/>
    </dgm:pt>
    <dgm:pt modelId="{B2C3EAF8-7C82-489E-9037-D0213FBAEBC3}" type="pres">
      <dgm:prSet presAssocID="{CF45972B-5ACC-4A68-BB14-FBBC2EDA75B1}" presName="node" presStyleLbl="node1" presStyleIdx="4" presStyleCnt="7" custScaleX="230551" custScaleY="115203" custRadScaleRad="112196" custRadScaleInc="59610">
        <dgm:presLayoutVars>
          <dgm:bulletEnabled val="1"/>
        </dgm:presLayoutVars>
      </dgm:prSet>
      <dgm:spPr/>
    </dgm:pt>
    <dgm:pt modelId="{9270F86B-8B60-4D0E-99ED-73172EE87A44}" type="pres">
      <dgm:prSet presAssocID="{CF45972B-5ACC-4A68-BB14-FBBC2EDA75B1}" presName="dummy" presStyleCnt="0"/>
      <dgm:spPr/>
    </dgm:pt>
    <dgm:pt modelId="{50570149-D602-4A74-A472-1F4A9A888B17}" type="pres">
      <dgm:prSet presAssocID="{A5654E18-6D43-4EA2-B533-FF6C097FC66D}" presName="sibTrans" presStyleLbl="sibTrans2D1" presStyleIdx="4" presStyleCnt="7"/>
      <dgm:spPr/>
    </dgm:pt>
    <dgm:pt modelId="{AC3CB020-9BE8-4015-BB96-F43FC9F16C7F}" type="pres">
      <dgm:prSet presAssocID="{03082130-8A7E-460F-9B8A-50D5E25EE85C}" presName="node" presStyleLbl="node1" presStyleIdx="5" presStyleCnt="7" custScaleX="225439" custScaleY="111830" custRadScaleRad="137380" custRadScaleInc="30821">
        <dgm:presLayoutVars>
          <dgm:bulletEnabled val="1"/>
        </dgm:presLayoutVars>
      </dgm:prSet>
      <dgm:spPr/>
    </dgm:pt>
    <dgm:pt modelId="{6431965C-F2E2-48CE-B1EB-57FD016A78F0}" type="pres">
      <dgm:prSet presAssocID="{03082130-8A7E-460F-9B8A-50D5E25EE85C}" presName="dummy" presStyleCnt="0"/>
      <dgm:spPr/>
    </dgm:pt>
    <dgm:pt modelId="{6A1CEABE-1854-4A25-8856-33254CC50868}" type="pres">
      <dgm:prSet presAssocID="{AA5F2A4C-808D-400A-A2C1-C1A49080113C}" presName="sibTrans" presStyleLbl="sibTrans2D1" presStyleIdx="5" presStyleCnt="7"/>
      <dgm:spPr/>
    </dgm:pt>
    <dgm:pt modelId="{F482D9FE-7FC3-4FE0-AAAE-E72F4A784140}" type="pres">
      <dgm:prSet presAssocID="{EA4F1A52-5AE9-41F5-A9F8-1905D4DF3010}" presName="node" presStyleLbl="node1" presStyleIdx="6" presStyleCnt="7" custScaleX="225364" custScaleY="115392" custRadScaleRad="140682" custRadScaleInc="-53208">
        <dgm:presLayoutVars>
          <dgm:bulletEnabled val="1"/>
        </dgm:presLayoutVars>
      </dgm:prSet>
      <dgm:spPr/>
    </dgm:pt>
    <dgm:pt modelId="{AE7050EE-3A40-45EC-A763-124221377006}" type="pres">
      <dgm:prSet presAssocID="{EA4F1A52-5AE9-41F5-A9F8-1905D4DF3010}" presName="dummy" presStyleCnt="0"/>
      <dgm:spPr/>
    </dgm:pt>
    <dgm:pt modelId="{08ABE74C-2B0D-4BA2-93EE-FB540B68146D}" type="pres">
      <dgm:prSet presAssocID="{33834D23-BC33-47FF-A796-60CF93CA6280}" presName="sibTrans" presStyleLbl="sibTrans2D1" presStyleIdx="6" presStyleCnt="7"/>
      <dgm:spPr/>
    </dgm:pt>
  </dgm:ptLst>
  <dgm:cxnLst>
    <dgm:cxn modelId="{7654FB06-289B-4EA1-8E16-A2B248767903}" type="presOf" srcId="{03082130-8A7E-460F-9B8A-50D5E25EE85C}" destId="{AC3CB020-9BE8-4015-BB96-F43FC9F16C7F}" srcOrd="0" destOrd="0" presId="urn:microsoft.com/office/officeart/2005/8/layout/radial6"/>
    <dgm:cxn modelId="{32EE4F18-B928-4A63-8B31-DAA8E35B8E58}" type="presOf" srcId="{6CAA815B-5A80-4045-8FB3-9C8B8308BDD8}" destId="{75D69AA0-DD84-4DB9-A37F-709F20706256}" srcOrd="0" destOrd="0" presId="urn:microsoft.com/office/officeart/2005/8/layout/radial6"/>
    <dgm:cxn modelId="{F756D728-ED3F-4849-B5D0-96C3F9288A6F}" type="presOf" srcId="{03475818-2451-4553-87FC-820998977D0B}" destId="{8F6E2F77-F052-4D95-919D-DF506A0483B8}" srcOrd="0" destOrd="0" presId="urn:microsoft.com/office/officeart/2005/8/layout/radial6"/>
    <dgm:cxn modelId="{C4176829-412E-4FD5-9542-F1E5DDA6E121}" type="presOf" srcId="{CF45972B-5ACC-4A68-BB14-FBBC2EDA75B1}" destId="{B2C3EAF8-7C82-489E-9037-D0213FBAEBC3}" srcOrd="0" destOrd="0" presId="urn:microsoft.com/office/officeart/2005/8/layout/radial6"/>
    <dgm:cxn modelId="{A02A6C44-6B1D-4637-AD7E-7873C096D60B}" type="presOf" srcId="{A5654E18-6D43-4EA2-B533-FF6C097FC66D}" destId="{50570149-D602-4A74-A472-1F4A9A888B17}" srcOrd="0" destOrd="0" presId="urn:microsoft.com/office/officeart/2005/8/layout/radial6"/>
    <dgm:cxn modelId="{7F9D2A4D-88DC-4991-A209-20E079FB4CDB}" type="presOf" srcId="{8FA79FCB-031A-419A-A5AB-5807DCC77C43}" destId="{8550F7F5-84DB-425E-AFC9-9E745449D0AB}" srcOrd="0" destOrd="0" presId="urn:microsoft.com/office/officeart/2005/8/layout/radial6"/>
    <dgm:cxn modelId="{8464B36D-F026-413A-A3A2-4F89E6A1FF17}" srcId="{30E4C437-6C84-409E-816F-A5D8207ABF14}" destId="{A4299F8F-E474-491B-8293-EAD4753DD3CF}" srcOrd="0" destOrd="0" parTransId="{B0354B90-BF40-413F-BD66-98DD6979A631}" sibTransId="{98BE6221-042F-4729-A8E5-DCBAEC857AEC}"/>
    <dgm:cxn modelId="{B7BBF94E-B265-4F91-B1CB-5955BD1CD48A}" type="presOf" srcId="{98BE6221-042F-4729-A8E5-DCBAEC857AEC}" destId="{25A11FDE-C1D2-4D65-BB73-DE096A26A15A}" srcOrd="0" destOrd="0" presId="urn:microsoft.com/office/officeart/2005/8/layout/radial6"/>
    <dgm:cxn modelId="{25357571-780D-4B01-901C-452A5FC21CD5}" srcId="{30E4C437-6C84-409E-816F-A5D8207ABF14}" destId="{EA4F1A52-5AE9-41F5-A9F8-1905D4DF3010}" srcOrd="6" destOrd="0" parTransId="{3AC7853B-6180-4D7F-A34E-30BDAA07131D}" sibTransId="{33834D23-BC33-47FF-A796-60CF93CA6280}"/>
    <dgm:cxn modelId="{551D6253-3BD0-45DF-9ED6-144AA94C5966}" srcId="{9EDF1129-787D-4E59-A47F-5E0A5C8669D1}" destId="{30E4C437-6C84-409E-816F-A5D8207ABF14}" srcOrd="0" destOrd="0" parTransId="{71F07448-1B5F-483F-BEF4-D08E93D45F57}" sibTransId="{F16D659C-DE81-48C4-AE4C-47DE207CE186}"/>
    <dgm:cxn modelId="{75253D58-6830-4CE8-802F-CD6157CF8169}" srcId="{30E4C437-6C84-409E-816F-A5D8207ABF14}" destId="{C6C1404D-C135-47D0-B077-73319300E477}" srcOrd="2" destOrd="0" parTransId="{E1A3646B-F13E-46A9-8F4A-260736433A41}" sibTransId="{6CAA815B-5A80-4045-8FB3-9C8B8308BDD8}"/>
    <dgm:cxn modelId="{7A47F483-AF95-4E58-92A3-269109AB6BE2}" type="presOf" srcId="{C6C1404D-C135-47D0-B077-73319300E477}" destId="{DFF69D93-A49C-4CFD-A5A8-F61222AF293D}" srcOrd="0" destOrd="0" presId="urn:microsoft.com/office/officeart/2005/8/layout/radial6"/>
    <dgm:cxn modelId="{7D1AC68A-9AB2-4A9F-AB0A-02E6C832BF74}" type="presOf" srcId="{EA4F1A52-5AE9-41F5-A9F8-1905D4DF3010}" destId="{F482D9FE-7FC3-4FE0-AAAE-E72F4A784140}" srcOrd="0" destOrd="0" presId="urn:microsoft.com/office/officeart/2005/8/layout/radial6"/>
    <dgm:cxn modelId="{609B218B-68F4-421B-9FB3-CB414BF15978}" srcId="{30E4C437-6C84-409E-816F-A5D8207ABF14}" destId="{03475818-2451-4553-87FC-820998977D0B}" srcOrd="3" destOrd="0" parTransId="{954F2CA4-9C0A-4F39-B7B4-2699A51D78F4}" sibTransId="{5B974AC7-4D8F-4380-89B8-E6712B0911BE}"/>
    <dgm:cxn modelId="{D32E7292-0944-4FB9-BBE0-B288520D3179}" type="presOf" srcId="{5B974AC7-4D8F-4380-89B8-E6712B0911BE}" destId="{9F3C9F10-A16E-4222-A1E7-4BE4D92AF7CD}" srcOrd="0" destOrd="0" presId="urn:microsoft.com/office/officeart/2005/8/layout/radial6"/>
    <dgm:cxn modelId="{9E556797-4AFF-4F0A-9013-E1E348795B3D}" type="presOf" srcId="{30E4C437-6C84-409E-816F-A5D8207ABF14}" destId="{3762BD43-F88D-4DFE-B0AC-77F71231907B}" srcOrd="0" destOrd="0" presId="urn:microsoft.com/office/officeart/2005/8/layout/radial6"/>
    <dgm:cxn modelId="{B855339E-0937-4FF8-A81F-26529351FDC9}" type="presOf" srcId="{DEDEF8DE-5660-4562-BFE8-23F77BFF8485}" destId="{B35ABEA8-B3DE-4716-83DF-15B52249DE64}" srcOrd="0" destOrd="0" presId="urn:microsoft.com/office/officeart/2005/8/layout/radial6"/>
    <dgm:cxn modelId="{5EF100A2-F950-46B2-BFD2-838CC966A6BB}" srcId="{30E4C437-6C84-409E-816F-A5D8207ABF14}" destId="{03082130-8A7E-460F-9B8A-50D5E25EE85C}" srcOrd="5" destOrd="0" parTransId="{48C86DFA-E65A-4FA7-97B5-1716B34F59A8}" sibTransId="{AA5F2A4C-808D-400A-A2C1-C1A49080113C}"/>
    <dgm:cxn modelId="{B4D38CAB-2D20-4448-86F5-8508ABC58CA7}" type="presOf" srcId="{A4299F8F-E474-491B-8293-EAD4753DD3CF}" destId="{56E88155-1305-4818-A738-3B7EBB070D02}" srcOrd="0" destOrd="0" presId="urn:microsoft.com/office/officeart/2005/8/layout/radial6"/>
    <dgm:cxn modelId="{04A36CC0-D71F-4DE9-AD46-F81EFFDBB8BE}" type="presOf" srcId="{9EDF1129-787D-4E59-A47F-5E0A5C8669D1}" destId="{10A47224-26B7-4AFC-BA77-20F6FC46B8ED}" srcOrd="0" destOrd="0" presId="urn:microsoft.com/office/officeart/2005/8/layout/radial6"/>
    <dgm:cxn modelId="{D6A513C7-D9D5-43CC-B2DF-53932F543092}" type="presOf" srcId="{AA5F2A4C-808D-400A-A2C1-C1A49080113C}" destId="{6A1CEABE-1854-4A25-8856-33254CC50868}" srcOrd="0" destOrd="0" presId="urn:microsoft.com/office/officeart/2005/8/layout/radial6"/>
    <dgm:cxn modelId="{A2D546D6-FB7D-47D5-9A45-DD3FEB8F4C79}" srcId="{30E4C437-6C84-409E-816F-A5D8207ABF14}" destId="{CF45972B-5ACC-4A68-BB14-FBBC2EDA75B1}" srcOrd="4" destOrd="0" parTransId="{E8C7F68B-BFFB-46ED-94DB-F9D40A4E9CD5}" sibTransId="{A5654E18-6D43-4EA2-B533-FF6C097FC66D}"/>
    <dgm:cxn modelId="{DA69E0DC-6F01-4B23-BA2E-847AC711B686}" type="presOf" srcId="{33834D23-BC33-47FF-A796-60CF93CA6280}" destId="{08ABE74C-2B0D-4BA2-93EE-FB540B68146D}" srcOrd="0" destOrd="0" presId="urn:microsoft.com/office/officeart/2005/8/layout/radial6"/>
    <dgm:cxn modelId="{69256CF9-3AC2-498B-8D71-973046E7833D}" srcId="{30E4C437-6C84-409E-816F-A5D8207ABF14}" destId="{8FA79FCB-031A-419A-A5AB-5807DCC77C43}" srcOrd="1" destOrd="0" parTransId="{E143A204-CB48-4BCA-8596-9C7E3BFF50A7}" sibTransId="{DEDEF8DE-5660-4562-BFE8-23F77BFF8485}"/>
    <dgm:cxn modelId="{950FB060-157C-4A46-815F-1531944F4B94}" type="presParOf" srcId="{10A47224-26B7-4AFC-BA77-20F6FC46B8ED}" destId="{3762BD43-F88D-4DFE-B0AC-77F71231907B}" srcOrd="0" destOrd="0" presId="urn:microsoft.com/office/officeart/2005/8/layout/radial6"/>
    <dgm:cxn modelId="{77024B99-4222-47C6-B15B-0E4F01A98955}" type="presParOf" srcId="{10A47224-26B7-4AFC-BA77-20F6FC46B8ED}" destId="{56E88155-1305-4818-A738-3B7EBB070D02}" srcOrd="1" destOrd="0" presId="urn:microsoft.com/office/officeart/2005/8/layout/radial6"/>
    <dgm:cxn modelId="{8DEA9556-0AC3-4D73-B29F-F26F762E4642}" type="presParOf" srcId="{10A47224-26B7-4AFC-BA77-20F6FC46B8ED}" destId="{771AA67C-66AE-40A6-ADE7-023B5D60A08F}" srcOrd="2" destOrd="0" presId="urn:microsoft.com/office/officeart/2005/8/layout/radial6"/>
    <dgm:cxn modelId="{8EAC12FA-BB11-4FBC-9A7C-8CD7BBCA9C6C}" type="presParOf" srcId="{10A47224-26B7-4AFC-BA77-20F6FC46B8ED}" destId="{25A11FDE-C1D2-4D65-BB73-DE096A26A15A}" srcOrd="3" destOrd="0" presId="urn:microsoft.com/office/officeart/2005/8/layout/radial6"/>
    <dgm:cxn modelId="{F14A49D1-F49F-4DBD-8675-32A2AC892FEC}" type="presParOf" srcId="{10A47224-26B7-4AFC-BA77-20F6FC46B8ED}" destId="{8550F7F5-84DB-425E-AFC9-9E745449D0AB}" srcOrd="4" destOrd="0" presId="urn:microsoft.com/office/officeart/2005/8/layout/radial6"/>
    <dgm:cxn modelId="{5B8794C1-ADD4-4241-8FF3-9F8A5390758F}" type="presParOf" srcId="{10A47224-26B7-4AFC-BA77-20F6FC46B8ED}" destId="{5FD9256D-8F2D-4691-B4C8-D46633619298}" srcOrd="5" destOrd="0" presId="urn:microsoft.com/office/officeart/2005/8/layout/radial6"/>
    <dgm:cxn modelId="{8353597B-5B58-4488-8928-9EAE3506BB97}" type="presParOf" srcId="{10A47224-26B7-4AFC-BA77-20F6FC46B8ED}" destId="{B35ABEA8-B3DE-4716-83DF-15B52249DE64}" srcOrd="6" destOrd="0" presId="urn:microsoft.com/office/officeart/2005/8/layout/radial6"/>
    <dgm:cxn modelId="{66701754-A0A4-491C-87A9-963D51D2EAC8}" type="presParOf" srcId="{10A47224-26B7-4AFC-BA77-20F6FC46B8ED}" destId="{DFF69D93-A49C-4CFD-A5A8-F61222AF293D}" srcOrd="7" destOrd="0" presId="urn:microsoft.com/office/officeart/2005/8/layout/radial6"/>
    <dgm:cxn modelId="{54DA9A96-D235-4917-B264-7E27E0F85A50}" type="presParOf" srcId="{10A47224-26B7-4AFC-BA77-20F6FC46B8ED}" destId="{E96F50BB-1F0B-4FA8-BEF4-BE5AB9F3C36B}" srcOrd="8" destOrd="0" presId="urn:microsoft.com/office/officeart/2005/8/layout/radial6"/>
    <dgm:cxn modelId="{C48D510C-85C8-4860-89A4-A09F16496BB0}" type="presParOf" srcId="{10A47224-26B7-4AFC-BA77-20F6FC46B8ED}" destId="{75D69AA0-DD84-4DB9-A37F-709F20706256}" srcOrd="9" destOrd="0" presId="urn:microsoft.com/office/officeart/2005/8/layout/radial6"/>
    <dgm:cxn modelId="{ACA44005-3B11-43B4-B7E2-168124D28DF5}" type="presParOf" srcId="{10A47224-26B7-4AFC-BA77-20F6FC46B8ED}" destId="{8F6E2F77-F052-4D95-919D-DF506A0483B8}" srcOrd="10" destOrd="0" presId="urn:microsoft.com/office/officeart/2005/8/layout/radial6"/>
    <dgm:cxn modelId="{A03E1330-0620-4246-97E9-E5B7303EF712}" type="presParOf" srcId="{10A47224-26B7-4AFC-BA77-20F6FC46B8ED}" destId="{1DA73B37-B338-4603-A923-15C304F71F2A}" srcOrd="11" destOrd="0" presId="urn:microsoft.com/office/officeart/2005/8/layout/radial6"/>
    <dgm:cxn modelId="{F5550056-1807-4E60-BCA0-B0839788B0CD}" type="presParOf" srcId="{10A47224-26B7-4AFC-BA77-20F6FC46B8ED}" destId="{9F3C9F10-A16E-4222-A1E7-4BE4D92AF7CD}" srcOrd="12" destOrd="0" presId="urn:microsoft.com/office/officeart/2005/8/layout/radial6"/>
    <dgm:cxn modelId="{00ADD7D3-8DDC-4832-A0CE-04263701F753}" type="presParOf" srcId="{10A47224-26B7-4AFC-BA77-20F6FC46B8ED}" destId="{B2C3EAF8-7C82-489E-9037-D0213FBAEBC3}" srcOrd="13" destOrd="0" presId="urn:microsoft.com/office/officeart/2005/8/layout/radial6"/>
    <dgm:cxn modelId="{E9F61FD6-1C64-4AAB-9AD0-CF6AF01D236A}" type="presParOf" srcId="{10A47224-26B7-4AFC-BA77-20F6FC46B8ED}" destId="{9270F86B-8B60-4D0E-99ED-73172EE87A44}" srcOrd="14" destOrd="0" presId="urn:microsoft.com/office/officeart/2005/8/layout/radial6"/>
    <dgm:cxn modelId="{A7776B7E-D70A-46F4-88A4-14F1C57052F5}" type="presParOf" srcId="{10A47224-26B7-4AFC-BA77-20F6FC46B8ED}" destId="{50570149-D602-4A74-A472-1F4A9A888B17}" srcOrd="15" destOrd="0" presId="urn:microsoft.com/office/officeart/2005/8/layout/radial6"/>
    <dgm:cxn modelId="{894E4D31-1523-4EB1-BE07-226B3053D533}" type="presParOf" srcId="{10A47224-26B7-4AFC-BA77-20F6FC46B8ED}" destId="{AC3CB020-9BE8-4015-BB96-F43FC9F16C7F}" srcOrd="16" destOrd="0" presId="urn:microsoft.com/office/officeart/2005/8/layout/radial6"/>
    <dgm:cxn modelId="{35851E81-5881-451B-AED6-6D2929BEB6EE}" type="presParOf" srcId="{10A47224-26B7-4AFC-BA77-20F6FC46B8ED}" destId="{6431965C-F2E2-48CE-B1EB-57FD016A78F0}" srcOrd="17" destOrd="0" presId="urn:microsoft.com/office/officeart/2005/8/layout/radial6"/>
    <dgm:cxn modelId="{6DAB48E1-EDF2-4982-88E9-D79551A4D24B}" type="presParOf" srcId="{10A47224-26B7-4AFC-BA77-20F6FC46B8ED}" destId="{6A1CEABE-1854-4A25-8856-33254CC50868}" srcOrd="18" destOrd="0" presId="urn:microsoft.com/office/officeart/2005/8/layout/radial6"/>
    <dgm:cxn modelId="{4196331F-D86A-4C7A-9D69-4BF1A6B22F5D}" type="presParOf" srcId="{10A47224-26B7-4AFC-BA77-20F6FC46B8ED}" destId="{F482D9FE-7FC3-4FE0-AAAE-E72F4A784140}" srcOrd="19" destOrd="0" presId="urn:microsoft.com/office/officeart/2005/8/layout/radial6"/>
    <dgm:cxn modelId="{43CB116D-3017-4CBB-915B-F8B3BDE58996}" type="presParOf" srcId="{10A47224-26B7-4AFC-BA77-20F6FC46B8ED}" destId="{AE7050EE-3A40-45EC-A763-124221377006}" srcOrd="20" destOrd="0" presId="urn:microsoft.com/office/officeart/2005/8/layout/radial6"/>
    <dgm:cxn modelId="{38846835-3E80-4660-B2D2-24390A7B9023}" type="presParOf" srcId="{10A47224-26B7-4AFC-BA77-20F6FC46B8ED}" destId="{08ABE74C-2B0D-4BA2-93EE-FB540B68146D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8E70E5-5F90-411A-B691-9E728D79E6BA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3184AF1-B5D7-4363-BF49-B79D4FA733DA}">
      <dgm:prSet phldrT="[Κείμενο]" custT="1"/>
      <dgm:spPr/>
      <dgm:t>
        <a:bodyPr/>
        <a:lstStyle/>
        <a:p>
          <a:r>
            <a: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Σχεδιασμός</a:t>
          </a:r>
        </a:p>
        <a:p>
          <a:r>
            <a: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Ηλεκτρονικής μάθηση </a:t>
          </a:r>
        </a:p>
        <a:p>
          <a:r>
            <a: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e-learning)</a:t>
          </a:r>
          <a:endParaRPr lang="el-G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C450FC-5FF7-456D-84D5-1F0D371D6503}" type="parTrans" cxnId="{BC11AE43-D098-4CBF-B380-D8B5FC5CD92E}">
      <dgm:prSet/>
      <dgm:spPr/>
      <dgm:t>
        <a:bodyPr/>
        <a:lstStyle/>
        <a:p>
          <a:endParaRPr lang="el-GR"/>
        </a:p>
      </dgm:t>
    </dgm:pt>
    <dgm:pt modelId="{1ECF431B-2F42-4478-871F-E424F8856826}" type="sibTrans" cxnId="{BC11AE43-D098-4CBF-B380-D8B5FC5CD92E}">
      <dgm:prSet/>
      <dgm:spPr/>
      <dgm:t>
        <a:bodyPr/>
        <a:lstStyle/>
        <a:p>
          <a:endParaRPr lang="el-GR"/>
        </a:p>
      </dgm:t>
    </dgm:pt>
    <dgm:pt modelId="{28040275-BAB2-42BB-B387-E0474F9176C5}">
      <dgm:prSet phldrT="[Κείμενο]" custT="1"/>
      <dgm:spPr>
        <a:solidFill>
          <a:srgbClr val="931B1B"/>
        </a:solidFill>
        <a:ln>
          <a:solidFill>
            <a:srgbClr val="931B1B"/>
          </a:solidFill>
        </a:ln>
      </dgm:spPr>
      <dgm:t>
        <a:bodyPr/>
        <a:lstStyle/>
        <a:p>
          <a:r>
            <a: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M</a:t>
          </a:r>
          <a:r>
            <a:rPr lang="el-GR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οντέλο</a:t>
          </a:r>
          <a:r>
            <a:rPr lang="el-GR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συνομιλίας</a:t>
          </a:r>
        </a:p>
      </dgm:t>
    </dgm:pt>
    <dgm:pt modelId="{256D5037-6ABC-441A-BCFF-AC080C86FF7B}" type="parTrans" cxnId="{E698D119-E755-47BF-9F8B-0628768B7C7D}">
      <dgm:prSet/>
      <dgm:spPr/>
      <dgm:t>
        <a:bodyPr/>
        <a:lstStyle/>
        <a:p>
          <a:endParaRPr lang="el-GR"/>
        </a:p>
      </dgm:t>
    </dgm:pt>
    <dgm:pt modelId="{AD9D01C3-D7FF-4873-AC77-296F52597000}" type="sibTrans" cxnId="{E698D119-E755-47BF-9F8B-0628768B7C7D}">
      <dgm:prSet/>
      <dgm:spPr/>
      <dgm:t>
        <a:bodyPr/>
        <a:lstStyle/>
        <a:p>
          <a:endParaRPr lang="el-GR"/>
        </a:p>
      </dgm:t>
    </dgm:pt>
    <dgm:pt modelId="{65E5DC78-A3D0-4058-92F9-8C314937B377}">
      <dgm:prSet phldrT="[Κείμενο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l-GR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Γνωσιακή θεωρία </a:t>
          </a:r>
          <a:r>
            <a:rPr lang="el-GR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πολυμεσικής</a:t>
          </a:r>
          <a:r>
            <a:rPr lang="el-GR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μάθησης </a:t>
          </a:r>
        </a:p>
      </dgm:t>
    </dgm:pt>
    <dgm:pt modelId="{7B8CF944-0D60-4A49-B8F1-97251819203A}" type="parTrans" cxnId="{C74567CA-AE5A-47BB-804B-6A6860E78B1B}">
      <dgm:prSet/>
      <dgm:spPr/>
      <dgm:t>
        <a:bodyPr/>
        <a:lstStyle/>
        <a:p>
          <a:endParaRPr lang="el-GR"/>
        </a:p>
      </dgm:t>
    </dgm:pt>
    <dgm:pt modelId="{1A9561CE-85CD-41C9-9080-1C235FCF6656}" type="sibTrans" cxnId="{C74567CA-AE5A-47BB-804B-6A6860E78B1B}">
      <dgm:prSet/>
      <dgm:spPr/>
      <dgm:t>
        <a:bodyPr/>
        <a:lstStyle/>
        <a:p>
          <a:endParaRPr lang="el-GR"/>
        </a:p>
      </dgm:t>
    </dgm:pt>
    <dgm:pt modelId="{24AC9C39-0B72-46B5-8D36-BEC40B0BB241}">
      <dgm:prSet phldrT="[Κείμενο]" custT="1"/>
      <dgm:spPr>
        <a:solidFill>
          <a:srgbClr val="931B1B"/>
        </a:solidFill>
      </dgm:spPr>
      <dgm:t>
        <a:bodyPr/>
        <a:lstStyle/>
        <a:p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e-moderating</a:t>
          </a:r>
          <a:endParaRPr lang="el-GR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E10809-8826-42BB-BBB1-8AC30494306B}" type="parTrans" cxnId="{CA538EA4-C2C4-4E80-8430-B0528361928B}">
      <dgm:prSet/>
      <dgm:spPr/>
      <dgm:t>
        <a:bodyPr/>
        <a:lstStyle/>
        <a:p>
          <a:endParaRPr lang="el-GR"/>
        </a:p>
      </dgm:t>
    </dgm:pt>
    <dgm:pt modelId="{CE3E9D32-BE6B-4480-AAE0-B82F9E1301CC}" type="sibTrans" cxnId="{CA538EA4-C2C4-4E80-8430-B0528361928B}">
      <dgm:prSet/>
      <dgm:spPr/>
      <dgm:t>
        <a:bodyPr/>
        <a:lstStyle/>
        <a:p>
          <a:endParaRPr lang="el-GR"/>
        </a:p>
      </dgm:t>
    </dgm:pt>
    <dgm:pt modelId="{AFA155F3-BE8C-4B40-A340-E5E25C25C468}">
      <dgm:prSet/>
      <dgm:spPr/>
      <dgm:t>
        <a:bodyPr/>
        <a:lstStyle/>
        <a:p>
          <a:endParaRPr lang="el-GR"/>
        </a:p>
      </dgm:t>
    </dgm:pt>
    <dgm:pt modelId="{1A74E9C8-76B7-419A-B9D6-CA0F8CF0C55B}" type="parTrans" cxnId="{4088ACF6-56E7-45E1-820A-2007614C7764}">
      <dgm:prSet/>
      <dgm:spPr/>
      <dgm:t>
        <a:bodyPr/>
        <a:lstStyle/>
        <a:p>
          <a:endParaRPr lang="el-GR"/>
        </a:p>
      </dgm:t>
    </dgm:pt>
    <dgm:pt modelId="{B4505460-A2E6-4809-A5D2-806647C1CF41}" type="sibTrans" cxnId="{4088ACF6-56E7-45E1-820A-2007614C7764}">
      <dgm:prSet/>
      <dgm:spPr/>
      <dgm:t>
        <a:bodyPr/>
        <a:lstStyle/>
        <a:p>
          <a:endParaRPr lang="el-GR"/>
        </a:p>
      </dgm:t>
    </dgm:pt>
    <dgm:pt modelId="{381D026B-DCED-496F-85BB-457C71ACAB5E}">
      <dgm:prSet/>
      <dgm:spPr/>
      <dgm:t>
        <a:bodyPr/>
        <a:lstStyle/>
        <a:p>
          <a:endParaRPr lang="el-GR" dirty="0"/>
        </a:p>
      </dgm:t>
    </dgm:pt>
    <dgm:pt modelId="{20426219-F335-489F-8DB4-607EA3FD896B}" type="parTrans" cxnId="{F771D5F1-04B9-47C6-B1AA-538239E30BC6}">
      <dgm:prSet/>
      <dgm:spPr/>
      <dgm:t>
        <a:bodyPr/>
        <a:lstStyle/>
        <a:p>
          <a:endParaRPr lang="el-GR"/>
        </a:p>
      </dgm:t>
    </dgm:pt>
    <dgm:pt modelId="{2F5752CF-9B40-49CF-99A4-FC9160B5687A}" type="sibTrans" cxnId="{F771D5F1-04B9-47C6-B1AA-538239E30BC6}">
      <dgm:prSet/>
      <dgm:spPr/>
      <dgm:t>
        <a:bodyPr/>
        <a:lstStyle/>
        <a:p>
          <a:endParaRPr lang="el-GR"/>
        </a:p>
      </dgm:t>
    </dgm:pt>
    <dgm:pt modelId="{83CCD255-17C0-4E31-AAF9-395398A644D9}">
      <dgm:prSet/>
      <dgm:spPr/>
      <dgm:t>
        <a:bodyPr/>
        <a:lstStyle/>
        <a:p>
          <a:endParaRPr lang="el-GR"/>
        </a:p>
      </dgm:t>
    </dgm:pt>
    <dgm:pt modelId="{6AD2CE91-AFD7-4EC2-B4DD-193F4EBBDACD}" type="parTrans" cxnId="{041C2B45-0E12-441B-9DF5-BA3CA1ADC810}">
      <dgm:prSet/>
      <dgm:spPr/>
      <dgm:t>
        <a:bodyPr/>
        <a:lstStyle/>
        <a:p>
          <a:endParaRPr lang="el-GR"/>
        </a:p>
      </dgm:t>
    </dgm:pt>
    <dgm:pt modelId="{E1440246-2203-4EE7-9B64-8C1028F75DFC}" type="sibTrans" cxnId="{041C2B45-0E12-441B-9DF5-BA3CA1ADC810}">
      <dgm:prSet/>
      <dgm:spPr/>
      <dgm:t>
        <a:bodyPr/>
        <a:lstStyle/>
        <a:p>
          <a:endParaRPr lang="el-GR"/>
        </a:p>
      </dgm:t>
    </dgm:pt>
    <dgm:pt modelId="{AD3AF60C-3C9C-414F-A87D-27626DAFFB46}" type="pres">
      <dgm:prSet presAssocID="{A08E70E5-5F90-411A-B691-9E728D79E6BA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FCC8F0C-5797-452A-916F-C2D9FECDCD7A}" type="pres">
      <dgm:prSet presAssocID="{43184AF1-B5D7-4363-BF49-B79D4FA733DA}" presName="centerShape" presStyleLbl="node0" presStyleIdx="0" presStyleCnt="1" custScaleX="224966" custScaleY="146239" custLinFactNeighborX="-504" custLinFactNeighborY="-5327"/>
      <dgm:spPr/>
    </dgm:pt>
    <dgm:pt modelId="{3E1CABC4-228F-40FA-AFF4-435AA3CDB61B}" type="pres">
      <dgm:prSet presAssocID="{256D5037-6ABC-441A-BCFF-AC080C86FF7B}" presName="parTrans" presStyleLbl="sibTrans2D1" presStyleIdx="0" presStyleCnt="3" custScaleX="106175"/>
      <dgm:spPr/>
    </dgm:pt>
    <dgm:pt modelId="{E23CC2CF-5DF1-4F88-99E0-11E1D1CD675E}" type="pres">
      <dgm:prSet presAssocID="{256D5037-6ABC-441A-BCFF-AC080C86FF7B}" presName="connectorText" presStyleLbl="sibTrans2D1" presStyleIdx="0" presStyleCnt="3"/>
      <dgm:spPr/>
    </dgm:pt>
    <dgm:pt modelId="{3E7AB812-2239-4776-B77D-225D1193832C}" type="pres">
      <dgm:prSet presAssocID="{28040275-BAB2-42BB-B387-E0474F9176C5}" presName="node" presStyleLbl="node1" presStyleIdx="0" presStyleCnt="3" custScaleX="136653" custScaleY="54060">
        <dgm:presLayoutVars>
          <dgm:bulletEnabled val="1"/>
        </dgm:presLayoutVars>
      </dgm:prSet>
      <dgm:spPr/>
    </dgm:pt>
    <dgm:pt modelId="{2D345DFF-34DA-4DEB-8474-A137645BB56C}" type="pres">
      <dgm:prSet presAssocID="{7B8CF944-0D60-4A49-B8F1-97251819203A}" presName="parTrans" presStyleLbl="sibTrans2D1" presStyleIdx="1" presStyleCnt="3"/>
      <dgm:spPr/>
    </dgm:pt>
    <dgm:pt modelId="{A8E829BC-E8D7-4826-BF22-5D8D3D7B72D2}" type="pres">
      <dgm:prSet presAssocID="{7B8CF944-0D60-4A49-B8F1-97251819203A}" presName="connectorText" presStyleLbl="sibTrans2D1" presStyleIdx="1" presStyleCnt="3"/>
      <dgm:spPr/>
    </dgm:pt>
    <dgm:pt modelId="{53D58CF2-26E1-4573-97A9-A9839DE380E4}" type="pres">
      <dgm:prSet presAssocID="{65E5DC78-A3D0-4058-92F9-8C314937B377}" presName="node" presStyleLbl="node1" presStyleIdx="1" presStyleCnt="3" custScaleX="142436" custRadScaleRad="129723" custRadScaleInc="-1891">
        <dgm:presLayoutVars>
          <dgm:bulletEnabled val="1"/>
        </dgm:presLayoutVars>
      </dgm:prSet>
      <dgm:spPr/>
    </dgm:pt>
    <dgm:pt modelId="{F99F9FCD-E670-43DF-8F8E-F060F38FFA2C}" type="pres">
      <dgm:prSet presAssocID="{F9E10809-8826-42BB-BBB1-8AC30494306B}" presName="parTrans" presStyleLbl="sibTrans2D1" presStyleIdx="2" presStyleCnt="3"/>
      <dgm:spPr/>
    </dgm:pt>
    <dgm:pt modelId="{7F68E914-A44B-459C-A021-832255323433}" type="pres">
      <dgm:prSet presAssocID="{F9E10809-8826-42BB-BBB1-8AC30494306B}" presName="connectorText" presStyleLbl="sibTrans2D1" presStyleIdx="2" presStyleCnt="3"/>
      <dgm:spPr/>
    </dgm:pt>
    <dgm:pt modelId="{42B9F474-7405-4F8D-BD6F-67A63917FD3E}" type="pres">
      <dgm:prSet presAssocID="{24AC9C39-0B72-46B5-8D36-BEC40B0BB241}" presName="node" presStyleLbl="node1" presStyleIdx="2" presStyleCnt="3" custScaleX="121610" custScaleY="73202" custRadScaleRad="106314" custRadScaleInc="-2073">
        <dgm:presLayoutVars>
          <dgm:bulletEnabled val="1"/>
        </dgm:presLayoutVars>
      </dgm:prSet>
      <dgm:spPr/>
    </dgm:pt>
  </dgm:ptLst>
  <dgm:cxnLst>
    <dgm:cxn modelId="{07DA7701-9BBF-46FB-B300-803739190D2B}" type="presOf" srcId="{F9E10809-8826-42BB-BBB1-8AC30494306B}" destId="{7F68E914-A44B-459C-A021-832255323433}" srcOrd="1" destOrd="0" presId="urn:microsoft.com/office/officeart/2005/8/layout/radial5"/>
    <dgm:cxn modelId="{68BA430A-C9C8-496B-AE7C-3BFBA78F8495}" type="presOf" srcId="{65E5DC78-A3D0-4058-92F9-8C314937B377}" destId="{53D58CF2-26E1-4573-97A9-A9839DE380E4}" srcOrd="0" destOrd="0" presId="urn:microsoft.com/office/officeart/2005/8/layout/radial5"/>
    <dgm:cxn modelId="{7198B50A-0EEB-4C12-B481-B934EE120C6C}" type="presOf" srcId="{7B8CF944-0D60-4A49-B8F1-97251819203A}" destId="{A8E829BC-E8D7-4826-BF22-5D8D3D7B72D2}" srcOrd="1" destOrd="0" presId="urn:microsoft.com/office/officeart/2005/8/layout/radial5"/>
    <dgm:cxn modelId="{E698D119-E755-47BF-9F8B-0628768B7C7D}" srcId="{43184AF1-B5D7-4363-BF49-B79D4FA733DA}" destId="{28040275-BAB2-42BB-B387-E0474F9176C5}" srcOrd="0" destOrd="0" parTransId="{256D5037-6ABC-441A-BCFF-AC080C86FF7B}" sibTransId="{AD9D01C3-D7FF-4873-AC77-296F52597000}"/>
    <dgm:cxn modelId="{F5B91F1E-D960-4950-9215-0571AF548753}" type="presOf" srcId="{7B8CF944-0D60-4A49-B8F1-97251819203A}" destId="{2D345DFF-34DA-4DEB-8474-A137645BB56C}" srcOrd="0" destOrd="0" presId="urn:microsoft.com/office/officeart/2005/8/layout/radial5"/>
    <dgm:cxn modelId="{C5A68A2E-E90B-4D97-B93A-4B205472A810}" type="presOf" srcId="{24AC9C39-0B72-46B5-8D36-BEC40B0BB241}" destId="{42B9F474-7405-4F8D-BD6F-67A63917FD3E}" srcOrd="0" destOrd="0" presId="urn:microsoft.com/office/officeart/2005/8/layout/radial5"/>
    <dgm:cxn modelId="{D4B92540-0DB4-4C82-B1AF-5F84E7907404}" type="presOf" srcId="{256D5037-6ABC-441A-BCFF-AC080C86FF7B}" destId="{E23CC2CF-5DF1-4F88-99E0-11E1D1CD675E}" srcOrd="1" destOrd="0" presId="urn:microsoft.com/office/officeart/2005/8/layout/radial5"/>
    <dgm:cxn modelId="{BC11AE43-D098-4CBF-B380-D8B5FC5CD92E}" srcId="{A08E70E5-5F90-411A-B691-9E728D79E6BA}" destId="{43184AF1-B5D7-4363-BF49-B79D4FA733DA}" srcOrd="0" destOrd="0" parTransId="{5CC450FC-5FF7-456D-84D5-1F0D371D6503}" sibTransId="{1ECF431B-2F42-4478-871F-E424F8856826}"/>
    <dgm:cxn modelId="{041C2B45-0E12-441B-9DF5-BA3CA1ADC810}" srcId="{A08E70E5-5F90-411A-B691-9E728D79E6BA}" destId="{83CCD255-17C0-4E31-AAF9-395398A644D9}" srcOrd="1" destOrd="0" parTransId="{6AD2CE91-AFD7-4EC2-B4DD-193F4EBBDACD}" sibTransId="{E1440246-2203-4EE7-9B64-8C1028F75DFC}"/>
    <dgm:cxn modelId="{C610C968-7508-40BE-945D-AEA2B5DEFB65}" type="presOf" srcId="{F9E10809-8826-42BB-BBB1-8AC30494306B}" destId="{F99F9FCD-E670-43DF-8F8E-F060F38FFA2C}" srcOrd="0" destOrd="0" presId="urn:microsoft.com/office/officeart/2005/8/layout/radial5"/>
    <dgm:cxn modelId="{117E0E69-FE84-4081-AD4E-C3B59ECE6F36}" type="presOf" srcId="{28040275-BAB2-42BB-B387-E0474F9176C5}" destId="{3E7AB812-2239-4776-B77D-225D1193832C}" srcOrd="0" destOrd="0" presId="urn:microsoft.com/office/officeart/2005/8/layout/radial5"/>
    <dgm:cxn modelId="{028B4C74-8519-4049-8FA9-F216FA2FB9A3}" type="presOf" srcId="{43184AF1-B5D7-4363-BF49-B79D4FA733DA}" destId="{5FCC8F0C-5797-452A-916F-C2D9FECDCD7A}" srcOrd="0" destOrd="0" presId="urn:microsoft.com/office/officeart/2005/8/layout/radial5"/>
    <dgm:cxn modelId="{8C2F7F56-3799-49FE-B4D0-9D03C3DCBCC4}" type="presOf" srcId="{256D5037-6ABC-441A-BCFF-AC080C86FF7B}" destId="{3E1CABC4-228F-40FA-AFF4-435AA3CDB61B}" srcOrd="0" destOrd="0" presId="urn:microsoft.com/office/officeart/2005/8/layout/radial5"/>
    <dgm:cxn modelId="{CA538EA4-C2C4-4E80-8430-B0528361928B}" srcId="{43184AF1-B5D7-4363-BF49-B79D4FA733DA}" destId="{24AC9C39-0B72-46B5-8D36-BEC40B0BB241}" srcOrd="2" destOrd="0" parTransId="{F9E10809-8826-42BB-BBB1-8AC30494306B}" sibTransId="{CE3E9D32-BE6B-4480-AAE0-B82F9E1301CC}"/>
    <dgm:cxn modelId="{C74567CA-AE5A-47BB-804B-6A6860E78B1B}" srcId="{43184AF1-B5D7-4363-BF49-B79D4FA733DA}" destId="{65E5DC78-A3D0-4058-92F9-8C314937B377}" srcOrd="1" destOrd="0" parTransId="{7B8CF944-0D60-4A49-B8F1-97251819203A}" sibTransId="{1A9561CE-85CD-41C9-9080-1C235FCF6656}"/>
    <dgm:cxn modelId="{1E84BFDF-9FA7-46DF-A3F9-609CE1302537}" type="presOf" srcId="{A08E70E5-5F90-411A-B691-9E728D79E6BA}" destId="{AD3AF60C-3C9C-414F-A87D-27626DAFFB46}" srcOrd="0" destOrd="0" presId="urn:microsoft.com/office/officeart/2005/8/layout/radial5"/>
    <dgm:cxn modelId="{F771D5F1-04B9-47C6-B1AA-538239E30BC6}" srcId="{A08E70E5-5F90-411A-B691-9E728D79E6BA}" destId="{381D026B-DCED-496F-85BB-457C71ACAB5E}" srcOrd="3" destOrd="0" parTransId="{20426219-F335-489F-8DB4-607EA3FD896B}" sibTransId="{2F5752CF-9B40-49CF-99A4-FC9160B5687A}"/>
    <dgm:cxn modelId="{4088ACF6-56E7-45E1-820A-2007614C7764}" srcId="{A08E70E5-5F90-411A-B691-9E728D79E6BA}" destId="{AFA155F3-BE8C-4B40-A340-E5E25C25C468}" srcOrd="2" destOrd="0" parTransId="{1A74E9C8-76B7-419A-B9D6-CA0F8CF0C55B}" sibTransId="{B4505460-A2E6-4809-A5D2-806647C1CF41}"/>
    <dgm:cxn modelId="{35EB71F9-E51B-4E92-9DDC-8C5335741226}" type="presParOf" srcId="{AD3AF60C-3C9C-414F-A87D-27626DAFFB46}" destId="{5FCC8F0C-5797-452A-916F-C2D9FECDCD7A}" srcOrd="0" destOrd="0" presId="urn:microsoft.com/office/officeart/2005/8/layout/radial5"/>
    <dgm:cxn modelId="{043A1555-E31B-4F82-BBB9-D07BE6A1CA50}" type="presParOf" srcId="{AD3AF60C-3C9C-414F-A87D-27626DAFFB46}" destId="{3E1CABC4-228F-40FA-AFF4-435AA3CDB61B}" srcOrd="1" destOrd="0" presId="urn:microsoft.com/office/officeart/2005/8/layout/radial5"/>
    <dgm:cxn modelId="{F27D0A0F-D697-40B7-B41B-1FBE31FDFB0B}" type="presParOf" srcId="{3E1CABC4-228F-40FA-AFF4-435AA3CDB61B}" destId="{E23CC2CF-5DF1-4F88-99E0-11E1D1CD675E}" srcOrd="0" destOrd="0" presId="urn:microsoft.com/office/officeart/2005/8/layout/radial5"/>
    <dgm:cxn modelId="{0F6B49A1-678D-42EF-8C4C-B812EDD556B4}" type="presParOf" srcId="{AD3AF60C-3C9C-414F-A87D-27626DAFFB46}" destId="{3E7AB812-2239-4776-B77D-225D1193832C}" srcOrd="2" destOrd="0" presId="urn:microsoft.com/office/officeart/2005/8/layout/radial5"/>
    <dgm:cxn modelId="{162C99AE-EFC4-4BD2-BA6F-84C924F55DC3}" type="presParOf" srcId="{AD3AF60C-3C9C-414F-A87D-27626DAFFB46}" destId="{2D345DFF-34DA-4DEB-8474-A137645BB56C}" srcOrd="3" destOrd="0" presId="urn:microsoft.com/office/officeart/2005/8/layout/radial5"/>
    <dgm:cxn modelId="{DD7CB9AE-1340-41BE-96AE-1C1EC060D029}" type="presParOf" srcId="{2D345DFF-34DA-4DEB-8474-A137645BB56C}" destId="{A8E829BC-E8D7-4826-BF22-5D8D3D7B72D2}" srcOrd="0" destOrd="0" presId="urn:microsoft.com/office/officeart/2005/8/layout/radial5"/>
    <dgm:cxn modelId="{84E5B9F1-8421-4018-8F10-08D577C07779}" type="presParOf" srcId="{AD3AF60C-3C9C-414F-A87D-27626DAFFB46}" destId="{53D58CF2-26E1-4573-97A9-A9839DE380E4}" srcOrd="4" destOrd="0" presId="urn:microsoft.com/office/officeart/2005/8/layout/radial5"/>
    <dgm:cxn modelId="{51847410-990A-45F2-BDED-E28945F381AE}" type="presParOf" srcId="{AD3AF60C-3C9C-414F-A87D-27626DAFFB46}" destId="{F99F9FCD-E670-43DF-8F8E-F060F38FFA2C}" srcOrd="5" destOrd="0" presId="urn:microsoft.com/office/officeart/2005/8/layout/radial5"/>
    <dgm:cxn modelId="{2A6DA9DE-EF18-405A-A49F-154E41A017C7}" type="presParOf" srcId="{F99F9FCD-E670-43DF-8F8E-F060F38FFA2C}" destId="{7F68E914-A44B-459C-A021-832255323433}" srcOrd="0" destOrd="0" presId="urn:microsoft.com/office/officeart/2005/8/layout/radial5"/>
    <dgm:cxn modelId="{DFC8A00D-1036-4726-8AAE-614056D9A58C}" type="presParOf" srcId="{AD3AF60C-3C9C-414F-A87D-27626DAFFB46}" destId="{42B9F474-7405-4F8D-BD6F-67A63917FD3E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C352F03-D572-4F29-BB85-946377613F50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E02C96D7-1E75-4DC7-A05F-DCDD2982F3DB}">
      <dgm:prSet phldrT="[Κείμενο]"/>
      <dgm:spPr>
        <a:solidFill>
          <a:schemeClr val="accent1"/>
        </a:solidFill>
      </dgm:spPr>
      <dgm:t>
        <a:bodyPr/>
        <a:lstStyle/>
        <a:p>
          <a:r>
            <a: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Μεθοδολογία σχεδιασμού του ΕΥ</a:t>
          </a:r>
        </a:p>
      </dgm:t>
    </dgm:pt>
    <dgm:pt modelId="{827E3D53-7B79-4035-ACC2-5EBBEE8F3069}" type="parTrans" cxnId="{201A50C9-5EF9-4BE7-AB90-44A3553C8A43}">
      <dgm:prSet/>
      <dgm:spPr/>
      <dgm:t>
        <a:bodyPr/>
        <a:lstStyle/>
        <a:p>
          <a:endParaRPr lang="el-GR"/>
        </a:p>
      </dgm:t>
    </dgm:pt>
    <dgm:pt modelId="{04DDFD4D-60A7-449D-AB72-E7A510191496}" type="sibTrans" cxnId="{201A50C9-5EF9-4BE7-AB90-44A3553C8A43}">
      <dgm:prSet/>
      <dgm:spPr/>
      <dgm:t>
        <a:bodyPr/>
        <a:lstStyle/>
        <a:p>
          <a:endParaRPr lang="el-GR"/>
        </a:p>
      </dgm:t>
    </dgm:pt>
    <dgm:pt modelId="{924F7A00-F2CF-4DE8-9092-AD5F25EC1838}">
      <dgm:prSet phldrT="[Κείμενο]" custT="1"/>
      <dgm:spPr>
        <a:solidFill>
          <a:schemeClr val="accent4">
            <a:lumMod val="75000"/>
          </a:schemeClr>
        </a:solidFill>
      </dgm:spPr>
      <dgm:t>
        <a:bodyPr/>
        <a:lstStyle/>
        <a:p>
          <a:pPr algn="ctr"/>
          <a:endParaRPr lang="el-GR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el-GR" sz="2000" b="0" i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ανάλυση των αναγκών ανάλυση της ομάδας στόχου</a:t>
          </a:r>
        </a:p>
      </dgm:t>
    </dgm:pt>
    <dgm:pt modelId="{94C59E1B-5068-4F41-B64E-B133813FC068}" type="parTrans" cxnId="{65E9F136-24A3-4EF5-AB61-37E07020D9FF}">
      <dgm:prSet/>
      <dgm:spPr/>
      <dgm:t>
        <a:bodyPr/>
        <a:lstStyle/>
        <a:p>
          <a:endParaRPr lang="el-GR"/>
        </a:p>
      </dgm:t>
    </dgm:pt>
    <dgm:pt modelId="{FFBF2A40-BBB1-412E-811B-6A118B08546A}" type="sibTrans" cxnId="{65E9F136-24A3-4EF5-AB61-37E07020D9FF}">
      <dgm:prSet/>
      <dgm:spPr/>
      <dgm:t>
        <a:bodyPr/>
        <a:lstStyle/>
        <a:p>
          <a:endParaRPr lang="el-GR"/>
        </a:p>
      </dgm:t>
    </dgm:pt>
    <dgm:pt modelId="{02944162-BA32-4F6D-B079-5CCEE366B8BD}">
      <dgm:prSet phldrT="[Κείμενο]" custT="1"/>
      <dgm:spPr>
        <a:solidFill>
          <a:srgbClr val="931B1B"/>
        </a:solidFill>
      </dgm:spPr>
      <dgm:t>
        <a:bodyPr/>
        <a:lstStyle/>
        <a:p>
          <a:pPr algn="ctr">
            <a:buNone/>
          </a:pPr>
          <a:endParaRPr lang="el-GR" sz="2000" dirty="0"/>
        </a:p>
        <a:p>
          <a:pPr algn="ctr">
            <a:buNone/>
          </a:pPr>
          <a:r>
            <a:rPr lang="el-GR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ανάπτυξη του ψηφιακού υλικού με την υποστήριξη του εργαλείου h5p</a:t>
          </a:r>
        </a:p>
        <a:p>
          <a:pPr algn="ctr">
            <a:buNone/>
          </a:pPr>
          <a:r>
            <a:rPr lang="el-GR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ανάρτησή στην πλατφόρμα </a:t>
          </a:r>
          <a:r>
            <a:rPr lang="el-GR" sz="2000" b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Chamilo</a:t>
          </a:r>
          <a:r>
            <a:rPr lang="el-GR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800" b="0" i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BB7297-5964-4C73-B917-6425804AF20A}" type="parTrans" cxnId="{2F0839A4-002D-4FB1-8285-5DCE19212679}">
      <dgm:prSet/>
      <dgm:spPr/>
      <dgm:t>
        <a:bodyPr/>
        <a:lstStyle/>
        <a:p>
          <a:endParaRPr lang="el-GR"/>
        </a:p>
      </dgm:t>
    </dgm:pt>
    <dgm:pt modelId="{E08A828A-8DB3-4657-8991-3DB0346ADB2E}" type="sibTrans" cxnId="{2F0839A4-002D-4FB1-8285-5DCE19212679}">
      <dgm:prSet/>
      <dgm:spPr/>
      <dgm:t>
        <a:bodyPr/>
        <a:lstStyle/>
        <a:p>
          <a:endParaRPr lang="el-GR"/>
        </a:p>
      </dgm:t>
    </dgm:pt>
    <dgm:pt modelId="{DE1EC8A0-435B-4A11-A88D-3EBE4B3C5679}">
      <dgm:prSet phldrT="[Κείμενο]" custT="1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l-GR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el-GR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el-GR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el-GR" sz="2000" b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l-GR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Αξιολόγηση του ψηφιακού υλικού μέσω έρευνας</a:t>
          </a:r>
          <a:endParaRPr lang="el-GR" sz="2000" b="0" i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l-GR" sz="2400" dirty="0"/>
        </a:p>
        <a:p>
          <a:endParaRPr lang="el-GR" sz="2400" dirty="0"/>
        </a:p>
        <a:p>
          <a:endParaRPr lang="el-GR" sz="2400" dirty="0"/>
        </a:p>
        <a:p>
          <a:endParaRPr lang="el-GR" sz="2400" dirty="0"/>
        </a:p>
      </dgm:t>
    </dgm:pt>
    <dgm:pt modelId="{EA6BF9E5-BB5B-42D5-9FE0-6A4F53CC3F73}" type="parTrans" cxnId="{9985E608-5219-4716-88D0-3C3BFEFEDA01}">
      <dgm:prSet/>
      <dgm:spPr/>
      <dgm:t>
        <a:bodyPr/>
        <a:lstStyle/>
        <a:p>
          <a:endParaRPr lang="el-GR"/>
        </a:p>
      </dgm:t>
    </dgm:pt>
    <dgm:pt modelId="{5959C0CA-D66C-4730-B24B-813304824753}" type="sibTrans" cxnId="{9985E608-5219-4716-88D0-3C3BFEFEDA01}">
      <dgm:prSet/>
      <dgm:spPr/>
      <dgm:t>
        <a:bodyPr/>
        <a:lstStyle/>
        <a:p>
          <a:endParaRPr lang="el-GR"/>
        </a:p>
      </dgm:t>
    </dgm:pt>
    <dgm:pt modelId="{EE1AC655-CB0B-42E8-B3AE-974D41BE3E6E}">
      <dgm:prSet phldrT="[Κείμενο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l-GR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Αποτίμηση υλικού</a:t>
          </a:r>
        </a:p>
        <a:p>
          <a:r>
            <a:rPr lang="el-GR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ως αφορμή </a:t>
          </a:r>
        </a:p>
        <a:p>
          <a:r>
            <a:rPr lang="el-GR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για αναθεώρηση</a:t>
          </a:r>
          <a:endParaRPr lang="el-GR" sz="2000" b="0" i="1" dirty="0"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56810E-E50B-495E-86E0-4414CFE1095B}" type="parTrans" cxnId="{19C0E91F-6226-48C8-B20F-9D3498298649}">
      <dgm:prSet/>
      <dgm:spPr/>
      <dgm:t>
        <a:bodyPr/>
        <a:lstStyle/>
        <a:p>
          <a:endParaRPr lang="el-GR"/>
        </a:p>
      </dgm:t>
    </dgm:pt>
    <dgm:pt modelId="{CAC83484-D38B-422C-8571-DC94FEB8B650}" type="sibTrans" cxnId="{19C0E91F-6226-48C8-B20F-9D3498298649}">
      <dgm:prSet/>
      <dgm:spPr/>
      <dgm:t>
        <a:bodyPr/>
        <a:lstStyle/>
        <a:p>
          <a:endParaRPr lang="el-GR"/>
        </a:p>
      </dgm:t>
    </dgm:pt>
    <dgm:pt modelId="{11D399BD-466F-4379-AC9D-E53B7B9829B3}" type="pres">
      <dgm:prSet presAssocID="{AC352F03-D572-4F29-BB85-946377613F50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F0F0CE6-0E86-4C32-B15E-22D91F8CD78F}" type="pres">
      <dgm:prSet presAssocID="{AC352F03-D572-4F29-BB85-946377613F50}" presName="matrix" presStyleCnt="0"/>
      <dgm:spPr/>
    </dgm:pt>
    <dgm:pt modelId="{5D981969-526F-47FA-8E3B-16F3E0D6E3A9}" type="pres">
      <dgm:prSet presAssocID="{AC352F03-D572-4F29-BB85-946377613F50}" presName="tile1" presStyleLbl="node1" presStyleIdx="0" presStyleCnt="4" custLinFactNeighborX="0" custLinFactNeighborY="-379"/>
      <dgm:spPr/>
    </dgm:pt>
    <dgm:pt modelId="{22B5B74A-5094-498E-9793-C09EABF32910}" type="pres">
      <dgm:prSet presAssocID="{AC352F03-D572-4F29-BB85-946377613F5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38DFD5A8-E9B9-4D5B-A224-1D3DB5466565}" type="pres">
      <dgm:prSet presAssocID="{AC352F03-D572-4F29-BB85-946377613F50}" presName="tile2" presStyleLbl="node1" presStyleIdx="1" presStyleCnt="4" custLinFactNeighborY="118"/>
      <dgm:spPr/>
    </dgm:pt>
    <dgm:pt modelId="{F6A07B6A-7257-405B-B391-1702F771CBA8}" type="pres">
      <dgm:prSet presAssocID="{AC352F03-D572-4F29-BB85-946377613F5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AAD9F61C-C17F-4828-99CC-6A1857FF243D}" type="pres">
      <dgm:prSet presAssocID="{AC352F03-D572-4F29-BB85-946377613F50}" presName="tile3" presStyleLbl="node1" presStyleIdx="2" presStyleCnt="4" custLinFactNeighborX="486" custLinFactNeighborY="7592"/>
      <dgm:spPr/>
    </dgm:pt>
    <dgm:pt modelId="{94F4C99F-DD8D-4B76-A7DE-814293E4BDAC}" type="pres">
      <dgm:prSet presAssocID="{AC352F03-D572-4F29-BB85-946377613F5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6DF540D-5DF6-446C-9D82-6B62F7F88361}" type="pres">
      <dgm:prSet presAssocID="{AC352F03-D572-4F29-BB85-946377613F50}" presName="tile4" presStyleLbl="node1" presStyleIdx="3" presStyleCnt="4" custLinFactNeighborX="142" custLinFactNeighborY="2206"/>
      <dgm:spPr/>
    </dgm:pt>
    <dgm:pt modelId="{EF49068A-FB73-4F12-B3A3-7208C2D6C2E5}" type="pres">
      <dgm:prSet presAssocID="{AC352F03-D572-4F29-BB85-946377613F5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E83B994E-B3B7-4E8B-A5C5-45375712ED0F}" type="pres">
      <dgm:prSet presAssocID="{AC352F03-D572-4F29-BB85-946377613F50}" presName="centerTile" presStyleLbl="fgShp" presStyleIdx="0" presStyleCnt="1" custScaleX="78793" custScaleY="110345" custLinFactNeighborX="-2790" custLinFactNeighborY="-7123">
        <dgm:presLayoutVars>
          <dgm:chMax val="0"/>
          <dgm:chPref val="0"/>
        </dgm:presLayoutVars>
      </dgm:prSet>
      <dgm:spPr/>
    </dgm:pt>
  </dgm:ptLst>
  <dgm:cxnLst>
    <dgm:cxn modelId="{8EE8A707-C6F4-4DCD-BF31-17404AB0C11C}" type="presOf" srcId="{EE1AC655-CB0B-42E8-B3AE-974D41BE3E6E}" destId="{F6DF540D-5DF6-446C-9D82-6B62F7F88361}" srcOrd="0" destOrd="0" presId="urn:microsoft.com/office/officeart/2005/8/layout/matrix1"/>
    <dgm:cxn modelId="{9985E608-5219-4716-88D0-3C3BFEFEDA01}" srcId="{E02C96D7-1E75-4DC7-A05F-DCDD2982F3DB}" destId="{DE1EC8A0-435B-4A11-A88D-3EBE4B3C5679}" srcOrd="2" destOrd="0" parTransId="{EA6BF9E5-BB5B-42D5-9FE0-6A4F53CC3F73}" sibTransId="{5959C0CA-D66C-4730-B24B-813304824753}"/>
    <dgm:cxn modelId="{2D8D4A0D-32B4-4D42-8723-277C237621F4}" type="presOf" srcId="{924F7A00-F2CF-4DE8-9092-AD5F25EC1838}" destId="{22B5B74A-5094-498E-9793-C09EABF32910}" srcOrd="1" destOrd="0" presId="urn:microsoft.com/office/officeart/2005/8/layout/matrix1"/>
    <dgm:cxn modelId="{376B8615-4315-4F19-A77B-D04C3D56B933}" type="presOf" srcId="{02944162-BA32-4F6D-B079-5CCEE366B8BD}" destId="{38DFD5A8-E9B9-4D5B-A224-1D3DB5466565}" srcOrd="0" destOrd="0" presId="urn:microsoft.com/office/officeart/2005/8/layout/matrix1"/>
    <dgm:cxn modelId="{62797A1E-1896-49C9-9A49-86BFE1654F54}" type="presOf" srcId="{EE1AC655-CB0B-42E8-B3AE-974D41BE3E6E}" destId="{EF49068A-FB73-4F12-B3A3-7208C2D6C2E5}" srcOrd="1" destOrd="0" presId="urn:microsoft.com/office/officeart/2005/8/layout/matrix1"/>
    <dgm:cxn modelId="{19C0E91F-6226-48C8-B20F-9D3498298649}" srcId="{E02C96D7-1E75-4DC7-A05F-DCDD2982F3DB}" destId="{EE1AC655-CB0B-42E8-B3AE-974D41BE3E6E}" srcOrd="3" destOrd="0" parTransId="{2556810E-E50B-495E-86E0-4414CFE1095B}" sibTransId="{CAC83484-D38B-422C-8571-DC94FEB8B650}"/>
    <dgm:cxn modelId="{65E9F136-24A3-4EF5-AB61-37E07020D9FF}" srcId="{E02C96D7-1E75-4DC7-A05F-DCDD2982F3DB}" destId="{924F7A00-F2CF-4DE8-9092-AD5F25EC1838}" srcOrd="0" destOrd="0" parTransId="{94C59E1B-5068-4F41-B64E-B133813FC068}" sibTransId="{FFBF2A40-BBB1-412E-811B-6A118B08546A}"/>
    <dgm:cxn modelId="{B6D3F95D-5AB7-4C21-A533-809113DCB974}" type="presOf" srcId="{924F7A00-F2CF-4DE8-9092-AD5F25EC1838}" destId="{5D981969-526F-47FA-8E3B-16F3E0D6E3A9}" srcOrd="0" destOrd="0" presId="urn:microsoft.com/office/officeart/2005/8/layout/matrix1"/>
    <dgm:cxn modelId="{7462DB67-A64E-4CE6-B074-5FA5E7DE93AB}" type="presOf" srcId="{E02C96D7-1E75-4DC7-A05F-DCDD2982F3DB}" destId="{E83B994E-B3B7-4E8B-A5C5-45375712ED0F}" srcOrd="0" destOrd="0" presId="urn:microsoft.com/office/officeart/2005/8/layout/matrix1"/>
    <dgm:cxn modelId="{E6A27857-E0A8-4AE9-8868-C3445E642A9B}" type="presOf" srcId="{AC352F03-D572-4F29-BB85-946377613F50}" destId="{11D399BD-466F-4379-AC9D-E53B7B9829B3}" srcOrd="0" destOrd="0" presId="urn:microsoft.com/office/officeart/2005/8/layout/matrix1"/>
    <dgm:cxn modelId="{BC9D6D7E-A739-4831-9E34-570EB9D1CC22}" type="presOf" srcId="{DE1EC8A0-435B-4A11-A88D-3EBE4B3C5679}" destId="{94F4C99F-DD8D-4B76-A7DE-814293E4BDAC}" srcOrd="1" destOrd="0" presId="urn:microsoft.com/office/officeart/2005/8/layout/matrix1"/>
    <dgm:cxn modelId="{2F0839A4-002D-4FB1-8285-5DCE19212679}" srcId="{E02C96D7-1E75-4DC7-A05F-DCDD2982F3DB}" destId="{02944162-BA32-4F6D-B079-5CCEE366B8BD}" srcOrd="1" destOrd="0" parTransId="{79BB7297-5964-4C73-B917-6425804AF20A}" sibTransId="{E08A828A-8DB3-4657-8991-3DB0346ADB2E}"/>
    <dgm:cxn modelId="{201A50C9-5EF9-4BE7-AB90-44A3553C8A43}" srcId="{AC352F03-D572-4F29-BB85-946377613F50}" destId="{E02C96D7-1E75-4DC7-A05F-DCDD2982F3DB}" srcOrd="0" destOrd="0" parTransId="{827E3D53-7B79-4035-ACC2-5EBBEE8F3069}" sibTransId="{04DDFD4D-60A7-449D-AB72-E7A510191496}"/>
    <dgm:cxn modelId="{B55812E9-C959-4A2D-8BF3-F6B6FD779BD6}" type="presOf" srcId="{DE1EC8A0-435B-4A11-A88D-3EBE4B3C5679}" destId="{AAD9F61C-C17F-4828-99CC-6A1857FF243D}" srcOrd="0" destOrd="0" presId="urn:microsoft.com/office/officeart/2005/8/layout/matrix1"/>
    <dgm:cxn modelId="{70CE29F4-0240-4711-98DC-CDD88E427AFE}" type="presOf" srcId="{02944162-BA32-4F6D-B079-5CCEE366B8BD}" destId="{F6A07B6A-7257-405B-B391-1702F771CBA8}" srcOrd="1" destOrd="0" presId="urn:microsoft.com/office/officeart/2005/8/layout/matrix1"/>
    <dgm:cxn modelId="{CE882E3F-5A5D-4325-B8D3-4B41ACCDBE1C}" type="presParOf" srcId="{11D399BD-466F-4379-AC9D-E53B7B9829B3}" destId="{2F0F0CE6-0E86-4C32-B15E-22D91F8CD78F}" srcOrd="0" destOrd="0" presId="urn:microsoft.com/office/officeart/2005/8/layout/matrix1"/>
    <dgm:cxn modelId="{8A0660FC-C56B-47E3-A801-0C9117C45EB4}" type="presParOf" srcId="{2F0F0CE6-0E86-4C32-B15E-22D91F8CD78F}" destId="{5D981969-526F-47FA-8E3B-16F3E0D6E3A9}" srcOrd="0" destOrd="0" presId="urn:microsoft.com/office/officeart/2005/8/layout/matrix1"/>
    <dgm:cxn modelId="{A51D4A1F-2BEB-4AE9-A92B-9064E27F991A}" type="presParOf" srcId="{2F0F0CE6-0E86-4C32-B15E-22D91F8CD78F}" destId="{22B5B74A-5094-498E-9793-C09EABF32910}" srcOrd="1" destOrd="0" presId="urn:microsoft.com/office/officeart/2005/8/layout/matrix1"/>
    <dgm:cxn modelId="{7D6110F2-0083-444A-9568-D5F87835F578}" type="presParOf" srcId="{2F0F0CE6-0E86-4C32-B15E-22D91F8CD78F}" destId="{38DFD5A8-E9B9-4D5B-A224-1D3DB5466565}" srcOrd="2" destOrd="0" presId="urn:microsoft.com/office/officeart/2005/8/layout/matrix1"/>
    <dgm:cxn modelId="{3CA9E0DE-176A-4765-953E-CC852727648D}" type="presParOf" srcId="{2F0F0CE6-0E86-4C32-B15E-22D91F8CD78F}" destId="{F6A07B6A-7257-405B-B391-1702F771CBA8}" srcOrd="3" destOrd="0" presId="urn:microsoft.com/office/officeart/2005/8/layout/matrix1"/>
    <dgm:cxn modelId="{7D4E7C8E-D392-4D5F-A0F2-9CE8D9AEA2FC}" type="presParOf" srcId="{2F0F0CE6-0E86-4C32-B15E-22D91F8CD78F}" destId="{AAD9F61C-C17F-4828-99CC-6A1857FF243D}" srcOrd="4" destOrd="0" presId="urn:microsoft.com/office/officeart/2005/8/layout/matrix1"/>
    <dgm:cxn modelId="{8E9DCA22-CB32-423F-9320-7AAE05E0E048}" type="presParOf" srcId="{2F0F0CE6-0E86-4C32-B15E-22D91F8CD78F}" destId="{94F4C99F-DD8D-4B76-A7DE-814293E4BDAC}" srcOrd="5" destOrd="0" presId="urn:microsoft.com/office/officeart/2005/8/layout/matrix1"/>
    <dgm:cxn modelId="{85ADEC2B-8BD3-4005-B36C-8DD1B5FFE0B6}" type="presParOf" srcId="{2F0F0CE6-0E86-4C32-B15E-22D91F8CD78F}" destId="{F6DF540D-5DF6-446C-9D82-6B62F7F88361}" srcOrd="6" destOrd="0" presId="urn:microsoft.com/office/officeart/2005/8/layout/matrix1"/>
    <dgm:cxn modelId="{22422FDE-A744-42F3-942F-A4E54E33EADE}" type="presParOf" srcId="{2F0F0CE6-0E86-4C32-B15E-22D91F8CD78F}" destId="{EF49068A-FB73-4F12-B3A3-7208C2D6C2E5}" srcOrd="7" destOrd="0" presId="urn:microsoft.com/office/officeart/2005/8/layout/matrix1"/>
    <dgm:cxn modelId="{B60FF1F9-71E4-4E02-92A6-412F290612C5}" type="presParOf" srcId="{11D399BD-466F-4379-AC9D-E53B7B9829B3}" destId="{E83B994E-B3B7-4E8B-A5C5-45375712ED0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1C24551-4D93-4E92-8BC0-8C762A063FA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DF81987-5F6A-4F7B-82F4-CB4A38F0757A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l-GR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Αξιοποίηση του ΕΥ από Δ/</a:t>
          </a:r>
          <a:r>
            <a:rPr lang="el-GR" sz="2000" b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ντές</a:t>
          </a:r>
          <a:r>
            <a:rPr lang="el-GR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για </a:t>
          </a:r>
          <a:r>
            <a:rPr lang="el-GR" sz="2000" b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ενδοσχολική</a:t>
          </a:r>
          <a:r>
            <a:rPr lang="el-GR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επιμόρφωση στο </a:t>
          </a:r>
          <a:r>
            <a:rPr 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eTwinning</a:t>
          </a:r>
          <a:endParaRPr lang="el-GR" sz="2000" b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4B0E13-438B-4648-8367-807CC42984AC}" type="parTrans" cxnId="{CD03D968-BF11-4579-9929-6593AEA414F9}">
      <dgm:prSet/>
      <dgm:spPr/>
      <dgm:t>
        <a:bodyPr/>
        <a:lstStyle/>
        <a:p>
          <a:endParaRPr lang="el-GR"/>
        </a:p>
      </dgm:t>
    </dgm:pt>
    <dgm:pt modelId="{C43DBA00-3CE8-4999-A8CE-F31D375B5F7B}" type="sibTrans" cxnId="{CD03D968-BF11-4579-9929-6593AEA414F9}">
      <dgm:prSet/>
      <dgm:spPr/>
      <dgm:t>
        <a:bodyPr/>
        <a:lstStyle/>
        <a:p>
          <a:endParaRPr lang="el-GR"/>
        </a:p>
      </dgm:t>
    </dgm:pt>
    <dgm:pt modelId="{ECD3A28C-090D-4E7D-9EDB-072472A79B6E}">
      <dgm:prSet custT="1"/>
      <dgm:spPr>
        <a:solidFill>
          <a:srgbClr val="931B1B"/>
        </a:solidFill>
      </dgm:spPr>
      <dgm:t>
        <a:bodyPr/>
        <a:lstStyle/>
        <a:p>
          <a:r>
            <a:rPr lang="el-GR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Μετατροπή του ΕΥ σε ΕΥ για μαθητές </a:t>
          </a:r>
        </a:p>
      </dgm:t>
    </dgm:pt>
    <dgm:pt modelId="{5E1F163E-7B1E-405B-BE4C-DB902660B4EF}" type="parTrans" cxnId="{4FCAFE6C-5EF6-40AD-A568-F7A34B8ABFE6}">
      <dgm:prSet/>
      <dgm:spPr/>
      <dgm:t>
        <a:bodyPr/>
        <a:lstStyle/>
        <a:p>
          <a:endParaRPr lang="el-GR"/>
        </a:p>
      </dgm:t>
    </dgm:pt>
    <dgm:pt modelId="{6710B0F0-6108-433A-9A0E-28E1E3378040}" type="sibTrans" cxnId="{4FCAFE6C-5EF6-40AD-A568-F7A34B8ABFE6}">
      <dgm:prSet/>
      <dgm:spPr/>
      <dgm:t>
        <a:bodyPr/>
        <a:lstStyle/>
        <a:p>
          <a:endParaRPr lang="el-GR"/>
        </a:p>
      </dgm:t>
    </dgm:pt>
    <dgm:pt modelId="{51EE6FE6-3BBF-4582-AD18-9B3A403DA671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l-GR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Υποστήριξη νέων εκπαιδευτικών στην ανάπτυξη ολοκληρωμένου </a:t>
          </a:r>
          <a:r>
            <a:rPr lang="el-GR" sz="2000" b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πρόγραμματος</a:t>
          </a:r>
          <a:r>
            <a:rPr lang="el-GR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παρέμβασης εξ αποστάσεως εκπαίδευσης</a:t>
          </a:r>
        </a:p>
      </dgm:t>
    </dgm:pt>
    <dgm:pt modelId="{17FD7FE6-42C9-48EE-AB5D-CB78B14C894E}" type="parTrans" cxnId="{465C21D9-2F89-4CAA-8067-3CE68C840419}">
      <dgm:prSet/>
      <dgm:spPr/>
      <dgm:t>
        <a:bodyPr/>
        <a:lstStyle/>
        <a:p>
          <a:endParaRPr lang="el-GR"/>
        </a:p>
      </dgm:t>
    </dgm:pt>
    <dgm:pt modelId="{39CE4822-3CC2-4DEA-9278-F6C7BE484719}" type="sibTrans" cxnId="{465C21D9-2F89-4CAA-8067-3CE68C840419}">
      <dgm:prSet/>
      <dgm:spPr/>
      <dgm:t>
        <a:bodyPr/>
        <a:lstStyle/>
        <a:p>
          <a:endParaRPr lang="el-GR"/>
        </a:p>
      </dgm:t>
    </dgm:pt>
    <dgm:pt modelId="{7BF8A142-F350-4576-AA71-2670E9C2D8C4}">
      <dgm:prSet custT="1"/>
      <dgm:spPr/>
      <dgm:t>
        <a:bodyPr/>
        <a:lstStyle/>
        <a:p>
          <a:r>
            <a:rPr lang="el-GR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Μελλοντική έρευνα με ευρύτερο πεδίο συμμετεχόντων </a:t>
          </a:r>
        </a:p>
      </dgm:t>
    </dgm:pt>
    <dgm:pt modelId="{3A1F4081-3D7C-472C-A5C8-F4652FE5462D}" type="parTrans" cxnId="{45F8F31C-88DE-4AFD-A08F-D7CC3E4AF76F}">
      <dgm:prSet/>
      <dgm:spPr/>
      <dgm:t>
        <a:bodyPr/>
        <a:lstStyle/>
        <a:p>
          <a:endParaRPr lang="el-GR"/>
        </a:p>
      </dgm:t>
    </dgm:pt>
    <dgm:pt modelId="{4E615EAE-4C9E-4EBA-8EF0-528827ACB7B1}" type="sibTrans" cxnId="{45F8F31C-88DE-4AFD-A08F-D7CC3E4AF76F}">
      <dgm:prSet/>
      <dgm:spPr/>
      <dgm:t>
        <a:bodyPr/>
        <a:lstStyle/>
        <a:p>
          <a:endParaRPr lang="el-GR"/>
        </a:p>
      </dgm:t>
    </dgm:pt>
    <dgm:pt modelId="{2401FE84-54C3-4B98-A58B-1DDDA36B4A02}" type="pres">
      <dgm:prSet presAssocID="{31C24551-4D93-4E92-8BC0-8C762A063FA5}" presName="diagram" presStyleCnt="0">
        <dgm:presLayoutVars>
          <dgm:dir/>
          <dgm:resizeHandles val="exact"/>
        </dgm:presLayoutVars>
      </dgm:prSet>
      <dgm:spPr/>
    </dgm:pt>
    <dgm:pt modelId="{CD18F327-5904-4C62-8A02-7F18C9055111}" type="pres">
      <dgm:prSet presAssocID="{6DF81987-5F6A-4F7B-82F4-CB4A38F0757A}" presName="node" presStyleLbl="node1" presStyleIdx="0" presStyleCnt="4">
        <dgm:presLayoutVars>
          <dgm:bulletEnabled val="1"/>
        </dgm:presLayoutVars>
      </dgm:prSet>
      <dgm:spPr/>
    </dgm:pt>
    <dgm:pt modelId="{56E21EE7-0021-4C48-A13A-52AD8CBC1B8E}" type="pres">
      <dgm:prSet presAssocID="{C43DBA00-3CE8-4999-A8CE-F31D375B5F7B}" presName="sibTrans" presStyleCnt="0"/>
      <dgm:spPr/>
    </dgm:pt>
    <dgm:pt modelId="{5AE15C90-5107-4CC8-9B61-E86C5846B409}" type="pres">
      <dgm:prSet presAssocID="{ECD3A28C-090D-4E7D-9EDB-072472A79B6E}" presName="node" presStyleLbl="node1" presStyleIdx="1" presStyleCnt="4">
        <dgm:presLayoutVars>
          <dgm:bulletEnabled val="1"/>
        </dgm:presLayoutVars>
      </dgm:prSet>
      <dgm:spPr/>
    </dgm:pt>
    <dgm:pt modelId="{7EC09835-9664-4189-A3B6-407CB163D8D9}" type="pres">
      <dgm:prSet presAssocID="{6710B0F0-6108-433A-9A0E-28E1E3378040}" presName="sibTrans" presStyleCnt="0"/>
      <dgm:spPr/>
    </dgm:pt>
    <dgm:pt modelId="{7CA3D3C2-9EB4-42DA-8109-62D5723B34D2}" type="pres">
      <dgm:prSet presAssocID="{51EE6FE6-3BBF-4582-AD18-9B3A403DA671}" presName="node" presStyleLbl="node1" presStyleIdx="2" presStyleCnt="4">
        <dgm:presLayoutVars>
          <dgm:bulletEnabled val="1"/>
        </dgm:presLayoutVars>
      </dgm:prSet>
      <dgm:spPr/>
    </dgm:pt>
    <dgm:pt modelId="{A110C3A5-5C08-41BA-9BD9-2C5FC171D437}" type="pres">
      <dgm:prSet presAssocID="{39CE4822-3CC2-4DEA-9278-F6C7BE484719}" presName="sibTrans" presStyleCnt="0"/>
      <dgm:spPr/>
    </dgm:pt>
    <dgm:pt modelId="{E5E76C9E-A611-4B0E-A815-2AF0317A132E}" type="pres">
      <dgm:prSet presAssocID="{7BF8A142-F350-4576-AA71-2670E9C2D8C4}" presName="node" presStyleLbl="node1" presStyleIdx="3" presStyleCnt="4">
        <dgm:presLayoutVars>
          <dgm:bulletEnabled val="1"/>
        </dgm:presLayoutVars>
      </dgm:prSet>
      <dgm:spPr/>
    </dgm:pt>
  </dgm:ptLst>
  <dgm:cxnLst>
    <dgm:cxn modelId="{45F8F31C-88DE-4AFD-A08F-D7CC3E4AF76F}" srcId="{31C24551-4D93-4E92-8BC0-8C762A063FA5}" destId="{7BF8A142-F350-4576-AA71-2670E9C2D8C4}" srcOrd="3" destOrd="0" parTransId="{3A1F4081-3D7C-472C-A5C8-F4652FE5462D}" sibTransId="{4E615EAE-4C9E-4EBA-8EF0-528827ACB7B1}"/>
    <dgm:cxn modelId="{CD03D968-BF11-4579-9929-6593AEA414F9}" srcId="{31C24551-4D93-4E92-8BC0-8C762A063FA5}" destId="{6DF81987-5F6A-4F7B-82F4-CB4A38F0757A}" srcOrd="0" destOrd="0" parTransId="{004B0E13-438B-4648-8367-807CC42984AC}" sibTransId="{C43DBA00-3CE8-4999-A8CE-F31D375B5F7B}"/>
    <dgm:cxn modelId="{4B153B69-21D5-4B64-A45C-D8E4C1A17AA0}" type="presOf" srcId="{7BF8A142-F350-4576-AA71-2670E9C2D8C4}" destId="{E5E76C9E-A611-4B0E-A815-2AF0317A132E}" srcOrd="0" destOrd="0" presId="urn:microsoft.com/office/officeart/2005/8/layout/default"/>
    <dgm:cxn modelId="{4FCAFE6C-5EF6-40AD-A568-F7A34B8ABFE6}" srcId="{31C24551-4D93-4E92-8BC0-8C762A063FA5}" destId="{ECD3A28C-090D-4E7D-9EDB-072472A79B6E}" srcOrd="1" destOrd="0" parTransId="{5E1F163E-7B1E-405B-BE4C-DB902660B4EF}" sibTransId="{6710B0F0-6108-433A-9A0E-28E1E3378040}"/>
    <dgm:cxn modelId="{199D2C59-E79F-42CC-BBF1-9AFE85A9C9A6}" type="presOf" srcId="{6DF81987-5F6A-4F7B-82F4-CB4A38F0757A}" destId="{CD18F327-5904-4C62-8A02-7F18C9055111}" srcOrd="0" destOrd="0" presId="urn:microsoft.com/office/officeart/2005/8/layout/default"/>
    <dgm:cxn modelId="{978E50CC-ED7C-4971-9392-0D0C04EFB24A}" type="presOf" srcId="{31C24551-4D93-4E92-8BC0-8C762A063FA5}" destId="{2401FE84-54C3-4B98-A58B-1DDDA36B4A02}" srcOrd="0" destOrd="0" presId="urn:microsoft.com/office/officeart/2005/8/layout/default"/>
    <dgm:cxn modelId="{465C21D9-2F89-4CAA-8067-3CE68C840419}" srcId="{31C24551-4D93-4E92-8BC0-8C762A063FA5}" destId="{51EE6FE6-3BBF-4582-AD18-9B3A403DA671}" srcOrd="2" destOrd="0" parTransId="{17FD7FE6-42C9-48EE-AB5D-CB78B14C894E}" sibTransId="{39CE4822-3CC2-4DEA-9278-F6C7BE484719}"/>
    <dgm:cxn modelId="{830233E2-4F47-4582-BBD1-5A04D95D2E09}" type="presOf" srcId="{ECD3A28C-090D-4E7D-9EDB-072472A79B6E}" destId="{5AE15C90-5107-4CC8-9B61-E86C5846B409}" srcOrd="0" destOrd="0" presId="urn:microsoft.com/office/officeart/2005/8/layout/default"/>
    <dgm:cxn modelId="{D77600ED-D0F2-4244-A0ED-0FF853DC1770}" type="presOf" srcId="{51EE6FE6-3BBF-4582-AD18-9B3A403DA671}" destId="{7CA3D3C2-9EB4-42DA-8109-62D5723B34D2}" srcOrd="0" destOrd="0" presId="urn:microsoft.com/office/officeart/2005/8/layout/default"/>
    <dgm:cxn modelId="{7EC50EAD-2CDE-4209-8E8E-E4E12213DA5F}" type="presParOf" srcId="{2401FE84-54C3-4B98-A58B-1DDDA36B4A02}" destId="{CD18F327-5904-4C62-8A02-7F18C9055111}" srcOrd="0" destOrd="0" presId="urn:microsoft.com/office/officeart/2005/8/layout/default"/>
    <dgm:cxn modelId="{E344A280-1D91-4528-8D6C-07C4225CE4FD}" type="presParOf" srcId="{2401FE84-54C3-4B98-A58B-1DDDA36B4A02}" destId="{56E21EE7-0021-4C48-A13A-52AD8CBC1B8E}" srcOrd="1" destOrd="0" presId="urn:microsoft.com/office/officeart/2005/8/layout/default"/>
    <dgm:cxn modelId="{ED948B36-50F2-46E4-97C0-AE8F32A5F387}" type="presParOf" srcId="{2401FE84-54C3-4B98-A58B-1DDDA36B4A02}" destId="{5AE15C90-5107-4CC8-9B61-E86C5846B409}" srcOrd="2" destOrd="0" presId="urn:microsoft.com/office/officeart/2005/8/layout/default"/>
    <dgm:cxn modelId="{4282934E-50BB-4482-917C-2524AD26CDE6}" type="presParOf" srcId="{2401FE84-54C3-4B98-A58B-1DDDA36B4A02}" destId="{7EC09835-9664-4189-A3B6-407CB163D8D9}" srcOrd="3" destOrd="0" presId="urn:microsoft.com/office/officeart/2005/8/layout/default"/>
    <dgm:cxn modelId="{95522629-CE7E-4041-B1E4-1DC72E14FF01}" type="presParOf" srcId="{2401FE84-54C3-4B98-A58B-1DDDA36B4A02}" destId="{7CA3D3C2-9EB4-42DA-8109-62D5723B34D2}" srcOrd="4" destOrd="0" presId="urn:microsoft.com/office/officeart/2005/8/layout/default"/>
    <dgm:cxn modelId="{C1F4EA94-8CE7-478B-B3FD-2196F4688DAA}" type="presParOf" srcId="{2401FE84-54C3-4B98-A58B-1DDDA36B4A02}" destId="{A110C3A5-5C08-41BA-9BD9-2C5FC171D437}" srcOrd="5" destOrd="0" presId="urn:microsoft.com/office/officeart/2005/8/layout/default"/>
    <dgm:cxn modelId="{8055A12D-0A6B-4F9E-8365-4C24BA1962CC}" type="presParOf" srcId="{2401FE84-54C3-4B98-A58B-1DDDA36B4A02}" destId="{E5E76C9E-A611-4B0E-A815-2AF0317A132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0B0E26-9C0D-460D-86D4-CE77F31564F6}">
      <dsp:nvSpPr>
        <dsp:cNvPr id="0" name=""/>
        <dsp:cNvSpPr/>
      </dsp:nvSpPr>
      <dsp:spPr>
        <a:xfrm>
          <a:off x="0" y="1695"/>
          <a:ext cx="7500990" cy="17343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latin typeface="Arial" panose="020B0604020202020204" pitchFamily="34" charset="0"/>
              <a:cs typeface="Arial" panose="020B0604020202020204" pitchFamily="34" charset="0"/>
            </a:rPr>
            <a:t>Μια Περίπτωση Σχεδιασμού, Υλοποίησης και Αποτίμησης Εκπαιδευτικού Υλικού για την </a:t>
          </a:r>
          <a:r>
            <a:rPr lang="el-GR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Ενδοσχολική</a:t>
          </a:r>
          <a:r>
            <a:rPr lang="el-GR" sz="2000" kern="1200" dirty="0">
              <a:latin typeface="Arial" panose="020B0604020202020204" pitchFamily="34" charset="0"/>
              <a:cs typeface="Arial" panose="020B0604020202020204" pitchFamily="34" charset="0"/>
            </a:rPr>
            <a:t> Επιμόρφωση Εκπαιδευτικών στο πλαίσιο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latin typeface="Arial" panose="020B0604020202020204" pitchFamily="34" charset="0"/>
              <a:cs typeface="Arial" panose="020B0604020202020204" pitchFamily="34" charset="0"/>
            </a:rPr>
            <a:t>της Εκπαιδευτικής Πλατφόρμας 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eTwinning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900" kern="1200" dirty="0"/>
        </a:p>
      </dsp:txBody>
      <dsp:txXfrm>
        <a:off x="84665" y="86360"/>
        <a:ext cx="7331660" cy="15650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DAC0F4-491C-4A69-AFC1-6CD5E8558E6E}">
      <dsp:nvSpPr>
        <dsp:cNvPr id="0" name=""/>
        <dsp:cNvSpPr/>
      </dsp:nvSpPr>
      <dsp:spPr>
        <a:xfrm rot="16200000">
          <a:off x="-31274" y="31274"/>
          <a:ext cx="1837075" cy="1774526"/>
        </a:xfrm>
        <a:prstGeom prst="flowChartAlternateProcess">
          <a:avLst/>
        </a:prstGeom>
        <a:gradFill rotWithShape="0">
          <a:gsLst>
            <a:gs pos="0">
              <a:srgbClr val="C00000"/>
            </a:gs>
            <a:gs pos="88542">
              <a:srgbClr val="EDBE9B"/>
            </a:gs>
            <a:gs pos="74000">
              <a:srgbClr val="EDBE9B"/>
            </a:gs>
            <a:gs pos="83000">
              <a:srgbClr val="EDBE9B"/>
            </a:gs>
            <a:gs pos="100000">
              <a:srgbClr val="EDBE9B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324000" rIns="11430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Εκπαιδευτική</a:t>
          </a:r>
          <a:endParaRPr lang="en-GB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86623" y="86623"/>
        <a:ext cx="1601280" cy="1663829"/>
      </dsp:txXfrm>
    </dsp:sp>
    <dsp:sp modelId="{7051E64A-D17B-4EB1-A3AC-753A44668CC4}">
      <dsp:nvSpPr>
        <dsp:cNvPr id="0" name=""/>
        <dsp:cNvSpPr/>
      </dsp:nvSpPr>
      <dsp:spPr>
        <a:xfrm rot="16200000">
          <a:off x="1884442" y="31274"/>
          <a:ext cx="1837075" cy="1774526"/>
        </a:xfrm>
        <a:prstGeom prst="flowChartAlternateProcess">
          <a:avLst/>
        </a:prstGeom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46000">
              <a:schemeClr val="accent4">
                <a:lumMod val="95000"/>
                <a:lumOff val="5000"/>
              </a:schemeClr>
            </a:gs>
            <a:gs pos="100000">
              <a:schemeClr val="accent4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324000" rIns="12700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Ερευνητική</a:t>
          </a:r>
          <a:endParaRPr lang="en-GB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2002339" y="86623"/>
        <a:ext cx="1601280" cy="1663829"/>
      </dsp:txXfrm>
    </dsp:sp>
    <dsp:sp modelId="{C1F2C85E-C404-466B-BA11-EEB8873ED2CA}">
      <dsp:nvSpPr>
        <dsp:cNvPr id="0" name=""/>
        <dsp:cNvSpPr/>
      </dsp:nvSpPr>
      <dsp:spPr>
        <a:xfrm rot="16200000">
          <a:off x="3756649" y="31274"/>
          <a:ext cx="1837075" cy="1774526"/>
        </a:xfrm>
        <a:prstGeom prst="flowChartAlternateProcess">
          <a:avLst/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324000" rIns="12700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Θεωρητική</a:t>
          </a:r>
          <a:endParaRPr lang="en-GB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3874546" y="86623"/>
        <a:ext cx="1601280" cy="1663829"/>
      </dsp:txXfrm>
    </dsp:sp>
    <dsp:sp modelId="{B436F4AF-A89F-4A56-A36F-88DDC966D0E6}">
      <dsp:nvSpPr>
        <dsp:cNvPr id="0" name=""/>
        <dsp:cNvSpPr/>
      </dsp:nvSpPr>
      <dsp:spPr>
        <a:xfrm rot="16200000">
          <a:off x="5695189" y="31274"/>
          <a:ext cx="1837075" cy="1774526"/>
        </a:xfrm>
        <a:prstGeom prst="flowChartAlternateProcess">
          <a:avLst/>
        </a:prstGeom>
        <a:gradFill rotWithShape="0">
          <a:gsLst>
            <a:gs pos="0">
              <a:schemeClr val="accent6"/>
            </a:gs>
            <a:gs pos="88542">
              <a:schemeClr val="accent6">
                <a:lumMod val="40000"/>
                <a:lumOff val="60000"/>
              </a:schemeClr>
            </a:gs>
            <a:gs pos="74000">
              <a:schemeClr val="accent6">
                <a:lumMod val="40000"/>
                <a:lumOff val="60000"/>
              </a:schemeClr>
            </a:gs>
            <a:gs pos="83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324000" rIns="12700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Κοινωνική</a:t>
          </a:r>
          <a:endParaRPr lang="en-GB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5813086" y="86623"/>
        <a:ext cx="1601280" cy="16638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ABE74C-2B0D-4BA2-93EE-FB540B68146D}">
      <dsp:nvSpPr>
        <dsp:cNvPr id="0" name=""/>
        <dsp:cNvSpPr/>
      </dsp:nvSpPr>
      <dsp:spPr>
        <a:xfrm>
          <a:off x="1081770" y="236652"/>
          <a:ext cx="3889239" cy="3889239"/>
        </a:xfrm>
        <a:prstGeom prst="blockArc">
          <a:avLst>
            <a:gd name="adj1" fmla="val 12873722"/>
            <a:gd name="adj2" fmla="val 17932934"/>
            <a:gd name="adj3" fmla="val 39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1CEABE-1854-4A25-8856-33254CC50868}">
      <dsp:nvSpPr>
        <dsp:cNvPr id="0" name=""/>
        <dsp:cNvSpPr/>
      </dsp:nvSpPr>
      <dsp:spPr>
        <a:xfrm>
          <a:off x="1071171" y="251877"/>
          <a:ext cx="3889239" cy="3889239"/>
        </a:xfrm>
        <a:prstGeom prst="blockArc">
          <a:avLst>
            <a:gd name="adj1" fmla="val 9761674"/>
            <a:gd name="adj2" fmla="val 12907169"/>
            <a:gd name="adj3" fmla="val 39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570149-D602-4A74-A472-1F4A9A888B17}">
      <dsp:nvSpPr>
        <dsp:cNvPr id="0" name=""/>
        <dsp:cNvSpPr/>
      </dsp:nvSpPr>
      <dsp:spPr>
        <a:xfrm>
          <a:off x="1099870" y="353888"/>
          <a:ext cx="3889239" cy="3889239"/>
        </a:xfrm>
        <a:prstGeom prst="blockArc">
          <a:avLst>
            <a:gd name="adj1" fmla="val 6326940"/>
            <a:gd name="adj2" fmla="val 9952763"/>
            <a:gd name="adj3" fmla="val 39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3C9F10-A16E-4222-A1E7-4BE4D92AF7CD}">
      <dsp:nvSpPr>
        <dsp:cNvPr id="0" name=""/>
        <dsp:cNvSpPr/>
      </dsp:nvSpPr>
      <dsp:spPr>
        <a:xfrm>
          <a:off x="2028416" y="937859"/>
          <a:ext cx="3889239" cy="3889239"/>
        </a:xfrm>
        <a:prstGeom prst="blockArc">
          <a:avLst>
            <a:gd name="adj1" fmla="val 2467000"/>
            <a:gd name="adj2" fmla="val 8333000"/>
            <a:gd name="adj3" fmla="val 39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D69AA0-DD84-4DB9-A37F-709F20706256}">
      <dsp:nvSpPr>
        <dsp:cNvPr id="0" name=""/>
        <dsp:cNvSpPr/>
      </dsp:nvSpPr>
      <dsp:spPr>
        <a:xfrm>
          <a:off x="2545288" y="521403"/>
          <a:ext cx="3889239" cy="3889239"/>
        </a:xfrm>
        <a:prstGeom prst="blockArc">
          <a:avLst>
            <a:gd name="adj1" fmla="val 267185"/>
            <a:gd name="adj2" fmla="val 3669897"/>
            <a:gd name="adj3" fmla="val 39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5ABEA8-B3DE-4716-83DF-15B52249DE64}">
      <dsp:nvSpPr>
        <dsp:cNvPr id="0" name=""/>
        <dsp:cNvSpPr/>
      </dsp:nvSpPr>
      <dsp:spPr>
        <a:xfrm>
          <a:off x="2662550" y="-4338"/>
          <a:ext cx="3889239" cy="3889239"/>
        </a:xfrm>
        <a:prstGeom prst="blockArc">
          <a:avLst>
            <a:gd name="adj1" fmla="val 20001936"/>
            <a:gd name="adj2" fmla="val 1241640"/>
            <a:gd name="adj3" fmla="val 39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A11FDE-C1D2-4D65-BB73-DE096A26A15A}">
      <dsp:nvSpPr>
        <dsp:cNvPr id="0" name=""/>
        <dsp:cNvSpPr/>
      </dsp:nvSpPr>
      <dsp:spPr>
        <a:xfrm>
          <a:off x="2838532" y="280865"/>
          <a:ext cx="3889239" cy="3889239"/>
        </a:xfrm>
        <a:prstGeom prst="blockArc">
          <a:avLst>
            <a:gd name="adj1" fmla="val 14640069"/>
            <a:gd name="adj2" fmla="val 19396925"/>
            <a:gd name="adj3" fmla="val 39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2BD43-F88D-4DFE-B0AC-77F71231907B}">
      <dsp:nvSpPr>
        <dsp:cNvPr id="0" name=""/>
        <dsp:cNvSpPr/>
      </dsp:nvSpPr>
      <dsp:spPr>
        <a:xfrm>
          <a:off x="2753704" y="1666001"/>
          <a:ext cx="2076542" cy="1504871"/>
        </a:xfrm>
        <a:prstGeom prst="ellipse">
          <a:avLst/>
        </a:prstGeom>
        <a:solidFill>
          <a:srgbClr val="931B1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5400" kern="1200" dirty="0"/>
            <a:t>ΕξΑΕ</a:t>
          </a:r>
          <a:endParaRPr lang="en-GB" sz="5400" kern="1200" dirty="0"/>
        </a:p>
      </dsp:txBody>
      <dsp:txXfrm>
        <a:off x="3057807" y="1886384"/>
        <a:ext cx="1468336" cy="1064105"/>
      </dsp:txXfrm>
    </dsp:sp>
    <dsp:sp modelId="{56E88155-1305-4818-A738-3B7EBB070D02}">
      <dsp:nvSpPr>
        <dsp:cNvPr id="0" name=""/>
        <dsp:cNvSpPr/>
      </dsp:nvSpPr>
      <dsp:spPr>
        <a:xfrm>
          <a:off x="2679713" y="-77573"/>
          <a:ext cx="2535263" cy="1178629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Βασικές θεωρίες &amp; προβληματισμοί</a:t>
          </a:r>
          <a:endParaRPr lang="en-GB" sz="2000" b="1" kern="1200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050994" y="95033"/>
        <a:ext cx="1792701" cy="833417"/>
      </dsp:txXfrm>
    </dsp:sp>
    <dsp:sp modelId="{8550F7F5-84DB-425E-AFC9-9E745449D0AB}">
      <dsp:nvSpPr>
        <dsp:cNvPr id="0" name=""/>
        <dsp:cNvSpPr/>
      </dsp:nvSpPr>
      <dsp:spPr>
        <a:xfrm>
          <a:off x="5214975" y="465785"/>
          <a:ext cx="2193126" cy="1239463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Ε.Υ.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Ρόλος, αρχές, χαρακτηριστικά</a:t>
          </a:r>
          <a:endParaRPr lang="en-GB" sz="2000" b="1" kern="1200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536151" y="647300"/>
        <a:ext cx="1550774" cy="876433"/>
      </dsp:txXfrm>
    </dsp:sp>
    <dsp:sp modelId="{DFF69D93-A49C-4CFD-A5A8-F61222AF293D}">
      <dsp:nvSpPr>
        <dsp:cNvPr id="0" name=""/>
        <dsp:cNvSpPr/>
      </dsp:nvSpPr>
      <dsp:spPr>
        <a:xfrm>
          <a:off x="5214974" y="2037069"/>
          <a:ext cx="2351749" cy="1153989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ΤΠΕ </a:t>
          </a:r>
          <a:endParaRPr lang="en-GB" sz="1800" b="1" kern="1200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559380" y="2206067"/>
        <a:ext cx="1662937" cy="815993"/>
      </dsp:txXfrm>
    </dsp:sp>
    <dsp:sp modelId="{8F6E2F77-F052-4D95-919D-DF506A0483B8}">
      <dsp:nvSpPr>
        <dsp:cNvPr id="0" name=""/>
        <dsp:cNvSpPr/>
      </dsp:nvSpPr>
      <dsp:spPr>
        <a:xfrm>
          <a:off x="4246681" y="3513062"/>
          <a:ext cx="2325614" cy="1246500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Επιμόρφωση </a:t>
          </a:r>
          <a:endParaRPr lang="en-GB" sz="2200" b="1" kern="1200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587259" y="3695608"/>
        <a:ext cx="1644458" cy="881408"/>
      </dsp:txXfrm>
    </dsp:sp>
    <dsp:sp modelId="{B2C3EAF8-7C82-489E-9037-D0213FBAEBC3}">
      <dsp:nvSpPr>
        <dsp:cNvPr id="0" name=""/>
        <dsp:cNvSpPr/>
      </dsp:nvSpPr>
      <dsp:spPr>
        <a:xfrm>
          <a:off x="1322259" y="3529532"/>
          <a:ext cx="2428648" cy="1213560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E-Twinning</a:t>
          </a:r>
          <a:endParaRPr lang="el-GR" sz="2200" b="1" kern="1200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677926" y="3707254"/>
        <a:ext cx="1717314" cy="858116"/>
      </dsp:txXfrm>
    </dsp:sp>
    <dsp:sp modelId="{AC3CB020-9BE8-4015-BB96-F43FC9F16C7F}">
      <dsp:nvSpPr>
        <dsp:cNvPr id="0" name=""/>
        <dsp:cNvSpPr/>
      </dsp:nvSpPr>
      <dsp:spPr>
        <a:xfrm>
          <a:off x="8006" y="2174659"/>
          <a:ext cx="2374797" cy="1178028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Σχεδιασμός </a:t>
          </a:r>
          <a:r>
            <a:rPr lang="en-GB" sz="20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E-Twinning</a:t>
          </a:r>
        </a:p>
      </dsp:txBody>
      <dsp:txXfrm>
        <a:off x="355787" y="2347177"/>
        <a:ext cx="1679235" cy="832992"/>
      </dsp:txXfrm>
    </dsp:sp>
    <dsp:sp modelId="{F482D9FE-7FC3-4FE0-AAAE-E72F4A784140}">
      <dsp:nvSpPr>
        <dsp:cNvPr id="0" name=""/>
        <dsp:cNvSpPr/>
      </dsp:nvSpPr>
      <dsp:spPr>
        <a:xfrm>
          <a:off x="269197" y="491830"/>
          <a:ext cx="2374007" cy="1215551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Αρχές σχεδιασμού ΕΥ</a:t>
          </a:r>
          <a:endParaRPr lang="en-GB" sz="2200" b="1" kern="1200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616862" y="669843"/>
        <a:ext cx="1678677" cy="8595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C8F0C-5797-452A-916F-C2D9FECDCD7A}">
      <dsp:nvSpPr>
        <dsp:cNvPr id="0" name=""/>
        <dsp:cNvSpPr/>
      </dsp:nvSpPr>
      <dsp:spPr>
        <a:xfrm>
          <a:off x="1714729" y="1568562"/>
          <a:ext cx="3340871" cy="21717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Σχεδιασμός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Ηλεκτρονικής μάθηση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e-learning)</a:t>
          </a:r>
          <a:endParaRPr lang="el-G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03988" y="1886605"/>
        <a:ext cx="2362353" cy="1535645"/>
      </dsp:txXfrm>
    </dsp:sp>
    <dsp:sp modelId="{3E1CABC4-228F-40FA-AFF4-435AA3CDB61B}">
      <dsp:nvSpPr>
        <dsp:cNvPr id="0" name=""/>
        <dsp:cNvSpPr/>
      </dsp:nvSpPr>
      <dsp:spPr>
        <a:xfrm rot="16238783">
          <a:off x="3258334" y="1048713"/>
          <a:ext cx="283677" cy="5508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300" kern="1200"/>
        </a:p>
      </dsp:txBody>
      <dsp:txXfrm>
        <a:off x="3300405" y="1201422"/>
        <a:ext cx="198574" cy="330481"/>
      </dsp:txXfrm>
    </dsp:sp>
    <dsp:sp modelId="{3E7AB812-2239-4776-B77D-225D1193832C}">
      <dsp:nvSpPr>
        <dsp:cNvPr id="0" name=""/>
        <dsp:cNvSpPr/>
      </dsp:nvSpPr>
      <dsp:spPr>
        <a:xfrm>
          <a:off x="2301150" y="188743"/>
          <a:ext cx="2213784" cy="875774"/>
        </a:xfrm>
        <a:prstGeom prst="ellipse">
          <a:avLst/>
        </a:prstGeom>
        <a:solidFill>
          <a:srgbClr val="931B1B"/>
        </a:solidFill>
        <a:ln w="12700" cap="flat" cmpd="sng" algn="ctr">
          <a:solidFill>
            <a:srgbClr val="931B1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M</a:t>
          </a:r>
          <a:r>
            <a:rPr lang="el-GR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οντέλο</a:t>
          </a:r>
          <a:r>
            <a:rPr lang="el-GR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συνομιλίας</a:t>
          </a:r>
        </a:p>
      </dsp:txBody>
      <dsp:txXfrm>
        <a:off x="2625351" y="316997"/>
        <a:ext cx="1565382" cy="619266"/>
      </dsp:txXfrm>
    </dsp:sp>
    <dsp:sp modelId="{2D345DFF-34DA-4DEB-8474-A137645BB56C}">
      <dsp:nvSpPr>
        <dsp:cNvPr id="0" name=""/>
        <dsp:cNvSpPr/>
      </dsp:nvSpPr>
      <dsp:spPr>
        <a:xfrm rot="1957141">
          <a:off x="4644154" y="3265900"/>
          <a:ext cx="253520" cy="5508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300" kern="1200"/>
        </a:p>
      </dsp:txBody>
      <dsp:txXfrm>
        <a:off x="4650152" y="3355561"/>
        <a:ext cx="177464" cy="330481"/>
      </dsp:txXfrm>
    </dsp:sp>
    <dsp:sp modelId="{53D58CF2-26E1-4573-97A9-A9839DE380E4}">
      <dsp:nvSpPr>
        <dsp:cNvPr id="0" name=""/>
        <dsp:cNvSpPr/>
      </dsp:nvSpPr>
      <dsp:spPr>
        <a:xfrm>
          <a:off x="4677306" y="3409773"/>
          <a:ext cx="2307469" cy="1620004"/>
        </a:xfrm>
        <a:prstGeom prst="ellipse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Γνωσιακή θεωρία </a:t>
          </a:r>
          <a:r>
            <a:rPr lang="el-GR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πολυμεσικής</a:t>
          </a:r>
          <a:r>
            <a:rPr lang="el-GR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μάθησης </a:t>
          </a:r>
        </a:p>
      </dsp:txBody>
      <dsp:txXfrm>
        <a:off x="5015227" y="3647017"/>
        <a:ext cx="1631627" cy="1145516"/>
      </dsp:txXfrm>
    </dsp:sp>
    <dsp:sp modelId="{F99F9FCD-E670-43DF-8F8E-F060F38FFA2C}">
      <dsp:nvSpPr>
        <dsp:cNvPr id="0" name=""/>
        <dsp:cNvSpPr/>
      </dsp:nvSpPr>
      <dsp:spPr>
        <a:xfrm rot="8627760">
          <a:off x="2027694" y="3299315"/>
          <a:ext cx="200482" cy="5508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300" kern="1200"/>
        </a:p>
      </dsp:txBody>
      <dsp:txXfrm rot="10800000">
        <a:off x="2082033" y="3391712"/>
        <a:ext cx="140337" cy="330481"/>
      </dsp:txXfrm>
    </dsp:sp>
    <dsp:sp modelId="{42B9F474-7405-4F8D-BD6F-67A63917FD3E}">
      <dsp:nvSpPr>
        <dsp:cNvPr id="0" name=""/>
        <dsp:cNvSpPr/>
      </dsp:nvSpPr>
      <dsp:spPr>
        <a:xfrm>
          <a:off x="360043" y="3554821"/>
          <a:ext cx="1970087" cy="1185875"/>
        </a:xfrm>
        <a:prstGeom prst="ellipse">
          <a:avLst/>
        </a:prstGeom>
        <a:solidFill>
          <a:srgbClr val="931B1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e-moderating</a:t>
          </a:r>
          <a:endParaRPr lang="el-GR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8556" y="3728488"/>
        <a:ext cx="1393061" cy="8385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981969-526F-47FA-8E3B-16F3E0D6E3A9}">
      <dsp:nvSpPr>
        <dsp:cNvPr id="0" name=""/>
        <dsp:cNvSpPr/>
      </dsp:nvSpPr>
      <dsp:spPr>
        <a:xfrm rot="16200000">
          <a:off x="740690" y="-740690"/>
          <a:ext cx="2196244" cy="3677626"/>
        </a:xfrm>
        <a:prstGeom prst="round1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i="1" kern="12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ανάλυση των αναγκών ανάλυση της ομάδας στόχου</a:t>
          </a:r>
        </a:p>
      </dsp:txBody>
      <dsp:txXfrm rot="5400000">
        <a:off x="0" y="0"/>
        <a:ext cx="3677626" cy="1647183"/>
      </dsp:txXfrm>
    </dsp:sp>
    <dsp:sp modelId="{38DFD5A8-E9B9-4D5B-A224-1D3DB5466565}">
      <dsp:nvSpPr>
        <dsp:cNvPr id="0" name=""/>
        <dsp:cNvSpPr/>
      </dsp:nvSpPr>
      <dsp:spPr>
        <a:xfrm>
          <a:off x="3677626" y="2591"/>
          <a:ext cx="3677626" cy="2196244"/>
        </a:xfrm>
        <a:prstGeom prst="round1Rect">
          <a:avLst/>
        </a:prstGeom>
        <a:solidFill>
          <a:srgbClr val="931B1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ανάπτυξη του ψηφιακού υλικού με την υποστήριξη του εργαλείου h5p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ανάρτησή στην πλατφόρμα </a:t>
          </a:r>
          <a:r>
            <a:rPr lang="el-GR" sz="2000" b="0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Chamilo</a:t>
          </a:r>
          <a:r>
            <a:rPr lang="el-GR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800" b="0" i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77626" y="2591"/>
        <a:ext cx="3677626" cy="1647183"/>
      </dsp:txXfrm>
    </dsp:sp>
    <dsp:sp modelId="{AAD9F61C-C17F-4828-99CC-6A1857FF243D}">
      <dsp:nvSpPr>
        <dsp:cNvPr id="0" name=""/>
        <dsp:cNvSpPr/>
      </dsp:nvSpPr>
      <dsp:spPr>
        <a:xfrm rot="10800000">
          <a:off x="17873" y="2196244"/>
          <a:ext cx="3677626" cy="2196244"/>
        </a:xfrm>
        <a:prstGeom prst="round1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b="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Αξιολόγηση του ψηφιακού υλικού μέσω έρευνας</a:t>
          </a:r>
          <a:endParaRPr lang="el-GR" sz="2000" b="0" i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 dirty="0"/>
        </a:p>
      </dsp:txBody>
      <dsp:txXfrm rot="10800000">
        <a:off x="17873" y="2745305"/>
        <a:ext cx="3677626" cy="1647183"/>
      </dsp:txXfrm>
    </dsp:sp>
    <dsp:sp modelId="{F6DF540D-5DF6-446C-9D82-6B62F7F88361}">
      <dsp:nvSpPr>
        <dsp:cNvPr id="0" name=""/>
        <dsp:cNvSpPr/>
      </dsp:nvSpPr>
      <dsp:spPr>
        <a:xfrm rot="5400000">
          <a:off x="4418317" y="1455553"/>
          <a:ext cx="2196244" cy="3677626"/>
        </a:xfrm>
        <a:prstGeom prst="round1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Αποτίμηση υλικού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ως αφορμή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για αναθεώρηση</a:t>
          </a:r>
          <a:endParaRPr lang="el-GR" sz="2000" b="0" i="1" kern="1200" dirty="0"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677626" y="2745304"/>
        <a:ext cx="3677626" cy="1647183"/>
      </dsp:txXfrm>
    </dsp:sp>
    <dsp:sp modelId="{E83B994E-B3B7-4E8B-A5C5-45375712ED0F}">
      <dsp:nvSpPr>
        <dsp:cNvPr id="0" name=""/>
        <dsp:cNvSpPr/>
      </dsp:nvSpPr>
      <dsp:spPr>
        <a:xfrm>
          <a:off x="2746748" y="1512163"/>
          <a:ext cx="1738627" cy="1211722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Μεθοδολογία σχεδιασμού του ΕΥ</a:t>
          </a:r>
        </a:p>
      </dsp:txBody>
      <dsp:txXfrm>
        <a:off x="2805899" y="1571314"/>
        <a:ext cx="1620325" cy="10934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18F327-5904-4C62-8A02-7F18C9055111}">
      <dsp:nvSpPr>
        <dsp:cNvPr id="0" name=""/>
        <dsp:cNvSpPr/>
      </dsp:nvSpPr>
      <dsp:spPr>
        <a:xfrm>
          <a:off x="342477" y="2183"/>
          <a:ext cx="3320087" cy="1992052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Αξιοποίηση του ΕΥ από Δ/</a:t>
          </a:r>
          <a:r>
            <a:rPr lang="el-GR" sz="2000" b="0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ντές</a:t>
          </a:r>
          <a:r>
            <a:rPr lang="el-GR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για </a:t>
          </a:r>
          <a:r>
            <a:rPr lang="el-GR" sz="2000" b="0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ενδοσχολική</a:t>
          </a:r>
          <a:r>
            <a:rPr lang="el-GR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επιμόρφωση στο </a:t>
          </a:r>
          <a:r>
            <a:rPr lang="en-US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eTwinning</a:t>
          </a:r>
          <a:endParaRPr lang="el-GR" sz="2000" b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477" y="2183"/>
        <a:ext cx="3320087" cy="1992052"/>
      </dsp:txXfrm>
    </dsp:sp>
    <dsp:sp modelId="{5AE15C90-5107-4CC8-9B61-E86C5846B409}">
      <dsp:nvSpPr>
        <dsp:cNvPr id="0" name=""/>
        <dsp:cNvSpPr/>
      </dsp:nvSpPr>
      <dsp:spPr>
        <a:xfrm>
          <a:off x="3994573" y="2183"/>
          <a:ext cx="3320087" cy="1992052"/>
        </a:xfrm>
        <a:prstGeom prst="rect">
          <a:avLst/>
        </a:prstGeom>
        <a:solidFill>
          <a:srgbClr val="931B1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Μετατροπή του ΕΥ σε ΕΥ για μαθητές </a:t>
          </a:r>
        </a:p>
      </dsp:txBody>
      <dsp:txXfrm>
        <a:off x="3994573" y="2183"/>
        <a:ext cx="3320087" cy="1992052"/>
      </dsp:txXfrm>
    </dsp:sp>
    <dsp:sp modelId="{7CA3D3C2-9EB4-42DA-8109-62D5723B34D2}">
      <dsp:nvSpPr>
        <dsp:cNvPr id="0" name=""/>
        <dsp:cNvSpPr/>
      </dsp:nvSpPr>
      <dsp:spPr>
        <a:xfrm>
          <a:off x="342477" y="2326244"/>
          <a:ext cx="3320087" cy="199205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Υποστήριξη νέων εκπαιδευτικών στην ανάπτυξη ολοκληρωμένου </a:t>
          </a:r>
          <a:r>
            <a:rPr lang="el-GR" sz="2000" b="0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πρόγραμματος</a:t>
          </a:r>
          <a:r>
            <a:rPr lang="el-GR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παρέμβασης εξ αποστάσεως εκπαίδευσης</a:t>
          </a:r>
        </a:p>
      </dsp:txBody>
      <dsp:txXfrm>
        <a:off x="342477" y="2326244"/>
        <a:ext cx="3320087" cy="1992052"/>
      </dsp:txXfrm>
    </dsp:sp>
    <dsp:sp modelId="{E5E76C9E-A611-4B0E-A815-2AF0317A132E}">
      <dsp:nvSpPr>
        <dsp:cNvPr id="0" name=""/>
        <dsp:cNvSpPr/>
      </dsp:nvSpPr>
      <dsp:spPr>
        <a:xfrm>
          <a:off x="3994573" y="2326244"/>
          <a:ext cx="3320087" cy="19920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Μελλοντική έρευνα με ευρύτερο πεδίο συμμετεχόντων </a:t>
          </a:r>
        </a:p>
      </dsp:txBody>
      <dsp:txXfrm>
        <a:off x="3994573" y="2326244"/>
        <a:ext cx="3320087" cy="19920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9867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8876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6331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154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454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82289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31225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0967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12/18/2022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12/18/2022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12/18/2022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12/18/2022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12/18/2022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12/18/2022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12/18/2022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12/18/2022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12/18/2022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12/18/2022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4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551134" y="251187"/>
            <a:ext cx="745767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Πρόγραμμα Μεταπτυχιακών Σπουδών: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«Επιστήμες της Αγωγής - Εξ Αποστάσεως Εκπαίδευση  με την χρήση των ΤΠΕ</a:t>
            </a:r>
          </a:p>
          <a:p>
            <a:pPr algn="ctr"/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 (e-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400" dirty="0" err="1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)»</a:t>
            </a:r>
            <a:endParaRPr lang="el-G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2022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804320" y="1052736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403676" y="313864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Ανδρουλάκη Ελένη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296996"/>
              </p:ext>
            </p:extLst>
          </p:nvPr>
        </p:nvGraphicFramePr>
        <p:xfrm>
          <a:off x="1866436" y="4337164"/>
          <a:ext cx="6634809" cy="794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1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1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16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4945">
                <a:tc>
                  <a:txBody>
                    <a:bodyPr/>
                    <a:lstStyle/>
                    <a:p>
                      <a:pPr algn="ctr"/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Επιβλέπων Καθηγητής:</a:t>
                      </a:r>
                    </a:p>
                    <a:p>
                      <a:pPr algn="ctr"/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Χαράλαμπος </a:t>
                      </a:r>
                      <a:r>
                        <a:rPr lang="el-GR" sz="1350" b="1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Μουζάκης</a:t>
                      </a:r>
                      <a:endParaRPr lang="el-GR" sz="135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l-GR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Μανούσου Ευαγγελία</a:t>
                      </a:r>
                    </a:p>
                    <a:p>
                      <a:pPr algn="ctr"/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Μέλος ΣΕΠ στο ΕΑΠ</a:t>
                      </a:r>
                    </a:p>
                    <a:p>
                      <a:endParaRPr lang="el-GR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Καρβούνης Λάμπρος</a:t>
                      </a:r>
                    </a:p>
                    <a:p>
                      <a:pPr algn="ctr"/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Μέλος ΣΕΠ στο ΕΑΠ </a:t>
                      </a:r>
                    </a:p>
                    <a:p>
                      <a:pPr algn="ctr"/>
                      <a:endParaRPr lang="el-GR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51134" y="3817023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Επιτροπή Κρίσης ΔΕ</a:t>
            </a:r>
          </a:p>
        </p:txBody>
      </p:sp>
      <p:graphicFrame>
        <p:nvGraphicFramePr>
          <p:cNvPr id="20" name="17 - Διάγραμμα">
            <a:extLst>
              <a:ext uri="{FF2B5EF4-FFF2-40B4-BE49-F238E27FC236}">
                <a16:creationId xmlns:a16="http://schemas.microsoft.com/office/drawing/2014/main" id="{E22869B3-68F3-4A67-9367-7A720A2FDA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9245147"/>
              </p:ext>
            </p:extLst>
          </p:nvPr>
        </p:nvGraphicFramePr>
        <p:xfrm>
          <a:off x="1355068" y="1285171"/>
          <a:ext cx="7500990" cy="1736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Δημιουργία Εκπαιδευτικού Υλικού </a:t>
            </a:r>
            <a:endParaRPr lang="el-GR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4 - Ομάδα">
            <a:extLst>
              <a:ext uri="{FF2B5EF4-FFF2-40B4-BE49-F238E27FC236}">
                <a16:creationId xmlns:a16="http://schemas.microsoft.com/office/drawing/2014/main" id="{F30C21F4-93FD-49B3-8218-33430F1F9CC4}"/>
              </a:ext>
            </a:extLst>
          </p:cNvPr>
          <p:cNvGrpSpPr/>
          <p:nvPr/>
        </p:nvGrpSpPr>
        <p:grpSpPr>
          <a:xfrm>
            <a:off x="1170261" y="1298130"/>
            <a:ext cx="7513122" cy="576064"/>
            <a:chOff x="0" y="49732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4" name="5 - Στρογγυλεμένο ορθογώνιο">
              <a:extLst>
                <a:ext uri="{FF2B5EF4-FFF2-40B4-BE49-F238E27FC236}">
                  <a16:creationId xmlns:a16="http://schemas.microsoft.com/office/drawing/2014/main" id="{49D173DF-C323-41EC-8206-695CB85041B7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" name="Στρογγυλεμένο ορθογώνιο 4">
              <a:extLst>
                <a:ext uri="{FF2B5EF4-FFF2-40B4-BE49-F238E27FC236}">
                  <a16:creationId xmlns:a16="http://schemas.microsoft.com/office/drawing/2014/main" id="{DD4184FD-4A47-4D35-971A-1E23CA08658D}"/>
                </a:ext>
              </a:extLst>
            </p:cNvPr>
            <p:cNvSpPr/>
            <p:nvPr/>
          </p:nvSpPr>
          <p:spPr>
            <a:xfrm>
              <a:off x="56008" y="7773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l-GR" sz="28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l-GR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νάπτυξη του ψηφιακού υλικού</a:t>
              </a:r>
              <a:endParaRPr lang="en-GB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6" name="Διάγραμμα 5">
            <a:extLst>
              <a:ext uri="{FF2B5EF4-FFF2-40B4-BE49-F238E27FC236}">
                <a16:creationId xmlns:a16="http://schemas.microsoft.com/office/drawing/2014/main" id="{4DDF3753-E08D-4160-AA26-E4C2EE402F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7018018"/>
              </p:ext>
            </p:extLst>
          </p:nvPr>
        </p:nvGraphicFramePr>
        <p:xfrm>
          <a:off x="1249196" y="1988840"/>
          <a:ext cx="7355252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831625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200" b="0" dirty="0">
                <a:latin typeface="Arial" panose="020B0604020202020204" pitchFamily="34" charset="0"/>
                <a:cs typeface="Arial" panose="020B0604020202020204" pitchFamily="34" charset="0"/>
              </a:rPr>
              <a:t>Δημιουργία Εκπαιδευτικού Υλικού </a:t>
            </a:r>
            <a:endParaRPr lang="el-GR" sz="3200" b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4 - Ομάδα">
            <a:extLst>
              <a:ext uri="{FF2B5EF4-FFF2-40B4-BE49-F238E27FC236}">
                <a16:creationId xmlns:a16="http://schemas.microsoft.com/office/drawing/2014/main" id="{A86A86A9-FBE1-4304-BD50-25A9C0CCDD1B}"/>
              </a:ext>
            </a:extLst>
          </p:cNvPr>
          <p:cNvGrpSpPr/>
          <p:nvPr/>
        </p:nvGrpSpPr>
        <p:grpSpPr>
          <a:xfrm>
            <a:off x="1187624" y="1388516"/>
            <a:ext cx="7513122" cy="576064"/>
            <a:chOff x="0" y="49732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4" name="5 - Στρογγυλεμένο ορθογώνιο">
              <a:extLst>
                <a:ext uri="{FF2B5EF4-FFF2-40B4-BE49-F238E27FC236}">
                  <a16:creationId xmlns:a16="http://schemas.microsoft.com/office/drawing/2014/main" id="{245253D0-30FF-485D-9F69-CDA3B46CCDB7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" name="Στρογγυλεμένο ορθογώνιο 4">
              <a:extLst>
                <a:ext uri="{FF2B5EF4-FFF2-40B4-BE49-F238E27FC236}">
                  <a16:creationId xmlns:a16="http://schemas.microsoft.com/office/drawing/2014/main" id="{9E2FE1A2-2912-4925-A4EE-3893612532F1}"/>
                </a:ext>
              </a:extLst>
            </p:cNvPr>
            <p:cNvSpPr/>
            <p:nvPr/>
          </p:nvSpPr>
          <p:spPr>
            <a:xfrm>
              <a:off x="56008" y="7773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l-GR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Εργαλεία ΤΠΕ που χρησιμοποιήθηκαν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81D44610-4FED-4DBF-8B86-EF01C3642C32}"/>
              </a:ext>
            </a:extLst>
          </p:cNvPr>
          <p:cNvGrpSpPr/>
          <p:nvPr/>
        </p:nvGrpSpPr>
        <p:grpSpPr>
          <a:xfrm>
            <a:off x="1331640" y="2263662"/>
            <a:ext cx="3024336" cy="3252364"/>
            <a:chOff x="1" y="-1"/>
            <a:chExt cx="1774526" cy="1837075"/>
          </a:xfrm>
          <a:scene3d>
            <a:camera prst="orthographicFront"/>
            <a:lightRig rig="threePt" dir="t"/>
          </a:scene3d>
        </p:grpSpPr>
        <p:sp>
          <p:nvSpPr>
            <p:cNvPr id="12" name="Διάγραμμα ροής: Εναλλακτική διεργασία 11">
              <a:extLst>
                <a:ext uri="{FF2B5EF4-FFF2-40B4-BE49-F238E27FC236}">
                  <a16:creationId xmlns:a16="http://schemas.microsoft.com/office/drawing/2014/main" id="{A26CD0DF-E7E0-49A2-8035-7D9422A80EB9}"/>
                </a:ext>
              </a:extLst>
            </p:cNvPr>
            <p:cNvSpPr/>
            <p:nvPr/>
          </p:nvSpPr>
          <p:spPr>
            <a:xfrm rot="16200000">
              <a:off x="-31274" y="31274"/>
              <a:ext cx="1837075" cy="1774526"/>
            </a:xfrm>
            <a:prstGeom prst="flowChartAlternateProcess">
              <a:avLst/>
            </a:prstGeom>
            <a:gradFill rotWithShape="0">
              <a:gsLst>
                <a:gs pos="0">
                  <a:srgbClr val="C00000"/>
                </a:gs>
                <a:gs pos="88542">
                  <a:srgbClr val="EDBE9B"/>
                </a:gs>
                <a:gs pos="74000">
                  <a:srgbClr val="EDBE9B"/>
                </a:gs>
                <a:gs pos="83000">
                  <a:srgbClr val="EDBE9B"/>
                </a:gs>
                <a:gs pos="100000">
                  <a:srgbClr val="EDBE9B"/>
                </a:gs>
              </a:gsLst>
              <a:lin ang="5400000" scaled="1"/>
            </a:gra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41C4E0E6-0222-41FF-9A90-5B576BB4BA6C}"/>
                </a:ext>
              </a:extLst>
            </p:cNvPr>
            <p:cNvSpPr txBox="1"/>
            <p:nvPr/>
          </p:nvSpPr>
          <p:spPr>
            <a:xfrm>
              <a:off x="86621" y="53148"/>
              <a:ext cx="1601280" cy="16638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324000" rIns="114300" bIns="0" numCol="1" spcCol="1270" anchor="t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9A8AADD1-EDAF-4BA7-8571-AF5B77871918}"/>
              </a:ext>
            </a:extLst>
          </p:cNvPr>
          <p:cNvSpPr/>
          <p:nvPr/>
        </p:nvSpPr>
        <p:spPr>
          <a:xfrm>
            <a:off x="1696879" y="2362729"/>
            <a:ext cx="237447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H5P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Chamilo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Plotagon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Doodle</a:t>
            </a:r>
          </a:p>
        </p:txBody>
      </p:sp>
      <p:grpSp>
        <p:nvGrpSpPr>
          <p:cNvPr id="15" name="Ομάδα 14">
            <a:extLst>
              <a:ext uri="{FF2B5EF4-FFF2-40B4-BE49-F238E27FC236}">
                <a16:creationId xmlns:a16="http://schemas.microsoft.com/office/drawing/2014/main" id="{31B47CB5-3FC1-47C2-8636-546B0523B94F}"/>
              </a:ext>
            </a:extLst>
          </p:cNvPr>
          <p:cNvGrpSpPr/>
          <p:nvPr/>
        </p:nvGrpSpPr>
        <p:grpSpPr>
          <a:xfrm>
            <a:off x="4716016" y="2168235"/>
            <a:ext cx="3528392" cy="3435975"/>
            <a:chOff x="1771704" y="-26383"/>
            <a:chExt cx="2016224" cy="1904029"/>
          </a:xfrm>
          <a:scene3d>
            <a:camera prst="orthographicFront"/>
            <a:lightRig rig="threePt" dir="t"/>
          </a:scene3d>
        </p:grpSpPr>
        <p:sp>
          <p:nvSpPr>
            <p:cNvPr id="16" name="Διάγραμμα ροής: Εναλλακτική διεργασία 15">
              <a:extLst>
                <a:ext uri="{FF2B5EF4-FFF2-40B4-BE49-F238E27FC236}">
                  <a16:creationId xmlns:a16="http://schemas.microsoft.com/office/drawing/2014/main" id="{BA606A66-0322-498A-9443-7BBE6F4519CF}"/>
                </a:ext>
              </a:extLst>
            </p:cNvPr>
            <p:cNvSpPr/>
            <p:nvPr/>
          </p:nvSpPr>
          <p:spPr>
            <a:xfrm rot="16200000">
              <a:off x="1884442" y="31274"/>
              <a:ext cx="1837075" cy="1774526"/>
            </a:xfrm>
            <a:prstGeom prst="flowChartAlternateProcess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423F043B-3F20-4890-84E4-AE93D8D09878}"/>
                </a:ext>
              </a:extLst>
            </p:cNvPr>
            <p:cNvSpPr txBox="1"/>
            <p:nvPr/>
          </p:nvSpPr>
          <p:spPr>
            <a:xfrm>
              <a:off x="1771704" y="-26383"/>
              <a:ext cx="2016224" cy="19040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0" tIns="324000" rIns="127000" bIns="0" numCol="1" spcCol="1270" anchor="t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Ορθογώνιο 17">
            <a:extLst>
              <a:ext uri="{FF2B5EF4-FFF2-40B4-BE49-F238E27FC236}">
                <a16:creationId xmlns:a16="http://schemas.microsoft.com/office/drawing/2014/main" id="{D1F4819F-9A5C-4D9D-8703-C95F05C68B5E}"/>
              </a:ext>
            </a:extLst>
          </p:cNvPr>
          <p:cNvSpPr/>
          <p:nvPr/>
        </p:nvSpPr>
        <p:spPr>
          <a:xfrm>
            <a:off x="5191716" y="2357757"/>
            <a:ext cx="28677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Movie Maker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Εργαλεία φωτογράφισης και ηχογράφησης  </a:t>
            </a:r>
          </a:p>
        </p:txBody>
      </p:sp>
    </p:spTree>
    <p:extLst>
      <p:ext uri="{BB962C8B-B14F-4D97-AF65-F5344CB8AC3E}">
        <p14:creationId xmlns:p14="http://schemas.microsoft.com/office/powerpoint/2010/main" val="70648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Θέση περιεχομένου 11">
            <a:extLst>
              <a:ext uri="{FF2B5EF4-FFF2-40B4-BE49-F238E27FC236}">
                <a16:creationId xmlns:a16="http://schemas.microsoft.com/office/drawing/2014/main" id="{ADECF040-07A0-4738-946E-AEC3D9AD8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395" y="1790567"/>
            <a:ext cx="5895655" cy="474479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l-GR" sz="8000" dirty="0">
                <a:latin typeface="Arial" panose="020B0604020202020204" pitchFamily="34" charset="0"/>
                <a:cs typeface="Arial" panose="020B0604020202020204" pitchFamily="34" charset="0"/>
              </a:rPr>
              <a:t>Το ΕΥ </a:t>
            </a:r>
            <a:r>
              <a:rPr lang="el-GR" sz="8000" dirty="0">
                <a:solidFill>
                  <a:srgbClr val="931B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έχει σχεδιαστεί </a:t>
            </a:r>
            <a:r>
              <a:rPr lang="el-GR" sz="8000" dirty="0">
                <a:latin typeface="Arial" panose="020B0604020202020204" pitchFamily="34" charset="0"/>
                <a:cs typeface="Arial" panose="020B0604020202020204" pitchFamily="34" charset="0"/>
              </a:rPr>
              <a:t>σύμφωνα </a:t>
            </a:r>
            <a:r>
              <a:rPr lang="el-GR" sz="8000" dirty="0">
                <a:solidFill>
                  <a:srgbClr val="931B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 τις αρχές </a:t>
            </a:r>
            <a:r>
              <a:rPr lang="el-GR" sz="8000" dirty="0">
                <a:latin typeface="Arial" panose="020B0604020202020204" pitchFamily="34" charset="0"/>
                <a:cs typeface="Arial" panose="020B0604020202020204" pitchFamily="34" charset="0"/>
              </a:rPr>
              <a:t>και τη μεθοδολογία της </a:t>
            </a:r>
            <a:r>
              <a:rPr lang="el-GR" sz="8000" dirty="0" err="1">
                <a:solidFill>
                  <a:srgbClr val="931B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ΕξΑΕ</a:t>
            </a:r>
            <a:endParaRPr lang="el-GR" sz="8000" dirty="0">
              <a:solidFill>
                <a:srgbClr val="931B1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l-GR" sz="8000" dirty="0">
                <a:latin typeface="Arial" panose="020B0604020202020204" pitchFamily="34" charset="0"/>
                <a:cs typeface="Arial" panose="020B0604020202020204" pitchFamily="34" charset="0"/>
              </a:rPr>
              <a:t>Τηρεί τις </a:t>
            </a:r>
            <a:r>
              <a:rPr lang="el-GR" sz="8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αρχές της </a:t>
            </a:r>
            <a:r>
              <a:rPr lang="el-GR" sz="8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Πολυμεσικής</a:t>
            </a:r>
            <a:r>
              <a:rPr lang="el-GR" sz="8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Μάθησης</a:t>
            </a:r>
          </a:p>
          <a:p>
            <a:pPr algn="just"/>
            <a:r>
              <a:rPr lang="el-GR" sz="8000" b="1" u="sng" dirty="0">
                <a:latin typeface="Arial" panose="020B0604020202020204" pitchFamily="34" charset="0"/>
                <a:cs typeface="Arial" panose="020B0604020202020204" pitchFamily="34" charset="0"/>
              </a:rPr>
              <a:t>Θετικά: </a:t>
            </a:r>
            <a:r>
              <a:rPr lang="el-GR" sz="8000" dirty="0" err="1">
                <a:latin typeface="Arial" panose="020B0604020202020204" pitchFamily="34" charset="0"/>
                <a:cs typeface="Arial" panose="020B0604020202020204" pitchFamily="34" charset="0"/>
              </a:rPr>
              <a:t>πολυμεσικό</a:t>
            </a:r>
            <a:r>
              <a:rPr lang="el-GR" sz="8000" dirty="0">
                <a:latin typeface="Arial" panose="020B0604020202020204" pitchFamily="34" charset="0"/>
                <a:cs typeface="Arial" panose="020B0604020202020204" pitchFamily="34" charset="0"/>
              </a:rPr>
              <a:t> υλικό, προσιτό ύφος, φιλική παρουσίαση, τμηματική παρουσίαση της πληροφορίας, εύκολη πλοήγηση, </a:t>
            </a:r>
            <a:r>
              <a:rPr lang="el-GR" sz="8000" dirty="0" err="1">
                <a:latin typeface="Arial" panose="020B0604020202020204" pitchFamily="34" charset="0"/>
                <a:cs typeface="Arial" panose="020B0604020202020204" pitchFamily="34" charset="0"/>
              </a:rPr>
              <a:t>υπερσύνδεσμοι</a:t>
            </a:r>
            <a:r>
              <a:rPr lang="el-GR" sz="8000" dirty="0">
                <a:latin typeface="Arial" panose="020B0604020202020204" pitchFamily="34" charset="0"/>
                <a:cs typeface="Arial" panose="020B0604020202020204" pitchFamily="34" charset="0"/>
              </a:rPr>
              <a:t>, υποστήριξη εκπαιδευόμενου </a:t>
            </a:r>
            <a:endParaRPr lang="el-GR" sz="8000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l-GR" sz="8000" b="1" u="sng" dirty="0">
                <a:latin typeface="Arial" panose="020B0604020202020204" pitchFamily="34" charset="0"/>
                <a:cs typeface="Arial" panose="020B0604020202020204" pitchFamily="34" charset="0"/>
              </a:rPr>
              <a:t>Προτάσεις βελτίωσης:</a:t>
            </a:r>
            <a:r>
              <a:rPr lang="el-GR" sz="8000" b="1" dirty="0">
                <a:latin typeface="Arial" panose="020B0604020202020204" pitchFamily="34" charset="0"/>
                <a:cs typeface="Arial" panose="020B0604020202020204" pitchFamily="34" charset="0"/>
              </a:rPr>
              <a:t> ενσωμάτωση </a:t>
            </a:r>
            <a:r>
              <a:rPr lang="el-GR" sz="8000" dirty="0">
                <a:latin typeface="Arial" panose="020B0604020202020204" pitchFamily="34" charset="0"/>
                <a:cs typeface="Arial" panose="020B0604020202020204" pitchFamily="34" charset="0"/>
              </a:rPr>
              <a:t>βιβλιογραφικού καταλόγου τεκμηρίωσης, χρήση ενιαίου χαρακτήρα (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avatar) 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b="0" dirty="0">
                <a:latin typeface="Arial" panose="020B0604020202020204" pitchFamily="34" charset="0"/>
                <a:cs typeface="Arial" panose="020B0604020202020204" pitchFamily="34" charset="0"/>
              </a:rPr>
              <a:t>Αποτίμηση Εκπαιδευτικού Υλικού</a:t>
            </a: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sz="3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4 - Ομάδα">
            <a:extLst>
              <a:ext uri="{FF2B5EF4-FFF2-40B4-BE49-F238E27FC236}">
                <a16:creationId xmlns:a16="http://schemas.microsoft.com/office/drawing/2014/main" id="{6DA41A49-FC8E-465D-B087-E72827F0948E}"/>
              </a:ext>
            </a:extLst>
          </p:cNvPr>
          <p:cNvGrpSpPr/>
          <p:nvPr/>
        </p:nvGrpSpPr>
        <p:grpSpPr>
          <a:xfrm>
            <a:off x="1187624" y="1234767"/>
            <a:ext cx="7513122" cy="576064"/>
            <a:chOff x="9984" y="43347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8" name="5 - Στρογγυλεμένο ορθογώνιο">
              <a:extLst>
                <a:ext uri="{FF2B5EF4-FFF2-40B4-BE49-F238E27FC236}">
                  <a16:creationId xmlns:a16="http://schemas.microsoft.com/office/drawing/2014/main" id="{4CE84555-B915-4A96-8CA8-A0E0A3605068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Στρογγυλεμένο ορθογώνιο 4">
              <a:extLst>
                <a:ext uri="{FF2B5EF4-FFF2-40B4-BE49-F238E27FC236}">
                  <a16:creationId xmlns:a16="http://schemas.microsoft.com/office/drawing/2014/main" id="{8AFA2081-8EC9-46D3-9D36-612A3448F385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Αποτελέσματα – Κύρια ευρήματα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Ομάδα 12">
            <a:extLst>
              <a:ext uri="{FF2B5EF4-FFF2-40B4-BE49-F238E27FC236}">
                <a16:creationId xmlns:a16="http://schemas.microsoft.com/office/drawing/2014/main" id="{5C4D66BF-10C4-4C64-93A7-6147E6D8C27F}"/>
              </a:ext>
            </a:extLst>
          </p:cNvPr>
          <p:cNvGrpSpPr/>
          <p:nvPr/>
        </p:nvGrpSpPr>
        <p:grpSpPr>
          <a:xfrm>
            <a:off x="464950" y="2420888"/>
            <a:ext cx="2394769" cy="2309046"/>
            <a:chOff x="1771704" y="-26383"/>
            <a:chExt cx="2016224" cy="1904029"/>
          </a:xfrm>
          <a:scene3d>
            <a:camera prst="orthographicFront"/>
            <a:lightRig rig="threePt" dir="t"/>
          </a:scene3d>
        </p:grpSpPr>
        <p:sp>
          <p:nvSpPr>
            <p:cNvPr id="14" name="Διάγραμμα ροής: Εναλλακτική διεργασία 13">
              <a:extLst>
                <a:ext uri="{FF2B5EF4-FFF2-40B4-BE49-F238E27FC236}">
                  <a16:creationId xmlns:a16="http://schemas.microsoft.com/office/drawing/2014/main" id="{26AE1530-68A7-4569-AC1C-78DEFBF7A1F1}"/>
                </a:ext>
              </a:extLst>
            </p:cNvPr>
            <p:cNvSpPr/>
            <p:nvPr/>
          </p:nvSpPr>
          <p:spPr>
            <a:xfrm rot="16200000">
              <a:off x="1884442" y="31274"/>
              <a:ext cx="1837075" cy="1774526"/>
            </a:xfrm>
            <a:prstGeom prst="flowChartAlternateProcess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E6DBB88E-ACB6-4572-BD03-AA93F1D9827D}"/>
                </a:ext>
              </a:extLst>
            </p:cNvPr>
            <p:cNvSpPr txBox="1"/>
            <p:nvPr/>
          </p:nvSpPr>
          <p:spPr>
            <a:xfrm>
              <a:off x="1771704" y="-26383"/>
              <a:ext cx="2016224" cy="19040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0" tIns="324000" rIns="127000" bIns="0" numCol="1" spcCol="1270" anchor="t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CE072EB2-1917-45D5-A8BF-FEDDD4AB64DE}"/>
              </a:ext>
            </a:extLst>
          </p:cNvPr>
          <p:cNvSpPr/>
          <p:nvPr/>
        </p:nvSpPr>
        <p:spPr>
          <a:xfrm>
            <a:off x="705675" y="2776682"/>
            <a:ext cx="2035250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Έρευνα κύριου ΕΥ </a:t>
            </a:r>
          </a:p>
          <a:p>
            <a:pPr lvl="0"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Απόψεις των ειδικών</a:t>
            </a:r>
          </a:p>
        </p:txBody>
      </p:sp>
    </p:spTree>
    <p:extLst>
      <p:ext uri="{BB962C8B-B14F-4D97-AF65-F5344CB8AC3E}">
        <p14:creationId xmlns:p14="http://schemas.microsoft.com/office/powerpoint/2010/main" val="1821735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b="0" dirty="0">
                <a:latin typeface="Arial" panose="020B0604020202020204" pitchFamily="34" charset="0"/>
                <a:cs typeface="Arial" panose="020B0604020202020204" pitchFamily="34" charset="0"/>
              </a:rPr>
              <a:t>Αποτίμηση Εκπαιδευτικού Υλικού</a:t>
            </a: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sz="3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4 - Ομάδα">
            <a:extLst>
              <a:ext uri="{FF2B5EF4-FFF2-40B4-BE49-F238E27FC236}">
                <a16:creationId xmlns:a16="http://schemas.microsoft.com/office/drawing/2014/main" id="{6DA41A49-FC8E-465D-B087-E72827F0948E}"/>
              </a:ext>
            </a:extLst>
          </p:cNvPr>
          <p:cNvGrpSpPr/>
          <p:nvPr/>
        </p:nvGrpSpPr>
        <p:grpSpPr>
          <a:xfrm>
            <a:off x="1187624" y="1234767"/>
            <a:ext cx="7513122" cy="576064"/>
            <a:chOff x="9984" y="43347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8" name="5 - Στρογγυλεμένο ορθογώνιο">
              <a:extLst>
                <a:ext uri="{FF2B5EF4-FFF2-40B4-BE49-F238E27FC236}">
                  <a16:creationId xmlns:a16="http://schemas.microsoft.com/office/drawing/2014/main" id="{4CE84555-B915-4A96-8CA8-A0E0A3605068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Στρογγυλεμένο ορθογώνιο 4">
              <a:extLst>
                <a:ext uri="{FF2B5EF4-FFF2-40B4-BE49-F238E27FC236}">
                  <a16:creationId xmlns:a16="http://schemas.microsoft.com/office/drawing/2014/main" id="{8AFA2081-8EC9-46D3-9D36-612A3448F385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Συμπεράσματα - Προτ</a:t>
              </a: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άσεις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Θέση περιεχομένου 4">
            <a:extLst>
              <a:ext uri="{FF2B5EF4-FFF2-40B4-BE49-F238E27FC236}">
                <a16:creationId xmlns:a16="http://schemas.microsoft.com/office/drawing/2014/main" id="{F39A8BE4-C8ED-481D-BD42-C9A7F902A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74" y="1858079"/>
            <a:ext cx="7886700" cy="379760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l-GR" sz="8000" dirty="0">
                <a:latin typeface="Arial" panose="020B0604020202020204" pitchFamily="34" charset="0"/>
                <a:cs typeface="Arial" panose="020B0604020202020204" pitchFamily="34" charset="0"/>
              </a:rPr>
              <a:t>Σχεδιάστηκε ΕΥ με σκοπό την παρουσίαση μιας ολοκληρωμένης παρέμβασης για την εξ αποστάσεως εκπαίδευση και την ταυτόχρονη αποτίμησή του.</a:t>
            </a:r>
          </a:p>
          <a:p>
            <a:pPr algn="just"/>
            <a:r>
              <a:rPr lang="el-GR" sz="8000" dirty="0">
                <a:latin typeface="Arial" panose="020B0604020202020204" pitchFamily="34" charset="0"/>
                <a:cs typeface="Arial" panose="020B0604020202020204" pitchFamily="34" charset="0"/>
              </a:rPr>
              <a:t>Ως επί το πλείστο σχεδιάστηκε με τις αρχές της εξ αποστάσεως εκπαίδευσης και της </a:t>
            </a:r>
            <a:r>
              <a:rPr lang="el-GR" sz="8000" dirty="0" err="1">
                <a:latin typeface="Arial" panose="020B0604020202020204" pitchFamily="34" charset="0"/>
                <a:cs typeface="Arial" panose="020B0604020202020204" pitchFamily="34" charset="0"/>
              </a:rPr>
              <a:t>πολυμεσικής</a:t>
            </a:r>
            <a:r>
              <a:rPr lang="el-GR" sz="8000" dirty="0">
                <a:latin typeface="Arial" panose="020B0604020202020204" pitchFamily="34" charset="0"/>
                <a:cs typeface="Arial" panose="020B0604020202020204" pitchFamily="34" charset="0"/>
              </a:rPr>
              <a:t> μάθησης,</a:t>
            </a:r>
          </a:p>
          <a:p>
            <a:pPr algn="just"/>
            <a:r>
              <a:rPr lang="el-GR" sz="8000" dirty="0">
                <a:latin typeface="Arial" panose="020B0604020202020204" pitchFamily="34" charset="0"/>
                <a:cs typeface="Arial" panose="020B0604020202020204" pitchFamily="34" charset="0"/>
              </a:rPr>
              <a:t> Τα σημεία όπου το ΕΥ δεν συμβάδιζε πλήρως με τις αρχές της εξ αποστάσεως εκπαίδευσης ήταν η έλλειψη καταλόγου τεκμηρίωσης της βιβλιογραφίας και η ύπαρξη κάποιων συνδέσμων που δεν οδηγούσαν στο αναμενόμενο αποτέλεσμα.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9568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7. </a:t>
            </a:r>
            <a:r>
              <a:rPr lang="el-GR" sz="3400" dirty="0"/>
              <a:t>Αποτίμηση Εκπαιδευτικού Υλικού</a:t>
            </a:r>
            <a:r>
              <a:rPr lang="en-US" sz="3400" dirty="0"/>
              <a:t> 10/10</a:t>
            </a:r>
            <a:endParaRPr lang="el-GR" sz="3400" b="1" dirty="0"/>
          </a:p>
        </p:txBody>
      </p:sp>
      <p:grpSp>
        <p:nvGrpSpPr>
          <p:cNvPr id="7" name="4 - Ομάδα">
            <a:extLst>
              <a:ext uri="{FF2B5EF4-FFF2-40B4-BE49-F238E27FC236}">
                <a16:creationId xmlns:a16="http://schemas.microsoft.com/office/drawing/2014/main" id="{6DA41A49-FC8E-465D-B087-E72827F0948E}"/>
              </a:ext>
            </a:extLst>
          </p:cNvPr>
          <p:cNvGrpSpPr/>
          <p:nvPr/>
        </p:nvGrpSpPr>
        <p:grpSpPr>
          <a:xfrm>
            <a:off x="1187624" y="1234767"/>
            <a:ext cx="7513122" cy="576064"/>
            <a:chOff x="9984" y="43347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8" name="5 - Στρογγυλεμένο ορθογώνιο">
              <a:extLst>
                <a:ext uri="{FF2B5EF4-FFF2-40B4-BE49-F238E27FC236}">
                  <a16:creationId xmlns:a16="http://schemas.microsoft.com/office/drawing/2014/main" id="{4CE84555-B915-4A96-8CA8-A0E0A3605068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Στρογγυλεμένο ορθογώνιο 4">
              <a:extLst>
                <a:ext uri="{FF2B5EF4-FFF2-40B4-BE49-F238E27FC236}">
                  <a16:creationId xmlns:a16="http://schemas.microsoft.com/office/drawing/2014/main" id="{8AFA2081-8EC9-46D3-9D36-612A3448F385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Προτ</a:t>
              </a: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άσεις για το μέλλον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14" name="Διάγραμμα 13">
            <a:extLst>
              <a:ext uri="{FF2B5EF4-FFF2-40B4-BE49-F238E27FC236}">
                <a16:creationId xmlns:a16="http://schemas.microsoft.com/office/drawing/2014/main" id="{022FE42E-A7B2-4298-B896-9D2F8AB308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1328989"/>
              </p:ext>
            </p:extLst>
          </p:nvPr>
        </p:nvGraphicFramePr>
        <p:xfrm>
          <a:off x="1043608" y="1988840"/>
          <a:ext cx="7657138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6968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D658597-2BF0-4C9D-89FD-4FF12C8083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502229"/>
            <a:ext cx="8496943" cy="4896544"/>
          </a:xfrm>
          <a:prstGeom prst="rect">
            <a:avLst/>
          </a:prstGeom>
        </p:spPr>
      </p:pic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E86387AE-02E5-41B1-8E4F-2AAFDE253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3848" y="3429000"/>
            <a:ext cx="5599534" cy="6672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i="1" dirty="0">
                <a:solidFill>
                  <a:srgbClr val="931B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Ευχαριστώ για την προσοχή σας!</a:t>
            </a: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Τίτλος 1">
            <a:extLst>
              <a:ext uri="{FF2B5EF4-FFF2-40B4-BE49-F238E27FC236}">
                <a16:creationId xmlns:a16="http://schemas.microsoft.com/office/drawing/2014/main" id="{D8F77237-8127-4B73-82CB-527D2BF95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76" y="5714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sz="3200" b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Τέλος Παρουσίασης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822785FB-E9E5-4E59-A7B1-50902EB93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068" y="2086941"/>
            <a:ext cx="7160282" cy="3353494"/>
          </a:xfrm>
        </p:spPr>
        <p:txBody>
          <a:bodyPr>
            <a:normAutofit fontScale="32500" lnSpcReduction="20000"/>
          </a:bodyPr>
          <a:lstStyle/>
          <a:p>
            <a:r>
              <a:rPr lang="el-GR" sz="7400" dirty="0">
                <a:latin typeface="Arial" panose="020B0604020202020204" pitchFamily="34" charset="0"/>
                <a:cs typeface="Arial" panose="020B0604020202020204" pitchFamily="34" charset="0"/>
              </a:rPr>
              <a:t>Επιβλέπων Καθηγητής: «Χαράλαμπος </a:t>
            </a:r>
            <a:r>
              <a:rPr lang="el-GR" sz="7400" dirty="0" err="1">
                <a:latin typeface="Arial" panose="020B0604020202020204" pitchFamily="34" charset="0"/>
                <a:cs typeface="Arial" panose="020B0604020202020204" pitchFamily="34" charset="0"/>
              </a:rPr>
              <a:t>Μουζάκης</a:t>
            </a:r>
            <a:r>
              <a:rPr lang="el-GR" sz="74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el-GR" sz="7400" dirty="0">
                <a:latin typeface="Arial" panose="020B0604020202020204" pitchFamily="34" charset="0"/>
                <a:cs typeface="Arial" panose="020B0604020202020204" pitchFamily="34" charset="0"/>
              </a:rPr>
              <a:t>Συν-Επιβλέπων Καθηγητής: Μανούσου Ευαγγελία</a:t>
            </a:r>
          </a:p>
          <a:p>
            <a:r>
              <a:rPr lang="el-GR" sz="7400" dirty="0">
                <a:latin typeface="Arial" panose="020B0604020202020204" pitchFamily="34" charset="0"/>
                <a:cs typeface="Arial" panose="020B0604020202020204" pitchFamily="34" charset="0"/>
              </a:rPr>
              <a:t>Συν-Επιβλέπων Καθηγητής: Καρβούνης Λάμπρος</a:t>
            </a:r>
          </a:p>
          <a:p>
            <a:pPr marL="0" indent="0">
              <a:buNone/>
            </a:pPr>
            <a:endParaRPr lang="el-GR" sz="8000" dirty="0"/>
          </a:p>
          <a:p>
            <a:endParaRPr lang="el-GR" dirty="0"/>
          </a:p>
          <a:p>
            <a:r>
              <a:rPr lang="el-GR" dirty="0"/>
              <a:t>Μέλος ΣΕΠ στο ΕΑΠ </a:t>
            </a: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6552A7D5-F7FF-40BF-83B8-02337F598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404663"/>
            <a:ext cx="7039694" cy="1035853"/>
          </a:xfrm>
        </p:spPr>
        <p:txBody>
          <a:bodyPr>
            <a:normAutofit/>
          </a:bodyPr>
          <a:lstStyle/>
          <a:p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Ευχαριστίες</a:t>
            </a:r>
          </a:p>
        </p:txBody>
      </p:sp>
      <p:grpSp>
        <p:nvGrpSpPr>
          <p:cNvPr id="14" name="4 - Ομάδα">
            <a:extLst>
              <a:ext uri="{FF2B5EF4-FFF2-40B4-BE49-F238E27FC236}">
                <a16:creationId xmlns:a16="http://schemas.microsoft.com/office/drawing/2014/main" id="{322897DB-7CD2-4F9B-8769-B0942E8F989B}"/>
              </a:ext>
            </a:extLst>
          </p:cNvPr>
          <p:cNvGrpSpPr/>
          <p:nvPr/>
        </p:nvGrpSpPr>
        <p:grpSpPr>
          <a:xfrm>
            <a:off x="1355068" y="1579536"/>
            <a:ext cx="6834214" cy="573664"/>
            <a:chOff x="0" y="49732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15" name="5 - Στρογγυλεμένο ορθογώνιο">
              <a:extLst>
                <a:ext uri="{FF2B5EF4-FFF2-40B4-BE49-F238E27FC236}">
                  <a16:creationId xmlns:a16="http://schemas.microsoft.com/office/drawing/2014/main" id="{D0F07394-F6CB-4BE1-858D-0075F7FE25E4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6" name="Στρογγυλεμένο ορθογώνιο 4">
              <a:extLst>
                <a:ext uri="{FF2B5EF4-FFF2-40B4-BE49-F238E27FC236}">
                  <a16:creationId xmlns:a16="http://schemas.microsoft.com/office/drawing/2014/main" id="{0651CDE2-6D5B-4801-8A9C-8F342D63B9A2}"/>
                </a:ext>
              </a:extLst>
            </p:cNvPr>
            <p:cNvSpPr/>
            <p:nvPr/>
          </p:nvSpPr>
          <p:spPr>
            <a:xfrm>
              <a:off x="28004" y="77736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Στην τριμελή επιτροπή επίβλεψης</a:t>
              </a:r>
              <a:endParaRPr lang="en-GB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4 - Ομάδα">
            <a:extLst>
              <a:ext uri="{FF2B5EF4-FFF2-40B4-BE49-F238E27FC236}">
                <a16:creationId xmlns:a16="http://schemas.microsoft.com/office/drawing/2014/main" id="{79E43AA2-1BC8-4A9A-BEA6-7B06B4A5E279}"/>
              </a:ext>
            </a:extLst>
          </p:cNvPr>
          <p:cNvGrpSpPr/>
          <p:nvPr/>
        </p:nvGrpSpPr>
        <p:grpSpPr>
          <a:xfrm>
            <a:off x="1385696" y="3933056"/>
            <a:ext cx="6834214" cy="1507379"/>
            <a:chOff x="0" y="-222953"/>
            <a:chExt cx="6834214" cy="846349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18" name="5 - Στρογγυλεμένο ορθογώνιο">
              <a:extLst>
                <a:ext uri="{FF2B5EF4-FFF2-40B4-BE49-F238E27FC236}">
                  <a16:creationId xmlns:a16="http://schemas.microsoft.com/office/drawing/2014/main" id="{DA7177B4-A5C3-4686-8360-8F43E2AC0AFA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9" name="Στρογγυλεμένο ορθογώνιο 4">
              <a:extLst>
                <a:ext uri="{FF2B5EF4-FFF2-40B4-BE49-F238E27FC236}">
                  <a16:creationId xmlns:a16="http://schemas.microsoft.com/office/drawing/2014/main" id="{E72F8AFC-8822-4E4D-97BC-9B67A790AC0F}"/>
                </a:ext>
              </a:extLst>
            </p:cNvPr>
            <p:cNvSpPr/>
            <p:nvPr/>
          </p:nvSpPr>
          <p:spPr>
            <a:xfrm>
              <a:off x="28004" y="-222953"/>
              <a:ext cx="6778206" cy="81834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Στους συναδέλφους εκπαιδευτικούς του 3ου Δημοτικού Αγίου Νικολάου, σαν μια παρότρυνση διαρκούς αναζήτησης στα μονοπάτια της δια βίου μάθησης. </a:t>
              </a:r>
              <a:endParaRPr lang="en-GB" sz="2000" i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997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Σκοπός</a:t>
            </a:r>
            <a:r>
              <a:rPr lang="el-GR" sz="3600" dirty="0"/>
              <a:t> 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405208" y="1266792"/>
            <a:ext cx="719924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Η παρουσίαση μιας περίπτωσης σχεδιασμού υλοποίησης και αποτίμησης εκπαιδευτικού υλικού εξ αποστάσεως  </a:t>
            </a:r>
            <a:r>
              <a:rPr lang="el-G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ενδοσχολικής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επιμόρφωσης εκπαιδευτικών, στο πλαίσιο της Εκπαιδευτικής Πλατφόρμας </a:t>
            </a:r>
            <a:r>
              <a:rPr lang="el-G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eTwinning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l-G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Το παρόν ψηφιακό εκπαιδευτικό υλικό στοχεύει να επιμορφώσει εκπαιδευτικούς </a:t>
            </a:r>
          </a:p>
          <a:p>
            <a:pPr algn="just"/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στα προγράμματα </a:t>
            </a:r>
            <a:r>
              <a:rPr lang="el-G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eTwinning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342900" indent="-342900" algn="just">
              <a:buFontTx/>
              <a:buChar char="-"/>
            </a:pP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στον τρόπο συμμετοχής σε αυτά, </a:t>
            </a:r>
          </a:p>
          <a:p>
            <a:pPr marL="342900" indent="-342900" algn="just">
              <a:buFontTx/>
              <a:buChar char="-"/>
            </a:pP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στα εκπαιδευτικά οφέλη τους</a:t>
            </a:r>
          </a:p>
          <a:p>
            <a:pPr marL="342900" indent="-342900" algn="just">
              <a:buFontTx/>
              <a:buChar char="-"/>
            </a:pP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να καταρτίσει τους εκπαιδευτικούς στα δέκα βήματα που πρέπει να προβούν για να ολοκληρώσουν ένα επιτυχημένο πρόγραμμα </a:t>
            </a:r>
            <a:r>
              <a:rPr lang="el-G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eTwinning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Συνεισφορά της διπλωματικής</a:t>
            </a:r>
            <a:endParaRPr lang="el-GR" sz="3600" b="1" dirty="0"/>
          </a:p>
        </p:txBody>
      </p:sp>
      <p:graphicFrame>
        <p:nvGraphicFramePr>
          <p:cNvPr id="5" name="4 - Διάγραμμα">
            <a:extLst>
              <a:ext uri="{FF2B5EF4-FFF2-40B4-BE49-F238E27FC236}">
                <a16:creationId xmlns:a16="http://schemas.microsoft.com/office/drawing/2014/main" id="{8256F00B-6830-43FF-B92F-091B6D062A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313970"/>
              </p:ext>
            </p:extLst>
          </p:nvPr>
        </p:nvGraphicFramePr>
        <p:xfrm>
          <a:off x="1000100" y="1268760"/>
          <a:ext cx="7500990" cy="1837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F60E4536-C451-4E49-8504-A09400BA7F0B}"/>
              </a:ext>
            </a:extLst>
          </p:cNvPr>
          <p:cNvSpPr/>
          <p:nvPr/>
        </p:nvSpPr>
        <p:spPr>
          <a:xfrm>
            <a:off x="2286000" y="264417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1" name="Διάγραμμα ροής: Εναλλακτική διεργασία 10">
            <a:extLst>
              <a:ext uri="{FF2B5EF4-FFF2-40B4-BE49-F238E27FC236}">
                <a16:creationId xmlns:a16="http://schemas.microsoft.com/office/drawing/2014/main" id="{1E52CD87-D4A4-4699-B4B1-E99C295AA124}"/>
              </a:ext>
            </a:extLst>
          </p:cNvPr>
          <p:cNvSpPr/>
          <p:nvPr/>
        </p:nvSpPr>
        <p:spPr>
          <a:xfrm rot="16200000">
            <a:off x="4334260" y="-365827"/>
            <a:ext cx="822158" cy="7890820"/>
          </a:xfrm>
          <a:prstGeom prst="flowChartAlternateProcess">
            <a:avLst/>
          </a:prstGeom>
          <a:gradFill rotWithShape="0">
            <a:gsLst>
              <a:gs pos="0">
                <a:srgbClr val="C00000"/>
              </a:gs>
              <a:gs pos="88542">
                <a:srgbClr val="EDBE9B"/>
              </a:gs>
              <a:gs pos="74000">
                <a:srgbClr val="EDBE9B"/>
              </a:gs>
              <a:gs pos="83000">
                <a:srgbClr val="EDBE9B"/>
              </a:gs>
              <a:gs pos="100000">
                <a:srgbClr val="EDBE9B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949C8D83-C89A-43D4-ABDA-84DCF3BD19D3}"/>
              </a:ext>
            </a:extLst>
          </p:cNvPr>
          <p:cNvSpPr/>
          <p:nvPr/>
        </p:nvSpPr>
        <p:spPr>
          <a:xfrm>
            <a:off x="744739" y="3335472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Πρόταση σχεδιασμού, μεθοδολογίας, εφαρμογής και αξιολόγησης ψηφιακού εκπαιδευτικού υλικού που σχετίζεται με τα προγράμματα </a:t>
            </a:r>
            <a:r>
              <a:rPr lang="el-G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eTwinning</a:t>
            </a:r>
            <a:endParaRPr lang="el-G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Διάγραμμα ροής: Εναλλακτική διεργασία 14">
            <a:extLst>
              <a:ext uri="{FF2B5EF4-FFF2-40B4-BE49-F238E27FC236}">
                <a16:creationId xmlns:a16="http://schemas.microsoft.com/office/drawing/2014/main" id="{3A3B9BC7-AD6E-4B28-8AF7-E467B2C39EBB}"/>
              </a:ext>
            </a:extLst>
          </p:cNvPr>
          <p:cNvSpPr/>
          <p:nvPr/>
        </p:nvSpPr>
        <p:spPr>
          <a:xfrm rot="16200000">
            <a:off x="4360456" y="466532"/>
            <a:ext cx="769441" cy="7890822"/>
          </a:xfrm>
          <a:prstGeom prst="flowChartAlternateProcess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46000">
                <a:schemeClr val="accent4">
                  <a:lumMod val="95000"/>
                  <a:lumOff val="5000"/>
                </a:schemeClr>
              </a:gs>
              <a:gs pos="100000">
                <a:schemeClr val="accent4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1BAF33C4-2A96-4D3C-A472-8D0AD7D05589}"/>
              </a:ext>
            </a:extLst>
          </p:cNvPr>
          <p:cNvSpPr/>
          <p:nvPr/>
        </p:nvSpPr>
        <p:spPr>
          <a:xfrm>
            <a:off x="1130304" y="4096524"/>
            <a:ext cx="75009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Εμπλουτισμός  της ερευνητικής  βιβλιογραφίας για τη </a:t>
            </a:r>
          </a:p>
          <a:p>
            <a:pPr lvl="0" algn="ctr"/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συγγραφή ψηφιακού περιεχομένου </a:t>
            </a:r>
          </a:p>
        </p:txBody>
      </p:sp>
      <p:sp>
        <p:nvSpPr>
          <p:cNvPr id="19" name="Διάγραμμα ροής: Εναλλακτική διεργασία 18">
            <a:extLst>
              <a:ext uri="{FF2B5EF4-FFF2-40B4-BE49-F238E27FC236}">
                <a16:creationId xmlns:a16="http://schemas.microsoft.com/office/drawing/2014/main" id="{D5E8BD8C-DC25-4DBD-AE08-74F8F96F2E7B}"/>
              </a:ext>
            </a:extLst>
          </p:cNvPr>
          <p:cNvSpPr/>
          <p:nvPr/>
        </p:nvSpPr>
        <p:spPr>
          <a:xfrm rot="16200000">
            <a:off x="4334097" y="1305831"/>
            <a:ext cx="822158" cy="7890823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290A6EB2-98C0-4BA0-9B4D-6E1AD23E3927}"/>
              </a:ext>
            </a:extLst>
          </p:cNvPr>
          <p:cNvSpPr/>
          <p:nvPr/>
        </p:nvSpPr>
        <p:spPr>
          <a:xfrm>
            <a:off x="744739" y="4949003"/>
            <a:ext cx="78597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Ανάδειξη ενδιαφερόντων πεδίων ευρωπαϊκού προσανατολισμού, που θα μπορούσαν να αποτελέσουν αντικείμενα μελέτης βιβλιογραφικών ερευνών</a:t>
            </a:r>
            <a:endParaRPr lang="el-G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Διάγραμμα ροής: Εναλλακτική διεργασία 22">
            <a:extLst>
              <a:ext uri="{FF2B5EF4-FFF2-40B4-BE49-F238E27FC236}">
                <a16:creationId xmlns:a16="http://schemas.microsoft.com/office/drawing/2014/main" id="{64339F65-0170-494A-809A-F4738D6435F6}"/>
              </a:ext>
            </a:extLst>
          </p:cNvPr>
          <p:cNvSpPr/>
          <p:nvPr/>
        </p:nvSpPr>
        <p:spPr>
          <a:xfrm rot="16200000">
            <a:off x="4334096" y="2163743"/>
            <a:ext cx="822158" cy="7890824"/>
          </a:xfrm>
          <a:prstGeom prst="flowChartAlternateProcess">
            <a:avLst/>
          </a:prstGeom>
          <a:gradFill rotWithShape="0">
            <a:gsLst>
              <a:gs pos="0">
                <a:schemeClr val="accent6"/>
              </a:gs>
              <a:gs pos="88542">
                <a:schemeClr val="accent6">
                  <a:lumMod val="40000"/>
                  <a:lumOff val="6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8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B94397A1-C5BE-411E-887D-AB6B7E83C7B7}"/>
              </a:ext>
            </a:extLst>
          </p:cNvPr>
          <p:cNvSpPr/>
          <p:nvPr/>
        </p:nvSpPr>
        <p:spPr>
          <a:xfrm>
            <a:off x="604715" y="5803051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Ενίσχυση της επαγγελματικής ανάπτυξης εκπαιδευτικών με ολοκληρωμένη εξ αποστάσεως εισαγωγική επιμόρφωση στη χρήση της πλατφόρμας 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eTwinning</a:t>
            </a:r>
            <a:r>
              <a:rPr lang="el-G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.</a:t>
            </a:r>
            <a:endParaRPr lang="en-GB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F0CE66AE-A6E2-48D5-B468-7AA3E920BB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016031"/>
            <a:ext cx="1100727" cy="96824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B62DCB50-7FA8-4C85-9235-DC64BD44BC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998471"/>
            <a:ext cx="1173022" cy="968245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BF8A8158-98E4-4615-ADDC-F774E34D141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259" y="1986472"/>
            <a:ext cx="1173022" cy="1009708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1B8B57E0-344B-4EAD-A230-97ED757C948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265" y="1987280"/>
            <a:ext cx="1217712" cy="99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  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Ερευνητικά Ερωτήματα 1/2</a:t>
            </a:r>
            <a:endParaRPr lang="el-G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4 - Ομάδα">
            <a:extLst>
              <a:ext uri="{FF2B5EF4-FFF2-40B4-BE49-F238E27FC236}">
                <a16:creationId xmlns:a16="http://schemas.microsoft.com/office/drawing/2014/main" id="{4A0D53F0-1F97-46E6-BACE-8C4EADDF2198}"/>
              </a:ext>
            </a:extLst>
          </p:cNvPr>
          <p:cNvGrpSpPr/>
          <p:nvPr/>
        </p:nvGrpSpPr>
        <p:grpSpPr>
          <a:xfrm>
            <a:off x="1307350" y="1282295"/>
            <a:ext cx="7513122" cy="573664"/>
            <a:chOff x="0" y="49732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6" name="5 - Στρογγυλεμένο ορθογώνιο">
              <a:extLst>
                <a:ext uri="{FF2B5EF4-FFF2-40B4-BE49-F238E27FC236}">
                  <a16:creationId xmlns:a16="http://schemas.microsoft.com/office/drawing/2014/main" id="{5A0D9608-9A6F-4F22-8128-3A9ADBD59FB4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7" name="Στρογγυλεμένο ορθογώνιο 4">
              <a:extLst>
                <a:ext uri="{FF2B5EF4-FFF2-40B4-BE49-F238E27FC236}">
                  <a16:creationId xmlns:a16="http://schemas.microsoft.com/office/drawing/2014/main" id="{7355AC94-D610-409C-B271-3BC28C902405}"/>
                </a:ext>
              </a:extLst>
            </p:cNvPr>
            <p:cNvSpPr/>
            <p:nvPr/>
          </p:nvSpPr>
          <p:spPr>
            <a:xfrm>
              <a:off x="28004" y="77736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0FFFB317-8D22-4B6E-9E8A-6534871DC525}"/>
              </a:ext>
            </a:extLst>
          </p:cNvPr>
          <p:cNvSpPr/>
          <p:nvPr/>
        </p:nvSpPr>
        <p:spPr>
          <a:xfrm>
            <a:off x="1276564" y="1310299"/>
            <a:ext cx="79516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Κύριο εκπαιδευτικό υλικό (περιβάλλον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e-Learning</a:t>
            </a:r>
            <a:r>
              <a:rPr lang="el-G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GB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3FD8E3CE-7215-4DD5-9F1C-18AF224C68BD}"/>
              </a:ext>
            </a:extLst>
          </p:cNvPr>
          <p:cNvSpPr/>
          <p:nvPr/>
        </p:nvSpPr>
        <p:spPr>
          <a:xfrm>
            <a:off x="1276564" y="1948032"/>
            <a:ext cx="7513122" cy="4359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Απόψεις </a:t>
            </a:r>
            <a:r>
              <a:rPr lang="el-G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των ειδικών για το ΕΥ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ως προς: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IDFont+F4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Αρχές /μεθοδολογία της εξ αποστάσεως εκπαίδευσης</a:t>
            </a:r>
          </a:p>
          <a:p>
            <a:pPr lvl="0" algn="just">
              <a:lnSpc>
                <a:spcPct val="115000"/>
              </a:lnSpc>
              <a:spcAft>
                <a:spcPts val="800"/>
              </a:spcAft>
            </a:pP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el-GR" sz="2000" b="1" dirty="0">
                <a:solidFill>
                  <a:srgbClr val="1D22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Επιστημονική συνοχή / Τεκμηρίωση  </a:t>
            </a:r>
          </a:p>
          <a:p>
            <a:pPr marL="285750" lvl="0" indent="-28575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Συμβολή στην κατανοητή παρουσίαση του Γνωστικού Αντικειμένου</a:t>
            </a:r>
          </a:p>
          <a:p>
            <a:pPr marL="285750" lvl="0" indent="-28575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Ευχρηστία του Ε.Υ.</a:t>
            </a:r>
          </a:p>
          <a:p>
            <a:pPr marL="285750" lvl="0" indent="-28575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Αλληλεπίδραση με τον εκπαιδευόμενο </a:t>
            </a:r>
          </a:p>
          <a:p>
            <a:pPr marL="285750" lvl="0" indent="-28575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Δυνατότητα </a:t>
            </a:r>
            <a:r>
              <a:rPr lang="el-G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Αναστοχασμού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el-G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Αυτοαξιολόγησης</a:t>
            </a:r>
            <a:endPara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endPara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 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Ερευνητικά Ερωτήματα 2/2</a:t>
            </a:r>
            <a:endParaRPr lang="el-G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4 - Ομάδα">
            <a:extLst>
              <a:ext uri="{FF2B5EF4-FFF2-40B4-BE49-F238E27FC236}">
                <a16:creationId xmlns:a16="http://schemas.microsoft.com/office/drawing/2014/main" id="{4A0D53F0-1F97-46E6-BACE-8C4EADDF2198}"/>
              </a:ext>
            </a:extLst>
          </p:cNvPr>
          <p:cNvGrpSpPr/>
          <p:nvPr/>
        </p:nvGrpSpPr>
        <p:grpSpPr>
          <a:xfrm>
            <a:off x="1175479" y="1258829"/>
            <a:ext cx="7513122" cy="730012"/>
            <a:chOff x="0" y="49732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6" name="5 - Στρογγυλεμένο ορθογώνιο">
              <a:extLst>
                <a:ext uri="{FF2B5EF4-FFF2-40B4-BE49-F238E27FC236}">
                  <a16:creationId xmlns:a16="http://schemas.microsoft.com/office/drawing/2014/main" id="{5A0D9608-9A6F-4F22-8128-3A9ADBD59FB4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7" name="Στρογγυλεμένο ορθογώνιο 4">
              <a:extLst>
                <a:ext uri="{FF2B5EF4-FFF2-40B4-BE49-F238E27FC236}">
                  <a16:creationId xmlns:a16="http://schemas.microsoft.com/office/drawing/2014/main" id="{7355AC94-D610-409C-B271-3BC28C902405}"/>
                </a:ext>
              </a:extLst>
            </p:cNvPr>
            <p:cNvSpPr/>
            <p:nvPr/>
          </p:nvSpPr>
          <p:spPr>
            <a:xfrm>
              <a:off x="28004" y="77736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534C8AD1-CC40-426F-9F7F-8740650F8EDD}"/>
              </a:ext>
            </a:extLst>
          </p:cNvPr>
          <p:cNvSpPr/>
          <p:nvPr/>
        </p:nvSpPr>
        <p:spPr>
          <a:xfrm>
            <a:off x="1175479" y="2251450"/>
            <a:ext cx="7513122" cy="3957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Απόψεις </a:t>
            </a:r>
            <a:r>
              <a:rPr lang="el-G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των ειδικών για το ΕΥ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ως προς </a:t>
            </a:r>
            <a:r>
              <a: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τις αρχές της </a:t>
            </a:r>
            <a:r>
              <a:rPr lang="el-G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Πολυμεσικής</a:t>
            </a:r>
            <a:r>
              <a: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 Μάθησης: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l-G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Πολυμεσική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 Αρχή				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Αρχή της Εικόνας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Αρχή της Συνοχής		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Αρχή της Προσωποποίησης		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Αρχή της Σηματοδότησης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Αρχή της Προπαίδευσης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Αρχή της Φωνής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Αρχή της </a:t>
            </a:r>
            <a:r>
              <a:rPr lang="el-G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Τροπικότητας</a:t>
            </a:r>
            <a:endPara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IDFont+F4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IDFont+F4"/>
                <a:cs typeface="Arial" panose="020B0604020202020204" pitchFamily="34" charset="0"/>
              </a:rPr>
              <a:t>Αρχή της Κατάτμησης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IDFont+F4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C8A923-6B0A-6406-DB4C-6977481A160D}"/>
              </a:ext>
            </a:extLst>
          </p:cNvPr>
          <p:cNvSpPr txBox="1"/>
          <p:nvPr/>
        </p:nvSpPr>
        <p:spPr>
          <a:xfrm>
            <a:off x="1619671" y="1278427"/>
            <a:ext cx="7038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Κύριο εκπαιδευτικό υλικό (περιβάλλον e-</a:t>
            </a:r>
            <a:r>
              <a:rPr lang="el-G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el-G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551297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4. Δομή της εργασίας </a:t>
            </a:r>
            <a:endParaRPr lang="el-G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Ομάδα 4">
            <a:extLst>
              <a:ext uri="{FF2B5EF4-FFF2-40B4-BE49-F238E27FC236}">
                <a16:creationId xmlns:a16="http://schemas.microsoft.com/office/drawing/2014/main" id="{170CAA36-2093-4FF8-AC77-42D57A6CD92C}"/>
              </a:ext>
            </a:extLst>
          </p:cNvPr>
          <p:cNvGrpSpPr/>
          <p:nvPr/>
        </p:nvGrpSpPr>
        <p:grpSpPr>
          <a:xfrm>
            <a:off x="1085408" y="1326675"/>
            <a:ext cx="1774526" cy="1598269"/>
            <a:chOff x="1" y="-1"/>
            <a:chExt cx="1774526" cy="1837075"/>
          </a:xfrm>
          <a:scene3d>
            <a:camera prst="orthographicFront"/>
            <a:lightRig rig="threePt" dir="t"/>
          </a:scene3d>
        </p:grpSpPr>
        <p:sp>
          <p:nvSpPr>
            <p:cNvPr id="6" name="Διάγραμμα ροής: Εναλλακτική διεργασία 5">
              <a:extLst>
                <a:ext uri="{FF2B5EF4-FFF2-40B4-BE49-F238E27FC236}">
                  <a16:creationId xmlns:a16="http://schemas.microsoft.com/office/drawing/2014/main" id="{5A057986-BD43-470F-BACE-722732FCC9C4}"/>
                </a:ext>
              </a:extLst>
            </p:cNvPr>
            <p:cNvSpPr/>
            <p:nvPr/>
          </p:nvSpPr>
          <p:spPr>
            <a:xfrm rot="16200000">
              <a:off x="-31274" y="31274"/>
              <a:ext cx="1837075" cy="1774526"/>
            </a:xfrm>
            <a:prstGeom prst="flowChartAlternateProcess">
              <a:avLst/>
            </a:prstGeom>
            <a:gradFill rotWithShape="0">
              <a:gsLst>
                <a:gs pos="0">
                  <a:srgbClr val="C00000"/>
                </a:gs>
                <a:gs pos="88542">
                  <a:srgbClr val="EDBE9B"/>
                </a:gs>
                <a:gs pos="74000">
                  <a:srgbClr val="EDBE9B"/>
                </a:gs>
                <a:gs pos="83000">
                  <a:srgbClr val="EDBE9B"/>
                </a:gs>
                <a:gs pos="100000">
                  <a:srgbClr val="EDBE9B"/>
                </a:gs>
              </a:gsLst>
              <a:lin ang="5400000" scaled="1"/>
            </a:gra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996DFABB-8070-4AFE-B775-E66F6E0433F1}"/>
                </a:ext>
              </a:extLst>
            </p:cNvPr>
            <p:cNvSpPr txBox="1"/>
            <p:nvPr/>
          </p:nvSpPr>
          <p:spPr>
            <a:xfrm>
              <a:off x="86621" y="53148"/>
              <a:ext cx="1601280" cy="16638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324000" rIns="114300" bIns="0" numCol="1" spcCol="1270" anchor="t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Θεωρητικό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000" b="1" kern="1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πλαίσιο</a:t>
              </a:r>
              <a:endParaRPr lang="en-GB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Ομάδα 7">
            <a:extLst>
              <a:ext uri="{FF2B5EF4-FFF2-40B4-BE49-F238E27FC236}">
                <a16:creationId xmlns:a16="http://schemas.microsoft.com/office/drawing/2014/main" id="{DACA2F98-5349-4E1D-AEB4-1FA7497B3B45}"/>
              </a:ext>
            </a:extLst>
          </p:cNvPr>
          <p:cNvGrpSpPr/>
          <p:nvPr/>
        </p:nvGrpSpPr>
        <p:grpSpPr>
          <a:xfrm>
            <a:off x="922732" y="3000309"/>
            <a:ext cx="2016224" cy="1656520"/>
            <a:chOff x="1771704" y="-26383"/>
            <a:chExt cx="2016224" cy="1904029"/>
          </a:xfrm>
          <a:scene3d>
            <a:camera prst="orthographicFront"/>
            <a:lightRig rig="threePt" dir="t"/>
          </a:scene3d>
        </p:grpSpPr>
        <p:sp>
          <p:nvSpPr>
            <p:cNvPr id="9" name="Διάγραμμα ροής: Εναλλακτική διεργασία 8">
              <a:extLst>
                <a:ext uri="{FF2B5EF4-FFF2-40B4-BE49-F238E27FC236}">
                  <a16:creationId xmlns:a16="http://schemas.microsoft.com/office/drawing/2014/main" id="{5B7A960B-B539-499A-97BF-F04C10ADB224}"/>
                </a:ext>
              </a:extLst>
            </p:cNvPr>
            <p:cNvSpPr/>
            <p:nvPr/>
          </p:nvSpPr>
          <p:spPr>
            <a:xfrm rot="16200000">
              <a:off x="1884442" y="31274"/>
              <a:ext cx="1837075" cy="1774526"/>
            </a:xfrm>
            <a:prstGeom prst="flowChartAlternateProcess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15B84D6C-D0EE-4877-8F5A-F40C30FDFC2F}"/>
                </a:ext>
              </a:extLst>
            </p:cNvPr>
            <p:cNvSpPr txBox="1"/>
            <p:nvPr/>
          </p:nvSpPr>
          <p:spPr>
            <a:xfrm>
              <a:off x="1771704" y="-26383"/>
              <a:ext cx="2016224" cy="19040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0" tIns="324000" rIns="127000" bIns="0" numCol="1" spcCol="1270" anchor="t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Δημιουργία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Ψηφιακού 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000" b="1" kern="1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ΕΥ</a:t>
              </a:r>
              <a:endParaRPr lang="en-GB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34228EB4-4220-46FF-A035-5D1DEBAA9FBC}"/>
              </a:ext>
            </a:extLst>
          </p:cNvPr>
          <p:cNvGrpSpPr/>
          <p:nvPr/>
        </p:nvGrpSpPr>
        <p:grpSpPr>
          <a:xfrm>
            <a:off x="778716" y="4732190"/>
            <a:ext cx="2425132" cy="1598270"/>
            <a:chOff x="3451026" y="-1"/>
            <a:chExt cx="2425132" cy="1837075"/>
          </a:xfrm>
          <a:scene3d>
            <a:camera prst="orthographicFront"/>
            <a:lightRig rig="threePt" dir="t"/>
          </a:scene3d>
        </p:grpSpPr>
        <p:sp>
          <p:nvSpPr>
            <p:cNvPr id="12" name="Διάγραμμα ροής: Εναλλακτική διεργασία 11">
              <a:extLst>
                <a:ext uri="{FF2B5EF4-FFF2-40B4-BE49-F238E27FC236}">
                  <a16:creationId xmlns:a16="http://schemas.microsoft.com/office/drawing/2014/main" id="{FAC61FE4-4480-430E-BDF6-414352C5B9A8}"/>
                </a:ext>
              </a:extLst>
            </p:cNvPr>
            <p:cNvSpPr/>
            <p:nvPr/>
          </p:nvSpPr>
          <p:spPr>
            <a:xfrm rot="16200000">
              <a:off x="3756649" y="31274"/>
              <a:ext cx="1837075" cy="1774526"/>
            </a:xfrm>
            <a:prstGeom prst="flowChartAlternateProcess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1"/>
              <a:tileRect/>
            </a:gra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6EE19DD5-A938-4ABF-A379-4620C091A398}"/>
                </a:ext>
              </a:extLst>
            </p:cNvPr>
            <p:cNvSpPr txBox="1"/>
            <p:nvPr/>
          </p:nvSpPr>
          <p:spPr>
            <a:xfrm>
              <a:off x="3451026" y="-1"/>
              <a:ext cx="2425132" cy="17504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0" tIns="324000" rIns="127000" bIns="0" numCol="1" spcCol="1270" anchor="t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Αποτίμηση 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ΕΥ</a:t>
              </a:r>
              <a:endParaRPr lang="en-GB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Ορθογώνιο: Στρογγύλεμα επάνω γωνιών 14">
            <a:extLst>
              <a:ext uri="{FF2B5EF4-FFF2-40B4-BE49-F238E27FC236}">
                <a16:creationId xmlns:a16="http://schemas.microsoft.com/office/drawing/2014/main" id="{6B27D9B6-7D24-4779-A0CA-3011C456C0D4}"/>
              </a:ext>
            </a:extLst>
          </p:cNvPr>
          <p:cNvSpPr/>
          <p:nvPr/>
        </p:nvSpPr>
        <p:spPr>
          <a:xfrm>
            <a:off x="3082969" y="1260758"/>
            <a:ext cx="5665495" cy="1739551"/>
          </a:xfrm>
          <a:prstGeom prst="round2SameRect">
            <a:avLst>
              <a:gd name="adj1" fmla="val 17557"/>
              <a:gd name="adj2" fmla="val 0"/>
            </a:avLst>
          </a:prstGeom>
          <a:solidFill>
            <a:schemeClr val="bg1">
              <a:alpha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just"/>
            <a:r>
              <a:rPr lang="el-G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Εισαγωγή</a:t>
            </a:r>
          </a:p>
          <a:p>
            <a:pPr algn="just"/>
            <a:r>
              <a:rPr lang="el-G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Οριοθέτηση </a:t>
            </a:r>
            <a:r>
              <a:rPr lang="el-GR" sz="2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εξΑΕ</a:t>
            </a:r>
            <a:r>
              <a:rPr lang="el-G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με έμφαση στο Ε.Υ.</a:t>
            </a:r>
          </a:p>
          <a:p>
            <a:r>
              <a:rPr lang="el-G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Δυναμική ΤΠΕ στην </a:t>
            </a:r>
            <a:r>
              <a:rPr lang="el-GR" sz="2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εξΑΕ</a:t>
            </a:r>
            <a:endParaRPr lang="el-GR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Ο ρόλος της επιμόρφωσης </a:t>
            </a:r>
            <a:r>
              <a:rPr lang="el-GR" sz="2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εκπ</a:t>
            </a:r>
            <a:r>
              <a:rPr lang="el-G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l-GR" sz="2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κών</a:t>
            </a:r>
            <a:r>
              <a:rPr lang="el-G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ευρωπαϊκές τάσεις &amp; 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eTwinning</a:t>
            </a:r>
            <a:endParaRPr lang="el-GR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el-GR" sz="1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el-GR" sz="1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17" name="Ορθογώνιο: Στρογγύλεμα επάνω γωνιών 16">
            <a:extLst>
              <a:ext uri="{FF2B5EF4-FFF2-40B4-BE49-F238E27FC236}">
                <a16:creationId xmlns:a16="http://schemas.microsoft.com/office/drawing/2014/main" id="{4819AB6B-64E9-41EB-9C91-EC2D235302E7}"/>
              </a:ext>
            </a:extLst>
          </p:cNvPr>
          <p:cNvSpPr/>
          <p:nvPr/>
        </p:nvSpPr>
        <p:spPr>
          <a:xfrm>
            <a:off x="3059590" y="3202608"/>
            <a:ext cx="5303557" cy="1292451"/>
          </a:xfrm>
          <a:prstGeom prst="round2SameRect">
            <a:avLst/>
          </a:prstGeom>
          <a:solidFill>
            <a:schemeClr val="bg1">
              <a:alpha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just"/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Σχεδιασμός και δημιουργία του εκπαιδευτικού υλικού της επιμόρφωσης</a:t>
            </a:r>
          </a:p>
        </p:txBody>
      </p:sp>
      <p:sp>
        <p:nvSpPr>
          <p:cNvPr id="18" name="Ορθογώνιο: Στρογγύλεμα επάνω γωνιών 17">
            <a:extLst>
              <a:ext uri="{FF2B5EF4-FFF2-40B4-BE49-F238E27FC236}">
                <a16:creationId xmlns:a16="http://schemas.microsoft.com/office/drawing/2014/main" id="{B5C6A238-7053-48F9-95A5-694FCC058348}"/>
              </a:ext>
            </a:extLst>
          </p:cNvPr>
          <p:cNvSpPr/>
          <p:nvPr/>
        </p:nvSpPr>
        <p:spPr>
          <a:xfrm>
            <a:off x="3059591" y="4713289"/>
            <a:ext cx="5303557" cy="1292451"/>
          </a:xfrm>
          <a:prstGeom prst="round2SameRect">
            <a:avLst/>
          </a:prstGeom>
          <a:solidFill>
            <a:schemeClr val="bg1">
              <a:alpha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just"/>
            <a:r>
              <a:rPr lang="el-GR" sz="1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Η αποτίμηση του εκπαιδευτικού υλικού</a:t>
            </a:r>
          </a:p>
          <a:p>
            <a:pPr algn="just"/>
            <a:r>
              <a:rPr lang="el-GR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Παρουσίαση των δεδομένων της έρευνας</a:t>
            </a:r>
          </a:p>
          <a:p>
            <a:pPr algn="just"/>
            <a:r>
              <a:rPr lang="el-GR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Σύνοψη - Συμπεράσματα - Συνεισφορά</a:t>
            </a:r>
          </a:p>
          <a:p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Θεωρητικό Πλαίσιο  </a:t>
            </a:r>
            <a:endParaRPr lang="el-G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" name="12 - Διάγραμμα">
            <a:extLst>
              <a:ext uri="{FF2B5EF4-FFF2-40B4-BE49-F238E27FC236}">
                <a16:creationId xmlns:a16="http://schemas.microsoft.com/office/drawing/2014/main" id="{A852312A-650F-46FE-BB61-9BF8474173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8249584"/>
              </p:ext>
            </p:extLst>
          </p:nvPr>
        </p:nvGraphicFramePr>
        <p:xfrm>
          <a:off x="928662" y="1500174"/>
          <a:ext cx="7572427" cy="4681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Θεωρητικό Πλαίσιο  </a:t>
            </a:r>
            <a:endParaRPr lang="el-GR" sz="3600" b="1" dirty="0"/>
          </a:p>
        </p:txBody>
      </p:sp>
      <p:graphicFrame>
        <p:nvGraphicFramePr>
          <p:cNvPr id="6" name="Διάγραμμα 5">
            <a:extLst>
              <a:ext uri="{FF2B5EF4-FFF2-40B4-BE49-F238E27FC236}">
                <a16:creationId xmlns:a16="http://schemas.microsoft.com/office/drawing/2014/main" id="{D98B1C11-1165-4247-A2B7-2D9AABA07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6525375"/>
              </p:ext>
            </p:extLst>
          </p:nvPr>
        </p:nvGraphicFramePr>
        <p:xfrm>
          <a:off x="1619672" y="1314332"/>
          <a:ext cx="6984776" cy="5029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026297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6503</TotalTime>
  <Words>738</Words>
  <Application>Microsoft Office PowerPoint</Application>
  <PresentationFormat>Προβολή στην οθόνη (4:3)</PresentationFormat>
  <Paragraphs>154</Paragraphs>
  <Slides>15</Slides>
  <Notes>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Times New Roman</vt:lpstr>
      <vt:lpstr>Θέμα του Office</vt:lpstr>
      <vt:lpstr>Παρουσίαση του PowerPoint</vt:lpstr>
      <vt:lpstr>Ευχαριστίες</vt:lpstr>
      <vt:lpstr>Σκοπός </vt:lpstr>
      <vt:lpstr>Συνεισφορά της διπλωματικής</vt:lpstr>
      <vt:lpstr>  Ερευνητικά Ερωτήματα 1/2</vt:lpstr>
      <vt:lpstr> Ερευνητικά Ερωτήματα 2/2</vt:lpstr>
      <vt:lpstr>4. Δομή της εργασίας </vt:lpstr>
      <vt:lpstr>Θεωρητικό Πλαίσιο  </vt:lpstr>
      <vt:lpstr>Θεωρητικό Πλαίσιο  </vt:lpstr>
      <vt:lpstr> Δημιουργία Εκπαιδευτικού Υλικού </vt:lpstr>
      <vt:lpstr> Δημιουργία Εκπαιδευτικού Υλικού </vt:lpstr>
      <vt:lpstr>Αποτίμηση Εκπαιδευτικού Υλικού </vt:lpstr>
      <vt:lpstr>Αποτίμηση Εκπαιδευτικού Υλικού </vt:lpstr>
      <vt:lpstr>7. Αποτίμηση Εκπαιδευτικού Υλικού 10/10</vt:lpstr>
      <vt:lpstr>Τέλος Παρουσίασης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ELENI ANDROULAKI</cp:lastModifiedBy>
  <cp:revision>1790</cp:revision>
  <dcterms:created xsi:type="dcterms:W3CDTF">2003-10-16T17:37:47Z</dcterms:created>
  <dcterms:modified xsi:type="dcterms:W3CDTF">2022-12-18T10:32:45Z</dcterms:modified>
</cp:coreProperties>
</file>