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99" r:id="rId17"/>
    <p:sldId id="276" r:id="rId18"/>
    <p:sldId id="298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8" r:id="rId30"/>
    <p:sldId id="272" r:id="rId31"/>
    <p:sldId id="274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23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A9317-9F69-430A-BC1E-5154A2E03ED9}" type="doc">
      <dgm:prSet loTypeId="urn:microsoft.com/office/officeart/2005/8/layout/hList2" loCatId="list" qsTypeId="urn:microsoft.com/office/officeart/2005/8/quickstyle/3d2#1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720A47A-267B-4D5A-920E-E8171816CB99}">
      <dgm:prSet phldrT="[Κείμενο]" custT="1"/>
      <dgm:spPr/>
      <dgm:t>
        <a:bodyPr/>
        <a:lstStyle/>
        <a:p>
          <a:r>
            <a:rPr lang="el-GR" sz="2400" dirty="0"/>
            <a:t>Θεωρητικό πλαίσιο</a:t>
          </a:r>
        </a:p>
      </dgm:t>
    </dgm:pt>
    <dgm:pt modelId="{206B7D79-B465-4994-8D40-D62A9C3BDBD6}" type="parTrans" cxnId="{0CCA259E-A158-4AD5-A19F-9CD6C3FDBC57}">
      <dgm:prSet/>
      <dgm:spPr/>
      <dgm:t>
        <a:bodyPr/>
        <a:lstStyle/>
        <a:p>
          <a:endParaRPr lang="el-GR"/>
        </a:p>
      </dgm:t>
    </dgm:pt>
    <dgm:pt modelId="{943B3C5F-86D2-413D-951C-0D6189C1383A}" type="sibTrans" cxnId="{0CCA259E-A158-4AD5-A19F-9CD6C3FDBC57}">
      <dgm:prSet/>
      <dgm:spPr/>
      <dgm:t>
        <a:bodyPr/>
        <a:lstStyle/>
        <a:p>
          <a:endParaRPr lang="el-GR"/>
        </a:p>
      </dgm:t>
    </dgm:pt>
    <dgm:pt modelId="{89FAA606-A897-4251-9A6C-ECC1540A83C9}">
      <dgm:prSet phldrT="[Κείμενο]"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Εισαγωγή</a:t>
          </a:r>
          <a:br>
            <a:rPr lang="en-US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dirty="0">
            <a:solidFill>
              <a:schemeClr val="bg1"/>
            </a:solidFill>
            <a:latin typeface="Garamond" pitchFamily="18" charset="0"/>
          </a:endParaRPr>
        </a:p>
      </dgm:t>
    </dgm:pt>
    <dgm:pt modelId="{3073D6F2-16D8-4908-84AD-C6ED934C40DF}" type="parTrans" cxnId="{C6BC7048-290C-4969-ABB6-D832F491B557}">
      <dgm:prSet/>
      <dgm:spPr/>
      <dgm:t>
        <a:bodyPr/>
        <a:lstStyle/>
        <a:p>
          <a:endParaRPr lang="el-GR"/>
        </a:p>
      </dgm:t>
    </dgm:pt>
    <dgm:pt modelId="{1369786E-69F8-4792-90ED-61B673066CF4}" type="sibTrans" cxnId="{C6BC7048-290C-4969-ABB6-D832F491B557}">
      <dgm:prSet/>
      <dgm:spPr/>
      <dgm:t>
        <a:bodyPr/>
        <a:lstStyle/>
        <a:p>
          <a:endParaRPr lang="el-GR"/>
        </a:p>
      </dgm:t>
    </dgm:pt>
    <dgm:pt modelId="{0B082A1E-7D58-4DD5-969D-34E353718C73}">
      <dgm:prSet phldrT="[Κείμενο]" custT="1"/>
      <dgm:spPr/>
      <dgm:t>
        <a:bodyPr/>
        <a:lstStyle/>
        <a:p>
          <a:pPr algn="ctr"/>
          <a:r>
            <a:rPr lang="el-GR" sz="2400" b="0" dirty="0">
              <a:solidFill>
                <a:schemeClr val="tx1">
                  <a:lumMod val="75000"/>
                </a:schemeClr>
              </a:solidFill>
              <a:latin typeface="Garamond" pitchFamily="18" charset="0"/>
              <a:ea typeface="Boogaloo"/>
              <a:cs typeface="Boogaloo"/>
              <a:sym typeface="Boogaloo"/>
            </a:rPr>
            <a:t>Δημιουργία Εκπαιδευτικού Υλικού </a:t>
          </a:r>
          <a:endParaRPr lang="el-GR" sz="2400" b="0" dirty="0">
            <a:latin typeface="Garamond" pitchFamily="18" charset="0"/>
          </a:endParaRPr>
        </a:p>
      </dgm:t>
    </dgm:pt>
    <dgm:pt modelId="{514E5B98-442E-4C57-B309-60C05474C365}" type="parTrans" cxnId="{653CAF47-62DA-4E8F-B56E-D75C866816E1}">
      <dgm:prSet/>
      <dgm:spPr/>
      <dgm:t>
        <a:bodyPr/>
        <a:lstStyle/>
        <a:p>
          <a:endParaRPr lang="el-GR"/>
        </a:p>
      </dgm:t>
    </dgm:pt>
    <dgm:pt modelId="{F7906412-C0C7-4A9E-BDAC-9EFA734B2500}" type="sibTrans" cxnId="{653CAF47-62DA-4E8F-B56E-D75C866816E1}">
      <dgm:prSet/>
      <dgm:spPr/>
      <dgm:t>
        <a:bodyPr/>
        <a:lstStyle/>
        <a:p>
          <a:endParaRPr lang="el-GR"/>
        </a:p>
      </dgm:t>
    </dgm:pt>
    <dgm:pt modelId="{E91A9481-B2CE-47EA-BCBB-112694FAF350}">
      <dgm:prSet phldrT="[Κείμενο]"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Μεθοδολογία Σχεδιασμού ΕΥ</a:t>
          </a:r>
          <a:br>
            <a:rPr lang="en-US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dirty="0">
            <a:solidFill>
              <a:schemeClr val="bg1"/>
            </a:solidFill>
            <a:latin typeface="Garamond" pitchFamily="18" charset="0"/>
          </a:endParaRPr>
        </a:p>
      </dgm:t>
    </dgm:pt>
    <dgm:pt modelId="{6D752458-908C-4CFD-B93E-79256235B6C1}" type="parTrans" cxnId="{CEAF6ACE-2A3C-454F-A6D6-5CF5419E9140}">
      <dgm:prSet/>
      <dgm:spPr/>
      <dgm:t>
        <a:bodyPr/>
        <a:lstStyle/>
        <a:p>
          <a:endParaRPr lang="el-GR"/>
        </a:p>
      </dgm:t>
    </dgm:pt>
    <dgm:pt modelId="{19E988B0-09E4-4835-9A0A-B4E7999E5DD7}" type="sibTrans" cxnId="{CEAF6ACE-2A3C-454F-A6D6-5CF5419E9140}">
      <dgm:prSet/>
      <dgm:spPr/>
      <dgm:t>
        <a:bodyPr/>
        <a:lstStyle/>
        <a:p>
          <a:endParaRPr lang="el-GR"/>
        </a:p>
      </dgm:t>
    </dgm:pt>
    <dgm:pt modelId="{CE5292BE-3E45-4540-ABC2-1622087F1BE1}">
      <dgm:prSet phldrT="[Κείμενο]" custT="1"/>
      <dgm:spPr/>
      <dgm:t>
        <a:bodyPr/>
        <a:lstStyle/>
        <a:p>
          <a:pPr algn="ctr" rtl="0"/>
          <a:r>
            <a:rPr lang="el-GR" sz="2400" b="0" dirty="0">
              <a:solidFill>
                <a:schemeClr val="dk1"/>
              </a:solidFill>
              <a:latin typeface="Garamond" pitchFamily="18" charset="0"/>
              <a:ea typeface="Boogaloo"/>
              <a:cs typeface="Boogaloo"/>
              <a:sym typeface="Boogaloo"/>
            </a:rPr>
            <a:t>Αποτίμηση Εκπαιδευτικού Υλικού </a:t>
          </a:r>
          <a:endParaRPr lang="el-GR" sz="2400" b="0" dirty="0">
            <a:latin typeface="Garamond" pitchFamily="18" charset="0"/>
          </a:endParaRPr>
        </a:p>
      </dgm:t>
    </dgm:pt>
    <dgm:pt modelId="{3AAED6A3-A4D1-43A1-8162-930FC8284A06}" type="parTrans" cxnId="{380A9015-1893-4FD9-93F1-CC6920D8E0F1}">
      <dgm:prSet/>
      <dgm:spPr/>
      <dgm:t>
        <a:bodyPr/>
        <a:lstStyle/>
        <a:p>
          <a:endParaRPr lang="el-GR"/>
        </a:p>
      </dgm:t>
    </dgm:pt>
    <dgm:pt modelId="{B2C31026-E845-4FD7-98E2-93DE59F6185B}" type="sibTrans" cxnId="{380A9015-1893-4FD9-93F1-CC6920D8E0F1}">
      <dgm:prSet/>
      <dgm:spPr/>
      <dgm:t>
        <a:bodyPr/>
        <a:lstStyle/>
        <a:p>
          <a:endParaRPr lang="el-GR"/>
        </a:p>
      </dgm:t>
    </dgm:pt>
    <dgm:pt modelId="{CE9EB692-D307-4CEB-8D03-93F919688F80}">
      <dgm:prSet phldrT="[Κείμενο]"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Μεθοδολογία Έρευνας</a:t>
          </a:r>
          <a:br>
            <a:rPr lang="en-US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dirty="0">
            <a:solidFill>
              <a:schemeClr val="bg1"/>
            </a:solidFill>
            <a:latin typeface="Garamond" pitchFamily="18" charset="0"/>
          </a:endParaRPr>
        </a:p>
      </dgm:t>
    </dgm:pt>
    <dgm:pt modelId="{F63274BA-4E2E-4BCF-BD80-52CE65135C9A}" type="parTrans" cxnId="{6EF6AB7D-0142-4B14-9369-6786D601B817}">
      <dgm:prSet/>
      <dgm:spPr/>
      <dgm:t>
        <a:bodyPr/>
        <a:lstStyle/>
        <a:p>
          <a:endParaRPr lang="el-GR"/>
        </a:p>
      </dgm:t>
    </dgm:pt>
    <dgm:pt modelId="{9E6AC32E-097E-474B-9D6E-790FC599A1B3}" type="sibTrans" cxnId="{6EF6AB7D-0142-4B14-9369-6786D601B817}">
      <dgm:prSet/>
      <dgm:spPr/>
      <dgm:t>
        <a:bodyPr/>
        <a:lstStyle/>
        <a:p>
          <a:endParaRPr lang="el-GR"/>
        </a:p>
      </dgm:t>
    </dgm:pt>
    <dgm:pt modelId="{2EE3B1E8-5C3D-42FB-A8FA-FFC25C590046}">
      <dgm:prSet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Εννοιολογικό πλαίσιο</a:t>
          </a:r>
          <a:br>
            <a:rPr lang="en-US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dirty="0">
            <a:solidFill>
              <a:schemeClr val="bg1"/>
            </a:solidFill>
            <a:latin typeface="Garamond" pitchFamily="18" charset="0"/>
            <a:ea typeface="Raleway Thin"/>
            <a:cs typeface="Raleway Thin"/>
            <a:sym typeface="Raleway Thin"/>
          </a:endParaRPr>
        </a:p>
      </dgm:t>
    </dgm:pt>
    <dgm:pt modelId="{881BBB8D-472A-40C0-A0B5-9DC742FD2467}" type="parTrans" cxnId="{55B2B983-A79C-42D3-B032-95EF2A97D3AC}">
      <dgm:prSet/>
      <dgm:spPr/>
      <dgm:t>
        <a:bodyPr/>
        <a:lstStyle/>
        <a:p>
          <a:endParaRPr lang="el-GR"/>
        </a:p>
      </dgm:t>
    </dgm:pt>
    <dgm:pt modelId="{EF667934-F881-4564-8282-2ECDFDC13FBB}" type="sibTrans" cxnId="{55B2B983-A79C-42D3-B032-95EF2A97D3AC}">
      <dgm:prSet/>
      <dgm:spPr/>
      <dgm:t>
        <a:bodyPr/>
        <a:lstStyle/>
        <a:p>
          <a:endParaRPr lang="el-GR"/>
        </a:p>
      </dgm:t>
    </dgm:pt>
    <dgm:pt modelId="{9C2091CF-A2FF-4305-9553-855012EEC4A2}">
      <dgm:prSet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Βιβλιογραφική Επισκόπηση ερευνών</a:t>
          </a:r>
        </a:p>
      </dgm:t>
    </dgm:pt>
    <dgm:pt modelId="{1D828ED2-2324-463E-9D81-6B1D1568F3DF}" type="parTrans" cxnId="{FDAA3F55-8011-4456-8FEF-21B28ABC46A5}">
      <dgm:prSet/>
      <dgm:spPr/>
      <dgm:t>
        <a:bodyPr/>
        <a:lstStyle/>
        <a:p>
          <a:endParaRPr lang="el-GR"/>
        </a:p>
      </dgm:t>
    </dgm:pt>
    <dgm:pt modelId="{0E9C7443-E860-4E4B-8339-849A77CFBB67}" type="sibTrans" cxnId="{FDAA3F55-8011-4456-8FEF-21B28ABC46A5}">
      <dgm:prSet/>
      <dgm:spPr/>
      <dgm:t>
        <a:bodyPr/>
        <a:lstStyle/>
        <a:p>
          <a:endParaRPr lang="el-GR"/>
        </a:p>
      </dgm:t>
    </dgm:pt>
    <dgm:pt modelId="{936A980D-32EE-451A-93AE-2E98F62DAD8C}">
      <dgm:prSet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Εφαρμογές Ανάπτυξης ΕΥ </a:t>
          </a:r>
          <a:endParaRPr lang="el-GR" sz="2000" dirty="0">
            <a:solidFill>
              <a:schemeClr val="bg1"/>
            </a:solidFill>
            <a:latin typeface="Garamond" pitchFamily="18" charset="0"/>
          </a:endParaRPr>
        </a:p>
      </dgm:t>
    </dgm:pt>
    <dgm:pt modelId="{0E1B8A83-ECCF-40B4-A867-F5A5063003EF}" type="parTrans" cxnId="{16C70463-67EB-49DE-AF2E-C9EC859C86FE}">
      <dgm:prSet/>
      <dgm:spPr/>
      <dgm:t>
        <a:bodyPr/>
        <a:lstStyle/>
        <a:p>
          <a:endParaRPr lang="el-GR"/>
        </a:p>
      </dgm:t>
    </dgm:pt>
    <dgm:pt modelId="{B481D915-E643-4D7E-8B61-B770E095CEEF}" type="sibTrans" cxnId="{16C70463-67EB-49DE-AF2E-C9EC859C86FE}">
      <dgm:prSet/>
      <dgm:spPr/>
      <dgm:t>
        <a:bodyPr/>
        <a:lstStyle/>
        <a:p>
          <a:endParaRPr lang="el-GR"/>
        </a:p>
      </dgm:t>
    </dgm:pt>
    <dgm:pt modelId="{2F43157C-0445-4ABD-9756-1EAA0649D1F6}">
      <dgm:prSet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Παρουσίαση Αποτελεσμάτων</a:t>
          </a:r>
          <a:br>
            <a:rPr lang="en-US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dirty="0">
            <a:solidFill>
              <a:schemeClr val="bg1"/>
            </a:solidFill>
            <a:latin typeface="Garamond" pitchFamily="18" charset="0"/>
            <a:ea typeface="Raleway Thin"/>
            <a:cs typeface="Raleway Thin"/>
            <a:sym typeface="Raleway Thin"/>
          </a:endParaRPr>
        </a:p>
      </dgm:t>
    </dgm:pt>
    <dgm:pt modelId="{5418E132-FC8C-49CF-9AE2-28753ADC30B0}" type="parTrans" cxnId="{37A05E91-9483-45FF-BEB7-9BDE3BF18EBA}">
      <dgm:prSet/>
      <dgm:spPr/>
      <dgm:t>
        <a:bodyPr/>
        <a:lstStyle/>
        <a:p>
          <a:endParaRPr lang="el-GR"/>
        </a:p>
      </dgm:t>
    </dgm:pt>
    <dgm:pt modelId="{C7D8A1D4-E7BA-46A2-B16F-CAC28A771A2E}" type="sibTrans" cxnId="{37A05E91-9483-45FF-BEB7-9BDE3BF18EBA}">
      <dgm:prSet/>
      <dgm:spPr/>
      <dgm:t>
        <a:bodyPr/>
        <a:lstStyle/>
        <a:p>
          <a:endParaRPr lang="el-GR"/>
        </a:p>
      </dgm:t>
    </dgm:pt>
    <dgm:pt modelId="{97D5227D-439C-4605-B82A-4A67B51356F2}">
      <dgm:prSet custT="1"/>
      <dgm:spPr/>
      <dgm:t>
        <a:bodyPr/>
        <a:lstStyle/>
        <a:p>
          <a:pPr rtl="0"/>
          <a:r>
            <a:rPr lang="el-GR" sz="20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Συμπεράσματα-Συζήτηση  </a:t>
          </a:r>
        </a:p>
      </dgm:t>
    </dgm:pt>
    <dgm:pt modelId="{97925D3A-3C70-4E7A-9B90-437DCDACE09A}" type="parTrans" cxnId="{2A9EDA4D-EE94-409A-9AA0-3D20FC159B8F}">
      <dgm:prSet/>
      <dgm:spPr/>
      <dgm:t>
        <a:bodyPr/>
        <a:lstStyle/>
        <a:p>
          <a:endParaRPr lang="el-GR"/>
        </a:p>
      </dgm:t>
    </dgm:pt>
    <dgm:pt modelId="{70BCC0D3-1083-4F28-927B-1B7A316FDE01}" type="sibTrans" cxnId="{2A9EDA4D-EE94-409A-9AA0-3D20FC159B8F}">
      <dgm:prSet/>
      <dgm:spPr/>
      <dgm:t>
        <a:bodyPr/>
        <a:lstStyle/>
        <a:p>
          <a:endParaRPr lang="el-GR"/>
        </a:p>
      </dgm:t>
    </dgm:pt>
    <dgm:pt modelId="{5FB27059-08FF-40B1-8F47-1C68E18CEEDD}" type="pres">
      <dgm:prSet presAssocID="{49BA9317-9F69-430A-BC1E-5154A2E03ED9}" presName="linearFlow" presStyleCnt="0">
        <dgm:presLayoutVars>
          <dgm:dir/>
          <dgm:animLvl val="lvl"/>
          <dgm:resizeHandles/>
        </dgm:presLayoutVars>
      </dgm:prSet>
      <dgm:spPr/>
    </dgm:pt>
    <dgm:pt modelId="{0ECCFEDF-676F-406E-A84A-0FDD9A9A803E}" type="pres">
      <dgm:prSet presAssocID="{E720A47A-267B-4D5A-920E-E8171816CB99}" presName="compositeNode" presStyleCnt="0">
        <dgm:presLayoutVars>
          <dgm:bulletEnabled val="1"/>
        </dgm:presLayoutVars>
      </dgm:prSet>
      <dgm:spPr/>
    </dgm:pt>
    <dgm:pt modelId="{58360E2E-6216-44F3-86AB-71E507FDC266}" type="pres">
      <dgm:prSet presAssocID="{E720A47A-267B-4D5A-920E-E8171816CB99}" presName="image" presStyleLbl="fgImgPlace1" presStyleIdx="0" presStyleCnt="3"/>
      <dgm:spPr>
        <a:solidFill>
          <a:schemeClr val="accent4">
            <a:tint val="50000"/>
            <a:hueOff val="0"/>
            <a:satOff val="0"/>
            <a:lumOff val="0"/>
            <a:alpha val="0"/>
          </a:schemeClr>
        </a:solidFill>
      </dgm:spPr>
    </dgm:pt>
    <dgm:pt modelId="{BFAE2F5C-99A5-4684-8E80-ECF5C1BF57DD}" type="pres">
      <dgm:prSet presAssocID="{E720A47A-267B-4D5A-920E-E8171816CB99}" presName="childNode" presStyleLbl="node1" presStyleIdx="0" presStyleCnt="3" custScaleX="129853" custScaleY="86704" custLinFactNeighborX="14872" custLinFactNeighborY="1631">
        <dgm:presLayoutVars>
          <dgm:bulletEnabled val="1"/>
        </dgm:presLayoutVars>
      </dgm:prSet>
      <dgm:spPr/>
    </dgm:pt>
    <dgm:pt modelId="{2AE30DCA-8F6B-48CE-A529-FA72FE754B45}" type="pres">
      <dgm:prSet presAssocID="{E720A47A-267B-4D5A-920E-E8171816CB99}" presName="parentNode" presStyleLbl="revTx" presStyleIdx="0" presStyleCnt="3" custAng="5400000" custLinFactX="100000" custLinFactNeighborX="194545" custLinFactNeighborY="-54008">
        <dgm:presLayoutVars>
          <dgm:chMax val="0"/>
          <dgm:bulletEnabled val="1"/>
        </dgm:presLayoutVars>
      </dgm:prSet>
      <dgm:spPr/>
    </dgm:pt>
    <dgm:pt modelId="{7B360556-4FCB-464C-8210-5673210F711E}" type="pres">
      <dgm:prSet presAssocID="{943B3C5F-86D2-413D-951C-0D6189C1383A}" presName="sibTrans" presStyleCnt="0"/>
      <dgm:spPr/>
    </dgm:pt>
    <dgm:pt modelId="{EEB83A07-8F96-4528-95F7-42DF39A1786C}" type="pres">
      <dgm:prSet presAssocID="{0B082A1E-7D58-4DD5-969D-34E353718C73}" presName="compositeNode" presStyleCnt="0">
        <dgm:presLayoutVars>
          <dgm:bulletEnabled val="1"/>
        </dgm:presLayoutVars>
      </dgm:prSet>
      <dgm:spPr/>
    </dgm:pt>
    <dgm:pt modelId="{74D4FAA3-FB00-4E86-BCB0-28C0FB061001}" type="pres">
      <dgm:prSet presAssocID="{0B082A1E-7D58-4DD5-969D-34E353718C73}" presName="image" presStyleLbl="fgImgPlace1" presStyleIdx="1" presStyleCnt="3" custLinFactNeighborX="83477" custLinFactNeighborY="-12959"/>
      <dgm:spPr>
        <a:solidFill>
          <a:schemeClr val="accent4">
            <a:tint val="50000"/>
            <a:hueOff val="426665"/>
            <a:satOff val="16606"/>
            <a:lumOff val="2046"/>
            <a:alpha val="0"/>
          </a:schemeClr>
        </a:solidFill>
      </dgm:spPr>
    </dgm:pt>
    <dgm:pt modelId="{4AD63D4B-C98D-45C6-B6BE-EBF6E6DF3388}" type="pres">
      <dgm:prSet presAssocID="{0B082A1E-7D58-4DD5-969D-34E353718C73}" presName="childNode" presStyleLbl="node1" presStyleIdx="1" presStyleCnt="3" custScaleX="137596" custScaleY="87449" custLinFactNeighborX="3895" custLinFactNeighborY="2649">
        <dgm:presLayoutVars>
          <dgm:bulletEnabled val="1"/>
        </dgm:presLayoutVars>
      </dgm:prSet>
      <dgm:spPr/>
    </dgm:pt>
    <dgm:pt modelId="{6D83235E-4C7D-43EF-AD61-FDABD8F9EF9F}" type="pres">
      <dgm:prSet presAssocID="{0B082A1E-7D58-4DD5-969D-34E353718C73}" presName="parentNode" presStyleLbl="revTx" presStyleIdx="1" presStyleCnt="3" custAng="5400000" custScaleX="240397" custScaleY="111489" custLinFactX="130218" custLinFactNeighborX="200000" custLinFactNeighborY="-47530">
        <dgm:presLayoutVars>
          <dgm:chMax val="0"/>
          <dgm:bulletEnabled val="1"/>
        </dgm:presLayoutVars>
      </dgm:prSet>
      <dgm:spPr/>
    </dgm:pt>
    <dgm:pt modelId="{DA922B18-A51A-4778-B7B6-6FC7DEB45357}" type="pres">
      <dgm:prSet presAssocID="{F7906412-C0C7-4A9E-BDAC-9EFA734B2500}" presName="sibTrans" presStyleCnt="0"/>
      <dgm:spPr/>
    </dgm:pt>
    <dgm:pt modelId="{0D64499A-FA83-4FF8-9F71-51E97905EBE3}" type="pres">
      <dgm:prSet presAssocID="{CE5292BE-3E45-4540-ABC2-1622087F1BE1}" presName="compositeNode" presStyleCnt="0">
        <dgm:presLayoutVars>
          <dgm:bulletEnabled val="1"/>
        </dgm:presLayoutVars>
      </dgm:prSet>
      <dgm:spPr/>
    </dgm:pt>
    <dgm:pt modelId="{93141467-568E-40D6-A3F6-E0AB2F159979}" type="pres">
      <dgm:prSet presAssocID="{CE5292BE-3E45-4540-ABC2-1622087F1BE1}" presName="image" presStyleLbl="fgImgPlace1" presStyleIdx="2" presStyleCnt="3" custLinFactNeighborX="67643" custLinFactNeighborY="-21173"/>
      <dgm:spPr>
        <a:solidFill>
          <a:schemeClr val="accent4">
            <a:tint val="50000"/>
            <a:hueOff val="853330"/>
            <a:satOff val="33212"/>
            <a:lumOff val="4092"/>
            <a:alpha val="0"/>
          </a:schemeClr>
        </a:solidFill>
      </dgm:spPr>
    </dgm:pt>
    <dgm:pt modelId="{CADC831A-BDC4-4B6A-9829-E553209FE5A6}" type="pres">
      <dgm:prSet presAssocID="{CE5292BE-3E45-4540-ABC2-1622087F1BE1}" presName="childNode" presStyleLbl="node1" presStyleIdx="2" presStyleCnt="3" custScaleX="121974" custScaleY="88110" custLinFactNeighborX="-42338" custLinFactNeighborY="4274">
        <dgm:presLayoutVars>
          <dgm:bulletEnabled val="1"/>
        </dgm:presLayoutVars>
      </dgm:prSet>
      <dgm:spPr/>
    </dgm:pt>
    <dgm:pt modelId="{CED6B1E5-4401-42B2-A1F2-0F6D32879EB8}" type="pres">
      <dgm:prSet presAssocID="{CE5292BE-3E45-4540-ABC2-1622087F1BE1}" presName="parentNode" presStyleLbl="revTx" presStyleIdx="2" presStyleCnt="3" custAng="5400000" custScaleX="354325" custScaleY="88424" custLinFactX="100000" custLinFactNeighborX="108148" custLinFactNeighborY="-60630">
        <dgm:presLayoutVars>
          <dgm:chMax val="0"/>
          <dgm:bulletEnabled val="1"/>
        </dgm:presLayoutVars>
      </dgm:prSet>
      <dgm:spPr/>
    </dgm:pt>
  </dgm:ptLst>
  <dgm:cxnLst>
    <dgm:cxn modelId="{181ABE07-38FC-4120-8C40-77C92CDE90FD}" type="presOf" srcId="{49BA9317-9F69-430A-BC1E-5154A2E03ED9}" destId="{5FB27059-08FF-40B1-8F47-1C68E18CEEDD}" srcOrd="0" destOrd="0" presId="urn:microsoft.com/office/officeart/2005/8/layout/hList2"/>
    <dgm:cxn modelId="{98F57809-D043-4457-B42C-4955DA504A96}" type="presOf" srcId="{2EE3B1E8-5C3D-42FB-A8FA-FFC25C590046}" destId="{BFAE2F5C-99A5-4684-8E80-ECF5C1BF57DD}" srcOrd="0" destOrd="1" presId="urn:microsoft.com/office/officeart/2005/8/layout/hList2"/>
    <dgm:cxn modelId="{380A9015-1893-4FD9-93F1-CC6920D8E0F1}" srcId="{49BA9317-9F69-430A-BC1E-5154A2E03ED9}" destId="{CE5292BE-3E45-4540-ABC2-1622087F1BE1}" srcOrd="2" destOrd="0" parTransId="{3AAED6A3-A4D1-43A1-8162-930FC8284A06}" sibTransId="{B2C31026-E845-4FD7-98E2-93DE59F6185B}"/>
    <dgm:cxn modelId="{16C70463-67EB-49DE-AF2E-C9EC859C86FE}" srcId="{0B082A1E-7D58-4DD5-969D-34E353718C73}" destId="{936A980D-32EE-451A-93AE-2E98F62DAD8C}" srcOrd="1" destOrd="0" parTransId="{0E1B8A83-ECCF-40B4-A867-F5A5063003EF}" sibTransId="{B481D915-E643-4D7E-8B61-B770E095CEEF}"/>
    <dgm:cxn modelId="{653CAF47-62DA-4E8F-B56E-D75C866816E1}" srcId="{49BA9317-9F69-430A-BC1E-5154A2E03ED9}" destId="{0B082A1E-7D58-4DD5-969D-34E353718C73}" srcOrd="1" destOrd="0" parTransId="{514E5B98-442E-4C57-B309-60C05474C365}" sibTransId="{F7906412-C0C7-4A9E-BDAC-9EFA734B2500}"/>
    <dgm:cxn modelId="{C6BC7048-290C-4969-ABB6-D832F491B557}" srcId="{E720A47A-267B-4D5A-920E-E8171816CB99}" destId="{89FAA606-A897-4251-9A6C-ECC1540A83C9}" srcOrd="0" destOrd="0" parTransId="{3073D6F2-16D8-4908-84AD-C6ED934C40DF}" sibTransId="{1369786E-69F8-4792-90ED-61B673066CF4}"/>
    <dgm:cxn modelId="{2A9EDA4D-EE94-409A-9AA0-3D20FC159B8F}" srcId="{CE5292BE-3E45-4540-ABC2-1622087F1BE1}" destId="{97D5227D-439C-4605-B82A-4A67B51356F2}" srcOrd="2" destOrd="0" parTransId="{97925D3A-3C70-4E7A-9B90-437DCDACE09A}" sibTransId="{70BCC0D3-1083-4F28-927B-1B7A316FDE01}"/>
    <dgm:cxn modelId="{FDAA3F55-8011-4456-8FEF-21B28ABC46A5}" srcId="{E720A47A-267B-4D5A-920E-E8171816CB99}" destId="{9C2091CF-A2FF-4305-9553-855012EEC4A2}" srcOrd="2" destOrd="0" parTransId="{1D828ED2-2324-463E-9D81-6B1D1568F3DF}" sibTransId="{0E9C7443-E860-4E4B-8339-849A77CFBB67}"/>
    <dgm:cxn modelId="{C773B055-369A-4365-8DFE-D06C64FC2911}" type="presOf" srcId="{CE9EB692-D307-4CEB-8D03-93F919688F80}" destId="{CADC831A-BDC4-4B6A-9829-E553209FE5A6}" srcOrd="0" destOrd="0" presId="urn:microsoft.com/office/officeart/2005/8/layout/hList2"/>
    <dgm:cxn modelId="{6EF6AB7D-0142-4B14-9369-6786D601B817}" srcId="{CE5292BE-3E45-4540-ABC2-1622087F1BE1}" destId="{CE9EB692-D307-4CEB-8D03-93F919688F80}" srcOrd="0" destOrd="0" parTransId="{F63274BA-4E2E-4BCF-BD80-52CE65135C9A}" sibTransId="{9E6AC32E-097E-474B-9D6E-790FC599A1B3}"/>
    <dgm:cxn modelId="{55B2B983-A79C-42D3-B032-95EF2A97D3AC}" srcId="{E720A47A-267B-4D5A-920E-E8171816CB99}" destId="{2EE3B1E8-5C3D-42FB-A8FA-FFC25C590046}" srcOrd="1" destOrd="0" parTransId="{881BBB8D-472A-40C0-A0B5-9DC742FD2467}" sibTransId="{EF667934-F881-4564-8282-2ECDFDC13FBB}"/>
    <dgm:cxn modelId="{37A05E91-9483-45FF-BEB7-9BDE3BF18EBA}" srcId="{CE5292BE-3E45-4540-ABC2-1622087F1BE1}" destId="{2F43157C-0445-4ABD-9756-1EAA0649D1F6}" srcOrd="1" destOrd="0" parTransId="{5418E132-FC8C-49CF-9AE2-28753ADC30B0}" sibTransId="{C7D8A1D4-E7BA-46A2-B16F-CAC28A771A2E}"/>
    <dgm:cxn modelId="{E888599A-B90D-4192-8DE4-B0F66E248C5C}" type="presOf" srcId="{2F43157C-0445-4ABD-9756-1EAA0649D1F6}" destId="{CADC831A-BDC4-4B6A-9829-E553209FE5A6}" srcOrd="0" destOrd="1" presId="urn:microsoft.com/office/officeart/2005/8/layout/hList2"/>
    <dgm:cxn modelId="{8869C49A-EEF1-4336-A98F-58E297588740}" type="presOf" srcId="{89FAA606-A897-4251-9A6C-ECC1540A83C9}" destId="{BFAE2F5C-99A5-4684-8E80-ECF5C1BF57DD}" srcOrd="0" destOrd="0" presId="urn:microsoft.com/office/officeart/2005/8/layout/hList2"/>
    <dgm:cxn modelId="{0CCA259E-A158-4AD5-A19F-9CD6C3FDBC57}" srcId="{49BA9317-9F69-430A-BC1E-5154A2E03ED9}" destId="{E720A47A-267B-4D5A-920E-E8171816CB99}" srcOrd="0" destOrd="0" parTransId="{206B7D79-B465-4994-8D40-D62A9C3BDBD6}" sibTransId="{943B3C5F-86D2-413D-951C-0D6189C1383A}"/>
    <dgm:cxn modelId="{A641E1B5-7B7F-4284-9C75-A58590F83075}" type="presOf" srcId="{CE5292BE-3E45-4540-ABC2-1622087F1BE1}" destId="{CED6B1E5-4401-42B2-A1F2-0F6D32879EB8}" srcOrd="0" destOrd="0" presId="urn:microsoft.com/office/officeart/2005/8/layout/hList2"/>
    <dgm:cxn modelId="{92E366C6-0D72-40D1-8DF6-0B5676D1906F}" type="presOf" srcId="{936A980D-32EE-451A-93AE-2E98F62DAD8C}" destId="{4AD63D4B-C98D-45C6-B6BE-EBF6E6DF3388}" srcOrd="0" destOrd="1" presId="urn:microsoft.com/office/officeart/2005/8/layout/hList2"/>
    <dgm:cxn modelId="{9F8845C8-61EE-4653-84ED-59C797BD33EC}" type="presOf" srcId="{0B082A1E-7D58-4DD5-969D-34E353718C73}" destId="{6D83235E-4C7D-43EF-AD61-FDABD8F9EF9F}" srcOrd="0" destOrd="0" presId="urn:microsoft.com/office/officeart/2005/8/layout/hList2"/>
    <dgm:cxn modelId="{AB47DECC-4445-4665-A207-A86DB385A8BB}" type="presOf" srcId="{97D5227D-439C-4605-B82A-4A67B51356F2}" destId="{CADC831A-BDC4-4B6A-9829-E553209FE5A6}" srcOrd="0" destOrd="2" presId="urn:microsoft.com/office/officeart/2005/8/layout/hList2"/>
    <dgm:cxn modelId="{CEAF6ACE-2A3C-454F-A6D6-5CF5419E9140}" srcId="{0B082A1E-7D58-4DD5-969D-34E353718C73}" destId="{E91A9481-B2CE-47EA-BCBB-112694FAF350}" srcOrd="0" destOrd="0" parTransId="{6D752458-908C-4CFD-B93E-79256235B6C1}" sibTransId="{19E988B0-09E4-4835-9A0A-B4E7999E5DD7}"/>
    <dgm:cxn modelId="{243F44E8-22CD-4669-8514-6F4FF2A2FE1B}" type="presOf" srcId="{9C2091CF-A2FF-4305-9553-855012EEC4A2}" destId="{BFAE2F5C-99A5-4684-8E80-ECF5C1BF57DD}" srcOrd="0" destOrd="2" presId="urn:microsoft.com/office/officeart/2005/8/layout/hList2"/>
    <dgm:cxn modelId="{7827F2EA-B1B7-457C-902C-0DF4B09CC7E9}" type="presOf" srcId="{E91A9481-B2CE-47EA-BCBB-112694FAF350}" destId="{4AD63D4B-C98D-45C6-B6BE-EBF6E6DF3388}" srcOrd="0" destOrd="0" presId="urn:microsoft.com/office/officeart/2005/8/layout/hList2"/>
    <dgm:cxn modelId="{D9F1FDEC-483D-4120-AC99-A0083AF66398}" type="presOf" srcId="{E720A47A-267B-4D5A-920E-E8171816CB99}" destId="{2AE30DCA-8F6B-48CE-A529-FA72FE754B45}" srcOrd="0" destOrd="0" presId="urn:microsoft.com/office/officeart/2005/8/layout/hList2"/>
    <dgm:cxn modelId="{75B77D26-A87A-4C7B-8C3C-C069F391F170}" type="presParOf" srcId="{5FB27059-08FF-40B1-8F47-1C68E18CEEDD}" destId="{0ECCFEDF-676F-406E-A84A-0FDD9A9A803E}" srcOrd="0" destOrd="0" presId="urn:microsoft.com/office/officeart/2005/8/layout/hList2"/>
    <dgm:cxn modelId="{50BDEA6D-B640-430D-951A-E73A5830B366}" type="presParOf" srcId="{0ECCFEDF-676F-406E-A84A-0FDD9A9A803E}" destId="{58360E2E-6216-44F3-86AB-71E507FDC266}" srcOrd="0" destOrd="0" presId="urn:microsoft.com/office/officeart/2005/8/layout/hList2"/>
    <dgm:cxn modelId="{0C355C35-5655-4A7B-B0F2-F1EFCB03465D}" type="presParOf" srcId="{0ECCFEDF-676F-406E-A84A-0FDD9A9A803E}" destId="{BFAE2F5C-99A5-4684-8E80-ECF5C1BF57DD}" srcOrd="1" destOrd="0" presId="urn:microsoft.com/office/officeart/2005/8/layout/hList2"/>
    <dgm:cxn modelId="{80C918A1-69C7-4D80-BFB6-430965053D0A}" type="presParOf" srcId="{0ECCFEDF-676F-406E-A84A-0FDD9A9A803E}" destId="{2AE30DCA-8F6B-48CE-A529-FA72FE754B45}" srcOrd="2" destOrd="0" presId="urn:microsoft.com/office/officeart/2005/8/layout/hList2"/>
    <dgm:cxn modelId="{D3EB1FAE-C220-4880-AC93-64AD71ECBBE2}" type="presParOf" srcId="{5FB27059-08FF-40B1-8F47-1C68E18CEEDD}" destId="{7B360556-4FCB-464C-8210-5673210F711E}" srcOrd="1" destOrd="0" presId="urn:microsoft.com/office/officeart/2005/8/layout/hList2"/>
    <dgm:cxn modelId="{EB17397B-0105-4DD6-BC60-BFA7059F5AE4}" type="presParOf" srcId="{5FB27059-08FF-40B1-8F47-1C68E18CEEDD}" destId="{EEB83A07-8F96-4528-95F7-42DF39A1786C}" srcOrd="2" destOrd="0" presId="urn:microsoft.com/office/officeart/2005/8/layout/hList2"/>
    <dgm:cxn modelId="{17476768-D138-4EA0-90D4-12CBABDA11C8}" type="presParOf" srcId="{EEB83A07-8F96-4528-95F7-42DF39A1786C}" destId="{74D4FAA3-FB00-4E86-BCB0-28C0FB061001}" srcOrd="0" destOrd="0" presId="urn:microsoft.com/office/officeart/2005/8/layout/hList2"/>
    <dgm:cxn modelId="{DF435460-EB1B-4E16-86A2-C81CDEEEC0F5}" type="presParOf" srcId="{EEB83A07-8F96-4528-95F7-42DF39A1786C}" destId="{4AD63D4B-C98D-45C6-B6BE-EBF6E6DF3388}" srcOrd="1" destOrd="0" presId="urn:microsoft.com/office/officeart/2005/8/layout/hList2"/>
    <dgm:cxn modelId="{F44155E9-1400-40F6-9586-5CDE179C1A08}" type="presParOf" srcId="{EEB83A07-8F96-4528-95F7-42DF39A1786C}" destId="{6D83235E-4C7D-43EF-AD61-FDABD8F9EF9F}" srcOrd="2" destOrd="0" presId="urn:microsoft.com/office/officeart/2005/8/layout/hList2"/>
    <dgm:cxn modelId="{3792A109-1D65-4898-9431-D966794E9A03}" type="presParOf" srcId="{5FB27059-08FF-40B1-8F47-1C68E18CEEDD}" destId="{DA922B18-A51A-4778-B7B6-6FC7DEB45357}" srcOrd="3" destOrd="0" presId="urn:microsoft.com/office/officeart/2005/8/layout/hList2"/>
    <dgm:cxn modelId="{4EC6AC04-9CD3-4D65-90AE-19FFF6A4C1A0}" type="presParOf" srcId="{5FB27059-08FF-40B1-8F47-1C68E18CEEDD}" destId="{0D64499A-FA83-4FF8-9F71-51E97905EBE3}" srcOrd="4" destOrd="0" presId="urn:microsoft.com/office/officeart/2005/8/layout/hList2"/>
    <dgm:cxn modelId="{CF0AEBE4-C14A-41D1-BAB0-AF76EE90BCB2}" type="presParOf" srcId="{0D64499A-FA83-4FF8-9F71-51E97905EBE3}" destId="{93141467-568E-40D6-A3F6-E0AB2F159979}" srcOrd="0" destOrd="0" presId="urn:microsoft.com/office/officeart/2005/8/layout/hList2"/>
    <dgm:cxn modelId="{22F49C99-7B9D-4E6B-99D5-C43EF35C2DCE}" type="presParOf" srcId="{0D64499A-FA83-4FF8-9F71-51E97905EBE3}" destId="{CADC831A-BDC4-4B6A-9829-E553209FE5A6}" srcOrd="1" destOrd="0" presId="urn:microsoft.com/office/officeart/2005/8/layout/hList2"/>
    <dgm:cxn modelId="{419C3003-E719-46E6-94E8-BC9FA8BD0B76}" type="presParOf" srcId="{0D64499A-FA83-4FF8-9F71-51E97905EBE3}" destId="{CED6B1E5-4401-42B2-A1F2-0F6D32879EB8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61453C-0D6A-47E6-AE7D-3EFD9E81996F}" type="doc">
      <dgm:prSet loTypeId="urn:microsoft.com/office/officeart/2005/8/layout/cycle8" loCatId="cycle" qsTypeId="urn:microsoft.com/office/officeart/2005/8/quickstyle/3d1" qsCatId="3D" csTypeId="urn:microsoft.com/office/officeart/2005/8/colors/colorful1#1" csCatId="colorful" phldr="1"/>
      <dgm:spPr/>
    </dgm:pt>
    <dgm:pt modelId="{DE04913B-1BDB-48D1-AA77-3AD80A71853B}">
      <dgm:prSet phldrT="[Κείμενο]" custT="1"/>
      <dgm:spPr/>
      <dgm:t>
        <a:bodyPr/>
        <a:lstStyle/>
        <a:p>
          <a:r>
            <a:rPr lang="el-GR" sz="1800" dirty="0"/>
            <a:t>Σχολική εξ Αποστάσεως Εκπαίδευση</a:t>
          </a:r>
        </a:p>
      </dgm:t>
    </dgm:pt>
    <dgm:pt modelId="{5241A093-4214-42F2-A81A-2D4BE771ABCF}" type="parTrans" cxnId="{6354B276-1B17-4DFC-B102-7D1E093ED230}">
      <dgm:prSet/>
      <dgm:spPr/>
      <dgm:t>
        <a:bodyPr/>
        <a:lstStyle/>
        <a:p>
          <a:endParaRPr lang="el-GR"/>
        </a:p>
      </dgm:t>
    </dgm:pt>
    <dgm:pt modelId="{8211789D-9F3F-4156-892C-166155993F10}" type="sibTrans" cxnId="{6354B276-1B17-4DFC-B102-7D1E093ED230}">
      <dgm:prSet/>
      <dgm:spPr/>
      <dgm:t>
        <a:bodyPr/>
        <a:lstStyle/>
        <a:p>
          <a:endParaRPr lang="el-GR"/>
        </a:p>
      </dgm:t>
    </dgm:pt>
    <dgm:pt modelId="{093A6326-EBF4-47D7-BFD9-FD48B0A56D78}">
      <dgm:prSet phldrT="[Κείμενο]" custT="1"/>
      <dgm:spPr/>
      <dgm:t>
        <a:bodyPr/>
        <a:lstStyle/>
        <a:p>
          <a:r>
            <a:rPr lang="el-GR" sz="1800" dirty="0"/>
            <a:t>Μορφές της εξ αποστάσεως εκπαίδευσης με τη χρήση των Τ.Π.Ε </a:t>
          </a:r>
        </a:p>
      </dgm:t>
    </dgm:pt>
    <dgm:pt modelId="{AF52F676-7BB8-4BF2-B8A1-BB1ADEF92138}" type="parTrans" cxnId="{FD9A61A6-F974-49AF-9CE0-9C81FF9E26F0}">
      <dgm:prSet/>
      <dgm:spPr/>
      <dgm:t>
        <a:bodyPr/>
        <a:lstStyle/>
        <a:p>
          <a:endParaRPr lang="el-GR"/>
        </a:p>
      </dgm:t>
    </dgm:pt>
    <dgm:pt modelId="{66B651E4-CAF2-419F-9D8D-2D54B352D54F}" type="sibTrans" cxnId="{FD9A61A6-F974-49AF-9CE0-9C81FF9E26F0}">
      <dgm:prSet/>
      <dgm:spPr/>
      <dgm:t>
        <a:bodyPr/>
        <a:lstStyle/>
        <a:p>
          <a:endParaRPr lang="el-GR"/>
        </a:p>
      </dgm:t>
    </dgm:pt>
    <dgm:pt modelId="{A8DE8BF7-E045-4514-BC1D-897F39A953D3}">
      <dgm:prSet phldrT="[Κείμενο]" custT="1"/>
      <dgm:spPr/>
      <dgm:t>
        <a:bodyPr/>
        <a:lstStyle/>
        <a:p>
          <a:r>
            <a:rPr lang="el-GR" sz="2000" dirty="0"/>
            <a:t>Η έννοια της εξ αποστάσεως εκπαίδευσης</a:t>
          </a:r>
        </a:p>
      </dgm:t>
    </dgm:pt>
    <dgm:pt modelId="{2A9763DC-14C9-4788-B2B9-00FBA51E0DEF}" type="parTrans" cxnId="{17F4C435-9EF2-4E20-A6AB-3695BA8708AE}">
      <dgm:prSet/>
      <dgm:spPr/>
      <dgm:t>
        <a:bodyPr/>
        <a:lstStyle/>
        <a:p>
          <a:endParaRPr lang="el-GR"/>
        </a:p>
      </dgm:t>
    </dgm:pt>
    <dgm:pt modelId="{161CE819-B43A-4E2A-A655-F779CEE78467}" type="sibTrans" cxnId="{17F4C435-9EF2-4E20-A6AB-3695BA8708AE}">
      <dgm:prSet/>
      <dgm:spPr/>
      <dgm:t>
        <a:bodyPr/>
        <a:lstStyle/>
        <a:p>
          <a:endParaRPr lang="el-GR"/>
        </a:p>
      </dgm:t>
    </dgm:pt>
    <dgm:pt modelId="{3D0812AE-C744-4F0A-AEF5-0FA8713C97E5}">
      <dgm:prSet custT="1"/>
      <dgm:spPr/>
      <dgm:t>
        <a:bodyPr/>
        <a:lstStyle/>
        <a:p>
          <a:r>
            <a:rPr lang="el-GR" sz="1800" dirty="0"/>
            <a:t>Τα χαρακτηριστικά του εκπαιδευτικού υλικού</a:t>
          </a:r>
        </a:p>
      </dgm:t>
    </dgm:pt>
    <dgm:pt modelId="{EEE56EB8-8BEB-4E83-AD68-CAE63E86BB0F}" type="parTrans" cxnId="{C8E21B65-B51C-4EC1-A58A-9AC83378F4FE}">
      <dgm:prSet/>
      <dgm:spPr/>
      <dgm:t>
        <a:bodyPr/>
        <a:lstStyle/>
        <a:p>
          <a:endParaRPr lang="el-GR"/>
        </a:p>
      </dgm:t>
    </dgm:pt>
    <dgm:pt modelId="{F58DEEBB-F721-44DC-901E-90C64298FCD4}" type="sibTrans" cxnId="{C8E21B65-B51C-4EC1-A58A-9AC83378F4FE}">
      <dgm:prSet/>
      <dgm:spPr/>
      <dgm:t>
        <a:bodyPr/>
        <a:lstStyle/>
        <a:p>
          <a:endParaRPr lang="el-GR"/>
        </a:p>
      </dgm:t>
    </dgm:pt>
    <dgm:pt modelId="{8142FF2F-BAD7-4E12-89C6-0CA22EB70B0E}">
      <dgm:prSet custT="1"/>
      <dgm:spPr/>
      <dgm:t>
        <a:bodyPr/>
        <a:lstStyle/>
        <a:p>
          <a:r>
            <a:rPr lang="el-GR" sz="1800" dirty="0"/>
            <a:t>Ο ρόλος του εκπαιδευτικού υλικού στην </a:t>
          </a:r>
          <a:r>
            <a:rPr lang="el-GR" sz="1800" dirty="0" err="1"/>
            <a:t>εξΑΕ</a:t>
          </a:r>
          <a:endParaRPr lang="el-GR" sz="1800" dirty="0"/>
        </a:p>
      </dgm:t>
    </dgm:pt>
    <dgm:pt modelId="{B62FD219-8324-43A1-B787-3615EA02631F}" type="parTrans" cxnId="{5D900A26-1BA2-44E1-89B6-1103B8B6D640}">
      <dgm:prSet/>
      <dgm:spPr/>
      <dgm:t>
        <a:bodyPr/>
        <a:lstStyle/>
        <a:p>
          <a:endParaRPr lang="el-GR"/>
        </a:p>
      </dgm:t>
    </dgm:pt>
    <dgm:pt modelId="{023E7471-0790-4D58-B10F-2B8927CFE3C2}" type="sibTrans" cxnId="{5D900A26-1BA2-44E1-89B6-1103B8B6D640}">
      <dgm:prSet/>
      <dgm:spPr/>
      <dgm:t>
        <a:bodyPr/>
        <a:lstStyle/>
        <a:p>
          <a:endParaRPr lang="el-GR"/>
        </a:p>
      </dgm:t>
    </dgm:pt>
    <dgm:pt modelId="{0ADAE161-5D17-4973-B48C-56971AC55D21}">
      <dgm:prSet custT="1"/>
      <dgm:spPr/>
      <dgm:t>
        <a:bodyPr/>
        <a:lstStyle/>
        <a:p>
          <a:r>
            <a:rPr lang="el-GR" sz="1600" dirty="0"/>
            <a:t>Βασικές αρχές σχεδιασμού εκπαιδευτικού υλικού με τη μεθοδολογία της εξ αποστάσεως εκπαίδευσης</a:t>
          </a:r>
        </a:p>
      </dgm:t>
    </dgm:pt>
    <dgm:pt modelId="{3EDB389B-FC64-47B7-868B-8C96F3DBBFB0}" type="parTrans" cxnId="{AD144B82-0D31-4DA4-A814-F212088E1FFD}">
      <dgm:prSet/>
      <dgm:spPr/>
      <dgm:t>
        <a:bodyPr/>
        <a:lstStyle/>
        <a:p>
          <a:endParaRPr lang="el-GR"/>
        </a:p>
      </dgm:t>
    </dgm:pt>
    <dgm:pt modelId="{86C6F1AF-3CB8-41F1-B479-60A2214EF47D}" type="sibTrans" cxnId="{AD144B82-0D31-4DA4-A814-F212088E1FFD}">
      <dgm:prSet/>
      <dgm:spPr/>
      <dgm:t>
        <a:bodyPr/>
        <a:lstStyle/>
        <a:p>
          <a:endParaRPr lang="el-GR"/>
        </a:p>
      </dgm:t>
    </dgm:pt>
    <dgm:pt modelId="{8E261F49-4137-4DE0-8D3A-2BCF117C0324}" type="pres">
      <dgm:prSet presAssocID="{2E61453C-0D6A-47E6-AE7D-3EFD9E81996F}" presName="compositeShape" presStyleCnt="0">
        <dgm:presLayoutVars>
          <dgm:chMax val="7"/>
          <dgm:dir/>
          <dgm:resizeHandles val="exact"/>
        </dgm:presLayoutVars>
      </dgm:prSet>
      <dgm:spPr/>
    </dgm:pt>
    <dgm:pt modelId="{020D4E04-32C3-4F1B-AEEC-361E7B8638AC}" type="pres">
      <dgm:prSet presAssocID="{2E61453C-0D6A-47E6-AE7D-3EFD9E81996F}" presName="wedge1" presStyleLbl="node1" presStyleIdx="0" presStyleCnt="6"/>
      <dgm:spPr/>
    </dgm:pt>
    <dgm:pt modelId="{F47DA359-D44E-4DD3-8C5C-114E4C064A86}" type="pres">
      <dgm:prSet presAssocID="{2E61453C-0D6A-47E6-AE7D-3EFD9E81996F}" presName="dummy1a" presStyleCnt="0"/>
      <dgm:spPr/>
    </dgm:pt>
    <dgm:pt modelId="{3307DBA0-FF62-482A-858A-81D57336C81A}" type="pres">
      <dgm:prSet presAssocID="{2E61453C-0D6A-47E6-AE7D-3EFD9E81996F}" presName="dummy1b" presStyleCnt="0"/>
      <dgm:spPr/>
    </dgm:pt>
    <dgm:pt modelId="{A1E68EA0-4FDD-40D5-BF38-B87BEBBE9208}" type="pres">
      <dgm:prSet presAssocID="{2E61453C-0D6A-47E6-AE7D-3EFD9E81996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DCEF2B47-7CB4-462B-A0E5-B60E03870417}" type="pres">
      <dgm:prSet presAssocID="{2E61453C-0D6A-47E6-AE7D-3EFD9E81996F}" presName="wedge2" presStyleLbl="node1" presStyleIdx="1" presStyleCnt="6"/>
      <dgm:spPr/>
    </dgm:pt>
    <dgm:pt modelId="{89364D32-5E6A-4BDA-9F1F-5874B077B5D3}" type="pres">
      <dgm:prSet presAssocID="{2E61453C-0D6A-47E6-AE7D-3EFD9E81996F}" presName="dummy2a" presStyleCnt="0"/>
      <dgm:spPr/>
    </dgm:pt>
    <dgm:pt modelId="{B45CBF41-C123-4F9B-A7E8-94B0165CCAF1}" type="pres">
      <dgm:prSet presAssocID="{2E61453C-0D6A-47E6-AE7D-3EFD9E81996F}" presName="dummy2b" presStyleCnt="0"/>
      <dgm:spPr/>
    </dgm:pt>
    <dgm:pt modelId="{F52D7C22-85E9-458E-9757-FB246C764994}" type="pres">
      <dgm:prSet presAssocID="{2E61453C-0D6A-47E6-AE7D-3EFD9E81996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D4F722B7-3EF7-43C7-8E47-844456FDD4D1}" type="pres">
      <dgm:prSet presAssocID="{2E61453C-0D6A-47E6-AE7D-3EFD9E81996F}" presName="wedge3" presStyleLbl="node1" presStyleIdx="2" presStyleCnt="6"/>
      <dgm:spPr/>
    </dgm:pt>
    <dgm:pt modelId="{5587F323-BB76-41DA-BAF2-AA3057E9A59C}" type="pres">
      <dgm:prSet presAssocID="{2E61453C-0D6A-47E6-AE7D-3EFD9E81996F}" presName="dummy3a" presStyleCnt="0"/>
      <dgm:spPr/>
    </dgm:pt>
    <dgm:pt modelId="{A3324DE4-93F2-4883-86E6-05C47428F7E7}" type="pres">
      <dgm:prSet presAssocID="{2E61453C-0D6A-47E6-AE7D-3EFD9E81996F}" presName="dummy3b" presStyleCnt="0"/>
      <dgm:spPr/>
    </dgm:pt>
    <dgm:pt modelId="{DF0699B5-77BC-42BC-900F-24459C5557C6}" type="pres">
      <dgm:prSet presAssocID="{2E61453C-0D6A-47E6-AE7D-3EFD9E81996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71A9B3C2-53DF-4939-B74D-9508BC09C94F}" type="pres">
      <dgm:prSet presAssocID="{2E61453C-0D6A-47E6-AE7D-3EFD9E81996F}" presName="wedge4" presStyleLbl="node1" presStyleIdx="3" presStyleCnt="6"/>
      <dgm:spPr/>
    </dgm:pt>
    <dgm:pt modelId="{A7CCFF75-426B-474C-95A6-C1261D4FBE07}" type="pres">
      <dgm:prSet presAssocID="{2E61453C-0D6A-47E6-AE7D-3EFD9E81996F}" presName="dummy4a" presStyleCnt="0"/>
      <dgm:spPr/>
    </dgm:pt>
    <dgm:pt modelId="{AB24FC63-2CB7-4657-8C4A-0DE316B8D0F5}" type="pres">
      <dgm:prSet presAssocID="{2E61453C-0D6A-47E6-AE7D-3EFD9E81996F}" presName="dummy4b" presStyleCnt="0"/>
      <dgm:spPr/>
    </dgm:pt>
    <dgm:pt modelId="{3574AD53-66F9-4F9A-90EB-12D4AA630B98}" type="pres">
      <dgm:prSet presAssocID="{2E61453C-0D6A-47E6-AE7D-3EFD9E81996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2F7973F6-4AAC-4589-AEA7-BC73702B5C97}" type="pres">
      <dgm:prSet presAssocID="{2E61453C-0D6A-47E6-AE7D-3EFD9E81996F}" presName="wedge5" presStyleLbl="node1" presStyleIdx="4" presStyleCnt="6"/>
      <dgm:spPr/>
    </dgm:pt>
    <dgm:pt modelId="{853C5789-20E7-413C-98D6-2F398D81B0D1}" type="pres">
      <dgm:prSet presAssocID="{2E61453C-0D6A-47E6-AE7D-3EFD9E81996F}" presName="dummy5a" presStyleCnt="0"/>
      <dgm:spPr/>
    </dgm:pt>
    <dgm:pt modelId="{725FA487-7129-4944-A91C-7C992FB52689}" type="pres">
      <dgm:prSet presAssocID="{2E61453C-0D6A-47E6-AE7D-3EFD9E81996F}" presName="dummy5b" presStyleCnt="0"/>
      <dgm:spPr/>
    </dgm:pt>
    <dgm:pt modelId="{8C4A2A4B-48E9-449C-A0D6-742E27CC7F8C}" type="pres">
      <dgm:prSet presAssocID="{2E61453C-0D6A-47E6-AE7D-3EFD9E81996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FB4125DB-555D-4998-8DAF-3ABC57EEFEFE}" type="pres">
      <dgm:prSet presAssocID="{2E61453C-0D6A-47E6-AE7D-3EFD9E81996F}" presName="wedge6" presStyleLbl="node1" presStyleIdx="5" presStyleCnt="6"/>
      <dgm:spPr/>
    </dgm:pt>
    <dgm:pt modelId="{83D4D3F1-7075-4F00-AADB-E829805DA59A}" type="pres">
      <dgm:prSet presAssocID="{2E61453C-0D6A-47E6-AE7D-3EFD9E81996F}" presName="dummy6a" presStyleCnt="0"/>
      <dgm:spPr/>
    </dgm:pt>
    <dgm:pt modelId="{4179F4D9-3F4E-4279-ACF9-2FDA7CD4BEDD}" type="pres">
      <dgm:prSet presAssocID="{2E61453C-0D6A-47E6-AE7D-3EFD9E81996F}" presName="dummy6b" presStyleCnt="0"/>
      <dgm:spPr/>
    </dgm:pt>
    <dgm:pt modelId="{5D1508D4-1FD5-4626-9199-C668F1F8D609}" type="pres">
      <dgm:prSet presAssocID="{2E61453C-0D6A-47E6-AE7D-3EFD9E81996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379A1DAB-0D31-4F09-A0B9-210707EEE575}" type="pres">
      <dgm:prSet presAssocID="{F58DEEBB-F721-44DC-901E-90C64298FCD4}" presName="arrowWedge1" presStyleLbl="fgSibTrans2D1" presStyleIdx="0" presStyleCnt="6"/>
      <dgm:spPr/>
    </dgm:pt>
    <dgm:pt modelId="{DDD00D44-C2CB-4EDB-AABA-06498A318527}" type="pres">
      <dgm:prSet presAssocID="{86C6F1AF-3CB8-41F1-B479-60A2214EF47D}" presName="arrowWedge2" presStyleLbl="fgSibTrans2D1" presStyleIdx="1" presStyleCnt="6"/>
      <dgm:spPr/>
    </dgm:pt>
    <dgm:pt modelId="{E9526EF9-DE76-475D-8A47-1C1850BDBACF}" type="pres">
      <dgm:prSet presAssocID="{023E7471-0790-4D58-B10F-2B8927CFE3C2}" presName="arrowWedge3" presStyleLbl="fgSibTrans2D1" presStyleIdx="2" presStyleCnt="6"/>
      <dgm:spPr/>
    </dgm:pt>
    <dgm:pt modelId="{7686681A-82A2-42C1-A5F0-46D53724C04C}" type="pres">
      <dgm:prSet presAssocID="{8211789D-9F3F-4156-892C-166155993F10}" presName="arrowWedge4" presStyleLbl="fgSibTrans2D1" presStyleIdx="3" presStyleCnt="6"/>
      <dgm:spPr/>
    </dgm:pt>
    <dgm:pt modelId="{4A459BC4-84CB-409B-91F9-499040BF7849}" type="pres">
      <dgm:prSet presAssocID="{66B651E4-CAF2-419F-9D8D-2D54B352D54F}" presName="arrowWedge5" presStyleLbl="fgSibTrans2D1" presStyleIdx="4" presStyleCnt="6"/>
      <dgm:spPr/>
    </dgm:pt>
    <dgm:pt modelId="{304FDA14-9DFA-4FCE-AF0A-F976CE2002C3}" type="pres">
      <dgm:prSet presAssocID="{161CE819-B43A-4E2A-A655-F779CEE78467}" presName="arrowWedge6" presStyleLbl="fgSibTrans2D1" presStyleIdx="5" presStyleCnt="6"/>
      <dgm:spPr/>
    </dgm:pt>
  </dgm:ptLst>
  <dgm:cxnLst>
    <dgm:cxn modelId="{D1CA6D1A-3DE1-4D69-A02F-855E88796F40}" type="presOf" srcId="{DE04913B-1BDB-48D1-AA77-3AD80A71853B}" destId="{71A9B3C2-53DF-4939-B74D-9508BC09C94F}" srcOrd="0" destOrd="0" presId="urn:microsoft.com/office/officeart/2005/8/layout/cycle8"/>
    <dgm:cxn modelId="{93E52122-1B62-47A9-AA46-332952225767}" type="presOf" srcId="{A8DE8BF7-E045-4514-BC1D-897F39A953D3}" destId="{FB4125DB-555D-4998-8DAF-3ABC57EEFEFE}" srcOrd="0" destOrd="0" presId="urn:microsoft.com/office/officeart/2005/8/layout/cycle8"/>
    <dgm:cxn modelId="{5D900A26-1BA2-44E1-89B6-1103B8B6D640}" srcId="{2E61453C-0D6A-47E6-AE7D-3EFD9E81996F}" destId="{8142FF2F-BAD7-4E12-89C6-0CA22EB70B0E}" srcOrd="2" destOrd="0" parTransId="{B62FD219-8324-43A1-B787-3615EA02631F}" sibTransId="{023E7471-0790-4D58-B10F-2B8927CFE3C2}"/>
    <dgm:cxn modelId="{EED58335-BD75-4B73-998C-1B059AEE453D}" type="presOf" srcId="{093A6326-EBF4-47D7-BFD9-FD48B0A56D78}" destId="{2F7973F6-4AAC-4589-AEA7-BC73702B5C97}" srcOrd="0" destOrd="0" presId="urn:microsoft.com/office/officeart/2005/8/layout/cycle8"/>
    <dgm:cxn modelId="{17F4C435-9EF2-4E20-A6AB-3695BA8708AE}" srcId="{2E61453C-0D6A-47E6-AE7D-3EFD9E81996F}" destId="{A8DE8BF7-E045-4514-BC1D-897F39A953D3}" srcOrd="5" destOrd="0" parTransId="{2A9763DC-14C9-4788-B2B9-00FBA51E0DEF}" sibTransId="{161CE819-B43A-4E2A-A655-F779CEE78467}"/>
    <dgm:cxn modelId="{C8E21B65-B51C-4EC1-A58A-9AC83378F4FE}" srcId="{2E61453C-0D6A-47E6-AE7D-3EFD9E81996F}" destId="{3D0812AE-C744-4F0A-AEF5-0FA8713C97E5}" srcOrd="0" destOrd="0" parTransId="{EEE56EB8-8BEB-4E83-AD68-CAE63E86BB0F}" sibTransId="{F58DEEBB-F721-44DC-901E-90C64298FCD4}"/>
    <dgm:cxn modelId="{6354B276-1B17-4DFC-B102-7D1E093ED230}" srcId="{2E61453C-0D6A-47E6-AE7D-3EFD9E81996F}" destId="{DE04913B-1BDB-48D1-AA77-3AD80A71853B}" srcOrd="3" destOrd="0" parTransId="{5241A093-4214-42F2-A81A-2D4BE771ABCF}" sibTransId="{8211789D-9F3F-4156-892C-166155993F10}"/>
    <dgm:cxn modelId="{33ACFE7D-7DCE-4D12-8CE7-803DABC5430A}" type="presOf" srcId="{DE04913B-1BDB-48D1-AA77-3AD80A71853B}" destId="{3574AD53-66F9-4F9A-90EB-12D4AA630B98}" srcOrd="1" destOrd="0" presId="urn:microsoft.com/office/officeart/2005/8/layout/cycle8"/>
    <dgm:cxn modelId="{AD144B82-0D31-4DA4-A814-F212088E1FFD}" srcId="{2E61453C-0D6A-47E6-AE7D-3EFD9E81996F}" destId="{0ADAE161-5D17-4973-B48C-56971AC55D21}" srcOrd="1" destOrd="0" parTransId="{3EDB389B-FC64-47B7-868B-8C96F3DBBFB0}" sibTransId="{86C6F1AF-3CB8-41F1-B479-60A2214EF47D}"/>
    <dgm:cxn modelId="{90C8B285-CD82-4070-890F-33118600FD51}" type="presOf" srcId="{8142FF2F-BAD7-4E12-89C6-0CA22EB70B0E}" destId="{D4F722B7-3EF7-43C7-8E47-844456FDD4D1}" srcOrd="0" destOrd="0" presId="urn:microsoft.com/office/officeart/2005/8/layout/cycle8"/>
    <dgm:cxn modelId="{F0256698-28BC-4290-83BD-D60C6E00AB53}" type="presOf" srcId="{3D0812AE-C744-4F0A-AEF5-0FA8713C97E5}" destId="{020D4E04-32C3-4F1B-AEEC-361E7B8638AC}" srcOrd="0" destOrd="0" presId="urn:microsoft.com/office/officeart/2005/8/layout/cycle8"/>
    <dgm:cxn modelId="{FD9A61A6-F974-49AF-9CE0-9C81FF9E26F0}" srcId="{2E61453C-0D6A-47E6-AE7D-3EFD9E81996F}" destId="{093A6326-EBF4-47D7-BFD9-FD48B0A56D78}" srcOrd="4" destOrd="0" parTransId="{AF52F676-7BB8-4BF2-B8A1-BB1ADEF92138}" sibTransId="{66B651E4-CAF2-419F-9D8D-2D54B352D54F}"/>
    <dgm:cxn modelId="{46E00FAA-0510-49ED-959C-E921732DBA80}" type="presOf" srcId="{0ADAE161-5D17-4973-B48C-56971AC55D21}" destId="{F52D7C22-85E9-458E-9757-FB246C764994}" srcOrd="1" destOrd="0" presId="urn:microsoft.com/office/officeart/2005/8/layout/cycle8"/>
    <dgm:cxn modelId="{10A8B3B0-B090-48A4-BEA5-8C3DCD66FAAE}" type="presOf" srcId="{093A6326-EBF4-47D7-BFD9-FD48B0A56D78}" destId="{8C4A2A4B-48E9-449C-A0D6-742E27CC7F8C}" srcOrd="1" destOrd="0" presId="urn:microsoft.com/office/officeart/2005/8/layout/cycle8"/>
    <dgm:cxn modelId="{81B995B8-820D-445B-A3BA-F74314226F9A}" type="presOf" srcId="{3D0812AE-C744-4F0A-AEF5-0FA8713C97E5}" destId="{A1E68EA0-4FDD-40D5-BF38-B87BEBBE9208}" srcOrd="1" destOrd="0" presId="urn:microsoft.com/office/officeart/2005/8/layout/cycle8"/>
    <dgm:cxn modelId="{B54FBEEB-AE05-42C7-A40E-ABB2C0387D0C}" type="presOf" srcId="{8142FF2F-BAD7-4E12-89C6-0CA22EB70B0E}" destId="{DF0699B5-77BC-42BC-900F-24459C5557C6}" srcOrd="1" destOrd="0" presId="urn:microsoft.com/office/officeart/2005/8/layout/cycle8"/>
    <dgm:cxn modelId="{686F71ED-4FC9-4AA9-88BF-135899A5B8E7}" type="presOf" srcId="{A8DE8BF7-E045-4514-BC1D-897F39A953D3}" destId="{5D1508D4-1FD5-4626-9199-C668F1F8D609}" srcOrd="1" destOrd="0" presId="urn:microsoft.com/office/officeart/2005/8/layout/cycle8"/>
    <dgm:cxn modelId="{D267D9EE-96A4-4431-9D9D-D963085AAA17}" type="presOf" srcId="{0ADAE161-5D17-4973-B48C-56971AC55D21}" destId="{DCEF2B47-7CB4-462B-A0E5-B60E03870417}" srcOrd="0" destOrd="0" presId="urn:microsoft.com/office/officeart/2005/8/layout/cycle8"/>
    <dgm:cxn modelId="{2D4B29F4-1C76-492A-A96C-6C61E3F48363}" type="presOf" srcId="{2E61453C-0D6A-47E6-AE7D-3EFD9E81996F}" destId="{8E261F49-4137-4DE0-8D3A-2BCF117C0324}" srcOrd="0" destOrd="0" presId="urn:microsoft.com/office/officeart/2005/8/layout/cycle8"/>
    <dgm:cxn modelId="{73A50C73-5EEB-4072-BDEC-164FC4E209CD}" type="presParOf" srcId="{8E261F49-4137-4DE0-8D3A-2BCF117C0324}" destId="{020D4E04-32C3-4F1B-AEEC-361E7B8638AC}" srcOrd="0" destOrd="0" presId="urn:microsoft.com/office/officeart/2005/8/layout/cycle8"/>
    <dgm:cxn modelId="{65A91456-ED7D-483C-8FD9-9E0160251A23}" type="presParOf" srcId="{8E261F49-4137-4DE0-8D3A-2BCF117C0324}" destId="{F47DA359-D44E-4DD3-8C5C-114E4C064A86}" srcOrd="1" destOrd="0" presId="urn:microsoft.com/office/officeart/2005/8/layout/cycle8"/>
    <dgm:cxn modelId="{2693EA23-81D7-41BE-800B-07A7390603DD}" type="presParOf" srcId="{8E261F49-4137-4DE0-8D3A-2BCF117C0324}" destId="{3307DBA0-FF62-482A-858A-81D57336C81A}" srcOrd="2" destOrd="0" presId="urn:microsoft.com/office/officeart/2005/8/layout/cycle8"/>
    <dgm:cxn modelId="{C7C1B53F-EC45-4CB9-A292-2BC86570B7D4}" type="presParOf" srcId="{8E261F49-4137-4DE0-8D3A-2BCF117C0324}" destId="{A1E68EA0-4FDD-40D5-BF38-B87BEBBE9208}" srcOrd="3" destOrd="0" presId="urn:microsoft.com/office/officeart/2005/8/layout/cycle8"/>
    <dgm:cxn modelId="{A870925C-29DB-4F23-9813-D6F52E22775C}" type="presParOf" srcId="{8E261F49-4137-4DE0-8D3A-2BCF117C0324}" destId="{DCEF2B47-7CB4-462B-A0E5-B60E03870417}" srcOrd="4" destOrd="0" presId="urn:microsoft.com/office/officeart/2005/8/layout/cycle8"/>
    <dgm:cxn modelId="{C646BA7B-055B-419C-BEC8-0515AB3D6BCE}" type="presParOf" srcId="{8E261F49-4137-4DE0-8D3A-2BCF117C0324}" destId="{89364D32-5E6A-4BDA-9F1F-5874B077B5D3}" srcOrd="5" destOrd="0" presId="urn:microsoft.com/office/officeart/2005/8/layout/cycle8"/>
    <dgm:cxn modelId="{C7E5E9AF-AE7C-4D88-A1D5-E5AD68F81AF6}" type="presParOf" srcId="{8E261F49-4137-4DE0-8D3A-2BCF117C0324}" destId="{B45CBF41-C123-4F9B-A7E8-94B0165CCAF1}" srcOrd="6" destOrd="0" presId="urn:microsoft.com/office/officeart/2005/8/layout/cycle8"/>
    <dgm:cxn modelId="{0C600A32-0EF4-4897-B4C7-DFBDC0E26137}" type="presParOf" srcId="{8E261F49-4137-4DE0-8D3A-2BCF117C0324}" destId="{F52D7C22-85E9-458E-9757-FB246C764994}" srcOrd="7" destOrd="0" presId="urn:microsoft.com/office/officeart/2005/8/layout/cycle8"/>
    <dgm:cxn modelId="{D7E24F32-4420-48DF-AEC7-61BA9B5485C1}" type="presParOf" srcId="{8E261F49-4137-4DE0-8D3A-2BCF117C0324}" destId="{D4F722B7-3EF7-43C7-8E47-844456FDD4D1}" srcOrd="8" destOrd="0" presId="urn:microsoft.com/office/officeart/2005/8/layout/cycle8"/>
    <dgm:cxn modelId="{3BF04165-4E1A-418C-AC27-8C890D2A21F0}" type="presParOf" srcId="{8E261F49-4137-4DE0-8D3A-2BCF117C0324}" destId="{5587F323-BB76-41DA-BAF2-AA3057E9A59C}" srcOrd="9" destOrd="0" presId="urn:microsoft.com/office/officeart/2005/8/layout/cycle8"/>
    <dgm:cxn modelId="{30E090A4-E465-4C31-B0F2-100885D79E6A}" type="presParOf" srcId="{8E261F49-4137-4DE0-8D3A-2BCF117C0324}" destId="{A3324DE4-93F2-4883-86E6-05C47428F7E7}" srcOrd="10" destOrd="0" presId="urn:microsoft.com/office/officeart/2005/8/layout/cycle8"/>
    <dgm:cxn modelId="{D82B6063-CD63-486E-B4B7-7231C9A7235A}" type="presParOf" srcId="{8E261F49-4137-4DE0-8D3A-2BCF117C0324}" destId="{DF0699B5-77BC-42BC-900F-24459C5557C6}" srcOrd="11" destOrd="0" presId="urn:microsoft.com/office/officeart/2005/8/layout/cycle8"/>
    <dgm:cxn modelId="{F3F3B25B-46EA-4481-A2F3-23F7B6EDDE72}" type="presParOf" srcId="{8E261F49-4137-4DE0-8D3A-2BCF117C0324}" destId="{71A9B3C2-53DF-4939-B74D-9508BC09C94F}" srcOrd="12" destOrd="0" presId="urn:microsoft.com/office/officeart/2005/8/layout/cycle8"/>
    <dgm:cxn modelId="{3F332B98-A9D5-45A2-AD6E-E46A73B4338B}" type="presParOf" srcId="{8E261F49-4137-4DE0-8D3A-2BCF117C0324}" destId="{A7CCFF75-426B-474C-95A6-C1261D4FBE07}" srcOrd="13" destOrd="0" presId="urn:microsoft.com/office/officeart/2005/8/layout/cycle8"/>
    <dgm:cxn modelId="{F28E87ED-D732-42F2-A32B-81DD29B69266}" type="presParOf" srcId="{8E261F49-4137-4DE0-8D3A-2BCF117C0324}" destId="{AB24FC63-2CB7-4657-8C4A-0DE316B8D0F5}" srcOrd="14" destOrd="0" presId="urn:microsoft.com/office/officeart/2005/8/layout/cycle8"/>
    <dgm:cxn modelId="{FE6CEBAC-B706-4831-8DEC-8F523AA8C375}" type="presParOf" srcId="{8E261F49-4137-4DE0-8D3A-2BCF117C0324}" destId="{3574AD53-66F9-4F9A-90EB-12D4AA630B98}" srcOrd="15" destOrd="0" presId="urn:microsoft.com/office/officeart/2005/8/layout/cycle8"/>
    <dgm:cxn modelId="{85D3FAAB-27FC-4572-BEFA-6093AD22E086}" type="presParOf" srcId="{8E261F49-4137-4DE0-8D3A-2BCF117C0324}" destId="{2F7973F6-4AAC-4589-AEA7-BC73702B5C97}" srcOrd="16" destOrd="0" presId="urn:microsoft.com/office/officeart/2005/8/layout/cycle8"/>
    <dgm:cxn modelId="{B68368FF-39CE-45FD-AE2C-2CB2650582BE}" type="presParOf" srcId="{8E261F49-4137-4DE0-8D3A-2BCF117C0324}" destId="{853C5789-20E7-413C-98D6-2F398D81B0D1}" srcOrd="17" destOrd="0" presId="urn:microsoft.com/office/officeart/2005/8/layout/cycle8"/>
    <dgm:cxn modelId="{8DB2CDBF-CCA6-4986-891D-3146BF59A199}" type="presParOf" srcId="{8E261F49-4137-4DE0-8D3A-2BCF117C0324}" destId="{725FA487-7129-4944-A91C-7C992FB52689}" srcOrd="18" destOrd="0" presId="urn:microsoft.com/office/officeart/2005/8/layout/cycle8"/>
    <dgm:cxn modelId="{A9BF831E-5695-42C7-AB26-640766E7C2F9}" type="presParOf" srcId="{8E261F49-4137-4DE0-8D3A-2BCF117C0324}" destId="{8C4A2A4B-48E9-449C-A0D6-742E27CC7F8C}" srcOrd="19" destOrd="0" presId="urn:microsoft.com/office/officeart/2005/8/layout/cycle8"/>
    <dgm:cxn modelId="{3E1F6CE7-4847-4DA4-B831-F7CC43CD6519}" type="presParOf" srcId="{8E261F49-4137-4DE0-8D3A-2BCF117C0324}" destId="{FB4125DB-555D-4998-8DAF-3ABC57EEFEFE}" srcOrd="20" destOrd="0" presId="urn:microsoft.com/office/officeart/2005/8/layout/cycle8"/>
    <dgm:cxn modelId="{E524CF27-D0F8-4729-888F-5752C0E21350}" type="presParOf" srcId="{8E261F49-4137-4DE0-8D3A-2BCF117C0324}" destId="{83D4D3F1-7075-4F00-AADB-E829805DA59A}" srcOrd="21" destOrd="0" presId="urn:microsoft.com/office/officeart/2005/8/layout/cycle8"/>
    <dgm:cxn modelId="{E5A65C5A-9444-4164-AA3F-841468792B51}" type="presParOf" srcId="{8E261F49-4137-4DE0-8D3A-2BCF117C0324}" destId="{4179F4D9-3F4E-4279-ACF9-2FDA7CD4BEDD}" srcOrd="22" destOrd="0" presId="urn:microsoft.com/office/officeart/2005/8/layout/cycle8"/>
    <dgm:cxn modelId="{55C25DBC-0094-4433-88A9-1B639108AD83}" type="presParOf" srcId="{8E261F49-4137-4DE0-8D3A-2BCF117C0324}" destId="{5D1508D4-1FD5-4626-9199-C668F1F8D609}" srcOrd="23" destOrd="0" presId="urn:microsoft.com/office/officeart/2005/8/layout/cycle8"/>
    <dgm:cxn modelId="{87888270-B8FC-405B-9E3F-7BD7825B8D0E}" type="presParOf" srcId="{8E261F49-4137-4DE0-8D3A-2BCF117C0324}" destId="{379A1DAB-0D31-4F09-A0B9-210707EEE575}" srcOrd="24" destOrd="0" presId="urn:microsoft.com/office/officeart/2005/8/layout/cycle8"/>
    <dgm:cxn modelId="{5CB379B3-E03D-44E9-9191-F38202C80372}" type="presParOf" srcId="{8E261F49-4137-4DE0-8D3A-2BCF117C0324}" destId="{DDD00D44-C2CB-4EDB-AABA-06498A318527}" srcOrd="25" destOrd="0" presId="urn:microsoft.com/office/officeart/2005/8/layout/cycle8"/>
    <dgm:cxn modelId="{F602E497-2482-4ED1-B368-96D963A1B946}" type="presParOf" srcId="{8E261F49-4137-4DE0-8D3A-2BCF117C0324}" destId="{E9526EF9-DE76-475D-8A47-1C1850BDBACF}" srcOrd="26" destOrd="0" presId="urn:microsoft.com/office/officeart/2005/8/layout/cycle8"/>
    <dgm:cxn modelId="{4A76E810-F3E3-4497-AE44-C22B6548C58A}" type="presParOf" srcId="{8E261F49-4137-4DE0-8D3A-2BCF117C0324}" destId="{7686681A-82A2-42C1-A5F0-46D53724C04C}" srcOrd="27" destOrd="0" presId="urn:microsoft.com/office/officeart/2005/8/layout/cycle8"/>
    <dgm:cxn modelId="{F606FDDF-39F2-4DF6-94E6-8FF32D8279F6}" type="presParOf" srcId="{8E261F49-4137-4DE0-8D3A-2BCF117C0324}" destId="{4A459BC4-84CB-409B-91F9-499040BF7849}" srcOrd="28" destOrd="0" presId="urn:microsoft.com/office/officeart/2005/8/layout/cycle8"/>
    <dgm:cxn modelId="{7D20BE8A-3BDC-4D90-AC79-78ACBED52FA2}" type="presParOf" srcId="{8E261F49-4137-4DE0-8D3A-2BCF117C0324}" destId="{304FDA14-9DFA-4FCE-AF0A-F976CE2002C3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40F907-768C-4454-9971-54BD3644EF6D}" type="doc">
      <dgm:prSet loTypeId="urn:microsoft.com/office/officeart/2005/8/layout/cycle8" loCatId="cycle" qsTypeId="urn:microsoft.com/office/officeart/2005/8/quickstyle/3d1" qsCatId="3D" csTypeId="urn:microsoft.com/office/officeart/2005/8/colors/colorful4" csCatId="colorful" phldr="1"/>
      <dgm:spPr/>
    </dgm:pt>
    <dgm:pt modelId="{15355094-711D-48FD-9E51-7E9D32553BE9}">
      <dgm:prSet phldrT="[Κείμενο]" custT="1"/>
      <dgm:spPr/>
      <dgm:t>
        <a:bodyPr/>
        <a:lstStyle/>
        <a:p>
          <a:r>
            <a:rPr lang="el-GR" sz="1600" dirty="0"/>
            <a:t>Βιβλιογραφική ανασκόπηση ερευνών σχετικά με τη μεθοδολογία της εξ Αποστάσεως Εκπαίδευσης στη Γεωγραφία</a:t>
          </a:r>
        </a:p>
      </dgm:t>
    </dgm:pt>
    <dgm:pt modelId="{225490F0-FFA8-438B-87E2-6D9D24C9762F}" type="parTrans" cxnId="{3598F822-0086-42A8-9FBB-EB57D1E22D25}">
      <dgm:prSet/>
      <dgm:spPr/>
      <dgm:t>
        <a:bodyPr/>
        <a:lstStyle/>
        <a:p>
          <a:endParaRPr lang="el-GR"/>
        </a:p>
      </dgm:t>
    </dgm:pt>
    <dgm:pt modelId="{2EBAAC6C-CE5E-436C-8D7E-51FAB5BA56C3}" type="sibTrans" cxnId="{3598F822-0086-42A8-9FBB-EB57D1E22D25}">
      <dgm:prSet/>
      <dgm:spPr/>
      <dgm:t>
        <a:bodyPr/>
        <a:lstStyle/>
        <a:p>
          <a:endParaRPr lang="el-GR"/>
        </a:p>
      </dgm:t>
    </dgm:pt>
    <dgm:pt modelId="{069CEA13-2EFA-413A-A2AE-3B64627675F3}">
      <dgm:prSet phldrT="[Κείμενο]" custT="1"/>
      <dgm:spPr/>
      <dgm:t>
        <a:bodyPr/>
        <a:lstStyle/>
        <a:p>
          <a:r>
            <a:rPr lang="el-GR" sz="1800" dirty="0"/>
            <a:t>Η διδακτική της Γεωγραφίας</a:t>
          </a:r>
        </a:p>
      </dgm:t>
    </dgm:pt>
    <dgm:pt modelId="{2C48D205-3E15-4FF6-8A00-B250DB5B1BCB}" type="parTrans" cxnId="{CBDF23B1-CAFE-46FD-A9D9-2B407953E5A9}">
      <dgm:prSet/>
      <dgm:spPr/>
      <dgm:t>
        <a:bodyPr/>
        <a:lstStyle/>
        <a:p>
          <a:endParaRPr lang="el-GR"/>
        </a:p>
      </dgm:t>
    </dgm:pt>
    <dgm:pt modelId="{E6C5AAF2-7E39-4B91-BE07-1B593B276AC0}" type="sibTrans" cxnId="{CBDF23B1-CAFE-46FD-A9D9-2B407953E5A9}">
      <dgm:prSet/>
      <dgm:spPr/>
      <dgm:t>
        <a:bodyPr/>
        <a:lstStyle/>
        <a:p>
          <a:endParaRPr lang="el-GR"/>
        </a:p>
      </dgm:t>
    </dgm:pt>
    <dgm:pt modelId="{5D0AF207-03DF-4C95-B6F8-1CD43F0A9021}">
      <dgm:prSet phldrT="[Κείμενο]" custT="1"/>
      <dgm:spPr/>
      <dgm:t>
        <a:bodyPr/>
        <a:lstStyle/>
        <a:p>
          <a:r>
            <a:rPr lang="el-GR" sz="2000" dirty="0"/>
            <a:t>Η Γεωγραφία ως γνωστικό αντικείμενο</a:t>
          </a:r>
        </a:p>
      </dgm:t>
    </dgm:pt>
    <dgm:pt modelId="{BEF94EC6-4AB7-4A13-996E-35C37F45B164}" type="parTrans" cxnId="{B05FEF9E-806D-4661-8E77-171FEA1FB285}">
      <dgm:prSet/>
      <dgm:spPr/>
      <dgm:t>
        <a:bodyPr/>
        <a:lstStyle/>
        <a:p>
          <a:endParaRPr lang="el-GR"/>
        </a:p>
      </dgm:t>
    </dgm:pt>
    <dgm:pt modelId="{10FC2F1F-E17B-4AA8-B108-11D9E5ED385D}" type="sibTrans" cxnId="{B05FEF9E-806D-4661-8E77-171FEA1FB285}">
      <dgm:prSet/>
      <dgm:spPr/>
      <dgm:t>
        <a:bodyPr/>
        <a:lstStyle/>
        <a:p>
          <a:endParaRPr lang="el-GR"/>
        </a:p>
      </dgm:t>
    </dgm:pt>
    <dgm:pt modelId="{9B68ADB3-E0B3-4CDD-8E1A-A221B45A487C}" type="pres">
      <dgm:prSet presAssocID="{5040F907-768C-4454-9971-54BD3644EF6D}" presName="compositeShape" presStyleCnt="0">
        <dgm:presLayoutVars>
          <dgm:chMax val="7"/>
          <dgm:dir/>
          <dgm:resizeHandles val="exact"/>
        </dgm:presLayoutVars>
      </dgm:prSet>
      <dgm:spPr/>
    </dgm:pt>
    <dgm:pt modelId="{110B123D-A840-4639-8FF5-B40AD49D0AE7}" type="pres">
      <dgm:prSet presAssocID="{5040F907-768C-4454-9971-54BD3644EF6D}" presName="wedge1" presStyleLbl="node1" presStyleIdx="0" presStyleCnt="3" custLinFactNeighborX="306" custLinFactNeighborY="1282"/>
      <dgm:spPr/>
    </dgm:pt>
    <dgm:pt modelId="{B5A70037-56E0-41F5-ADB9-92441C156260}" type="pres">
      <dgm:prSet presAssocID="{5040F907-768C-4454-9971-54BD3644EF6D}" presName="dummy1a" presStyleCnt="0"/>
      <dgm:spPr/>
    </dgm:pt>
    <dgm:pt modelId="{CE345D14-3EBD-4DC7-A6B4-5357744E9B1F}" type="pres">
      <dgm:prSet presAssocID="{5040F907-768C-4454-9971-54BD3644EF6D}" presName="dummy1b" presStyleCnt="0"/>
      <dgm:spPr/>
    </dgm:pt>
    <dgm:pt modelId="{B26CCB6A-EE5D-44F3-8A30-BAD96F5436B0}" type="pres">
      <dgm:prSet presAssocID="{5040F907-768C-4454-9971-54BD3644EF6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32F79FA-DA95-4C8E-96C2-E0C4C31D98AA}" type="pres">
      <dgm:prSet presAssocID="{5040F907-768C-4454-9971-54BD3644EF6D}" presName="wedge2" presStyleLbl="node1" presStyleIdx="1" presStyleCnt="3"/>
      <dgm:spPr/>
    </dgm:pt>
    <dgm:pt modelId="{8CB4F20F-7BCE-4849-9790-81C4FDFDBA06}" type="pres">
      <dgm:prSet presAssocID="{5040F907-768C-4454-9971-54BD3644EF6D}" presName="dummy2a" presStyleCnt="0"/>
      <dgm:spPr/>
    </dgm:pt>
    <dgm:pt modelId="{D4E32CE8-3430-4C9A-940F-50A276FA3003}" type="pres">
      <dgm:prSet presAssocID="{5040F907-768C-4454-9971-54BD3644EF6D}" presName="dummy2b" presStyleCnt="0"/>
      <dgm:spPr/>
    </dgm:pt>
    <dgm:pt modelId="{BFC1CDA0-A927-40BE-986B-0F560B1635D5}" type="pres">
      <dgm:prSet presAssocID="{5040F907-768C-4454-9971-54BD3644EF6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0614A5BC-4EB9-4EAC-9A1A-5BDA503B873E}" type="pres">
      <dgm:prSet presAssocID="{5040F907-768C-4454-9971-54BD3644EF6D}" presName="wedge3" presStyleLbl="node1" presStyleIdx="2" presStyleCnt="3"/>
      <dgm:spPr/>
    </dgm:pt>
    <dgm:pt modelId="{6755481E-F6BE-467D-B3AC-C81178B81644}" type="pres">
      <dgm:prSet presAssocID="{5040F907-768C-4454-9971-54BD3644EF6D}" presName="dummy3a" presStyleCnt="0"/>
      <dgm:spPr/>
    </dgm:pt>
    <dgm:pt modelId="{01956F37-33C9-4603-9BE8-28E5FB9E2B93}" type="pres">
      <dgm:prSet presAssocID="{5040F907-768C-4454-9971-54BD3644EF6D}" presName="dummy3b" presStyleCnt="0"/>
      <dgm:spPr/>
    </dgm:pt>
    <dgm:pt modelId="{84C731F1-8076-4D42-BFE5-F299F52820F5}" type="pres">
      <dgm:prSet presAssocID="{5040F907-768C-4454-9971-54BD3644EF6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32E2FDCC-F0D4-41C6-8B6F-8241F44B1C49}" type="pres">
      <dgm:prSet presAssocID="{2EBAAC6C-CE5E-436C-8D7E-51FAB5BA56C3}" presName="arrowWedge1" presStyleLbl="fgSibTrans2D1" presStyleIdx="0" presStyleCnt="3"/>
      <dgm:spPr/>
    </dgm:pt>
    <dgm:pt modelId="{C72AC3CF-F4E8-4BFF-B6F3-A045BA3FD881}" type="pres">
      <dgm:prSet presAssocID="{E6C5AAF2-7E39-4B91-BE07-1B593B276AC0}" presName="arrowWedge2" presStyleLbl="fgSibTrans2D1" presStyleIdx="1" presStyleCnt="3"/>
      <dgm:spPr/>
    </dgm:pt>
    <dgm:pt modelId="{1FE4A577-80A9-4D39-9481-49023E5F1D0B}" type="pres">
      <dgm:prSet presAssocID="{10FC2F1F-E17B-4AA8-B108-11D9E5ED385D}" presName="arrowWedge3" presStyleLbl="fgSibTrans2D1" presStyleIdx="2" presStyleCnt="3"/>
      <dgm:spPr/>
    </dgm:pt>
  </dgm:ptLst>
  <dgm:cxnLst>
    <dgm:cxn modelId="{E93FC816-DCD9-45B7-A0CA-82E68EDF3D13}" type="presOf" srcId="{15355094-711D-48FD-9E51-7E9D32553BE9}" destId="{B26CCB6A-EE5D-44F3-8A30-BAD96F5436B0}" srcOrd="1" destOrd="0" presId="urn:microsoft.com/office/officeart/2005/8/layout/cycle8"/>
    <dgm:cxn modelId="{3598F822-0086-42A8-9FBB-EB57D1E22D25}" srcId="{5040F907-768C-4454-9971-54BD3644EF6D}" destId="{15355094-711D-48FD-9E51-7E9D32553BE9}" srcOrd="0" destOrd="0" parTransId="{225490F0-FFA8-438B-87E2-6D9D24C9762F}" sibTransId="{2EBAAC6C-CE5E-436C-8D7E-51FAB5BA56C3}"/>
    <dgm:cxn modelId="{827D1C2E-938E-400C-89A2-615971C17E67}" type="presOf" srcId="{069CEA13-2EFA-413A-A2AE-3B64627675F3}" destId="{BFC1CDA0-A927-40BE-986B-0F560B1635D5}" srcOrd="1" destOrd="0" presId="urn:microsoft.com/office/officeart/2005/8/layout/cycle8"/>
    <dgm:cxn modelId="{7E1CD045-E3EA-41C5-A1C8-24ED9FF4D6CC}" type="presOf" srcId="{5D0AF207-03DF-4C95-B6F8-1CD43F0A9021}" destId="{0614A5BC-4EB9-4EAC-9A1A-5BDA503B873E}" srcOrd="0" destOrd="0" presId="urn:microsoft.com/office/officeart/2005/8/layout/cycle8"/>
    <dgm:cxn modelId="{62CCA77E-9991-4A1A-A3CD-118D0BBEEF8A}" type="presOf" srcId="{5040F907-768C-4454-9971-54BD3644EF6D}" destId="{9B68ADB3-E0B3-4CDD-8E1A-A221B45A487C}" srcOrd="0" destOrd="0" presId="urn:microsoft.com/office/officeart/2005/8/layout/cycle8"/>
    <dgm:cxn modelId="{B05FEF9E-806D-4661-8E77-171FEA1FB285}" srcId="{5040F907-768C-4454-9971-54BD3644EF6D}" destId="{5D0AF207-03DF-4C95-B6F8-1CD43F0A9021}" srcOrd="2" destOrd="0" parTransId="{BEF94EC6-4AB7-4A13-996E-35C37F45B164}" sibTransId="{10FC2F1F-E17B-4AA8-B108-11D9E5ED385D}"/>
    <dgm:cxn modelId="{D1BEA4A5-6EB8-49B7-89A7-1DE194533A82}" type="presOf" srcId="{069CEA13-2EFA-413A-A2AE-3B64627675F3}" destId="{632F79FA-DA95-4C8E-96C2-E0C4C31D98AA}" srcOrd="0" destOrd="0" presId="urn:microsoft.com/office/officeart/2005/8/layout/cycle8"/>
    <dgm:cxn modelId="{CBDF23B1-CAFE-46FD-A9D9-2B407953E5A9}" srcId="{5040F907-768C-4454-9971-54BD3644EF6D}" destId="{069CEA13-2EFA-413A-A2AE-3B64627675F3}" srcOrd="1" destOrd="0" parTransId="{2C48D205-3E15-4FF6-8A00-B250DB5B1BCB}" sibTransId="{E6C5AAF2-7E39-4B91-BE07-1B593B276AC0}"/>
    <dgm:cxn modelId="{11494CD4-457F-4BB9-9E44-163FF31C6865}" type="presOf" srcId="{5D0AF207-03DF-4C95-B6F8-1CD43F0A9021}" destId="{84C731F1-8076-4D42-BFE5-F299F52820F5}" srcOrd="1" destOrd="0" presId="urn:microsoft.com/office/officeart/2005/8/layout/cycle8"/>
    <dgm:cxn modelId="{3F2616E0-3A90-4374-8FB3-232F7F2885AA}" type="presOf" srcId="{15355094-711D-48FD-9E51-7E9D32553BE9}" destId="{110B123D-A840-4639-8FF5-B40AD49D0AE7}" srcOrd="0" destOrd="0" presId="urn:microsoft.com/office/officeart/2005/8/layout/cycle8"/>
    <dgm:cxn modelId="{2881C378-6A23-43DB-A6EC-13188D4AD65D}" type="presParOf" srcId="{9B68ADB3-E0B3-4CDD-8E1A-A221B45A487C}" destId="{110B123D-A840-4639-8FF5-B40AD49D0AE7}" srcOrd="0" destOrd="0" presId="urn:microsoft.com/office/officeart/2005/8/layout/cycle8"/>
    <dgm:cxn modelId="{4C8A2F1F-0703-4137-AC51-9B54141BC3EF}" type="presParOf" srcId="{9B68ADB3-E0B3-4CDD-8E1A-A221B45A487C}" destId="{B5A70037-56E0-41F5-ADB9-92441C156260}" srcOrd="1" destOrd="0" presId="urn:microsoft.com/office/officeart/2005/8/layout/cycle8"/>
    <dgm:cxn modelId="{466571A4-3132-4BDF-9FED-D0DB557F2DDE}" type="presParOf" srcId="{9B68ADB3-E0B3-4CDD-8E1A-A221B45A487C}" destId="{CE345D14-3EBD-4DC7-A6B4-5357744E9B1F}" srcOrd="2" destOrd="0" presId="urn:microsoft.com/office/officeart/2005/8/layout/cycle8"/>
    <dgm:cxn modelId="{1755BF8E-092F-43FA-8D8C-0CA1F56E8D70}" type="presParOf" srcId="{9B68ADB3-E0B3-4CDD-8E1A-A221B45A487C}" destId="{B26CCB6A-EE5D-44F3-8A30-BAD96F5436B0}" srcOrd="3" destOrd="0" presId="urn:microsoft.com/office/officeart/2005/8/layout/cycle8"/>
    <dgm:cxn modelId="{CE561118-0B09-4842-9383-50D6496A1E82}" type="presParOf" srcId="{9B68ADB3-E0B3-4CDD-8E1A-A221B45A487C}" destId="{632F79FA-DA95-4C8E-96C2-E0C4C31D98AA}" srcOrd="4" destOrd="0" presId="urn:microsoft.com/office/officeart/2005/8/layout/cycle8"/>
    <dgm:cxn modelId="{7FD828E5-4D24-41E2-B5D9-53B05BEFC6A4}" type="presParOf" srcId="{9B68ADB3-E0B3-4CDD-8E1A-A221B45A487C}" destId="{8CB4F20F-7BCE-4849-9790-81C4FDFDBA06}" srcOrd="5" destOrd="0" presId="urn:microsoft.com/office/officeart/2005/8/layout/cycle8"/>
    <dgm:cxn modelId="{BA0371B2-BDB4-4AAE-BBFE-4D2D45C69AEB}" type="presParOf" srcId="{9B68ADB3-E0B3-4CDD-8E1A-A221B45A487C}" destId="{D4E32CE8-3430-4C9A-940F-50A276FA3003}" srcOrd="6" destOrd="0" presId="urn:microsoft.com/office/officeart/2005/8/layout/cycle8"/>
    <dgm:cxn modelId="{B9BB8D51-F695-4D3D-AC36-CAFD0B53A497}" type="presParOf" srcId="{9B68ADB3-E0B3-4CDD-8E1A-A221B45A487C}" destId="{BFC1CDA0-A927-40BE-986B-0F560B1635D5}" srcOrd="7" destOrd="0" presId="urn:microsoft.com/office/officeart/2005/8/layout/cycle8"/>
    <dgm:cxn modelId="{2C0DB0DA-AA64-4BA9-A24A-767441ACAE50}" type="presParOf" srcId="{9B68ADB3-E0B3-4CDD-8E1A-A221B45A487C}" destId="{0614A5BC-4EB9-4EAC-9A1A-5BDA503B873E}" srcOrd="8" destOrd="0" presId="urn:microsoft.com/office/officeart/2005/8/layout/cycle8"/>
    <dgm:cxn modelId="{1A0D442C-9E3E-463B-AAC2-7DEA94FF8660}" type="presParOf" srcId="{9B68ADB3-E0B3-4CDD-8E1A-A221B45A487C}" destId="{6755481E-F6BE-467D-B3AC-C81178B81644}" srcOrd="9" destOrd="0" presId="urn:microsoft.com/office/officeart/2005/8/layout/cycle8"/>
    <dgm:cxn modelId="{9DF5312F-21E1-4608-B338-3391DA2BE866}" type="presParOf" srcId="{9B68ADB3-E0B3-4CDD-8E1A-A221B45A487C}" destId="{01956F37-33C9-4603-9BE8-28E5FB9E2B93}" srcOrd="10" destOrd="0" presId="urn:microsoft.com/office/officeart/2005/8/layout/cycle8"/>
    <dgm:cxn modelId="{535F0080-4D69-4D46-8616-E6003793B783}" type="presParOf" srcId="{9B68ADB3-E0B3-4CDD-8E1A-A221B45A487C}" destId="{84C731F1-8076-4D42-BFE5-F299F52820F5}" srcOrd="11" destOrd="0" presId="urn:microsoft.com/office/officeart/2005/8/layout/cycle8"/>
    <dgm:cxn modelId="{B626C413-8EC0-43D7-9563-546E4AC7C565}" type="presParOf" srcId="{9B68ADB3-E0B3-4CDD-8E1A-A221B45A487C}" destId="{32E2FDCC-F0D4-41C6-8B6F-8241F44B1C49}" srcOrd="12" destOrd="0" presId="urn:microsoft.com/office/officeart/2005/8/layout/cycle8"/>
    <dgm:cxn modelId="{818B86A9-9542-44D1-B35A-63A9F5AACCB4}" type="presParOf" srcId="{9B68ADB3-E0B3-4CDD-8E1A-A221B45A487C}" destId="{C72AC3CF-F4E8-4BFF-B6F3-A045BA3FD881}" srcOrd="13" destOrd="0" presId="urn:microsoft.com/office/officeart/2005/8/layout/cycle8"/>
    <dgm:cxn modelId="{5F7DD1F8-8C1C-4D12-8013-41B1DFD905E3}" type="presParOf" srcId="{9B68ADB3-E0B3-4CDD-8E1A-A221B45A487C}" destId="{1FE4A577-80A9-4D39-9481-49023E5F1D0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A0B737-F343-428C-88BB-15389A81539F}" type="doc">
      <dgm:prSet loTypeId="urn:microsoft.com/office/officeart/2005/8/layout/list1" loCatId="list" qsTypeId="urn:microsoft.com/office/officeart/2005/8/quickstyle/3d2#2" qsCatId="3D" csTypeId="urn:microsoft.com/office/officeart/2005/8/colors/colorful1#2" csCatId="colorful" phldr="1"/>
      <dgm:spPr/>
      <dgm:t>
        <a:bodyPr/>
        <a:lstStyle/>
        <a:p>
          <a:endParaRPr lang="el-GR"/>
        </a:p>
      </dgm:t>
    </dgm:pt>
    <dgm:pt modelId="{ABB54E50-AE1A-44EC-96FD-F4A4CBE69FCA}">
      <dgm:prSet phldrT="[Κείμενο]"/>
      <dgm:spPr/>
      <dgm:t>
        <a:bodyPr/>
        <a:lstStyle/>
        <a:p>
          <a:r>
            <a:rPr lang="el-GR" dirty="0"/>
            <a:t>Εισαγωγή</a:t>
          </a:r>
        </a:p>
      </dgm:t>
    </dgm:pt>
    <dgm:pt modelId="{6011BE89-3B78-4F89-B3D4-2C30210E35C2}" type="parTrans" cxnId="{88EF4268-6515-4D18-8F44-975EC0867A28}">
      <dgm:prSet/>
      <dgm:spPr/>
      <dgm:t>
        <a:bodyPr/>
        <a:lstStyle/>
        <a:p>
          <a:endParaRPr lang="el-GR"/>
        </a:p>
      </dgm:t>
    </dgm:pt>
    <dgm:pt modelId="{86F9E44D-43A8-467A-951F-663E1F121975}" type="sibTrans" cxnId="{88EF4268-6515-4D18-8F44-975EC0867A28}">
      <dgm:prSet/>
      <dgm:spPr/>
      <dgm:t>
        <a:bodyPr/>
        <a:lstStyle/>
        <a:p>
          <a:endParaRPr lang="el-GR"/>
        </a:p>
      </dgm:t>
    </dgm:pt>
    <dgm:pt modelId="{EA69D892-448C-49D6-89DD-E0CD8A9C5BDB}">
      <dgm:prSet phldrT="[Κείμενο]"/>
      <dgm:spPr/>
      <dgm:t>
        <a:bodyPr/>
        <a:lstStyle/>
        <a:p>
          <a:r>
            <a:rPr lang="el-GR" dirty="0"/>
            <a:t>Το κύριο θεωρητικό μέρος κάθε διδακτικής ενότητας</a:t>
          </a:r>
        </a:p>
      </dgm:t>
    </dgm:pt>
    <dgm:pt modelId="{043AFB69-CDBA-44B0-8FCA-DCED458CB676}" type="parTrans" cxnId="{6F5E8488-FFDB-4488-B5DD-7E97704201F3}">
      <dgm:prSet/>
      <dgm:spPr/>
      <dgm:t>
        <a:bodyPr/>
        <a:lstStyle/>
        <a:p>
          <a:endParaRPr lang="el-GR"/>
        </a:p>
      </dgm:t>
    </dgm:pt>
    <dgm:pt modelId="{D8B2CF82-915B-4451-82D6-73AD1610FE43}" type="sibTrans" cxnId="{6F5E8488-FFDB-4488-B5DD-7E97704201F3}">
      <dgm:prSet/>
      <dgm:spPr/>
      <dgm:t>
        <a:bodyPr/>
        <a:lstStyle/>
        <a:p>
          <a:endParaRPr lang="el-GR"/>
        </a:p>
      </dgm:t>
    </dgm:pt>
    <dgm:pt modelId="{65B18772-BE6F-405D-B3F5-BA9E89AFF1A0}">
      <dgm:prSet phldrT="[Κείμενο]"/>
      <dgm:spPr/>
      <dgm:t>
        <a:bodyPr/>
        <a:lstStyle/>
        <a:p>
          <a:r>
            <a:rPr lang="el-GR" dirty="0"/>
            <a:t>Μια δραστηριότητα αξιολόγησης ατομική ή ομαδική </a:t>
          </a:r>
        </a:p>
      </dgm:t>
    </dgm:pt>
    <dgm:pt modelId="{E18B19F6-3ED5-4C5D-B8A1-3FD8A455D74F}" type="parTrans" cxnId="{B4D27311-5CE8-47F5-BB6E-275F4DFCD84A}">
      <dgm:prSet/>
      <dgm:spPr/>
      <dgm:t>
        <a:bodyPr/>
        <a:lstStyle/>
        <a:p>
          <a:endParaRPr lang="el-GR"/>
        </a:p>
      </dgm:t>
    </dgm:pt>
    <dgm:pt modelId="{8DEBEB6C-DBDF-4F60-B584-1944094A0B0D}" type="sibTrans" cxnId="{B4D27311-5CE8-47F5-BB6E-275F4DFCD84A}">
      <dgm:prSet/>
      <dgm:spPr/>
      <dgm:t>
        <a:bodyPr/>
        <a:lstStyle/>
        <a:p>
          <a:endParaRPr lang="el-GR"/>
        </a:p>
      </dgm:t>
    </dgm:pt>
    <dgm:pt modelId="{26CE15A5-E820-4AF9-9D92-AEC76C286D84}" type="pres">
      <dgm:prSet presAssocID="{75A0B737-F343-428C-88BB-15389A81539F}" presName="linear" presStyleCnt="0">
        <dgm:presLayoutVars>
          <dgm:dir/>
          <dgm:animLvl val="lvl"/>
          <dgm:resizeHandles val="exact"/>
        </dgm:presLayoutVars>
      </dgm:prSet>
      <dgm:spPr/>
    </dgm:pt>
    <dgm:pt modelId="{837F8B22-8E5F-4114-ACDC-4198B3B98942}" type="pres">
      <dgm:prSet presAssocID="{ABB54E50-AE1A-44EC-96FD-F4A4CBE69FCA}" presName="parentLin" presStyleCnt="0"/>
      <dgm:spPr/>
    </dgm:pt>
    <dgm:pt modelId="{83DCFB49-607D-4959-ABF4-C79B0A80AC46}" type="pres">
      <dgm:prSet presAssocID="{ABB54E50-AE1A-44EC-96FD-F4A4CBE69FCA}" presName="parentLeftMargin" presStyleLbl="node1" presStyleIdx="0" presStyleCnt="3"/>
      <dgm:spPr/>
    </dgm:pt>
    <dgm:pt modelId="{BAC2A9D6-89F5-4C36-868C-DD4D909A5707}" type="pres">
      <dgm:prSet presAssocID="{ABB54E50-AE1A-44EC-96FD-F4A4CBE69FC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298835-0C26-4366-B956-E819203FF8C4}" type="pres">
      <dgm:prSet presAssocID="{ABB54E50-AE1A-44EC-96FD-F4A4CBE69FCA}" presName="negativeSpace" presStyleCnt="0"/>
      <dgm:spPr/>
    </dgm:pt>
    <dgm:pt modelId="{DC002FEC-DB8A-443F-B84F-4DBE6FC08B16}" type="pres">
      <dgm:prSet presAssocID="{ABB54E50-AE1A-44EC-96FD-F4A4CBE69FCA}" presName="childText" presStyleLbl="conFgAcc1" presStyleIdx="0" presStyleCnt="3">
        <dgm:presLayoutVars>
          <dgm:bulletEnabled val="1"/>
        </dgm:presLayoutVars>
      </dgm:prSet>
      <dgm:spPr/>
    </dgm:pt>
    <dgm:pt modelId="{39DC5B07-191A-40DE-904F-B58F411B2098}" type="pres">
      <dgm:prSet presAssocID="{86F9E44D-43A8-467A-951F-663E1F121975}" presName="spaceBetweenRectangles" presStyleCnt="0"/>
      <dgm:spPr/>
    </dgm:pt>
    <dgm:pt modelId="{7E0D0A72-B7C3-4360-B6AA-2E5C082826B5}" type="pres">
      <dgm:prSet presAssocID="{EA69D892-448C-49D6-89DD-E0CD8A9C5BDB}" presName="parentLin" presStyleCnt="0"/>
      <dgm:spPr/>
    </dgm:pt>
    <dgm:pt modelId="{E94B4509-0B88-47D2-98DE-5440070EB5A9}" type="pres">
      <dgm:prSet presAssocID="{EA69D892-448C-49D6-89DD-E0CD8A9C5BDB}" presName="parentLeftMargin" presStyleLbl="node1" presStyleIdx="0" presStyleCnt="3"/>
      <dgm:spPr/>
    </dgm:pt>
    <dgm:pt modelId="{8EAE38ED-22EB-4A1E-859E-88E036D7F19F}" type="pres">
      <dgm:prSet presAssocID="{EA69D892-448C-49D6-89DD-E0CD8A9C5BD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7924D67-09A7-4A6F-855C-A4C13F838C0F}" type="pres">
      <dgm:prSet presAssocID="{EA69D892-448C-49D6-89DD-E0CD8A9C5BDB}" presName="negativeSpace" presStyleCnt="0"/>
      <dgm:spPr/>
    </dgm:pt>
    <dgm:pt modelId="{45CD43B0-34BE-474B-8A53-95788C36DB81}" type="pres">
      <dgm:prSet presAssocID="{EA69D892-448C-49D6-89DD-E0CD8A9C5BDB}" presName="childText" presStyleLbl="conFgAcc1" presStyleIdx="1" presStyleCnt="3">
        <dgm:presLayoutVars>
          <dgm:bulletEnabled val="1"/>
        </dgm:presLayoutVars>
      </dgm:prSet>
      <dgm:spPr/>
    </dgm:pt>
    <dgm:pt modelId="{A82F1637-3DB4-4706-A3D6-3461875E00C9}" type="pres">
      <dgm:prSet presAssocID="{D8B2CF82-915B-4451-82D6-73AD1610FE43}" presName="spaceBetweenRectangles" presStyleCnt="0"/>
      <dgm:spPr/>
    </dgm:pt>
    <dgm:pt modelId="{A1A1A3E1-F50C-4470-9CC4-442F4B351D63}" type="pres">
      <dgm:prSet presAssocID="{65B18772-BE6F-405D-B3F5-BA9E89AFF1A0}" presName="parentLin" presStyleCnt="0"/>
      <dgm:spPr/>
    </dgm:pt>
    <dgm:pt modelId="{6CAC296A-E007-49C6-9312-242C16249973}" type="pres">
      <dgm:prSet presAssocID="{65B18772-BE6F-405D-B3F5-BA9E89AFF1A0}" presName="parentLeftMargin" presStyleLbl="node1" presStyleIdx="1" presStyleCnt="3"/>
      <dgm:spPr/>
    </dgm:pt>
    <dgm:pt modelId="{54CF5A68-A4B1-499E-B0EF-6C33F6CF22CA}" type="pres">
      <dgm:prSet presAssocID="{65B18772-BE6F-405D-B3F5-BA9E89AFF1A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44B7DD4-AFB9-47B0-9AA9-2A1B61B7F68F}" type="pres">
      <dgm:prSet presAssocID="{65B18772-BE6F-405D-B3F5-BA9E89AFF1A0}" presName="negativeSpace" presStyleCnt="0"/>
      <dgm:spPr/>
    </dgm:pt>
    <dgm:pt modelId="{CFEBF596-7733-4908-8B38-1BAC7F23C715}" type="pres">
      <dgm:prSet presAssocID="{65B18772-BE6F-405D-B3F5-BA9E89AFF1A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23F1500-D750-4492-9EA6-F703BC250A23}" type="presOf" srcId="{ABB54E50-AE1A-44EC-96FD-F4A4CBE69FCA}" destId="{83DCFB49-607D-4959-ABF4-C79B0A80AC46}" srcOrd="0" destOrd="0" presId="urn:microsoft.com/office/officeart/2005/8/layout/list1"/>
    <dgm:cxn modelId="{C5349F05-8702-4146-941A-3DC488818A30}" type="presOf" srcId="{ABB54E50-AE1A-44EC-96FD-F4A4CBE69FCA}" destId="{BAC2A9D6-89F5-4C36-868C-DD4D909A5707}" srcOrd="1" destOrd="0" presId="urn:microsoft.com/office/officeart/2005/8/layout/list1"/>
    <dgm:cxn modelId="{B4D27311-5CE8-47F5-BB6E-275F4DFCD84A}" srcId="{75A0B737-F343-428C-88BB-15389A81539F}" destId="{65B18772-BE6F-405D-B3F5-BA9E89AFF1A0}" srcOrd="2" destOrd="0" parTransId="{E18B19F6-3ED5-4C5D-B8A1-3FD8A455D74F}" sibTransId="{8DEBEB6C-DBDF-4F60-B584-1944094A0B0D}"/>
    <dgm:cxn modelId="{BE97AA39-3E06-4A6B-9488-3FF133CC1174}" type="presOf" srcId="{75A0B737-F343-428C-88BB-15389A81539F}" destId="{26CE15A5-E820-4AF9-9D92-AEC76C286D84}" srcOrd="0" destOrd="0" presId="urn:microsoft.com/office/officeart/2005/8/layout/list1"/>
    <dgm:cxn modelId="{E814CF5E-CEA9-4900-8170-77EEB9EC867F}" type="presOf" srcId="{EA69D892-448C-49D6-89DD-E0CD8A9C5BDB}" destId="{E94B4509-0B88-47D2-98DE-5440070EB5A9}" srcOrd="0" destOrd="0" presId="urn:microsoft.com/office/officeart/2005/8/layout/list1"/>
    <dgm:cxn modelId="{88EF4268-6515-4D18-8F44-975EC0867A28}" srcId="{75A0B737-F343-428C-88BB-15389A81539F}" destId="{ABB54E50-AE1A-44EC-96FD-F4A4CBE69FCA}" srcOrd="0" destOrd="0" parTransId="{6011BE89-3B78-4F89-B3D4-2C30210E35C2}" sibTransId="{86F9E44D-43A8-467A-951F-663E1F121975}"/>
    <dgm:cxn modelId="{6F5E8488-FFDB-4488-B5DD-7E97704201F3}" srcId="{75A0B737-F343-428C-88BB-15389A81539F}" destId="{EA69D892-448C-49D6-89DD-E0CD8A9C5BDB}" srcOrd="1" destOrd="0" parTransId="{043AFB69-CDBA-44B0-8FCA-DCED458CB676}" sibTransId="{D8B2CF82-915B-4451-82D6-73AD1610FE43}"/>
    <dgm:cxn modelId="{41E031C7-CAA8-4430-A5B7-89FEC719628D}" type="presOf" srcId="{EA69D892-448C-49D6-89DD-E0CD8A9C5BDB}" destId="{8EAE38ED-22EB-4A1E-859E-88E036D7F19F}" srcOrd="1" destOrd="0" presId="urn:microsoft.com/office/officeart/2005/8/layout/list1"/>
    <dgm:cxn modelId="{00B331D4-E9BA-4113-908B-A7BC7D2AA555}" type="presOf" srcId="{65B18772-BE6F-405D-B3F5-BA9E89AFF1A0}" destId="{54CF5A68-A4B1-499E-B0EF-6C33F6CF22CA}" srcOrd="1" destOrd="0" presId="urn:microsoft.com/office/officeart/2005/8/layout/list1"/>
    <dgm:cxn modelId="{A65D00D8-4D1D-4FF3-9BFD-32E26EFD1C7B}" type="presOf" srcId="{65B18772-BE6F-405D-B3F5-BA9E89AFF1A0}" destId="{6CAC296A-E007-49C6-9312-242C16249973}" srcOrd="0" destOrd="0" presId="urn:microsoft.com/office/officeart/2005/8/layout/list1"/>
    <dgm:cxn modelId="{014BCEC0-251A-4032-B6C4-DCF6460C2227}" type="presParOf" srcId="{26CE15A5-E820-4AF9-9D92-AEC76C286D84}" destId="{837F8B22-8E5F-4114-ACDC-4198B3B98942}" srcOrd="0" destOrd="0" presId="urn:microsoft.com/office/officeart/2005/8/layout/list1"/>
    <dgm:cxn modelId="{FE68CB65-1A30-4F4C-A5D9-220B6834E6D1}" type="presParOf" srcId="{837F8B22-8E5F-4114-ACDC-4198B3B98942}" destId="{83DCFB49-607D-4959-ABF4-C79B0A80AC46}" srcOrd="0" destOrd="0" presId="urn:microsoft.com/office/officeart/2005/8/layout/list1"/>
    <dgm:cxn modelId="{3F58AB19-2337-4AFB-9E9A-AA58FD0BB255}" type="presParOf" srcId="{837F8B22-8E5F-4114-ACDC-4198B3B98942}" destId="{BAC2A9D6-89F5-4C36-868C-DD4D909A5707}" srcOrd="1" destOrd="0" presId="urn:microsoft.com/office/officeart/2005/8/layout/list1"/>
    <dgm:cxn modelId="{D3178A93-D74C-454E-B440-3BA4AC1E6062}" type="presParOf" srcId="{26CE15A5-E820-4AF9-9D92-AEC76C286D84}" destId="{59298835-0C26-4366-B956-E819203FF8C4}" srcOrd="1" destOrd="0" presId="urn:microsoft.com/office/officeart/2005/8/layout/list1"/>
    <dgm:cxn modelId="{8C254C6F-C158-454F-BC4F-33DF8DC6B1B2}" type="presParOf" srcId="{26CE15A5-E820-4AF9-9D92-AEC76C286D84}" destId="{DC002FEC-DB8A-443F-B84F-4DBE6FC08B16}" srcOrd="2" destOrd="0" presId="urn:microsoft.com/office/officeart/2005/8/layout/list1"/>
    <dgm:cxn modelId="{699A9EC3-453B-41EA-8A53-57177D618DB7}" type="presParOf" srcId="{26CE15A5-E820-4AF9-9D92-AEC76C286D84}" destId="{39DC5B07-191A-40DE-904F-B58F411B2098}" srcOrd="3" destOrd="0" presId="urn:microsoft.com/office/officeart/2005/8/layout/list1"/>
    <dgm:cxn modelId="{D04EC8A3-FA09-4146-88B8-E3F7172C106D}" type="presParOf" srcId="{26CE15A5-E820-4AF9-9D92-AEC76C286D84}" destId="{7E0D0A72-B7C3-4360-B6AA-2E5C082826B5}" srcOrd="4" destOrd="0" presId="urn:microsoft.com/office/officeart/2005/8/layout/list1"/>
    <dgm:cxn modelId="{F2D63DD3-FDF8-43BD-9447-285A8BE552B9}" type="presParOf" srcId="{7E0D0A72-B7C3-4360-B6AA-2E5C082826B5}" destId="{E94B4509-0B88-47D2-98DE-5440070EB5A9}" srcOrd="0" destOrd="0" presId="urn:microsoft.com/office/officeart/2005/8/layout/list1"/>
    <dgm:cxn modelId="{55A4F3ED-9C9A-403C-AECD-5B9C0072A916}" type="presParOf" srcId="{7E0D0A72-B7C3-4360-B6AA-2E5C082826B5}" destId="{8EAE38ED-22EB-4A1E-859E-88E036D7F19F}" srcOrd="1" destOrd="0" presId="urn:microsoft.com/office/officeart/2005/8/layout/list1"/>
    <dgm:cxn modelId="{2428EE45-E750-486D-9015-196CC71368D9}" type="presParOf" srcId="{26CE15A5-E820-4AF9-9D92-AEC76C286D84}" destId="{F7924D67-09A7-4A6F-855C-A4C13F838C0F}" srcOrd="5" destOrd="0" presId="urn:microsoft.com/office/officeart/2005/8/layout/list1"/>
    <dgm:cxn modelId="{4538AC83-4F70-434A-84B4-DB15A146B077}" type="presParOf" srcId="{26CE15A5-E820-4AF9-9D92-AEC76C286D84}" destId="{45CD43B0-34BE-474B-8A53-95788C36DB81}" srcOrd="6" destOrd="0" presId="urn:microsoft.com/office/officeart/2005/8/layout/list1"/>
    <dgm:cxn modelId="{FAD74C3D-06BC-4B9C-AC9C-15D728364774}" type="presParOf" srcId="{26CE15A5-E820-4AF9-9D92-AEC76C286D84}" destId="{A82F1637-3DB4-4706-A3D6-3461875E00C9}" srcOrd="7" destOrd="0" presId="urn:microsoft.com/office/officeart/2005/8/layout/list1"/>
    <dgm:cxn modelId="{57203FAE-0489-404D-A1ED-BE079C6E2267}" type="presParOf" srcId="{26CE15A5-E820-4AF9-9D92-AEC76C286D84}" destId="{A1A1A3E1-F50C-4470-9CC4-442F4B351D63}" srcOrd="8" destOrd="0" presId="urn:microsoft.com/office/officeart/2005/8/layout/list1"/>
    <dgm:cxn modelId="{65DCCF66-8D75-43ED-886E-CDF0DB3F52C6}" type="presParOf" srcId="{A1A1A3E1-F50C-4470-9CC4-442F4B351D63}" destId="{6CAC296A-E007-49C6-9312-242C16249973}" srcOrd="0" destOrd="0" presId="urn:microsoft.com/office/officeart/2005/8/layout/list1"/>
    <dgm:cxn modelId="{72550702-97CC-4774-8075-A207A8AF443E}" type="presParOf" srcId="{A1A1A3E1-F50C-4470-9CC4-442F4B351D63}" destId="{54CF5A68-A4B1-499E-B0EF-6C33F6CF22CA}" srcOrd="1" destOrd="0" presId="urn:microsoft.com/office/officeart/2005/8/layout/list1"/>
    <dgm:cxn modelId="{08A4DC73-57E7-44A0-8008-B1141B20D797}" type="presParOf" srcId="{26CE15A5-E820-4AF9-9D92-AEC76C286D84}" destId="{244B7DD4-AFB9-47B0-9AA9-2A1B61B7F68F}" srcOrd="9" destOrd="0" presId="urn:microsoft.com/office/officeart/2005/8/layout/list1"/>
    <dgm:cxn modelId="{9BB26580-41D7-401D-9D74-4411835964E1}" type="presParOf" srcId="{26CE15A5-E820-4AF9-9D92-AEC76C286D84}" destId="{CFEBF596-7733-4908-8B38-1BAC7F23C71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D09AF2-A3CC-41EE-8D15-49B202EEB736}" type="doc">
      <dgm:prSet loTypeId="urn:microsoft.com/office/officeart/2005/8/layout/list1" loCatId="list" qsTypeId="urn:microsoft.com/office/officeart/2005/8/quickstyle/3d2#3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6F998D96-6468-4E81-80A7-0CBD51203D6E}">
      <dgm:prSet phldrT="[Κείμενο]"/>
      <dgm:spPr/>
      <dgm:t>
        <a:bodyPr/>
        <a:lstStyle/>
        <a:p>
          <a:r>
            <a:rPr lang="el-GR" dirty="0"/>
            <a:t>Σκοπός</a:t>
          </a:r>
        </a:p>
      </dgm:t>
    </dgm:pt>
    <dgm:pt modelId="{1FEB4A49-CDF1-4176-BC81-DCE22F43A14C}" type="parTrans" cxnId="{CA08CBC5-E2C3-4561-ADA5-C687A690D212}">
      <dgm:prSet/>
      <dgm:spPr/>
      <dgm:t>
        <a:bodyPr/>
        <a:lstStyle/>
        <a:p>
          <a:endParaRPr lang="el-GR"/>
        </a:p>
      </dgm:t>
    </dgm:pt>
    <dgm:pt modelId="{EDB25649-B3FF-490D-80C7-BBBD8D946854}" type="sibTrans" cxnId="{CA08CBC5-E2C3-4561-ADA5-C687A690D212}">
      <dgm:prSet/>
      <dgm:spPr/>
      <dgm:t>
        <a:bodyPr/>
        <a:lstStyle/>
        <a:p>
          <a:endParaRPr lang="el-GR"/>
        </a:p>
      </dgm:t>
    </dgm:pt>
    <dgm:pt modelId="{60BBC479-90B9-4712-8498-2F4037E0BBF8}">
      <dgm:prSet phldrT="[Κείμενο]"/>
      <dgm:spPr/>
      <dgm:t>
        <a:bodyPr/>
        <a:lstStyle/>
        <a:p>
          <a:r>
            <a:rPr lang="el-GR" dirty="0"/>
            <a:t>Προσδοκώμενα μαθησιακά αποτελέσματα</a:t>
          </a:r>
        </a:p>
      </dgm:t>
    </dgm:pt>
    <dgm:pt modelId="{662C739A-13F1-43B5-9A4D-A99B75182EA5}" type="parTrans" cxnId="{6EDFA928-85A8-48EC-A2D9-A1F0D9C3EFF2}">
      <dgm:prSet/>
      <dgm:spPr/>
      <dgm:t>
        <a:bodyPr/>
        <a:lstStyle/>
        <a:p>
          <a:endParaRPr lang="el-GR"/>
        </a:p>
      </dgm:t>
    </dgm:pt>
    <dgm:pt modelId="{F764257E-EF77-4048-8D88-C6F646B88BBC}" type="sibTrans" cxnId="{6EDFA928-85A8-48EC-A2D9-A1F0D9C3EFF2}">
      <dgm:prSet/>
      <dgm:spPr/>
      <dgm:t>
        <a:bodyPr/>
        <a:lstStyle/>
        <a:p>
          <a:endParaRPr lang="el-GR"/>
        </a:p>
      </dgm:t>
    </dgm:pt>
    <dgm:pt modelId="{8BF8FB08-B224-41B2-B80B-D850AC558A5B}">
      <dgm:prSet phldrT="[Κείμενο]"/>
      <dgm:spPr/>
      <dgm:t>
        <a:bodyPr/>
        <a:lstStyle/>
        <a:p>
          <a:r>
            <a:rPr lang="el-GR" dirty="0"/>
            <a:t>Λέξεις κλειδιά</a:t>
          </a:r>
        </a:p>
      </dgm:t>
    </dgm:pt>
    <dgm:pt modelId="{F875348A-31A7-4C7F-A583-A7194EDACC17}" type="parTrans" cxnId="{09B913CB-72A0-4AA2-8BC1-20CEBE25EB99}">
      <dgm:prSet/>
      <dgm:spPr/>
      <dgm:t>
        <a:bodyPr/>
        <a:lstStyle/>
        <a:p>
          <a:endParaRPr lang="el-GR"/>
        </a:p>
      </dgm:t>
    </dgm:pt>
    <dgm:pt modelId="{9A096C24-187F-4E51-9111-22EADEBCCE4A}" type="sibTrans" cxnId="{09B913CB-72A0-4AA2-8BC1-20CEBE25EB99}">
      <dgm:prSet/>
      <dgm:spPr/>
      <dgm:t>
        <a:bodyPr/>
        <a:lstStyle/>
        <a:p>
          <a:endParaRPr lang="el-GR"/>
        </a:p>
      </dgm:t>
    </dgm:pt>
    <dgm:pt modelId="{CFA9AED2-5B18-470E-9F70-28D3BD68A35F}">
      <dgm:prSet/>
      <dgm:spPr/>
      <dgm:t>
        <a:bodyPr/>
        <a:lstStyle/>
        <a:p>
          <a:r>
            <a:rPr lang="el-GR"/>
            <a:t>Χρόνος μελέτης </a:t>
          </a:r>
        </a:p>
      </dgm:t>
    </dgm:pt>
    <dgm:pt modelId="{96759C42-E7E5-44DF-8905-B4D3BEFE74FB}" type="parTrans" cxnId="{EB76772A-A775-4A5D-A970-026CD4D7BC57}">
      <dgm:prSet/>
      <dgm:spPr/>
      <dgm:t>
        <a:bodyPr/>
        <a:lstStyle/>
        <a:p>
          <a:endParaRPr lang="el-GR"/>
        </a:p>
      </dgm:t>
    </dgm:pt>
    <dgm:pt modelId="{7825736D-901E-4079-BAE8-A1683DE2294A}" type="sibTrans" cxnId="{EB76772A-A775-4A5D-A970-026CD4D7BC57}">
      <dgm:prSet/>
      <dgm:spPr/>
      <dgm:t>
        <a:bodyPr/>
        <a:lstStyle/>
        <a:p>
          <a:endParaRPr lang="el-GR"/>
        </a:p>
      </dgm:t>
    </dgm:pt>
    <dgm:pt modelId="{AE2CE33E-D94C-4524-836A-42CB7783A207}" type="pres">
      <dgm:prSet presAssocID="{8AD09AF2-A3CC-41EE-8D15-49B202EEB736}" presName="linear" presStyleCnt="0">
        <dgm:presLayoutVars>
          <dgm:dir/>
          <dgm:animLvl val="lvl"/>
          <dgm:resizeHandles val="exact"/>
        </dgm:presLayoutVars>
      </dgm:prSet>
      <dgm:spPr/>
    </dgm:pt>
    <dgm:pt modelId="{CAC05B02-CB19-42F0-BDF1-7ED8DCF0B9AF}" type="pres">
      <dgm:prSet presAssocID="{6F998D96-6468-4E81-80A7-0CBD51203D6E}" presName="parentLin" presStyleCnt="0"/>
      <dgm:spPr/>
    </dgm:pt>
    <dgm:pt modelId="{F78D5010-5D3C-4509-9B7D-5C4815562470}" type="pres">
      <dgm:prSet presAssocID="{6F998D96-6468-4E81-80A7-0CBD51203D6E}" presName="parentLeftMargin" presStyleLbl="node1" presStyleIdx="0" presStyleCnt="4"/>
      <dgm:spPr/>
    </dgm:pt>
    <dgm:pt modelId="{22C9AF95-82AA-40E4-B911-7F127E303311}" type="pres">
      <dgm:prSet presAssocID="{6F998D96-6468-4E81-80A7-0CBD51203D6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2D00410-A2C3-4A17-9FDD-374E4A5A8268}" type="pres">
      <dgm:prSet presAssocID="{6F998D96-6468-4E81-80A7-0CBD51203D6E}" presName="negativeSpace" presStyleCnt="0"/>
      <dgm:spPr/>
    </dgm:pt>
    <dgm:pt modelId="{83C69BE1-47DF-4E91-8829-647C6080E884}" type="pres">
      <dgm:prSet presAssocID="{6F998D96-6468-4E81-80A7-0CBD51203D6E}" presName="childText" presStyleLbl="conFgAcc1" presStyleIdx="0" presStyleCnt="4">
        <dgm:presLayoutVars>
          <dgm:bulletEnabled val="1"/>
        </dgm:presLayoutVars>
      </dgm:prSet>
      <dgm:spPr/>
    </dgm:pt>
    <dgm:pt modelId="{F22F8C73-7155-4D52-918D-7B00E4A432F5}" type="pres">
      <dgm:prSet presAssocID="{EDB25649-B3FF-490D-80C7-BBBD8D946854}" presName="spaceBetweenRectangles" presStyleCnt="0"/>
      <dgm:spPr/>
    </dgm:pt>
    <dgm:pt modelId="{CF008825-0D7D-40F1-9125-3EE206E1EEC2}" type="pres">
      <dgm:prSet presAssocID="{60BBC479-90B9-4712-8498-2F4037E0BBF8}" presName="parentLin" presStyleCnt="0"/>
      <dgm:spPr/>
    </dgm:pt>
    <dgm:pt modelId="{60BE905C-B756-4277-A3B4-7414E77CD7FA}" type="pres">
      <dgm:prSet presAssocID="{60BBC479-90B9-4712-8498-2F4037E0BBF8}" presName="parentLeftMargin" presStyleLbl="node1" presStyleIdx="0" presStyleCnt="4"/>
      <dgm:spPr/>
    </dgm:pt>
    <dgm:pt modelId="{22856C28-20E0-4FC7-A971-A255B66ACB1D}" type="pres">
      <dgm:prSet presAssocID="{60BBC479-90B9-4712-8498-2F4037E0BBF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71C477F-931D-4ADC-B7D9-BF775D772EB4}" type="pres">
      <dgm:prSet presAssocID="{60BBC479-90B9-4712-8498-2F4037E0BBF8}" presName="negativeSpace" presStyleCnt="0"/>
      <dgm:spPr/>
    </dgm:pt>
    <dgm:pt modelId="{9AB02DBE-B193-42C0-8161-916D5F42F0B6}" type="pres">
      <dgm:prSet presAssocID="{60BBC479-90B9-4712-8498-2F4037E0BBF8}" presName="childText" presStyleLbl="conFgAcc1" presStyleIdx="1" presStyleCnt="4">
        <dgm:presLayoutVars>
          <dgm:bulletEnabled val="1"/>
        </dgm:presLayoutVars>
      </dgm:prSet>
      <dgm:spPr/>
    </dgm:pt>
    <dgm:pt modelId="{5EE10848-E693-40E6-BE77-ED6EDF3D9FF1}" type="pres">
      <dgm:prSet presAssocID="{F764257E-EF77-4048-8D88-C6F646B88BBC}" presName="spaceBetweenRectangles" presStyleCnt="0"/>
      <dgm:spPr/>
    </dgm:pt>
    <dgm:pt modelId="{88BE40ED-1985-44EA-AFC3-C62345289A60}" type="pres">
      <dgm:prSet presAssocID="{8BF8FB08-B224-41B2-B80B-D850AC558A5B}" presName="parentLin" presStyleCnt="0"/>
      <dgm:spPr/>
    </dgm:pt>
    <dgm:pt modelId="{383A727B-6164-4F7B-8FF2-A893E1B2B852}" type="pres">
      <dgm:prSet presAssocID="{8BF8FB08-B224-41B2-B80B-D850AC558A5B}" presName="parentLeftMargin" presStyleLbl="node1" presStyleIdx="1" presStyleCnt="4"/>
      <dgm:spPr/>
    </dgm:pt>
    <dgm:pt modelId="{A52B6E9D-0B7A-4D45-B1A5-0BA556B946CC}" type="pres">
      <dgm:prSet presAssocID="{8BF8FB08-B224-41B2-B80B-D850AC558A5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4DE6B66-E2B1-40E2-A935-D4AC6EC0E51E}" type="pres">
      <dgm:prSet presAssocID="{8BF8FB08-B224-41B2-B80B-D850AC558A5B}" presName="negativeSpace" presStyleCnt="0"/>
      <dgm:spPr/>
    </dgm:pt>
    <dgm:pt modelId="{619FE7C0-CABF-48B1-AFB6-B03843817AC6}" type="pres">
      <dgm:prSet presAssocID="{8BF8FB08-B224-41B2-B80B-D850AC558A5B}" presName="childText" presStyleLbl="conFgAcc1" presStyleIdx="2" presStyleCnt="4">
        <dgm:presLayoutVars>
          <dgm:bulletEnabled val="1"/>
        </dgm:presLayoutVars>
      </dgm:prSet>
      <dgm:spPr/>
    </dgm:pt>
    <dgm:pt modelId="{91BC4992-580A-4DFC-9694-BE8256A2AC7E}" type="pres">
      <dgm:prSet presAssocID="{9A096C24-187F-4E51-9111-22EADEBCCE4A}" presName="spaceBetweenRectangles" presStyleCnt="0"/>
      <dgm:spPr/>
    </dgm:pt>
    <dgm:pt modelId="{E6AC86A9-0FC1-4DA5-A402-4C4705106179}" type="pres">
      <dgm:prSet presAssocID="{CFA9AED2-5B18-470E-9F70-28D3BD68A35F}" presName="parentLin" presStyleCnt="0"/>
      <dgm:spPr/>
    </dgm:pt>
    <dgm:pt modelId="{5C08ABB1-9777-4268-8A0E-E495958834DF}" type="pres">
      <dgm:prSet presAssocID="{CFA9AED2-5B18-470E-9F70-28D3BD68A35F}" presName="parentLeftMargin" presStyleLbl="node1" presStyleIdx="2" presStyleCnt="4"/>
      <dgm:spPr/>
    </dgm:pt>
    <dgm:pt modelId="{8640BBCF-D82E-443D-8D73-D888E1334DAA}" type="pres">
      <dgm:prSet presAssocID="{CFA9AED2-5B18-470E-9F70-28D3BD68A35F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C184A8B-2EB8-4D54-BE17-8378E973EA8D}" type="pres">
      <dgm:prSet presAssocID="{CFA9AED2-5B18-470E-9F70-28D3BD68A35F}" presName="negativeSpace" presStyleCnt="0"/>
      <dgm:spPr/>
    </dgm:pt>
    <dgm:pt modelId="{0807DFF1-D7A4-481E-A9B6-5AF40A00D0A0}" type="pres">
      <dgm:prSet presAssocID="{CFA9AED2-5B18-470E-9F70-28D3BD68A35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F3C4D07-1C49-4AC7-B08F-5E6034BA60DF}" type="presOf" srcId="{8BF8FB08-B224-41B2-B80B-D850AC558A5B}" destId="{383A727B-6164-4F7B-8FF2-A893E1B2B852}" srcOrd="0" destOrd="0" presId="urn:microsoft.com/office/officeart/2005/8/layout/list1"/>
    <dgm:cxn modelId="{DC7B0708-8069-4CA2-B1C7-4CE9AE1D2B57}" type="presOf" srcId="{8AD09AF2-A3CC-41EE-8D15-49B202EEB736}" destId="{AE2CE33E-D94C-4524-836A-42CB7783A207}" srcOrd="0" destOrd="0" presId="urn:microsoft.com/office/officeart/2005/8/layout/list1"/>
    <dgm:cxn modelId="{591AC11B-3E32-4B19-A6E6-74C604D43489}" type="presOf" srcId="{60BBC479-90B9-4712-8498-2F4037E0BBF8}" destId="{60BE905C-B756-4277-A3B4-7414E77CD7FA}" srcOrd="0" destOrd="0" presId="urn:microsoft.com/office/officeart/2005/8/layout/list1"/>
    <dgm:cxn modelId="{6EDFA928-85A8-48EC-A2D9-A1F0D9C3EFF2}" srcId="{8AD09AF2-A3CC-41EE-8D15-49B202EEB736}" destId="{60BBC479-90B9-4712-8498-2F4037E0BBF8}" srcOrd="1" destOrd="0" parTransId="{662C739A-13F1-43B5-9A4D-A99B75182EA5}" sibTransId="{F764257E-EF77-4048-8D88-C6F646B88BBC}"/>
    <dgm:cxn modelId="{EB76772A-A775-4A5D-A970-026CD4D7BC57}" srcId="{8AD09AF2-A3CC-41EE-8D15-49B202EEB736}" destId="{CFA9AED2-5B18-470E-9F70-28D3BD68A35F}" srcOrd="3" destOrd="0" parTransId="{96759C42-E7E5-44DF-8905-B4D3BEFE74FB}" sibTransId="{7825736D-901E-4079-BAE8-A1683DE2294A}"/>
    <dgm:cxn modelId="{271C915F-DDF3-40E6-B04E-77028D4FCE1C}" type="presOf" srcId="{CFA9AED2-5B18-470E-9F70-28D3BD68A35F}" destId="{8640BBCF-D82E-443D-8D73-D888E1334DAA}" srcOrd="1" destOrd="0" presId="urn:microsoft.com/office/officeart/2005/8/layout/list1"/>
    <dgm:cxn modelId="{06266666-90D0-445F-AC75-B642D9E6336A}" type="presOf" srcId="{CFA9AED2-5B18-470E-9F70-28D3BD68A35F}" destId="{5C08ABB1-9777-4268-8A0E-E495958834DF}" srcOrd="0" destOrd="0" presId="urn:microsoft.com/office/officeart/2005/8/layout/list1"/>
    <dgm:cxn modelId="{16289873-0536-4CCB-BFE7-AA50952EF6AD}" type="presOf" srcId="{8BF8FB08-B224-41B2-B80B-D850AC558A5B}" destId="{A52B6E9D-0B7A-4D45-B1A5-0BA556B946CC}" srcOrd="1" destOrd="0" presId="urn:microsoft.com/office/officeart/2005/8/layout/list1"/>
    <dgm:cxn modelId="{F853A679-00B5-491A-92A1-28B5E09CDA16}" type="presOf" srcId="{6F998D96-6468-4E81-80A7-0CBD51203D6E}" destId="{F78D5010-5D3C-4509-9B7D-5C4815562470}" srcOrd="0" destOrd="0" presId="urn:microsoft.com/office/officeart/2005/8/layout/list1"/>
    <dgm:cxn modelId="{75CAC98E-3D26-477C-B6AA-2CBCC9768B28}" type="presOf" srcId="{60BBC479-90B9-4712-8498-2F4037E0BBF8}" destId="{22856C28-20E0-4FC7-A971-A255B66ACB1D}" srcOrd="1" destOrd="0" presId="urn:microsoft.com/office/officeart/2005/8/layout/list1"/>
    <dgm:cxn modelId="{877B3F9D-2A64-4E2D-955C-966AD7048005}" type="presOf" srcId="{6F998D96-6468-4E81-80A7-0CBD51203D6E}" destId="{22C9AF95-82AA-40E4-B911-7F127E303311}" srcOrd="1" destOrd="0" presId="urn:microsoft.com/office/officeart/2005/8/layout/list1"/>
    <dgm:cxn modelId="{CA08CBC5-E2C3-4561-ADA5-C687A690D212}" srcId="{8AD09AF2-A3CC-41EE-8D15-49B202EEB736}" destId="{6F998D96-6468-4E81-80A7-0CBD51203D6E}" srcOrd="0" destOrd="0" parTransId="{1FEB4A49-CDF1-4176-BC81-DCE22F43A14C}" sibTransId="{EDB25649-B3FF-490D-80C7-BBBD8D946854}"/>
    <dgm:cxn modelId="{09B913CB-72A0-4AA2-8BC1-20CEBE25EB99}" srcId="{8AD09AF2-A3CC-41EE-8D15-49B202EEB736}" destId="{8BF8FB08-B224-41B2-B80B-D850AC558A5B}" srcOrd="2" destOrd="0" parTransId="{F875348A-31A7-4C7F-A583-A7194EDACC17}" sibTransId="{9A096C24-187F-4E51-9111-22EADEBCCE4A}"/>
    <dgm:cxn modelId="{128E3DAC-14FE-4EE3-9C18-2FA3A2FE9F63}" type="presParOf" srcId="{AE2CE33E-D94C-4524-836A-42CB7783A207}" destId="{CAC05B02-CB19-42F0-BDF1-7ED8DCF0B9AF}" srcOrd="0" destOrd="0" presId="urn:microsoft.com/office/officeart/2005/8/layout/list1"/>
    <dgm:cxn modelId="{ABD411A6-7865-4ADE-9D02-6B21E99779EE}" type="presParOf" srcId="{CAC05B02-CB19-42F0-BDF1-7ED8DCF0B9AF}" destId="{F78D5010-5D3C-4509-9B7D-5C4815562470}" srcOrd="0" destOrd="0" presId="urn:microsoft.com/office/officeart/2005/8/layout/list1"/>
    <dgm:cxn modelId="{59CB3429-44C5-4312-8994-3417EF37C447}" type="presParOf" srcId="{CAC05B02-CB19-42F0-BDF1-7ED8DCF0B9AF}" destId="{22C9AF95-82AA-40E4-B911-7F127E303311}" srcOrd="1" destOrd="0" presId="urn:microsoft.com/office/officeart/2005/8/layout/list1"/>
    <dgm:cxn modelId="{A1C952A2-B4EE-47B8-B988-93CDF616E59D}" type="presParOf" srcId="{AE2CE33E-D94C-4524-836A-42CB7783A207}" destId="{72D00410-A2C3-4A17-9FDD-374E4A5A8268}" srcOrd="1" destOrd="0" presId="urn:microsoft.com/office/officeart/2005/8/layout/list1"/>
    <dgm:cxn modelId="{46C5DCCD-C7F2-47C7-BC6C-0459DF58BE05}" type="presParOf" srcId="{AE2CE33E-D94C-4524-836A-42CB7783A207}" destId="{83C69BE1-47DF-4E91-8829-647C6080E884}" srcOrd="2" destOrd="0" presId="urn:microsoft.com/office/officeart/2005/8/layout/list1"/>
    <dgm:cxn modelId="{7E387887-6204-440F-A1D7-AC6111D80059}" type="presParOf" srcId="{AE2CE33E-D94C-4524-836A-42CB7783A207}" destId="{F22F8C73-7155-4D52-918D-7B00E4A432F5}" srcOrd="3" destOrd="0" presId="urn:microsoft.com/office/officeart/2005/8/layout/list1"/>
    <dgm:cxn modelId="{27060595-61FE-4FA5-A317-ACC2D128D199}" type="presParOf" srcId="{AE2CE33E-D94C-4524-836A-42CB7783A207}" destId="{CF008825-0D7D-40F1-9125-3EE206E1EEC2}" srcOrd="4" destOrd="0" presId="urn:microsoft.com/office/officeart/2005/8/layout/list1"/>
    <dgm:cxn modelId="{4EB4DACD-9AB4-43A5-8016-3CC551021A57}" type="presParOf" srcId="{CF008825-0D7D-40F1-9125-3EE206E1EEC2}" destId="{60BE905C-B756-4277-A3B4-7414E77CD7FA}" srcOrd="0" destOrd="0" presId="urn:microsoft.com/office/officeart/2005/8/layout/list1"/>
    <dgm:cxn modelId="{8CFDD736-CE83-4B4F-8B9C-5604544F8F9D}" type="presParOf" srcId="{CF008825-0D7D-40F1-9125-3EE206E1EEC2}" destId="{22856C28-20E0-4FC7-A971-A255B66ACB1D}" srcOrd="1" destOrd="0" presId="urn:microsoft.com/office/officeart/2005/8/layout/list1"/>
    <dgm:cxn modelId="{B84B6386-A6E5-41DD-9BDD-3A09D5DE886D}" type="presParOf" srcId="{AE2CE33E-D94C-4524-836A-42CB7783A207}" destId="{E71C477F-931D-4ADC-B7D9-BF775D772EB4}" srcOrd="5" destOrd="0" presId="urn:microsoft.com/office/officeart/2005/8/layout/list1"/>
    <dgm:cxn modelId="{22F3CB34-C22C-4103-AEE4-9A7B203907D6}" type="presParOf" srcId="{AE2CE33E-D94C-4524-836A-42CB7783A207}" destId="{9AB02DBE-B193-42C0-8161-916D5F42F0B6}" srcOrd="6" destOrd="0" presId="urn:microsoft.com/office/officeart/2005/8/layout/list1"/>
    <dgm:cxn modelId="{6BEE5B41-FC7D-4A78-9BB7-03127F6D05E7}" type="presParOf" srcId="{AE2CE33E-D94C-4524-836A-42CB7783A207}" destId="{5EE10848-E693-40E6-BE77-ED6EDF3D9FF1}" srcOrd="7" destOrd="0" presId="urn:microsoft.com/office/officeart/2005/8/layout/list1"/>
    <dgm:cxn modelId="{5006BC54-F605-49FE-BEE6-FE16085DEA52}" type="presParOf" srcId="{AE2CE33E-D94C-4524-836A-42CB7783A207}" destId="{88BE40ED-1985-44EA-AFC3-C62345289A60}" srcOrd="8" destOrd="0" presId="urn:microsoft.com/office/officeart/2005/8/layout/list1"/>
    <dgm:cxn modelId="{3BAC909F-BF5B-48A5-8425-D01DE1AF899B}" type="presParOf" srcId="{88BE40ED-1985-44EA-AFC3-C62345289A60}" destId="{383A727B-6164-4F7B-8FF2-A893E1B2B852}" srcOrd="0" destOrd="0" presId="urn:microsoft.com/office/officeart/2005/8/layout/list1"/>
    <dgm:cxn modelId="{78A9D85F-E578-452C-AACC-F5E126344F11}" type="presParOf" srcId="{88BE40ED-1985-44EA-AFC3-C62345289A60}" destId="{A52B6E9D-0B7A-4D45-B1A5-0BA556B946CC}" srcOrd="1" destOrd="0" presId="urn:microsoft.com/office/officeart/2005/8/layout/list1"/>
    <dgm:cxn modelId="{E30D0295-32CD-4B7C-ABE2-C3A9AC3D5642}" type="presParOf" srcId="{AE2CE33E-D94C-4524-836A-42CB7783A207}" destId="{A4DE6B66-E2B1-40E2-A935-D4AC6EC0E51E}" srcOrd="9" destOrd="0" presId="urn:microsoft.com/office/officeart/2005/8/layout/list1"/>
    <dgm:cxn modelId="{F4A520FE-5A0E-47C7-80EB-06DD98DDB401}" type="presParOf" srcId="{AE2CE33E-D94C-4524-836A-42CB7783A207}" destId="{619FE7C0-CABF-48B1-AFB6-B03843817AC6}" srcOrd="10" destOrd="0" presId="urn:microsoft.com/office/officeart/2005/8/layout/list1"/>
    <dgm:cxn modelId="{AAC011F3-10EE-499D-AC7C-87E4AC1D23E1}" type="presParOf" srcId="{AE2CE33E-D94C-4524-836A-42CB7783A207}" destId="{91BC4992-580A-4DFC-9694-BE8256A2AC7E}" srcOrd="11" destOrd="0" presId="urn:microsoft.com/office/officeart/2005/8/layout/list1"/>
    <dgm:cxn modelId="{49484CDB-2255-4981-8F05-E4F116370F35}" type="presParOf" srcId="{AE2CE33E-D94C-4524-836A-42CB7783A207}" destId="{E6AC86A9-0FC1-4DA5-A402-4C4705106179}" srcOrd="12" destOrd="0" presId="urn:microsoft.com/office/officeart/2005/8/layout/list1"/>
    <dgm:cxn modelId="{D8FBEDC3-9AC1-44A5-87E0-0859510F5739}" type="presParOf" srcId="{E6AC86A9-0FC1-4DA5-A402-4C4705106179}" destId="{5C08ABB1-9777-4268-8A0E-E495958834DF}" srcOrd="0" destOrd="0" presId="urn:microsoft.com/office/officeart/2005/8/layout/list1"/>
    <dgm:cxn modelId="{9AB37690-4DB1-48D6-B206-B599F1DDC3C0}" type="presParOf" srcId="{E6AC86A9-0FC1-4DA5-A402-4C4705106179}" destId="{8640BBCF-D82E-443D-8D73-D888E1334DAA}" srcOrd="1" destOrd="0" presId="urn:microsoft.com/office/officeart/2005/8/layout/list1"/>
    <dgm:cxn modelId="{E176C6A8-A168-4587-A6B6-D11C99AE4018}" type="presParOf" srcId="{AE2CE33E-D94C-4524-836A-42CB7783A207}" destId="{4C184A8B-2EB8-4D54-BE17-8378E973EA8D}" srcOrd="13" destOrd="0" presId="urn:microsoft.com/office/officeart/2005/8/layout/list1"/>
    <dgm:cxn modelId="{D559C703-4C95-4DF0-AE57-F8905840976C}" type="presParOf" srcId="{AE2CE33E-D94C-4524-836A-42CB7783A207}" destId="{0807DFF1-D7A4-481E-A9B6-5AF40A00D0A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30DCA-8F6B-48CE-A529-FA72FE754B45}">
      <dsp:nvSpPr>
        <dsp:cNvPr id="0" name=""/>
        <dsp:cNvSpPr/>
      </dsp:nvSpPr>
      <dsp:spPr>
        <a:xfrm>
          <a:off x="-367967" y="288123"/>
          <a:ext cx="3201475" cy="355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3659" bIns="0" numCol="1" spcCol="1270" anchor="t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Θεωρητικό πλαίσιο</a:t>
          </a:r>
        </a:p>
      </dsp:txBody>
      <dsp:txXfrm>
        <a:off x="-367967" y="288123"/>
        <a:ext cx="3201475" cy="355644"/>
      </dsp:txXfrm>
    </dsp:sp>
    <dsp:sp modelId="{BFAE2F5C-99A5-4684-8E80-ECF5C1BF57DD}">
      <dsp:nvSpPr>
        <dsp:cNvPr id="0" name=""/>
        <dsp:cNvSpPr/>
      </dsp:nvSpPr>
      <dsp:spPr>
        <a:xfrm>
          <a:off x="362094" y="859311"/>
          <a:ext cx="2300329" cy="2775807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3659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Εισαγωγή</a:t>
          </a:r>
          <a:br>
            <a:rPr lang="en-US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kern="1200" dirty="0">
            <a:solidFill>
              <a:schemeClr val="bg1"/>
            </a:solidFill>
            <a:latin typeface="Garamond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Εννοιολογικό πλαίσιο</a:t>
          </a:r>
          <a:br>
            <a:rPr lang="en-US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kern="1200" dirty="0">
            <a:solidFill>
              <a:schemeClr val="bg1"/>
            </a:solidFill>
            <a:latin typeface="Garamond" pitchFamily="18" charset="0"/>
            <a:ea typeface="Raleway Thin"/>
            <a:cs typeface="Raleway Thin"/>
            <a:sym typeface="Raleway Thin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Βιβλιογραφική Επισκόπηση ερευνών</a:t>
          </a:r>
        </a:p>
      </dsp:txBody>
      <dsp:txXfrm>
        <a:off x="362094" y="859311"/>
        <a:ext cx="2300329" cy="2775807"/>
      </dsp:txXfrm>
    </dsp:sp>
    <dsp:sp modelId="{58360E2E-6216-44F3-86AB-71E507FDC266}">
      <dsp:nvSpPr>
        <dsp:cNvPr id="0" name=""/>
        <dsp:cNvSpPr/>
      </dsp:nvSpPr>
      <dsp:spPr>
        <a:xfrm>
          <a:off x="7415" y="124810"/>
          <a:ext cx="711289" cy="711289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83235E-4C7D-43EF-AD61-FDABD8F9EF9F}">
      <dsp:nvSpPr>
        <dsp:cNvPr id="0" name=""/>
        <dsp:cNvSpPr/>
      </dsp:nvSpPr>
      <dsp:spPr>
        <a:xfrm>
          <a:off x="2681345" y="245858"/>
          <a:ext cx="3569293" cy="854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3659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0" kern="1200" dirty="0">
              <a:solidFill>
                <a:schemeClr val="tx1">
                  <a:lumMod val="75000"/>
                </a:schemeClr>
              </a:solidFill>
              <a:latin typeface="Garamond" pitchFamily="18" charset="0"/>
              <a:ea typeface="Boogaloo"/>
              <a:cs typeface="Boogaloo"/>
              <a:sym typeface="Boogaloo"/>
            </a:rPr>
            <a:t>Δημιουργία Εκπαιδευτικού Υλικού </a:t>
          </a:r>
          <a:endParaRPr lang="el-GR" sz="2400" b="0" kern="1200" dirty="0">
            <a:latin typeface="Garamond" pitchFamily="18" charset="0"/>
          </a:endParaRPr>
        </a:p>
      </dsp:txBody>
      <dsp:txXfrm>
        <a:off x="2681345" y="245858"/>
        <a:ext cx="3569293" cy="854958"/>
      </dsp:txXfrm>
    </dsp:sp>
    <dsp:sp modelId="{4AD63D4B-C98D-45C6-B6BE-EBF6E6DF3388}">
      <dsp:nvSpPr>
        <dsp:cNvPr id="0" name=""/>
        <dsp:cNvSpPr/>
      </dsp:nvSpPr>
      <dsp:spPr>
        <a:xfrm>
          <a:off x="3205407" y="879976"/>
          <a:ext cx="2437495" cy="2799658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667507"/>
                <a:satOff val="8922"/>
                <a:lumOff val="4314"/>
                <a:alphaOff val="0"/>
                <a:shade val="74000"/>
                <a:satMod val="130000"/>
                <a:lumMod val="90000"/>
              </a:schemeClr>
              <a:schemeClr val="accent4">
                <a:hueOff val="667507"/>
                <a:satOff val="8922"/>
                <a:lumOff val="431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3659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Μεθοδολογία Σχεδιασμού ΕΥ</a:t>
          </a:r>
          <a:br>
            <a:rPr lang="en-US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kern="1200" dirty="0">
            <a:solidFill>
              <a:schemeClr val="bg1"/>
            </a:solidFill>
            <a:latin typeface="Garamond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Εφαρμογές Ανάπτυξης ΕΥ </a:t>
          </a:r>
          <a:endParaRPr lang="el-GR" sz="2000" kern="1200" dirty="0">
            <a:solidFill>
              <a:schemeClr val="bg1"/>
            </a:solidFill>
            <a:latin typeface="Garamond" pitchFamily="18" charset="0"/>
          </a:endParaRPr>
        </a:p>
      </dsp:txBody>
      <dsp:txXfrm>
        <a:off x="3205407" y="879976"/>
        <a:ext cx="2437495" cy="2799658"/>
      </dsp:txXfrm>
    </dsp:sp>
    <dsp:sp modelId="{74D4FAA3-FB00-4E86-BCB0-28C0FB061001}">
      <dsp:nvSpPr>
        <dsp:cNvPr id="0" name=""/>
        <dsp:cNvSpPr/>
      </dsp:nvSpPr>
      <dsp:spPr>
        <a:xfrm>
          <a:off x="3707530" y="32634"/>
          <a:ext cx="711289" cy="711289"/>
        </a:xfrm>
        <a:prstGeom prst="rect">
          <a:avLst/>
        </a:prstGeom>
        <a:solidFill>
          <a:schemeClr val="accent4">
            <a:tint val="50000"/>
            <a:hueOff val="426665"/>
            <a:satOff val="16606"/>
            <a:lumOff val="2046"/>
            <a:alpha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6B1E5-4401-42B2-A1F2-0F6D32879EB8}">
      <dsp:nvSpPr>
        <dsp:cNvPr id="0" name=""/>
        <dsp:cNvSpPr/>
      </dsp:nvSpPr>
      <dsp:spPr>
        <a:xfrm>
          <a:off x="5989599" y="0"/>
          <a:ext cx="2830872" cy="1260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3659" bIns="0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0" kern="1200" dirty="0">
              <a:solidFill>
                <a:schemeClr val="dk1"/>
              </a:solidFill>
              <a:latin typeface="Garamond" pitchFamily="18" charset="0"/>
              <a:ea typeface="Boogaloo"/>
              <a:cs typeface="Boogaloo"/>
              <a:sym typeface="Boogaloo"/>
            </a:rPr>
            <a:t>Αποτίμηση Εκπαιδευτικού Υλικού </a:t>
          </a:r>
          <a:endParaRPr lang="el-GR" sz="2400" b="0" kern="1200" dirty="0">
            <a:latin typeface="Garamond" pitchFamily="18" charset="0"/>
          </a:endParaRPr>
        </a:p>
      </dsp:txBody>
      <dsp:txXfrm>
        <a:off x="5989599" y="0"/>
        <a:ext cx="2830872" cy="1260137"/>
      </dsp:txXfrm>
    </dsp:sp>
    <dsp:sp modelId="{CADC831A-BDC4-4B6A-9829-E553209FE5A6}">
      <dsp:nvSpPr>
        <dsp:cNvPr id="0" name=""/>
        <dsp:cNvSpPr/>
      </dsp:nvSpPr>
      <dsp:spPr>
        <a:xfrm>
          <a:off x="5902290" y="921419"/>
          <a:ext cx="2160753" cy="282082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1335015"/>
                <a:satOff val="17844"/>
                <a:lumOff val="8628"/>
                <a:alphaOff val="0"/>
                <a:shade val="74000"/>
                <a:satMod val="130000"/>
                <a:lumMod val="90000"/>
              </a:schemeClr>
              <a:schemeClr val="accent4">
                <a:hueOff val="1335015"/>
                <a:satOff val="17844"/>
                <a:lumOff val="8628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13659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Μεθοδολογία Έρευνας</a:t>
          </a:r>
          <a:br>
            <a:rPr lang="en-US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kern="1200" dirty="0">
            <a:solidFill>
              <a:schemeClr val="bg1"/>
            </a:solidFill>
            <a:latin typeface="Garamond" pitchFamily="18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Παρουσίαση Αποτελεσμάτων</a:t>
          </a:r>
          <a:br>
            <a:rPr lang="en-US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</a:br>
          <a:endParaRPr lang="el-GR" sz="2000" kern="1200" dirty="0">
            <a:solidFill>
              <a:schemeClr val="bg1"/>
            </a:solidFill>
            <a:latin typeface="Garamond" pitchFamily="18" charset="0"/>
            <a:ea typeface="Raleway Thin"/>
            <a:cs typeface="Raleway Thin"/>
            <a:sym typeface="Raleway Thin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>
              <a:solidFill>
                <a:schemeClr val="bg1"/>
              </a:solidFill>
              <a:latin typeface="Garamond" pitchFamily="18" charset="0"/>
              <a:ea typeface="Raleway Thin"/>
              <a:cs typeface="Raleway Thin"/>
              <a:sym typeface="Raleway Thin"/>
            </a:rPr>
            <a:t>Συμπεράσματα-Συζήτηση  </a:t>
          </a:r>
        </a:p>
      </dsp:txBody>
      <dsp:txXfrm>
        <a:off x="5902290" y="921419"/>
        <a:ext cx="2160753" cy="2820820"/>
      </dsp:txXfrm>
    </dsp:sp>
    <dsp:sp modelId="{93141467-568E-40D6-A3F6-E0AB2F159979}">
      <dsp:nvSpPr>
        <dsp:cNvPr id="0" name=""/>
        <dsp:cNvSpPr/>
      </dsp:nvSpPr>
      <dsp:spPr>
        <a:xfrm>
          <a:off x="6972429" y="0"/>
          <a:ext cx="711289" cy="711289"/>
        </a:xfrm>
        <a:prstGeom prst="rect">
          <a:avLst/>
        </a:prstGeom>
        <a:solidFill>
          <a:schemeClr val="accent4">
            <a:tint val="50000"/>
            <a:hueOff val="853330"/>
            <a:satOff val="33212"/>
            <a:lumOff val="4092"/>
            <a:alpha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0D4E04-32C3-4F1B-AEEC-361E7B8638AC}">
      <dsp:nvSpPr>
        <dsp:cNvPr id="0" name=""/>
        <dsp:cNvSpPr/>
      </dsp:nvSpPr>
      <dsp:spPr>
        <a:xfrm>
          <a:off x="802889" y="365766"/>
          <a:ext cx="5141371" cy="5141371"/>
        </a:xfrm>
        <a:prstGeom prst="pie">
          <a:avLst>
            <a:gd name="adj1" fmla="val 16200000"/>
            <a:gd name="adj2" fmla="val 1980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Τα χαρακτηριστικά του εκπαιδευτικού υλικού</a:t>
          </a:r>
        </a:p>
      </dsp:txBody>
      <dsp:txXfrm>
        <a:off x="3495988" y="1022515"/>
        <a:ext cx="1346549" cy="1040515"/>
      </dsp:txXfrm>
    </dsp:sp>
    <dsp:sp modelId="{DCEF2B47-7CB4-462B-A0E5-B60E03870417}">
      <dsp:nvSpPr>
        <dsp:cNvPr id="0" name=""/>
        <dsp:cNvSpPr/>
      </dsp:nvSpPr>
      <dsp:spPr>
        <a:xfrm>
          <a:off x="864096" y="471654"/>
          <a:ext cx="5141371" cy="5141371"/>
        </a:xfrm>
        <a:prstGeom prst="pie">
          <a:avLst>
            <a:gd name="adj1" fmla="val 19800000"/>
            <a:gd name="adj2" fmla="val 1800000"/>
          </a:avLst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Βασικές αρχές σχεδιασμού εκπαιδευτικού υλικού με τη μεθοδολογία της εξ αποστάσεως εκπαίδευσης</a:t>
          </a:r>
        </a:p>
      </dsp:txBody>
      <dsp:txXfrm>
        <a:off x="4352883" y="2552685"/>
        <a:ext cx="1407756" cy="1009912"/>
      </dsp:txXfrm>
    </dsp:sp>
    <dsp:sp modelId="{D4F722B7-3EF7-43C7-8E47-844456FDD4D1}">
      <dsp:nvSpPr>
        <dsp:cNvPr id="0" name=""/>
        <dsp:cNvSpPr/>
      </dsp:nvSpPr>
      <dsp:spPr>
        <a:xfrm>
          <a:off x="802889" y="577542"/>
          <a:ext cx="5141371" cy="5141371"/>
        </a:xfrm>
        <a:prstGeom prst="pie">
          <a:avLst>
            <a:gd name="adj1" fmla="val 1800000"/>
            <a:gd name="adj2" fmla="val 5400000"/>
          </a:avLst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Ο ρόλος του εκπαιδευτικού υλικού στην </a:t>
          </a:r>
          <a:r>
            <a:rPr lang="el-GR" sz="1800" kern="1200" dirty="0" err="1"/>
            <a:t>εξΑΕ</a:t>
          </a:r>
          <a:endParaRPr lang="el-GR" sz="1800" kern="1200" dirty="0"/>
        </a:p>
      </dsp:txBody>
      <dsp:txXfrm>
        <a:off x="3495988" y="4052252"/>
        <a:ext cx="1346549" cy="1040515"/>
      </dsp:txXfrm>
    </dsp:sp>
    <dsp:sp modelId="{71A9B3C2-53DF-4939-B74D-9508BC09C94F}">
      <dsp:nvSpPr>
        <dsp:cNvPr id="0" name=""/>
        <dsp:cNvSpPr/>
      </dsp:nvSpPr>
      <dsp:spPr>
        <a:xfrm>
          <a:off x="680475" y="577542"/>
          <a:ext cx="5141371" cy="5141371"/>
        </a:xfrm>
        <a:prstGeom prst="pie">
          <a:avLst>
            <a:gd name="adj1" fmla="val 5400000"/>
            <a:gd name="adj2" fmla="val 900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Σχολική εξ Αποστάσεως Εκπαίδευση</a:t>
          </a:r>
        </a:p>
      </dsp:txBody>
      <dsp:txXfrm>
        <a:off x="1782198" y="4052252"/>
        <a:ext cx="1346549" cy="1040515"/>
      </dsp:txXfrm>
    </dsp:sp>
    <dsp:sp modelId="{2F7973F6-4AAC-4589-AEA7-BC73702B5C97}">
      <dsp:nvSpPr>
        <dsp:cNvPr id="0" name=""/>
        <dsp:cNvSpPr/>
      </dsp:nvSpPr>
      <dsp:spPr>
        <a:xfrm>
          <a:off x="619268" y="471654"/>
          <a:ext cx="5141371" cy="5141371"/>
        </a:xfrm>
        <a:prstGeom prst="pie">
          <a:avLst>
            <a:gd name="adj1" fmla="val 9000000"/>
            <a:gd name="adj2" fmla="val 12600000"/>
          </a:avLst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Μορφές της εξ αποστάσεως εκπαίδευσης με τη χρήση των Τ.Π.Ε </a:t>
          </a:r>
        </a:p>
      </dsp:txBody>
      <dsp:txXfrm>
        <a:off x="864096" y="2552685"/>
        <a:ext cx="1407756" cy="1009912"/>
      </dsp:txXfrm>
    </dsp:sp>
    <dsp:sp modelId="{FB4125DB-555D-4998-8DAF-3ABC57EEFEFE}">
      <dsp:nvSpPr>
        <dsp:cNvPr id="0" name=""/>
        <dsp:cNvSpPr/>
      </dsp:nvSpPr>
      <dsp:spPr>
        <a:xfrm>
          <a:off x="680475" y="365766"/>
          <a:ext cx="5141371" cy="5141371"/>
        </a:xfrm>
        <a:prstGeom prst="pie">
          <a:avLst>
            <a:gd name="adj1" fmla="val 12600000"/>
            <a:gd name="adj2" fmla="val 1620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Η έννοια της εξ αποστάσεως εκπαίδευσης</a:t>
          </a:r>
        </a:p>
      </dsp:txBody>
      <dsp:txXfrm>
        <a:off x="1782198" y="1022515"/>
        <a:ext cx="1346549" cy="1040515"/>
      </dsp:txXfrm>
    </dsp:sp>
    <dsp:sp modelId="{379A1DAB-0D31-4F09-A0B9-210707EEE575}">
      <dsp:nvSpPr>
        <dsp:cNvPr id="0" name=""/>
        <dsp:cNvSpPr/>
      </dsp:nvSpPr>
      <dsp:spPr>
        <a:xfrm>
          <a:off x="484426" y="47491"/>
          <a:ext cx="5777921" cy="5777921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D00D44-C2CB-4EDB-AABA-06498A318527}">
      <dsp:nvSpPr>
        <dsp:cNvPr id="0" name=""/>
        <dsp:cNvSpPr/>
      </dsp:nvSpPr>
      <dsp:spPr>
        <a:xfrm>
          <a:off x="545632" y="153379"/>
          <a:ext cx="5777921" cy="5777921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526EF9-DE76-475D-8A47-1C1850BDBACF}">
      <dsp:nvSpPr>
        <dsp:cNvPr id="0" name=""/>
        <dsp:cNvSpPr/>
      </dsp:nvSpPr>
      <dsp:spPr>
        <a:xfrm>
          <a:off x="484426" y="259266"/>
          <a:ext cx="5777921" cy="5777921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86681A-82A2-42C1-A5F0-46D53724C04C}">
      <dsp:nvSpPr>
        <dsp:cNvPr id="0" name=""/>
        <dsp:cNvSpPr/>
      </dsp:nvSpPr>
      <dsp:spPr>
        <a:xfrm>
          <a:off x="362387" y="259266"/>
          <a:ext cx="5777921" cy="5777921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459BC4-84CB-409B-91F9-499040BF7849}">
      <dsp:nvSpPr>
        <dsp:cNvPr id="0" name=""/>
        <dsp:cNvSpPr/>
      </dsp:nvSpPr>
      <dsp:spPr>
        <a:xfrm>
          <a:off x="301181" y="153379"/>
          <a:ext cx="5777921" cy="5777921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4FDA14-9DFA-4FCE-AF0A-F976CE2002C3}">
      <dsp:nvSpPr>
        <dsp:cNvPr id="0" name=""/>
        <dsp:cNvSpPr/>
      </dsp:nvSpPr>
      <dsp:spPr>
        <a:xfrm>
          <a:off x="362387" y="47491"/>
          <a:ext cx="5777921" cy="5777921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0B123D-A840-4639-8FF5-B40AD49D0AE7}">
      <dsp:nvSpPr>
        <dsp:cNvPr id="0" name=""/>
        <dsp:cNvSpPr/>
      </dsp:nvSpPr>
      <dsp:spPr>
        <a:xfrm>
          <a:off x="539360" y="445200"/>
          <a:ext cx="4536504" cy="4536504"/>
        </a:xfrm>
        <a:prstGeom prst="pie">
          <a:avLst>
            <a:gd name="adj1" fmla="val 16200000"/>
            <a:gd name="adj2" fmla="val 1800000"/>
          </a:avLst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Βιβλιογραφική ανασκόπηση ερευνών σχετικά με τη μεθοδολογία της εξ Αποστάσεως Εκπαίδευσης στη Γεωγραφία</a:t>
          </a:r>
        </a:p>
      </dsp:txBody>
      <dsp:txXfrm>
        <a:off x="2930205" y="1406507"/>
        <a:ext cx="1620180" cy="1350150"/>
      </dsp:txXfrm>
    </dsp:sp>
    <dsp:sp modelId="{632F79FA-DA95-4C8E-96C2-E0C4C31D98AA}">
      <dsp:nvSpPr>
        <dsp:cNvPr id="0" name=""/>
        <dsp:cNvSpPr/>
      </dsp:nvSpPr>
      <dsp:spPr>
        <a:xfrm>
          <a:off x="432047" y="549060"/>
          <a:ext cx="4536504" cy="4536504"/>
        </a:xfrm>
        <a:prstGeom prst="pie">
          <a:avLst>
            <a:gd name="adj1" fmla="val 1800000"/>
            <a:gd name="adj2" fmla="val 9000000"/>
          </a:avLst>
        </a:prstGeom>
        <a:blipFill>
          <a:blip xmlns:r="http://schemas.openxmlformats.org/officeDocument/2006/relationships" r:embed="rId1">
            <a:duotone>
              <a:schemeClr val="accent4">
                <a:hueOff val="667507"/>
                <a:satOff val="8922"/>
                <a:lumOff val="4314"/>
                <a:alphaOff val="0"/>
                <a:shade val="74000"/>
                <a:satMod val="130000"/>
                <a:lumMod val="90000"/>
              </a:schemeClr>
              <a:schemeClr val="accent4">
                <a:hueOff val="667507"/>
                <a:satOff val="8922"/>
                <a:lumOff val="431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Η διδακτική της Γεωγραφίας</a:t>
          </a:r>
        </a:p>
      </dsp:txBody>
      <dsp:txXfrm>
        <a:off x="1512167" y="3492387"/>
        <a:ext cx="2430270" cy="1188132"/>
      </dsp:txXfrm>
    </dsp:sp>
    <dsp:sp modelId="{0614A5BC-4EB9-4EAC-9A1A-5BDA503B873E}">
      <dsp:nvSpPr>
        <dsp:cNvPr id="0" name=""/>
        <dsp:cNvSpPr/>
      </dsp:nvSpPr>
      <dsp:spPr>
        <a:xfrm>
          <a:off x="338617" y="387042"/>
          <a:ext cx="4536504" cy="4536504"/>
        </a:xfrm>
        <a:prstGeom prst="pie">
          <a:avLst>
            <a:gd name="adj1" fmla="val 9000000"/>
            <a:gd name="adj2" fmla="val 16200000"/>
          </a:avLst>
        </a:prstGeom>
        <a:blipFill>
          <a:blip xmlns:r="http://schemas.openxmlformats.org/officeDocument/2006/relationships" r:embed="rId1">
            <a:duotone>
              <a:schemeClr val="accent4">
                <a:hueOff val="1335015"/>
                <a:satOff val="17844"/>
                <a:lumOff val="8628"/>
                <a:alphaOff val="0"/>
                <a:shade val="74000"/>
                <a:satMod val="130000"/>
                <a:lumMod val="90000"/>
              </a:schemeClr>
              <a:schemeClr val="accent4">
                <a:hueOff val="1335015"/>
                <a:satOff val="17844"/>
                <a:lumOff val="8628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Η Γεωγραφία ως γνωστικό αντικείμενο</a:t>
          </a:r>
        </a:p>
      </dsp:txBody>
      <dsp:txXfrm>
        <a:off x="864095" y="1348349"/>
        <a:ext cx="1620180" cy="1350150"/>
      </dsp:txXfrm>
    </dsp:sp>
    <dsp:sp modelId="{32E2FDCC-F0D4-41C6-8B6F-8241F44B1C49}">
      <dsp:nvSpPr>
        <dsp:cNvPr id="0" name=""/>
        <dsp:cNvSpPr/>
      </dsp:nvSpPr>
      <dsp:spPr>
        <a:xfrm>
          <a:off x="258903" y="164369"/>
          <a:ext cx="5098166" cy="509816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2AC3CF-F4E8-4BFF-B6F3-A045BA3FD881}">
      <dsp:nvSpPr>
        <dsp:cNvPr id="0" name=""/>
        <dsp:cNvSpPr/>
      </dsp:nvSpPr>
      <dsp:spPr>
        <a:xfrm>
          <a:off x="151216" y="267942"/>
          <a:ext cx="5098166" cy="509816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4">
                <a:hueOff val="667507"/>
                <a:satOff val="8922"/>
                <a:lumOff val="4314"/>
                <a:alphaOff val="0"/>
                <a:shade val="74000"/>
                <a:satMod val="130000"/>
                <a:lumMod val="90000"/>
              </a:schemeClr>
              <a:schemeClr val="accent4">
                <a:hueOff val="667507"/>
                <a:satOff val="8922"/>
                <a:lumOff val="431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E4A577-80A9-4D39-9481-49023E5F1D0B}">
      <dsp:nvSpPr>
        <dsp:cNvPr id="0" name=""/>
        <dsp:cNvSpPr/>
      </dsp:nvSpPr>
      <dsp:spPr>
        <a:xfrm>
          <a:off x="57411" y="106211"/>
          <a:ext cx="5098166" cy="509816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blipFill>
          <a:blip xmlns:r="http://schemas.openxmlformats.org/officeDocument/2006/relationships" r:embed="rId1">
            <a:duotone>
              <a:schemeClr val="accent4">
                <a:hueOff val="1335015"/>
                <a:satOff val="17844"/>
                <a:lumOff val="8628"/>
                <a:alphaOff val="0"/>
                <a:shade val="74000"/>
                <a:satMod val="130000"/>
                <a:lumMod val="90000"/>
              </a:schemeClr>
              <a:schemeClr val="accent4">
                <a:hueOff val="1335015"/>
                <a:satOff val="17844"/>
                <a:lumOff val="8628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02FEC-DB8A-443F-B84F-4DBE6FC08B16}">
      <dsp:nvSpPr>
        <dsp:cNvPr id="0" name=""/>
        <dsp:cNvSpPr/>
      </dsp:nvSpPr>
      <dsp:spPr>
        <a:xfrm>
          <a:off x="0" y="394437"/>
          <a:ext cx="72009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C2A9D6-89F5-4C36-868C-DD4D909A5707}">
      <dsp:nvSpPr>
        <dsp:cNvPr id="0" name=""/>
        <dsp:cNvSpPr/>
      </dsp:nvSpPr>
      <dsp:spPr>
        <a:xfrm>
          <a:off x="360045" y="25437"/>
          <a:ext cx="5040630" cy="7380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24" tIns="0" rIns="190524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 dirty="0"/>
            <a:t>Εισαγωγή</a:t>
          </a:r>
        </a:p>
      </dsp:txBody>
      <dsp:txXfrm>
        <a:off x="396071" y="61463"/>
        <a:ext cx="4968578" cy="665948"/>
      </dsp:txXfrm>
    </dsp:sp>
    <dsp:sp modelId="{45CD43B0-34BE-474B-8A53-95788C36DB81}">
      <dsp:nvSpPr>
        <dsp:cNvPr id="0" name=""/>
        <dsp:cNvSpPr/>
      </dsp:nvSpPr>
      <dsp:spPr>
        <a:xfrm>
          <a:off x="0" y="1528437"/>
          <a:ext cx="72009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AE38ED-22EB-4A1E-859E-88E036D7F19F}">
      <dsp:nvSpPr>
        <dsp:cNvPr id="0" name=""/>
        <dsp:cNvSpPr/>
      </dsp:nvSpPr>
      <dsp:spPr>
        <a:xfrm>
          <a:off x="360045" y="1159437"/>
          <a:ext cx="5040630" cy="7380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24" tIns="0" rIns="190524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 dirty="0"/>
            <a:t>Το κύριο θεωρητικό μέρος κάθε διδακτικής ενότητας</a:t>
          </a:r>
        </a:p>
      </dsp:txBody>
      <dsp:txXfrm>
        <a:off x="396071" y="1195463"/>
        <a:ext cx="4968578" cy="665948"/>
      </dsp:txXfrm>
    </dsp:sp>
    <dsp:sp modelId="{CFEBF596-7733-4908-8B38-1BAC7F23C715}">
      <dsp:nvSpPr>
        <dsp:cNvPr id="0" name=""/>
        <dsp:cNvSpPr/>
      </dsp:nvSpPr>
      <dsp:spPr>
        <a:xfrm>
          <a:off x="0" y="2662437"/>
          <a:ext cx="72009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CF5A68-A4B1-499E-B0EF-6C33F6CF22CA}">
      <dsp:nvSpPr>
        <dsp:cNvPr id="0" name=""/>
        <dsp:cNvSpPr/>
      </dsp:nvSpPr>
      <dsp:spPr>
        <a:xfrm>
          <a:off x="360045" y="2293437"/>
          <a:ext cx="5040630" cy="7380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24" tIns="0" rIns="190524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 dirty="0"/>
            <a:t>Μια δραστηριότητα αξιολόγησης ατομική ή ομαδική </a:t>
          </a:r>
        </a:p>
      </dsp:txBody>
      <dsp:txXfrm>
        <a:off x="396071" y="2329463"/>
        <a:ext cx="4968578" cy="6659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69BE1-47DF-4E91-8829-647C6080E884}">
      <dsp:nvSpPr>
        <dsp:cNvPr id="0" name=""/>
        <dsp:cNvSpPr/>
      </dsp:nvSpPr>
      <dsp:spPr>
        <a:xfrm>
          <a:off x="0" y="374724"/>
          <a:ext cx="720085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C9AF95-82AA-40E4-B911-7F127E303311}">
      <dsp:nvSpPr>
        <dsp:cNvPr id="0" name=""/>
        <dsp:cNvSpPr/>
      </dsp:nvSpPr>
      <dsp:spPr>
        <a:xfrm>
          <a:off x="360042" y="79524"/>
          <a:ext cx="5040595" cy="5904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22" tIns="0" rIns="19052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Σκοπός</a:t>
          </a:r>
        </a:p>
      </dsp:txBody>
      <dsp:txXfrm>
        <a:off x="388863" y="108345"/>
        <a:ext cx="4982953" cy="532758"/>
      </dsp:txXfrm>
    </dsp:sp>
    <dsp:sp modelId="{9AB02DBE-B193-42C0-8161-916D5F42F0B6}">
      <dsp:nvSpPr>
        <dsp:cNvPr id="0" name=""/>
        <dsp:cNvSpPr/>
      </dsp:nvSpPr>
      <dsp:spPr>
        <a:xfrm>
          <a:off x="0" y="1281924"/>
          <a:ext cx="720085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4109389"/>
              <a:satOff val="4187"/>
              <a:lumOff val="-785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856C28-20E0-4FC7-A971-A255B66ACB1D}">
      <dsp:nvSpPr>
        <dsp:cNvPr id="0" name=""/>
        <dsp:cNvSpPr/>
      </dsp:nvSpPr>
      <dsp:spPr>
        <a:xfrm>
          <a:off x="360042" y="986724"/>
          <a:ext cx="5040595" cy="5904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-4109389"/>
                <a:satOff val="4187"/>
                <a:lumOff val="-785"/>
                <a:alphaOff val="0"/>
                <a:shade val="74000"/>
                <a:satMod val="130000"/>
                <a:lumMod val="90000"/>
              </a:schemeClr>
              <a:schemeClr val="accent3">
                <a:hueOff val="-4109389"/>
                <a:satOff val="4187"/>
                <a:lumOff val="-785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22" tIns="0" rIns="19052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Προσδοκώμενα μαθησιακά αποτελέσματα</a:t>
          </a:r>
        </a:p>
      </dsp:txBody>
      <dsp:txXfrm>
        <a:off x="388863" y="1015545"/>
        <a:ext cx="4982953" cy="532758"/>
      </dsp:txXfrm>
    </dsp:sp>
    <dsp:sp modelId="{619FE7C0-CABF-48B1-AFB6-B03843817AC6}">
      <dsp:nvSpPr>
        <dsp:cNvPr id="0" name=""/>
        <dsp:cNvSpPr/>
      </dsp:nvSpPr>
      <dsp:spPr>
        <a:xfrm>
          <a:off x="0" y="2189124"/>
          <a:ext cx="720085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8218778"/>
              <a:satOff val="8375"/>
              <a:lumOff val="-1569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2B6E9D-0B7A-4D45-B1A5-0BA556B946CC}">
      <dsp:nvSpPr>
        <dsp:cNvPr id="0" name=""/>
        <dsp:cNvSpPr/>
      </dsp:nvSpPr>
      <dsp:spPr>
        <a:xfrm>
          <a:off x="360042" y="1893924"/>
          <a:ext cx="5040595" cy="5904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-8218778"/>
                <a:satOff val="8375"/>
                <a:lumOff val="-1569"/>
                <a:alphaOff val="0"/>
                <a:shade val="74000"/>
                <a:satMod val="130000"/>
                <a:lumMod val="90000"/>
              </a:schemeClr>
              <a:schemeClr val="accent3">
                <a:hueOff val="-8218778"/>
                <a:satOff val="8375"/>
                <a:lumOff val="-1569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22" tIns="0" rIns="19052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Λέξεις κλειδιά</a:t>
          </a:r>
        </a:p>
      </dsp:txBody>
      <dsp:txXfrm>
        <a:off x="388863" y="1922745"/>
        <a:ext cx="4982953" cy="532758"/>
      </dsp:txXfrm>
    </dsp:sp>
    <dsp:sp modelId="{0807DFF1-D7A4-481E-A9B6-5AF40A00D0A0}">
      <dsp:nvSpPr>
        <dsp:cNvPr id="0" name=""/>
        <dsp:cNvSpPr/>
      </dsp:nvSpPr>
      <dsp:spPr>
        <a:xfrm>
          <a:off x="0" y="3096324"/>
          <a:ext cx="720085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2328166"/>
              <a:satOff val="12562"/>
              <a:lumOff val="-2354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40BBCF-D82E-443D-8D73-D888E1334DAA}">
      <dsp:nvSpPr>
        <dsp:cNvPr id="0" name=""/>
        <dsp:cNvSpPr/>
      </dsp:nvSpPr>
      <dsp:spPr>
        <a:xfrm>
          <a:off x="360042" y="2801124"/>
          <a:ext cx="5040595" cy="590400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-12328166"/>
                <a:satOff val="12562"/>
                <a:lumOff val="-2354"/>
                <a:alphaOff val="0"/>
                <a:shade val="74000"/>
                <a:satMod val="130000"/>
                <a:lumMod val="90000"/>
              </a:schemeClr>
              <a:schemeClr val="accent3">
                <a:hueOff val="-12328166"/>
                <a:satOff val="12562"/>
                <a:lumOff val="-235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22" tIns="0" rIns="19052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Χρόνος μελέτης </a:t>
          </a:r>
        </a:p>
      </dsp:txBody>
      <dsp:txXfrm>
        <a:off x="388863" y="2829945"/>
        <a:ext cx="4982953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4F417-84A9-48F5-954F-8C3CCF035A4A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63AA0-AFE2-4801-9A18-482FAC8E16D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Ομάδα 6"/>
          <p:cNvGrpSpPr/>
          <p:nvPr/>
        </p:nvGrpSpPr>
        <p:grpSpPr>
          <a:xfrm>
            <a:off x="-12700" y="1"/>
            <a:ext cx="9173371" cy="6856214"/>
            <a:chOff x="-16934" y="0"/>
            <a:chExt cx="12231160" cy="6856214"/>
          </a:xfrm>
        </p:grpSpPr>
        <p:pic>
          <p:nvPicPr>
            <p:cNvPr id="16" name="Εικόνα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Ορθογώνιο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Εικόνα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Εικόνα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019299" y="1871133"/>
            <a:ext cx="5111752" cy="1515533"/>
          </a:xfrm>
        </p:spPr>
        <p:txBody>
          <a:bodyPr rtlCol="0"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019299" y="3657597"/>
            <a:ext cx="5111752" cy="132080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5987426" y="5037663"/>
            <a:ext cx="673100" cy="279400"/>
          </a:xfrm>
        </p:spPr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>
          <a:xfrm>
            <a:off x="2019299" y="5037663"/>
            <a:ext cx="3910976" cy="279400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717678" y="5037663"/>
            <a:ext cx="413375" cy="279400"/>
          </a:xfrm>
        </p:spPr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2019301" y="3522131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551" y="4815415"/>
            <a:ext cx="7207251" cy="566738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εικόνας 2"/>
          <p:cNvSpPr>
            <a:spLocks noGrp="1" noChangeAspect="1"/>
          </p:cNvSpPr>
          <p:nvPr>
            <p:ph type="pic" idx="1"/>
          </p:nvPr>
        </p:nvSpPr>
        <p:spPr>
          <a:xfrm>
            <a:off x="781071" y="1041401"/>
            <a:ext cx="7579479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971551" y="5382154"/>
            <a:ext cx="7207251" cy="493712"/>
          </a:xfrm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7902" y="982132"/>
            <a:ext cx="7194549" cy="2954868"/>
          </a:xfrm>
        </p:spPr>
        <p:txBody>
          <a:bodyPr rtlCol="0" anchor="ctr">
            <a:normAutofit/>
          </a:bodyPr>
          <a:lstStyle>
            <a:lvl1pPr algn="ctr">
              <a:defRPr sz="3200" b="0" cap="none"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77902" y="4343401"/>
            <a:ext cx="7194549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1047127" y="4140199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Απόσπασμ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84661" y="982132"/>
            <a:ext cx="6972299" cy="2370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sz="quarter" idx="13"/>
          </p:nvPr>
        </p:nvSpPr>
        <p:spPr>
          <a:xfrm>
            <a:off x="1256109" y="3352800"/>
            <a:ext cx="6629403" cy="584200"/>
          </a:xfrm>
        </p:spPr>
        <p:txBody>
          <a:bodyPr rtlCol="0"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71551" y="4343401"/>
            <a:ext cx="7207251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Πλαίσιο κειμένου 13"/>
          <p:cNvSpPr txBox="1"/>
          <p:nvPr/>
        </p:nvSpPr>
        <p:spPr>
          <a:xfrm>
            <a:off x="646511" y="87996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el-G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Πλαίσιο κειμένου 14"/>
          <p:cNvSpPr txBox="1"/>
          <p:nvPr/>
        </p:nvSpPr>
        <p:spPr>
          <a:xfrm>
            <a:off x="7950200" y="2827871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el-G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Ευθεία γραμμή σύνδεσης 18"/>
          <p:cNvCxnSpPr/>
          <p:nvPr/>
        </p:nvCxnSpPr>
        <p:spPr>
          <a:xfrm>
            <a:off x="1047127" y="4140199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553" y="3308581"/>
            <a:ext cx="7207251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71552" y="4777381"/>
            <a:ext cx="7207251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αποσπάσ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84661" y="982133"/>
            <a:ext cx="6972299" cy="2243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23" name="Θέση κειμένου 2"/>
          <p:cNvSpPr>
            <a:spLocks noGrp="1"/>
          </p:cNvSpPr>
          <p:nvPr>
            <p:ph type="body" idx="13"/>
          </p:nvPr>
        </p:nvSpPr>
        <p:spPr>
          <a:xfrm>
            <a:off x="971552" y="3639312"/>
            <a:ext cx="7207251" cy="88696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71552" y="4529667"/>
            <a:ext cx="7207251" cy="13462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Πλαίσιο κειμένου 11"/>
          <p:cNvSpPr txBox="1"/>
          <p:nvPr/>
        </p:nvSpPr>
        <p:spPr>
          <a:xfrm>
            <a:off x="646511" y="87996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el-G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Πλαίσιο κειμένου 12"/>
          <p:cNvSpPr txBox="1"/>
          <p:nvPr/>
        </p:nvSpPr>
        <p:spPr>
          <a:xfrm>
            <a:off x="7950200" y="259926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el-G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Ευθεία γραμμή σύνδεσης 25"/>
          <p:cNvCxnSpPr/>
          <p:nvPr/>
        </p:nvCxnSpPr>
        <p:spPr>
          <a:xfrm>
            <a:off x="1047127" y="3429000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ωστό ή λάθ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551" y="982133"/>
            <a:ext cx="7207251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20" name="Θέση κειμένου 2"/>
          <p:cNvSpPr>
            <a:spLocks noGrp="1"/>
          </p:cNvSpPr>
          <p:nvPr>
            <p:ph type="body" idx="13"/>
          </p:nvPr>
        </p:nvSpPr>
        <p:spPr>
          <a:xfrm>
            <a:off x="971552" y="3630168"/>
            <a:ext cx="7207251" cy="84124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71551" y="4470401"/>
            <a:ext cx="7207253" cy="140546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5" name="Ευθεία γραμμή σύνδεσης 14"/>
          <p:cNvCxnSpPr/>
          <p:nvPr/>
        </p:nvCxnSpPr>
        <p:spPr>
          <a:xfrm>
            <a:off x="1047127" y="3429000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4" name="Ευθεία γραμμή σύνδεσης 13"/>
          <p:cNvCxnSpPr/>
          <p:nvPr/>
        </p:nvCxnSpPr>
        <p:spPr>
          <a:xfrm>
            <a:off x="1047127" y="2421466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49519" y="982133"/>
            <a:ext cx="1418171" cy="4893735"/>
          </a:xfrm>
        </p:spPr>
        <p:txBody>
          <a:bodyPr vert="eaVert" rtlCol="0"/>
          <a:lstStyle/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971550" y="982132"/>
            <a:ext cx="5574769" cy="4893734"/>
          </a:xfrm>
        </p:spPr>
        <p:txBody>
          <a:bodyPr vert="eaVert" rtlCol="0" anchor="t"/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4" name="Ευθεία γραμμή σύνδεσης 13"/>
          <p:cNvCxnSpPr/>
          <p:nvPr/>
        </p:nvCxnSpPr>
        <p:spPr>
          <a:xfrm>
            <a:off x="6647919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>
            <a:off x="1047127" y="2421466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11303" y="1752607"/>
            <a:ext cx="6119016" cy="1822514"/>
          </a:xfrm>
        </p:spPr>
        <p:txBody>
          <a:bodyPr rtlCol="0" anchor="b">
            <a:normAutofit/>
          </a:bodyPr>
          <a:lstStyle>
            <a:lvl1pPr algn="ctr">
              <a:defRPr sz="4400" b="0" cap="none"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511300" y="3846053"/>
            <a:ext cx="6119019" cy="954547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6" name="Ευθεία γραμμή σύνδεσης 15"/>
          <p:cNvCxnSpPr/>
          <p:nvPr/>
        </p:nvCxnSpPr>
        <p:spPr>
          <a:xfrm>
            <a:off x="1509543" y="3710585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ομέ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Ευθεία γραμμή σύνδεσης 7"/>
          <p:cNvCxnSpPr/>
          <p:nvPr/>
        </p:nvCxnSpPr>
        <p:spPr>
          <a:xfrm>
            <a:off x="1047127" y="2421466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973836" y="2560320"/>
            <a:ext cx="3538728" cy="3310128"/>
          </a:xfrm>
        </p:spPr>
        <p:txBody>
          <a:bodyPr rtlCol="0">
            <a:normAutofit/>
          </a:bodyPr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36008" y="2560320"/>
            <a:ext cx="3538728" cy="3310128"/>
          </a:xfrm>
        </p:spPr>
        <p:txBody>
          <a:bodyPr rtlCol="0">
            <a:normAutofit/>
          </a:bodyPr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71551" y="2658534"/>
            <a:ext cx="3538728" cy="576262"/>
          </a:xfrm>
        </p:spPr>
        <p:txBody>
          <a:bodyPr rtlCol="0"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971551" y="3243263"/>
            <a:ext cx="3538728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35503" y="2658534"/>
            <a:ext cx="3538728" cy="576262"/>
          </a:xfrm>
        </p:spPr>
        <p:txBody>
          <a:bodyPr rtlCol="0"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35503" y="3243263"/>
            <a:ext cx="3538728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8" name="Ευθεία γραμμή σύνδεσης 17"/>
          <p:cNvCxnSpPr/>
          <p:nvPr/>
        </p:nvCxnSpPr>
        <p:spPr>
          <a:xfrm>
            <a:off x="1047127" y="2421466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4" name="Ευθεία γραμμή σύνδεσης 13"/>
          <p:cNvCxnSpPr/>
          <p:nvPr/>
        </p:nvCxnSpPr>
        <p:spPr>
          <a:xfrm>
            <a:off x="1047127" y="2421466"/>
            <a:ext cx="70554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0361" y="1388534"/>
            <a:ext cx="2788841" cy="1371600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64002" y="982133"/>
            <a:ext cx="4102100" cy="4893735"/>
          </a:xfrm>
        </p:spPr>
        <p:txBody>
          <a:bodyPr rtlCol="0" anchor="ctr">
            <a:normAutofit/>
          </a:bodyPr>
          <a:lstStyle/>
          <a:p>
            <a:pPr lvl="0" rtl="0"/>
            <a:r>
              <a:rPr lang="el-GR" noProof="0"/>
              <a:t>Kλικ για επεξεργασία των στυλ του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970361" y="3031065"/>
            <a:ext cx="2788841" cy="243840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6" name="Ευθεία γραμμή σύνδεσης 15"/>
          <p:cNvCxnSpPr/>
          <p:nvPr/>
        </p:nvCxnSpPr>
        <p:spPr>
          <a:xfrm>
            <a:off x="1047127" y="2912533"/>
            <a:ext cx="26358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549" y="1883832"/>
            <a:ext cx="4681363" cy="1371600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el-GR" noProof="0"/>
              <a:t>Kλικ για επεξεργασία του τίτλου</a:t>
            </a:r>
            <a:endParaRPr lang="el-GR" noProof="0" dirty="0"/>
          </a:p>
        </p:txBody>
      </p:sp>
      <p:sp>
        <p:nvSpPr>
          <p:cNvPr id="17" name="Θέση εικόνας 2"/>
          <p:cNvSpPr>
            <a:spLocks noGrp="1" noChangeAspect="1"/>
          </p:cNvSpPr>
          <p:nvPr>
            <p:ph type="pic" idx="1"/>
          </p:nvPr>
        </p:nvSpPr>
        <p:spPr>
          <a:xfrm>
            <a:off x="6071125" y="1041401"/>
            <a:ext cx="2297511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971549" y="3255432"/>
            <a:ext cx="4681363" cy="18288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Kλικ για επεξεργασία των στυλ του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Ομάδα 6"/>
          <p:cNvGrpSpPr/>
          <p:nvPr/>
        </p:nvGrpSpPr>
        <p:grpSpPr>
          <a:xfrm>
            <a:off x="-11801" y="1"/>
            <a:ext cx="9172472" cy="6856214"/>
            <a:chOff x="-15736" y="0"/>
            <a:chExt cx="12229962" cy="6856214"/>
          </a:xfrm>
        </p:grpSpPr>
        <p:pic>
          <p:nvPicPr>
            <p:cNvPr id="8" name="Εικόνα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Ορθογώνιο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Εικόνα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Εικόνα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971553" y="982134"/>
            <a:ext cx="7200897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71553" y="2556932"/>
            <a:ext cx="7200897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el-GR" noProof="0" dirty="0"/>
              <a:t>Κάντε κλικ για επεξεργασία των στυλ κειμένου του υποδείγματος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508126" y="5969001"/>
            <a:ext cx="120015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CF2651F-8B19-45A8-AC6C-5AEB30499302}" type="datetimeFigureOut">
              <a:rPr lang="el-GR" smtClean="0"/>
              <a:pPr/>
              <a:t>19/11/2022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971553" y="5969001"/>
            <a:ext cx="54794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765427" y="5969001"/>
            <a:ext cx="40702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92FC8CA-B81D-4A1E-8318-47454A54B48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chamilo.datacenter.uoc.gr/metchamilo/courses/GEWGRAFIAHTAYTOTHTATHSEYRWPHS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l-GR" sz="2000" dirty="0"/>
            </a:br>
            <a:r>
              <a:rPr lang="el-GR" sz="2000" dirty="0"/>
              <a:t> </a:t>
            </a:r>
            <a:r>
              <a:rPr lang="el-GR" sz="2000" b="1" dirty="0"/>
              <a:t>Σχεδιασμός, υλοποίηση και αποτίμηση εκπαιδευτικού υλικού συμπληρωματικής εξ Αποστάσεως Εκπαίδευσης σε μαθητές ΣΤ΄ Δημοτικού στο πλαίσιο του μαθήματος της Γεωγραφίας: Η περίπτωση της θεματικής ενότητας : «Η ταυτότητα της Ευρώπης» </a:t>
            </a:r>
            <a:endParaRPr lang="el-GR" sz="20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019299" y="4221088"/>
            <a:ext cx="5111752" cy="757311"/>
          </a:xfrm>
        </p:spPr>
        <p:txBody>
          <a:bodyPr/>
          <a:lstStyle/>
          <a:p>
            <a:r>
              <a:rPr lang="el-GR" dirty="0" err="1"/>
              <a:t>Θεοδοσούλη</a:t>
            </a:r>
            <a:r>
              <a:rPr lang="el-GR" dirty="0"/>
              <a:t> Μαρία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1259632" y="332657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dirty="0">
              <a:latin typeface="Book Antiqua" panose="02040602050305030304" pitchFamily="18" charset="0"/>
            </a:endParaRPr>
          </a:p>
          <a:p>
            <a:pPr algn="ctr"/>
            <a:r>
              <a:rPr lang="el-GR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dirty="0" err="1">
                <a:latin typeface="Book Antiqua" panose="02040602050305030304" pitchFamily="18" charset="0"/>
              </a:rPr>
              <a:t>Learnin</a:t>
            </a:r>
            <a:r>
              <a:rPr lang="el-GR" dirty="0">
                <a:latin typeface="Book Antiqua" panose="02040602050305030304" pitchFamily="18" charset="0"/>
              </a:rPr>
              <a:t>g)»</a:t>
            </a:r>
          </a:p>
          <a:p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539552" y="544522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179512" y="5442229"/>
            <a:ext cx="878497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Επιτροπή κρίσης ΔΕ</a:t>
            </a:r>
          </a:p>
          <a:p>
            <a:pPr algn="ctr"/>
            <a:endParaRPr lang="el-GR" b="1" dirty="0"/>
          </a:p>
          <a:p>
            <a:r>
              <a:rPr lang="el-GR" dirty="0"/>
              <a:t>Ευαγγελία </a:t>
            </a:r>
            <a:r>
              <a:rPr lang="el-GR" dirty="0" err="1"/>
              <a:t>Μανούσου</a:t>
            </a:r>
            <a:r>
              <a:rPr lang="el-GR" dirty="0"/>
              <a:t>                 </a:t>
            </a:r>
            <a:r>
              <a:rPr lang="el-GR" dirty="0" err="1"/>
              <a:t>Κλεισαρχάκης</a:t>
            </a:r>
            <a:r>
              <a:rPr lang="el-GR" dirty="0"/>
              <a:t> Μιχάλης                        </a:t>
            </a:r>
            <a:r>
              <a:rPr lang="el-GR" dirty="0" err="1"/>
              <a:t>Φιλιππούσης</a:t>
            </a:r>
            <a:r>
              <a:rPr lang="el-GR" dirty="0"/>
              <a:t> Γεώργιος</a:t>
            </a:r>
          </a:p>
          <a:p>
            <a:r>
              <a:rPr lang="el-GR" sz="1400" dirty="0"/>
              <a:t>Καθηγήτρια Σύμβουλος Ε.Α.Π       Εργαστηριακό Διδακτικό Προσωπικό                       Διδάκτωρ του Πανεπιστημίου Κρήτης</a:t>
            </a:r>
          </a:p>
          <a:p>
            <a:r>
              <a:rPr lang="el-GR" dirty="0"/>
              <a:t>                                                      </a:t>
            </a:r>
          </a:p>
        </p:txBody>
      </p:sp>
      <p:pic>
        <p:nvPicPr>
          <p:cNvPr id="7" name="6 - Εικόνα" descr="clipart4717518-467x45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7" y="1"/>
            <a:ext cx="1144348" cy="11247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755577" y="764704"/>
            <a:ext cx="7416874" cy="5111164"/>
          </a:xfrm>
        </p:spPr>
        <p:txBody>
          <a:bodyPr>
            <a:normAutofit/>
          </a:bodyPr>
          <a:lstStyle/>
          <a:p>
            <a:endParaRPr lang="el-GR" dirty="0"/>
          </a:p>
          <a:p>
            <a:pPr algn="just">
              <a:buNone/>
            </a:pPr>
            <a:r>
              <a:rPr lang="el-GR" dirty="0"/>
              <a:t>   Συνοψίζοντας, μέσα από τη βιβλιογραφική επισκόπηση έγινε αντιληπτή:</a:t>
            </a:r>
          </a:p>
          <a:p>
            <a:endParaRPr lang="el-GR" b="1" dirty="0">
              <a:latin typeface="Open Sans"/>
            </a:endParaRPr>
          </a:p>
          <a:p>
            <a:endParaRPr lang="el-GR" b="1" dirty="0">
              <a:latin typeface="Open Sans"/>
            </a:endParaRPr>
          </a:p>
          <a:p>
            <a:pPr algn="ctr">
              <a:buNone/>
            </a:pPr>
            <a:r>
              <a:rPr lang="el-GR" sz="3200" b="1" dirty="0">
                <a:latin typeface="+mj-lt"/>
              </a:rPr>
              <a:t>Η</a:t>
            </a:r>
            <a:r>
              <a:rPr lang="el-GR" sz="3200" dirty="0">
                <a:latin typeface="+mj-lt"/>
              </a:rPr>
              <a:t> </a:t>
            </a:r>
            <a:r>
              <a:rPr lang="el-GR" sz="3500" b="1" dirty="0"/>
              <a:t>ανάγκη διεξαγωγής περαιτέρω έρευνας</a:t>
            </a:r>
            <a:r>
              <a:rPr lang="el-GR" b="1" dirty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Ανάγκη περαιτέρω έρευνας :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el-GR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Ενδεικτικά, όσον αφορά </a:t>
            </a:r>
            <a:r>
              <a:rPr lang="el-GR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το μάθημα της Γεωγραφίας ΣΤ και την ενότητα : Η ταυτότητα της Ευρώπης </a:t>
            </a:r>
            <a:r>
              <a:rPr lang="el-GR" u="sng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καμία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 έρευνα δεν είχε μέχρι τότε διεξαχθεί σύμφωνα με την βιβλιογραφική επισκόπηση.</a:t>
            </a:r>
            <a:endParaRPr lang="el-GR" dirty="0">
              <a:latin typeface="+mj-lt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4000" b="1" dirty="0"/>
              <a:t>Δημιουργία Εκπαιδευτικού υλικού</a:t>
            </a:r>
          </a:p>
        </p:txBody>
      </p:sp>
      <p:pic>
        <p:nvPicPr>
          <p:cNvPr id="5" name="4 - Εικόνα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4104456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Δημιουργία Εκπαιδευτικού Υλικού (1/</a:t>
            </a:r>
            <a:r>
              <a:rPr lang="en-US" b="1" dirty="0"/>
              <a:t>4</a:t>
            </a:r>
            <a:r>
              <a:rPr lang="el-GR" b="1" dirty="0"/>
              <a:t>)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l-GR" dirty="0"/>
              <a:t>Το συμπληρωματικό ΕΥ με τίτλο «</a:t>
            </a:r>
            <a:r>
              <a:rPr lang="el-GR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Η ταυτότητα της Ευρώπης</a:t>
            </a:r>
            <a:r>
              <a:rPr lang="el-GR" dirty="0"/>
              <a:t>»</a:t>
            </a:r>
            <a:r>
              <a:rPr lang="en-US" dirty="0"/>
              <a:t> </a:t>
            </a:r>
            <a:r>
              <a:rPr lang="el-GR" dirty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   είχε ως σκοπό  να δώσει την δυνατότητα στους εκπαιδευομένους να μελετήσουν μόνοι τους, </a:t>
            </a:r>
            <a:r>
              <a:rPr lang="el-GR" u="sng" dirty="0"/>
              <a:t>στο δικό τους χώρο &amp; χρόνο</a:t>
            </a:r>
            <a:r>
              <a:rPr lang="el-GR" dirty="0"/>
              <a:t>, υπό την καθοδήγηση του δημιουργού του υλικού, τη συγκεκριμένη θεματική ενότητα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  ως προς το </a:t>
            </a:r>
            <a:r>
              <a:rPr lang="el-GR" u="sng" dirty="0"/>
              <a:t>περιεχόμενο</a:t>
            </a:r>
            <a:r>
              <a:rPr lang="el-GR" dirty="0"/>
              <a:t> αναφέρεται στη ενότητα της Γεωγραφίας ΣΤ δημοτικού με τίτλο «Η ταυτότητα της Ευρώπης»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200897" cy="1303867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Δημιουργία Εκπαιδευτικού Υλικού (2/</a:t>
            </a:r>
            <a:r>
              <a:rPr lang="en-US" b="1" dirty="0"/>
              <a:t>4</a:t>
            </a:r>
            <a:r>
              <a:rPr lang="el-GR" b="1" dirty="0"/>
              <a:t>)  </a:t>
            </a:r>
            <a:br>
              <a:rPr lang="el-GR" b="1" dirty="0"/>
            </a:br>
            <a:r>
              <a:rPr lang="el-GR" b="1" dirty="0"/>
              <a:t> </a:t>
            </a:r>
            <a:r>
              <a:rPr lang="el-GR" sz="2000" u="sng" dirty="0"/>
              <a:t>Τα βασικά στοιχεία σχεδιασμού του ΕΥ :</a:t>
            </a:r>
            <a:br>
              <a:rPr lang="el-GR" dirty="0"/>
            </a:b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el-GR" b="1" dirty="0"/>
              <a:t>Θεωρίες Μάθησης</a:t>
            </a:r>
          </a:p>
          <a:p>
            <a:r>
              <a:rPr lang="el-GR" dirty="0"/>
              <a:t>Θεωρία της κοινωνικής ανάπτυξης </a:t>
            </a:r>
          </a:p>
          <a:p>
            <a:r>
              <a:rPr lang="el-GR" dirty="0"/>
              <a:t>Θεωρία της δραστηριότητας</a:t>
            </a:r>
          </a:p>
          <a:p>
            <a:r>
              <a:rPr lang="el-GR" dirty="0"/>
              <a:t>Θεωρία της </a:t>
            </a:r>
            <a:r>
              <a:rPr lang="el-GR" dirty="0" err="1"/>
              <a:t>ανακαλυπτικής</a:t>
            </a:r>
            <a:r>
              <a:rPr lang="el-GR" dirty="0"/>
              <a:t> μάθησης </a:t>
            </a:r>
          </a:p>
          <a:p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algn="just">
              <a:buNone/>
            </a:pPr>
            <a:r>
              <a:rPr lang="el-GR" b="1" dirty="0"/>
              <a:t>Αρχές σχεδιασμού ΕΥ για την ΕξΑΕ</a:t>
            </a:r>
          </a:p>
          <a:p>
            <a:pPr algn="just">
              <a:buNone/>
            </a:pPr>
            <a:endParaRPr lang="el-GR" b="1" dirty="0"/>
          </a:p>
          <a:p>
            <a:r>
              <a:rPr lang="el-GR" dirty="0"/>
              <a:t>Τυπολογία West &amp; Λιοναράκη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b="1" dirty="0"/>
              <a:t>Δημιουργία Εκπαιδευτικού Υλικού (3/</a:t>
            </a:r>
            <a:r>
              <a:rPr lang="en-US" b="1" dirty="0"/>
              <a:t>4</a:t>
            </a:r>
            <a:r>
              <a:rPr lang="el-GR" b="1" dirty="0"/>
              <a:t>)  </a:t>
            </a:r>
            <a:br>
              <a:rPr lang="el-GR" dirty="0"/>
            </a:b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67544" y="2556932"/>
            <a:ext cx="8352928" cy="3680380"/>
          </a:xfrm>
        </p:spPr>
        <p:txBody>
          <a:bodyPr/>
          <a:lstStyle/>
          <a:p>
            <a:pPr>
              <a:buNone/>
            </a:pPr>
            <a:r>
              <a:rPr lang="el-GR" dirty="0"/>
              <a:t>Για τον σχεδιασμό του συγκεκριμένου ΕΥ αξιοποιήθηκαν :</a:t>
            </a:r>
          </a:p>
          <a:p>
            <a:pPr>
              <a:buNone/>
            </a:pPr>
            <a:r>
              <a:rPr lang="el-GR" dirty="0"/>
              <a:t>1. Η πλατφόρμα </a:t>
            </a:r>
            <a:r>
              <a:rPr lang="el-GR" b="1" dirty="0" err="1"/>
              <a:t>Chamilo</a:t>
            </a:r>
            <a:r>
              <a:rPr lang="el-GR" dirty="0"/>
              <a:t>            2. Το διαδικτυακό εργαλείο </a:t>
            </a:r>
            <a:r>
              <a:rPr lang="el-GR" b="1" dirty="0"/>
              <a:t>H5P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3. Το ψηφιακό λογισμικό </a:t>
            </a:r>
            <a:r>
              <a:rPr lang="el-GR" b="1" dirty="0" err="1"/>
              <a:t>Doodly</a:t>
            </a:r>
            <a:r>
              <a:rPr lang="el-GR" dirty="0"/>
              <a:t>    4. Το ψηφιακό περιβάλλον </a:t>
            </a:r>
            <a:r>
              <a:rPr lang="el-GR" b="1" dirty="0" err="1"/>
              <a:t>Padlet</a:t>
            </a:r>
            <a:endParaRPr lang="el-GR" b="1" dirty="0"/>
          </a:p>
          <a:p>
            <a:endParaRPr lang="el-GR" dirty="0"/>
          </a:p>
        </p:txBody>
      </p:sp>
      <p:pic>
        <p:nvPicPr>
          <p:cNvPr id="6" name="2 - Εικόνα" descr="NIT-New-Internet-Technologies-Chamilo_400x267_c7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3573016"/>
            <a:ext cx="1573619" cy="98882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4 - Εικόνα" descr="images (3)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0152" y="3573016"/>
            <a:ext cx="1637415" cy="926584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6 - Εικόνα" descr="Doodly-logo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7664" y="5085184"/>
            <a:ext cx="1499191" cy="99735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5 - Εικόνα" descr="padlet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12160" y="5085184"/>
            <a:ext cx="1589123" cy="98041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Δημιουργία Εκπαιδευτικού Υλικού (</a:t>
            </a:r>
            <a:r>
              <a:rPr lang="en-US" b="1" dirty="0"/>
              <a:t>4</a:t>
            </a:r>
            <a:r>
              <a:rPr lang="el-GR" b="1" dirty="0"/>
              <a:t>/</a:t>
            </a:r>
            <a:r>
              <a:rPr lang="en-US" b="1" dirty="0"/>
              <a:t>4</a:t>
            </a:r>
            <a:r>
              <a:rPr lang="el-GR" b="1" dirty="0"/>
              <a:t>)  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943103" y="2708920"/>
            <a:ext cx="7200897" cy="3318936"/>
          </a:xfrm>
        </p:spPr>
        <p:txBody>
          <a:bodyPr/>
          <a:lstStyle/>
          <a:p>
            <a:pPr>
              <a:buNone/>
            </a:pPr>
            <a:r>
              <a:rPr lang="en-US" dirty="0"/>
              <a:t>5. </a:t>
            </a:r>
            <a:r>
              <a:rPr lang="el-GR" dirty="0"/>
              <a:t>Το ψηφιακό λογισμικό </a:t>
            </a:r>
            <a:r>
              <a:rPr lang="en-US" b="1" dirty="0" err="1"/>
              <a:t>Plotagon</a:t>
            </a:r>
            <a:endParaRPr lang="en-US" b="1" dirty="0"/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i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3459596"/>
            <a:ext cx="2366392" cy="2366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Παρουσίαση εκπαιδευτικού υλικού</a:t>
            </a:r>
          </a:p>
        </p:txBody>
      </p:sp>
      <p:pic>
        <p:nvPicPr>
          <p:cNvPr id="4" name="3 - Θέση περιεχομένου" descr="presentation-head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5997" y="2557463"/>
            <a:ext cx="4532005" cy="331787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εκπαιδευτικό υλικό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71600" y="3212976"/>
            <a:ext cx="7200897" cy="1664156"/>
          </a:xfrm>
        </p:spPr>
        <p:txBody>
          <a:bodyPr/>
          <a:lstStyle/>
          <a:p>
            <a:r>
              <a:rPr lang="en-US" dirty="0">
                <a:hlinkClick r:id="rId2"/>
              </a:rPr>
              <a:t>http://chamilo.datacenter.uoc.gr/metchamilo/courses/GEWGRAFIAHTAYTOTHTATHSEYRWPHS/</a:t>
            </a:r>
            <a:endParaRPr lang="el-GR" dirty="0"/>
          </a:p>
        </p:txBody>
      </p:sp>
      <p:pic>
        <p:nvPicPr>
          <p:cNvPr id="4" name="3 - Εικόνα" descr="αρχείο λήψη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4293096"/>
            <a:ext cx="28575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idx="4294967295"/>
          </p:nvPr>
        </p:nvSpPr>
        <p:spPr>
          <a:xfrm>
            <a:off x="1187624" y="404664"/>
            <a:ext cx="7200900" cy="1303337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Παρουσίαση εκπαιδευτικού υλικού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4294967295"/>
          </p:nvPr>
        </p:nvSpPr>
        <p:spPr>
          <a:xfrm>
            <a:off x="1331640" y="1484784"/>
            <a:ext cx="6912768" cy="4896544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el-GR" sz="67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sz="6700" b="1" i="1" dirty="0">
                <a:solidFill>
                  <a:schemeClr val="accent4">
                    <a:lumMod val="75000"/>
                  </a:schemeClr>
                </a:solidFill>
              </a:rPr>
              <a:t>Η δομή του εκπαιδευτικού υλικού </a:t>
            </a:r>
          </a:p>
          <a:p>
            <a:pPr>
              <a:buNone/>
            </a:pPr>
            <a:r>
              <a:rPr lang="el-GR" sz="6000" b="1" u="sng" dirty="0"/>
              <a:t>Εισαγωγικά στοιχεία για την Ευρώπη:</a:t>
            </a:r>
            <a:endParaRPr lang="el-GR" sz="6000" dirty="0"/>
          </a:p>
          <a:p>
            <a:pPr>
              <a:buFont typeface="Wingdings" pitchFamily="2" charset="2"/>
              <a:buChar char="Ø"/>
            </a:pPr>
            <a:r>
              <a:rPr lang="el-GR" sz="6000" dirty="0"/>
              <a:t>Εισαγωγή</a:t>
            </a:r>
          </a:p>
          <a:p>
            <a:pPr lvl="0">
              <a:buFont typeface="Wingdings" pitchFamily="2" charset="2"/>
              <a:buChar char="Ø"/>
            </a:pPr>
            <a:r>
              <a:rPr lang="el-GR" sz="6000" dirty="0"/>
              <a:t>Η ταυτότητα της Ευρώπης</a:t>
            </a:r>
          </a:p>
          <a:p>
            <a:pPr>
              <a:buFont typeface="Wingdings" pitchFamily="2" charset="2"/>
              <a:buChar char="Ø"/>
            </a:pPr>
            <a:r>
              <a:rPr lang="el-GR" sz="6000" dirty="0"/>
              <a:t>Δραστηριότητα εισαγωγής</a:t>
            </a:r>
          </a:p>
          <a:p>
            <a:pPr>
              <a:buNone/>
            </a:pPr>
            <a:r>
              <a:rPr lang="el-GR" sz="6000" b="1" u="sng" dirty="0"/>
              <a:t>1η διδακτική ενότητα</a:t>
            </a:r>
            <a:endParaRPr lang="el-GR" sz="6000" dirty="0"/>
          </a:p>
          <a:p>
            <a:pPr lvl="0">
              <a:buFont typeface="Wingdings" pitchFamily="2" charset="2"/>
              <a:buChar char="Ø"/>
            </a:pPr>
            <a:r>
              <a:rPr lang="el-GR" sz="6000" dirty="0"/>
              <a:t>Εισαγωγή</a:t>
            </a:r>
          </a:p>
          <a:p>
            <a:pPr lvl="0">
              <a:buFont typeface="Wingdings" pitchFamily="2" charset="2"/>
              <a:buChar char="Ø"/>
            </a:pPr>
            <a:r>
              <a:rPr lang="el-GR" sz="6000" dirty="0"/>
              <a:t>Οριζόντιος και κατακόρυφος διαμελισμός</a:t>
            </a:r>
          </a:p>
          <a:p>
            <a:pPr lvl="0">
              <a:buFont typeface="Wingdings" pitchFamily="2" charset="2"/>
              <a:buChar char="Ø"/>
            </a:pPr>
            <a:r>
              <a:rPr lang="el-GR" sz="6000" dirty="0"/>
              <a:t>Δραστηριότητα 1.1</a:t>
            </a:r>
          </a:p>
          <a:p>
            <a:pPr>
              <a:buNone/>
            </a:pPr>
            <a:endParaRPr lang="el-GR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3" y="980729"/>
            <a:ext cx="7200897" cy="1303867"/>
          </a:xfrm>
        </p:spPr>
        <p:txBody>
          <a:bodyPr>
            <a:normAutofit fontScale="90000"/>
          </a:bodyPr>
          <a:lstStyle/>
          <a:p>
            <a:pPr lvl="0"/>
            <a:r>
              <a:rPr lang="el-GR" b="1" dirty="0"/>
              <a:t>Σκοπός της διπλωματικής εργασίας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/>
              <a:t>Ο </a:t>
            </a:r>
            <a:r>
              <a:rPr lang="el-GR" u="sng" dirty="0"/>
              <a:t>σχεδιασμός</a:t>
            </a:r>
            <a:r>
              <a:rPr lang="el-GR" dirty="0"/>
              <a:t> &amp; η </a:t>
            </a:r>
            <a:r>
              <a:rPr lang="el-GR" u="sng" dirty="0"/>
              <a:t>αποτίμηση</a:t>
            </a:r>
            <a:r>
              <a:rPr lang="el-GR" dirty="0"/>
              <a:t> συμπληρωματικού εκπαιδευτικού υλικού, που δημιουργήθηκε κυρίως σύμφωνα με τις αρχές της τυπολογίας </a:t>
            </a:r>
            <a:r>
              <a:rPr lang="el-GR" dirty="0" err="1"/>
              <a:t>West</a:t>
            </a:r>
            <a:r>
              <a:rPr lang="el-GR" dirty="0"/>
              <a:t>-</a:t>
            </a:r>
            <a:r>
              <a:rPr lang="el-GR" dirty="0" err="1"/>
              <a:t>Λιοναράκη</a:t>
            </a:r>
            <a:r>
              <a:rPr lang="el-GR" dirty="0"/>
              <a:t> στα πλαίσια της Εξ αποστάσεως Εκπαίδευσης για το μάθημα της Γεωγραφίας ΣΤ δημοτικού και συγκεκριμένα για την ενότητα με θέμα: Η ταυτότητα της Ευρώπης.</a:t>
            </a:r>
          </a:p>
          <a:p>
            <a:pPr algn="just"/>
            <a:endParaRPr lang="el-GR" dirty="0"/>
          </a:p>
        </p:txBody>
      </p:sp>
      <p:pic>
        <p:nvPicPr>
          <p:cNvPr id="5" name="4 - Εικόνα" descr="effective-manager-looks-telescope-distance-trying-to-predict-future-businessman-standing-top-mountain-1601996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620688"/>
            <a:ext cx="1795264" cy="17952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 txBox="1">
            <a:spLocks/>
          </p:cNvSpPr>
          <p:nvPr/>
        </p:nvSpPr>
        <p:spPr>
          <a:xfrm>
            <a:off x="683568" y="332656"/>
            <a:ext cx="8064996" cy="13033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Παρουσίαση εκπαιδευτικού υλικού</a:t>
            </a:r>
            <a:endParaRPr kumimoji="0" lang="el-GR" sz="4400" b="0" i="0" u="none" strike="noStrike" kern="1200" cap="none" spc="0" normalizeH="0" baseline="0" noProof="0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683568" y="1484784"/>
            <a:ext cx="7848872" cy="4752528"/>
          </a:xfrm>
        </p:spPr>
        <p:txBody>
          <a:bodyPr>
            <a:normAutofit fontScale="92500" lnSpcReduction="10000"/>
          </a:bodyPr>
          <a:lstStyle/>
          <a:p>
            <a:r>
              <a:rPr lang="el-GR" b="1" u="sng" dirty="0"/>
              <a:t>2η διδακτική ενότητα</a:t>
            </a:r>
            <a:endParaRPr lang="el-GR" dirty="0"/>
          </a:p>
          <a:p>
            <a:pPr lvl="0">
              <a:buFont typeface="Wingdings" pitchFamily="2" charset="2"/>
              <a:buChar char="Ø"/>
            </a:pPr>
            <a:r>
              <a:rPr lang="el-GR" dirty="0"/>
              <a:t>Εισαγωγή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/>
              <a:t>Η χλωρίδα και η πανίδα της Ευρώπης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/>
              <a:t>Ομαδική δραστηριότητα</a:t>
            </a:r>
          </a:p>
          <a:p>
            <a:r>
              <a:rPr lang="el-GR" b="1" u="sng" dirty="0"/>
              <a:t>3η διδακτική ενότητα</a:t>
            </a:r>
            <a:endParaRPr lang="el-GR" dirty="0"/>
          </a:p>
          <a:p>
            <a:pPr lvl="0">
              <a:buFont typeface="Wingdings" pitchFamily="2" charset="2"/>
              <a:buChar char="Ø"/>
            </a:pPr>
            <a:r>
              <a:rPr lang="el-GR" dirty="0"/>
              <a:t>Εισαγωγή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/>
              <a:t>Το κλίμα της Ευρώπης και οι ανθρώπινες δραστηριότητες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/>
              <a:t>Ομαδική δραστηριότητα</a:t>
            </a:r>
          </a:p>
          <a:p>
            <a:r>
              <a:rPr lang="el-GR" b="1" u="sng" dirty="0"/>
              <a:t>4η διδακτική ενότητα</a:t>
            </a:r>
            <a:endParaRPr lang="el-GR" dirty="0"/>
          </a:p>
          <a:p>
            <a:pPr lvl="0">
              <a:buFont typeface="Wingdings" pitchFamily="2" charset="2"/>
              <a:buChar char="Ø"/>
            </a:pPr>
            <a:r>
              <a:rPr lang="el-GR" dirty="0"/>
              <a:t>Εισαγωγή</a:t>
            </a:r>
          </a:p>
          <a:p>
            <a:pPr lvl="0">
              <a:buFont typeface="Wingdings" pitchFamily="2" charset="2"/>
              <a:buChar char="Ø"/>
            </a:pPr>
            <a:r>
              <a:rPr lang="el-GR" dirty="0"/>
              <a:t>Πολιτιστικά χαρακτηριστικά της Ευρώπης, αξιοθέατα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Δραστηριότητα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Αρχική οθόνη</a:t>
            </a:r>
          </a:p>
        </p:txBody>
      </p:sp>
      <p:pic>
        <p:nvPicPr>
          <p:cNvPr id="6" name="8 - Εικόνα" descr="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764704"/>
            <a:ext cx="5112568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0" name="9 - Ευθύγραμμο βέλος σύνδεσης"/>
          <p:cNvCxnSpPr/>
          <p:nvPr/>
        </p:nvCxnSpPr>
        <p:spPr>
          <a:xfrm>
            <a:off x="2483768" y="5661248"/>
            <a:ext cx="13681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1187624" y="537321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Περιγραφή μαθήματος</a:t>
            </a:r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 flipH="1">
            <a:off x="5724128" y="5733256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TextBox"/>
          <p:cNvSpPr txBox="1"/>
          <p:nvPr/>
        </p:nvSpPr>
        <p:spPr>
          <a:xfrm>
            <a:off x="7020272" y="530120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Μονοπάτι της γνώσης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55776" y="260648"/>
            <a:ext cx="4392488" cy="1371600"/>
          </a:xfrm>
        </p:spPr>
        <p:txBody>
          <a:bodyPr>
            <a:normAutofit/>
          </a:bodyPr>
          <a:lstStyle/>
          <a:p>
            <a:r>
              <a:rPr lang="el-GR" b="1" dirty="0"/>
              <a:t>Το κύριο μέρος του μαθήματος (μονοπάτι της γνώσης)</a:t>
            </a:r>
          </a:p>
        </p:txBody>
      </p:sp>
      <p:pic>
        <p:nvPicPr>
          <p:cNvPr id="5" name="9 - Εικόνα" descr="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700808"/>
            <a:ext cx="7776864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Κάθε ενότητα περιλαμβάνει:</a:t>
            </a: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971550" y="2557463"/>
          <a:ext cx="72009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71553" y="982135"/>
            <a:ext cx="7488879" cy="1078714"/>
          </a:xfrm>
        </p:spPr>
        <p:txBody>
          <a:bodyPr>
            <a:normAutofit fontScale="90000"/>
          </a:bodyPr>
          <a:lstStyle/>
          <a:p>
            <a:r>
              <a:rPr lang="el-GR" sz="3600" dirty="0"/>
              <a:t>Στην εισαγωγή κάθε ενότητας περιλαμβάνεται :</a:t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971600" y="2557463"/>
          <a:ext cx="7200850" cy="3679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980728"/>
            <a:ext cx="7200897" cy="1303867"/>
          </a:xfrm>
        </p:spPr>
        <p:txBody>
          <a:bodyPr>
            <a:normAutofit/>
          </a:bodyPr>
          <a:lstStyle/>
          <a:p>
            <a:r>
              <a:rPr lang="el-GR" sz="3200" dirty="0"/>
              <a:t>Παρουσίαση ενδεικτικά μιας από τις πιο βασικές διδακτικές ενότητες του μαθήματος </a:t>
            </a:r>
          </a:p>
        </p:txBody>
      </p:sp>
      <p:pic>
        <p:nvPicPr>
          <p:cNvPr id="4" name="13 - Εικόνα" descr="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2564904"/>
            <a:ext cx="7560840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" name="5 - Ευθύγραμμο βέλος σύνδεσης"/>
          <p:cNvCxnSpPr/>
          <p:nvPr/>
        </p:nvCxnSpPr>
        <p:spPr>
          <a:xfrm flipH="1">
            <a:off x="7380312" y="4149080"/>
            <a:ext cx="288032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- TextBox"/>
          <p:cNvSpPr txBox="1"/>
          <p:nvPr/>
        </p:nvSpPr>
        <p:spPr>
          <a:xfrm>
            <a:off x="6804248" y="3068960"/>
            <a:ext cx="1944216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Πατώντας εκκίνηση ο χρήστης μεταβαίνει στην ενότητα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4 - Εικόνα" descr="7.JPG"/>
          <p:cNvPicPr>
            <a:picLocks noGrp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4608513" cy="3313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15 - Εικόνα" descr="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9872" y="4005064"/>
            <a:ext cx="5274310" cy="2600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7 - TextBox"/>
          <p:cNvSpPr txBox="1"/>
          <p:nvPr/>
        </p:nvSpPr>
        <p:spPr>
          <a:xfrm>
            <a:off x="5292080" y="980728"/>
            <a:ext cx="2592288" cy="64633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Περιεχόμενα</a:t>
            </a:r>
          </a:p>
          <a:p>
            <a:r>
              <a:rPr lang="el-GR" dirty="0"/>
              <a:t>(με ενεργές περιοχές)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827584" y="5085184"/>
            <a:ext cx="2376264" cy="36933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Επεξήγηση συμβόλων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6 - Εικόνα" descr="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1880" y="548680"/>
            <a:ext cx="5274310" cy="2637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- TextBox"/>
          <p:cNvSpPr txBox="1"/>
          <p:nvPr/>
        </p:nvSpPr>
        <p:spPr>
          <a:xfrm>
            <a:off x="971600" y="1196752"/>
            <a:ext cx="237626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Βίντεο με χρήσιμες συμβουλές</a:t>
            </a:r>
          </a:p>
        </p:txBody>
      </p:sp>
      <p:pic>
        <p:nvPicPr>
          <p:cNvPr id="4" name="17 - Εικόνα" descr="1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9552" y="3573016"/>
            <a:ext cx="5274310" cy="2637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- TextBox"/>
          <p:cNvSpPr txBox="1"/>
          <p:nvPr/>
        </p:nvSpPr>
        <p:spPr>
          <a:xfrm>
            <a:off x="6228184" y="4365104"/>
            <a:ext cx="1080120" cy="3693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Θεωρία</a:t>
            </a:r>
          </a:p>
        </p:txBody>
      </p:sp>
      <p:cxnSp>
        <p:nvCxnSpPr>
          <p:cNvPr id="7" name="6 - Ευθύγραμμο βέλος σύνδεσης"/>
          <p:cNvCxnSpPr/>
          <p:nvPr/>
        </p:nvCxnSpPr>
        <p:spPr>
          <a:xfrm flipH="1" flipV="1">
            <a:off x="2771800" y="5373216"/>
            <a:ext cx="446449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flipH="1" flipV="1">
            <a:off x="5292080" y="5301208"/>
            <a:ext cx="194421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- TextBox"/>
          <p:cNvSpPr txBox="1"/>
          <p:nvPr/>
        </p:nvSpPr>
        <p:spPr>
          <a:xfrm>
            <a:off x="7020272" y="5589240"/>
            <a:ext cx="1584176" cy="3693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δραστηριότητες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8 - Εικόνα" descr="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5274310" cy="2632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- TextBox"/>
          <p:cNvSpPr txBox="1"/>
          <p:nvPr/>
        </p:nvSpPr>
        <p:spPr>
          <a:xfrm>
            <a:off x="6228184" y="1124744"/>
            <a:ext cx="2232248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Παρουσίαση θεωρίας με </a:t>
            </a:r>
            <a:r>
              <a:rPr lang="el-GR" dirty="0" err="1"/>
              <a:t>διαδραστικό</a:t>
            </a:r>
            <a:r>
              <a:rPr lang="el-GR" dirty="0"/>
              <a:t> βίντεο</a:t>
            </a:r>
          </a:p>
        </p:txBody>
      </p:sp>
      <p:pic>
        <p:nvPicPr>
          <p:cNvPr id="4" name="21 - Εικόνα" descr="14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47864" y="3429000"/>
            <a:ext cx="5274310" cy="2684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- TextBox"/>
          <p:cNvSpPr txBox="1"/>
          <p:nvPr/>
        </p:nvSpPr>
        <p:spPr>
          <a:xfrm>
            <a:off x="539552" y="4869160"/>
            <a:ext cx="2664296" cy="3693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Ενδεικτικές δραστηριότητες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3 - Εικόνα" descr="16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836712"/>
            <a:ext cx="5274310" cy="2676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- TextBox"/>
          <p:cNvSpPr txBox="1"/>
          <p:nvPr/>
        </p:nvSpPr>
        <p:spPr>
          <a:xfrm>
            <a:off x="6228184" y="1988840"/>
            <a:ext cx="1872208" cy="3693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Σύνοψη σε βίντεο</a:t>
            </a:r>
          </a:p>
        </p:txBody>
      </p:sp>
      <p:pic>
        <p:nvPicPr>
          <p:cNvPr id="6" name="24 - Εικόνα" descr="1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19872" y="3645024"/>
            <a:ext cx="5274310" cy="2705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6 - TextBox"/>
          <p:cNvSpPr txBox="1"/>
          <p:nvPr/>
        </p:nvSpPr>
        <p:spPr>
          <a:xfrm>
            <a:off x="971600" y="4797152"/>
            <a:ext cx="1656184" cy="3693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l-GR" dirty="0"/>
              <a:t>Βιβλιογραφία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Στόχοι της διπλωματικής εργασίας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/>
              <a:t>Να διερευνηθεί :</a:t>
            </a:r>
          </a:p>
          <a:p>
            <a:r>
              <a:rPr lang="el-GR" dirty="0"/>
              <a:t>Αν το εκπαιδευτικό υλικό διέπεται από τις αρχές και τη μεθοδολογία της εξ αποστάσεως εκπαίδευσης</a:t>
            </a:r>
            <a:r>
              <a:rPr lang="en-US" dirty="0"/>
              <a:t>.</a:t>
            </a:r>
            <a:endParaRPr lang="el-GR" dirty="0"/>
          </a:p>
          <a:p>
            <a:r>
              <a:rPr lang="el-GR" dirty="0"/>
              <a:t>Αν το εκπαιδευτικό υλικό έχει δημιουργηθεί σύμφωνα με τις αρχές της Πολυμεσικής Μάθησης</a:t>
            </a:r>
            <a:r>
              <a:rPr lang="en-US" dirty="0"/>
              <a:t>.</a:t>
            </a:r>
            <a:endParaRPr lang="el-GR" dirty="0"/>
          </a:p>
          <a:p>
            <a:r>
              <a:rPr lang="el-GR" dirty="0"/>
              <a:t>Ποιες είναι οι απόψεις των εκπαιδευτικών Πρωτοβάθμιας εκπαίδευσης σχετικά με το ΕΥ. </a:t>
            </a:r>
          </a:p>
        </p:txBody>
      </p:sp>
      <p:pic>
        <p:nvPicPr>
          <p:cNvPr id="4" name="3 - Εικόνα" descr="αρχείο λήψης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3" y="5229200"/>
            <a:ext cx="1640583" cy="102247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Αποτίμηση Εκπαιδευτικού υλικού</a:t>
            </a:r>
          </a:p>
        </p:txBody>
      </p:sp>
      <p:sp>
        <p:nvSpPr>
          <p:cNvPr id="8" name="7 - Θέση εικόνας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4 - Εικόνα" descr="αρχείο λήψης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764704"/>
            <a:ext cx="7560840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Αποτίμηση εκπαιδευτικού λογισμικού</a:t>
            </a:r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2843808" y="2348880"/>
            <a:ext cx="3538728" cy="576262"/>
          </a:xfrm>
        </p:spPr>
        <p:txBody>
          <a:bodyPr/>
          <a:lstStyle/>
          <a:p>
            <a:r>
              <a:rPr lang="el-GR" dirty="0"/>
              <a:t>Μεθοδολογία έρευνας</a:t>
            </a:r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2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pPr algn="ctr">
              <a:buFont typeface="Wingdings" pitchFamily="2" charset="2"/>
              <a:buChar char="ü"/>
            </a:pPr>
            <a:r>
              <a:rPr lang="el-GR" i="1" u="sng" dirty="0"/>
              <a:t>Χρονική περίοδος διενέργειας της έρευνας: </a:t>
            </a:r>
          </a:p>
          <a:p>
            <a:pPr algn="ctr">
              <a:buNone/>
            </a:pPr>
            <a:r>
              <a:rPr lang="el-GR" dirty="0"/>
              <a:t>Μάιος-Ιούνιος 2022</a:t>
            </a:r>
          </a:p>
          <a:p>
            <a:pPr algn="ctr">
              <a:buFont typeface="Wingdings" pitchFamily="2" charset="2"/>
              <a:buChar char="ü"/>
            </a:pPr>
            <a:r>
              <a:rPr lang="el-GR" i="1" u="sng" dirty="0"/>
              <a:t>Είδος έρευνας: </a:t>
            </a:r>
          </a:p>
          <a:p>
            <a:pPr algn="ctr">
              <a:buNone/>
            </a:pPr>
            <a:r>
              <a:rPr lang="el-GR" dirty="0"/>
              <a:t>Για την υλοποίηση της παρούσας έρευνας επιλέχθηκε η </a:t>
            </a:r>
            <a:r>
              <a:rPr lang="el-GR" b="1" dirty="0"/>
              <a:t>ποιοτική μέθοδος. </a:t>
            </a:r>
          </a:p>
          <a:p>
            <a:pPr algn="ctr">
              <a:buNone/>
            </a:pPr>
            <a:endParaRPr lang="el-GR" i="1" dirty="0"/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quarter" idx="4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algn="ctr">
              <a:buFont typeface="Wingdings" pitchFamily="2" charset="2"/>
              <a:buChar char="ü"/>
            </a:pPr>
            <a:r>
              <a:rPr lang="el-GR" i="1" u="sng" dirty="0"/>
              <a:t>Μέσα συλλογής δεδομένων:</a:t>
            </a:r>
          </a:p>
          <a:p>
            <a:pPr algn="ctr">
              <a:buNone/>
            </a:pPr>
            <a:r>
              <a:rPr lang="el-GR" dirty="0"/>
              <a:t>δύο </a:t>
            </a:r>
            <a:r>
              <a:rPr lang="el-GR" b="1" dirty="0"/>
              <a:t>ερωτηματολόγια</a:t>
            </a:r>
            <a:r>
              <a:rPr lang="el-GR" dirty="0"/>
              <a:t> αποτίμησης του ΕΥ με ανοιχτού τύπου ερωτήσεις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Μέσα συλλογής δεδομένων-συμμετέχοντες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971600" y="3501008"/>
            <a:ext cx="3538728" cy="2632605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/>
              <a:t>       1</a:t>
            </a:r>
            <a:r>
              <a:rPr lang="el-GR" b="1" baseline="30000" dirty="0"/>
              <a:t>ο</a:t>
            </a:r>
            <a:r>
              <a:rPr lang="el-GR" b="1" dirty="0"/>
              <a:t> τμήμα έρευνας	</a:t>
            </a:r>
          </a:p>
          <a:p>
            <a:r>
              <a:rPr lang="el-GR" dirty="0"/>
              <a:t>3 ειδικοί στην ΕξΑΕ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l-GR" dirty="0"/>
              <a:t>τελειόφοιτοι μεταπτυχιακοί φοιτητές στο ΠΜΣ «</a:t>
            </a:r>
            <a:r>
              <a:rPr lang="en-US" dirty="0"/>
              <a:t>e-learning</a:t>
            </a:r>
            <a:r>
              <a:rPr lang="el-GR" dirty="0"/>
              <a:t>»</a:t>
            </a:r>
            <a:r>
              <a:rPr lang="en-US" dirty="0"/>
              <a:t>)</a:t>
            </a:r>
            <a:r>
              <a:rPr lang="el-GR" dirty="0"/>
              <a:t> </a:t>
            </a:r>
            <a:r>
              <a:rPr lang="el-GR" b="1" dirty="0"/>
              <a:t>	</a:t>
            </a:r>
          </a:p>
          <a:p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220072" y="3573016"/>
            <a:ext cx="2960833" cy="2489993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/>
              <a:t>    2</a:t>
            </a:r>
            <a:r>
              <a:rPr lang="el-GR" b="1" baseline="30000" dirty="0"/>
              <a:t>ο</a:t>
            </a:r>
            <a:r>
              <a:rPr lang="el-GR" b="1" dirty="0"/>
              <a:t> τμήμα έρευνας	</a:t>
            </a:r>
          </a:p>
          <a:p>
            <a:r>
              <a:rPr lang="el-GR" dirty="0"/>
              <a:t>7 εκπαιδευτικοί πρωτοβάθμιας εκπαίδευσης που είχαν διδάξει σε ΣΤ τάξη</a:t>
            </a:r>
          </a:p>
          <a:p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1259632" y="2564904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/>
              <a:t>Δόθηκαν δυο διαφορετικά ερωτηματολόγια και τα δεδομένα συλλέχθηκαν από δυο διαφορετικές ομάδες αξιολογητών  :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Αποτελέσματα-συμπεράσματα</a:t>
            </a:r>
            <a:br>
              <a:rPr lang="el-GR" b="1" dirty="0"/>
            </a:br>
            <a:r>
              <a:rPr lang="el-GR" b="1" dirty="0"/>
              <a:t>1</a:t>
            </a:r>
            <a:r>
              <a:rPr lang="el-GR" b="1" baseline="30000" dirty="0"/>
              <a:t>ο</a:t>
            </a:r>
            <a:r>
              <a:rPr lang="el-GR" b="1" dirty="0"/>
              <a:t> τμήμα έρευνας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το ΕΥ χαρακτηρίζεται από επιστημονική συνοχή και τεκμηρίωση</a:t>
            </a:r>
          </a:p>
          <a:p>
            <a:r>
              <a:rPr lang="el-GR" dirty="0"/>
              <a:t>το γνωστικό αντικείμενο που διαπραγματεύεται το ΕΥ, παρουσιάζεται με τρόπο απλό και κατανοητό</a:t>
            </a:r>
          </a:p>
          <a:p>
            <a:r>
              <a:rPr lang="el-GR" dirty="0"/>
              <a:t>το ΕΥ είναι εύχρηστο</a:t>
            </a:r>
          </a:p>
          <a:p>
            <a:r>
              <a:rPr lang="el-GR" dirty="0"/>
              <a:t>παρέχονται συμβουλές για το πώς να μελετηθεί το εκπαιδευτικό υλικό με ένα εισαγωγικό βίντεο σε κάθε ενότητα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το ΕΥ υποστηρίζει την αλληλεπίδραση με τον εκπαιδευόμενο κατά τη μελέτη του</a:t>
            </a:r>
          </a:p>
          <a:p>
            <a:r>
              <a:rPr lang="el-GR" dirty="0"/>
              <a:t>το ΕΥ παρέχει τη δυνατότητα αναστοχασμού και αυτοαξιολόγησης στον εκπαιδευόμενο</a:t>
            </a:r>
          </a:p>
          <a:p>
            <a:r>
              <a:rPr lang="el-GR" dirty="0"/>
              <a:t>τόσο ο σκοπός, όσο και τα προσδοκώμενα μαθησιακά αποτελέσματα έχουν διατυπωθεί με σαφήνεια</a:t>
            </a:r>
          </a:p>
          <a:p>
            <a:r>
              <a:rPr lang="el-GR" dirty="0"/>
              <a:t>οι αρχές της Πολυμεσικής μάθησης εφαρμόζονται στο παρόν ΕΥ</a:t>
            </a:r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Αποτελέσματα-συμπεράσματα</a:t>
            </a:r>
            <a:br>
              <a:rPr lang="el-GR" b="1" dirty="0"/>
            </a:br>
            <a:r>
              <a:rPr lang="el-GR" b="1" dirty="0"/>
              <a:t> 1</a:t>
            </a:r>
            <a:r>
              <a:rPr lang="el-GR" b="1" baseline="30000" dirty="0"/>
              <a:t>ο</a:t>
            </a:r>
            <a:r>
              <a:rPr lang="el-GR" b="1" dirty="0"/>
              <a:t> τμήμα έρευνας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Αποτελέσματα-συμπεράσματα</a:t>
            </a:r>
            <a:br>
              <a:rPr lang="el-GR" b="1" dirty="0"/>
            </a:br>
            <a:r>
              <a:rPr lang="el-GR" b="1" dirty="0"/>
              <a:t> 1</a:t>
            </a:r>
            <a:r>
              <a:rPr lang="el-GR" b="1" baseline="30000" dirty="0"/>
              <a:t>ο</a:t>
            </a:r>
            <a:r>
              <a:rPr lang="el-GR" b="1" dirty="0"/>
              <a:t> τμήμα έρευνας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Δυνατά σημεία του ΕΥ:</a:t>
            </a:r>
          </a:p>
          <a:p>
            <a:r>
              <a:rPr lang="el-GR" dirty="0"/>
              <a:t>φιλικό ύφος</a:t>
            </a:r>
            <a:r>
              <a:rPr lang="en-US" dirty="0"/>
              <a:t>,</a:t>
            </a:r>
            <a:r>
              <a:rPr lang="el-GR" dirty="0"/>
              <a:t> </a:t>
            </a:r>
          </a:p>
          <a:p>
            <a:r>
              <a:rPr lang="el-GR" dirty="0"/>
              <a:t>πολυμορφία</a:t>
            </a:r>
            <a:r>
              <a:rPr lang="en-US" dirty="0"/>
              <a:t>,</a:t>
            </a:r>
            <a:endParaRPr lang="el-GR" dirty="0"/>
          </a:p>
          <a:p>
            <a:r>
              <a:rPr lang="el-GR" dirty="0"/>
              <a:t>ενδιαφέρον,</a:t>
            </a:r>
          </a:p>
          <a:p>
            <a:r>
              <a:rPr lang="el-GR" dirty="0"/>
              <a:t>περιεκτικό και πλούσιο,</a:t>
            </a:r>
          </a:p>
          <a:p>
            <a:r>
              <a:rPr lang="el-GR" dirty="0"/>
              <a:t>διασκεδαστικό.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Αποτελέσματα-συμπεράσματα</a:t>
            </a:r>
            <a:br>
              <a:rPr lang="el-GR" b="1" dirty="0"/>
            </a:br>
            <a:r>
              <a:rPr lang="el-GR" b="1" dirty="0"/>
              <a:t> 2</a:t>
            </a:r>
            <a:r>
              <a:rPr lang="el-GR" b="1" baseline="30000" dirty="0"/>
              <a:t>ο</a:t>
            </a:r>
            <a:r>
              <a:rPr lang="el-GR" b="1" dirty="0"/>
              <a:t> τμήμα έρευνας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συμμετέχοντες στην έρευνα φαίνεται να έχουν θετική στάση απέναντι στο ΕΥ. </a:t>
            </a:r>
          </a:p>
          <a:p>
            <a:r>
              <a:rPr lang="el-GR" dirty="0"/>
              <a:t>Το ΕΥ ανταποκρίνεται σε μεγάλο βαθμό στην διδακτέα ύλη και καλύπτει τους στόχους που τίθενται στο Α.Π. της Γεωγραφίας. </a:t>
            </a:r>
          </a:p>
          <a:p>
            <a:r>
              <a:rPr lang="el-GR" dirty="0"/>
              <a:t>Το Ε.Υ παρέχει μεγάλη ποικιλία πληροφοριών, αφού πραγματικά παρουσιάζει την Ευρώπη από πολλές διαφορετικές οπτικές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Αποτελέσματα-συμπεράσματα</a:t>
            </a:r>
            <a:br>
              <a:rPr lang="el-GR" b="1" dirty="0"/>
            </a:br>
            <a:r>
              <a:rPr lang="el-GR" b="1" dirty="0"/>
              <a:t> 2</a:t>
            </a:r>
            <a:r>
              <a:rPr lang="el-GR" b="1" baseline="30000" dirty="0"/>
              <a:t>ο</a:t>
            </a:r>
            <a:r>
              <a:rPr lang="el-GR" b="1" dirty="0"/>
              <a:t> τμήμα έρευνας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99592" y="3212976"/>
            <a:ext cx="7200897" cy="3318936"/>
          </a:xfrm>
        </p:spPr>
        <p:txBody>
          <a:bodyPr>
            <a:normAutofit/>
          </a:bodyPr>
          <a:lstStyle/>
          <a:p>
            <a:r>
              <a:rPr lang="el-GR" dirty="0"/>
              <a:t>Το ΕΥ παρέχει ακριβώς τις γνώσεις που πρέπει να έχει ένας μαθητής αυτής της ηλικίας αναφορικά με την ταυτότητα της Ευρώπης.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Δυνατά σημεία του ΕΥ: </a:t>
            </a:r>
          </a:p>
          <a:p>
            <a:r>
              <a:rPr lang="el-GR" dirty="0"/>
              <a:t>η ύπαρξη σταθερού ήρωα, </a:t>
            </a:r>
          </a:p>
          <a:p>
            <a:r>
              <a:rPr lang="el-GR" dirty="0"/>
              <a:t>ομαδικές δραστηριότητες για σύσφιξη των ομάδων, </a:t>
            </a:r>
          </a:p>
          <a:p>
            <a:r>
              <a:rPr lang="el-GR" dirty="0"/>
              <a:t>η αμεσότητα των πληροφοριών, </a:t>
            </a:r>
          </a:p>
          <a:p>
            <a:r>
              <a:rPr lang="el-GR" dirty="0"/>
              <a:t>τα βίντεο που έχει με το </a:t>
            </a:r>
            <a:r>
              <a:rPr lang="el-GR" dirty="0" err="1"/>
              <a:t>cartoon</a:t>
            </a:r>
            <a:r>
              <a:rPr lang="el-GR" dirty="0"/>
              <a:t>, </a:t>
            </a:r>
          </a:p>
          <a:p>
            <a:r>
              <a:rPr lang="el-GR" dirty="0"/>
              <a:t>δεν έχει μεγάλη έκταση,</a:t>
            </a:r>
          </a:p>
          <a:p>
            <a:r>
              <a:rPr lang="el-GR" dirty="0"/>
              <a:t>περιέχει ωραίες δραστηριότητες. </a:t>
            </a:r>
          </a:p>
          <a:p>
            <a:endParaRPr lang="el-GR" dirty="0"/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Αποτελέσματα-συμπεράσματα</a:t>
            </a:r>
            <a:br>
              <a:rPr lang="el-GR" b="1" dirty="0"/>
            </a:br>
            <a:r>
              <a:rPr lang="el-GR" b="1" dirty="0"/>
              <a:t> 2</a:t>
            </a:r>
            <a:r>
              <a:rPr lang="el-GR" b="1" baseline="30000" dirty="0"/>
              <a:t>ο</a:t>
            </a:r>
            <a:r>
              <a:rPr lang="el-GR" b="1" dirty="0"/>
              <a:t> τμήμα έρευνας</a:t>
            </a: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Προτάσεις για περαιτέρω έρευνα: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Η εφαρμογή του ΕΥ στο πλαίσιο μιας διδακτικής παρέμβασης, </a:t>
            </a:r>
          </a:p>
          <a:p>
            <a:r>
              <a:rPr lang="el-GR" dirty="0"/>
              <a:t>αποτίμησή του από τους μαθητές, </a:t>
            </a:r>
          </a:p>
          <a:p>
            <a:r>
              <a:rPr lang="el-GR" dirty="0"/>
              <a:t>αξιολόγηση των Ψηφιακών Αφηγήσεων που έχουν ενσωματωθεί,</a:t>
            </a:r>
          </a:p>
          <a:p>
            <a:r>
              <a:rPr lang="el-GR" dirty="0"/>
              <a:t>σύγκριση των μαθησιακών αποτελεσμάτων, που θα προέκυπταν από τη διδασκαλία της συγκεκριμένης ενότητας, σε δύο ομάδες μαθητών.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b="1" dirty="0"/>
              <a:t>Συνεισφορά της διπλωματικής εργασίας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u="sng" dirty="0"/>
              <a:t>Εκπαιδευτική</a:t>
            </a:r>
            <a:r>
              <a:rPr lang="el-GR" dirty="0"/>
              <a:t>: Δημιουργία συμπληρωματικού ΕΥ με τη μεθοδολογία της </a:t>
            </a:r>
            <a:r>
              <a:rPr lang="el-GR" dirty="0" err="1"/>
              <a:t>ΕξΑΕ</a:t>
            </a:r>
            <a:r>
              <a:rPr lang="el-GR" dirty="0"/>
              <a:t>, για ένα θέμα που δυσκολεύει τους μαθητές.    </a:t>
            </a:r>
          </a:p>
          <a:p>
            <a:r>
              <a:rPr lang="el-GR" u="sng" dirty="0"/>
              <a:t>Ερευνητική</a:t>
            </a:r>
            <a:r>
              <a:rPr lang="el-GR" dirty="0"/>
              <a:t>: Εμπλουτισμός της ερευνητικής βιβλιογραφίας για το ΕΥ στα e-</a:t>
            </a:r>
            <a:r>
              <a:rPr lang="el-GR" dirty="0" err="1"/>
              <a:t>learning</a:t>
            </a:r>
            <a:r>
              <a:rPr lang="el-GR" dirty="0"/>
              <a:t> περιβάλλοντα.  </a:t>
            </a:r>
          </a:p>
          <a:p>
            <a:r>
              <a:rPr lang="el-GR" u="sng" dirty="0"/>
              <a:t>Κοινωνική</a:t>
            </a:r>
            <a:r>
              <a:rPr lang="el-GR" dirty="0"/>
              <a:t>: Συνεισφορά στον εκσυγχρονισμό του εκπαιδευτικού συστήματος. Γνωριμία με νέους τρόπους μάθησης &amp; αξιοποίηση ΕΥ στα πλαίσια της σχολικής </a:t>
            </a:r>
            <a:r>
              <a:rPr lang="el-GR" dirty="0" err="1"/>
              <a:t>ΕξΑΕ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Creative-Practical-Presentation-Tips-to-Keep-Your-Audience-Engaged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043608" y="836712"/>
            <a:ext cx="7200900" cy="2971800"/>
          </a:xfrm>
        </p:spPr>
      </p:pic>
      <p:sp>
        <p:nvSpPr>
          <p:cNvPr id="5" name="4 - TextBox"/>
          <p:cNvSpPr txBox="1"/>
          <p:nvPr/>
        </p:nvSpPr>
        <p:spPr>
          <a:xfrm>
            <a:off x="1979712" y="4437112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i="1" dirty="0"/>
              <a:t>Ευχαριστώ για την προσοχή σας!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Ερευνητικά ερωτήματα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71553" y="2204864"/>
            <a:ext cx="7200897" cy="3671004"/>
          </a:xfrm>
        </p:spPr>
        <p:txBody>
          <a:bodyPr>
            <a:normAutofit/>
          </a:bodyPr>
          <a:lstStyle/>
          <a:p>
            <a:endParaRPr lang="el-GR" dirty="0"/>
          </a:p>
          <a:p>
            <a:r>
              <a:rPr lang="el-GR" dirty="0"/>
              <a:t>Από ποιες αρχές της μεθοδολογίας της εξ αποστάσεως εκπαίδευσης διέπεται το εκπαιδευτικό υλικό; </a:t>
            </a:r>
          </a:p>
          <a:p>
            <a:r>
              <a:rPr lang="el-GR" dirty="0"/>
              <a:t>Σύμφωνα με ποιες αρχές της Πολυμεσικής Μάθησης έχει δημιουργηθεί το εκπαιδευτικό υλικό; </a:t>
            </a:r>
          </a:p>
          <a:p>
            <a:r>
              <a:rPr lang="el-GR" dirty="0"/>
              <a:t>Ποιες είναι οι απόψεις των εκπαιδευτικών πρωτοβάθμιας εκπαίδευσης σχετικά με το εκπαιδευτικό υλικό με τίτλο: «Η ταυτότητα της Ευρώπης»;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Δομή της εργασίας</a:t>
            </a:r>
            <a:endParaRPr lang="el-GR" dirty="0"/>
          </a:p>
        </p:txBody>
      </p:sp>
      <p:graphicFrame>
        <p:nvGraphicFramePr>
          <p:cNvPr id="13" name="12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6272281"/>
              </p:ext>
            </p:extLst>
          </p:nvPr>
        </p:nvGraphicFramePr>
        <p:xfrm>
          <a:off x="323528" y="2420889"/>
          <a:ext cx="882047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55576" y="2564904"/>
            <a:ext cx="4681363" cy="1371600"/>
          </a:xfrm>
        </p:spPr>
        <p:txBody>
          <a:bodyPr>
            <a:normAutofit fontScale="90000"/>
          </a:bodyPr>
          <a:lstStyle/>
          <a:p>
            <a:r>
              <a:rPr lang="el-GR" sz="4800" b="1" dirty="0"/>
              <a:t>Θεωρητικό πλαίσιο</a:t>
            </a:r>
          </a:p>
        </p:txBody>
      </p:sp>
      <p:pic>
        <p:nvPicPr>
          <p:cNvPr id="6" name="5 - Θέση εικόνας" descr="image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664" r="17664"/>
          <a:stretch>
            <a:fillRect/>
          </a:stretch>
        </p:blipFill>
        <p:spPr>
          <a:xfrm>
            <a:off x="5435601" y="1041401"/>
            <a:ext cx="2933700" cy="476408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052736"/>
            <a:ext cx="2788841" cy="1371600"/>
          </a:xfrm>
        </p:spPr>
        <p:txBody>
          <a:bodyPr/>
          <a:lstStyle/>
          <a:p>
            <a:r>
              <a:rPr lang="el-GR" dirty="0"/>
              <a:t>Θεωρητικό πλαίσιο 1/2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2339752" y="332656"/>
          <a:ext cx="6624736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Θεωρητικό πλαίσιο 2/2</a:t>
            </a:r>
          </a:p>
        </p:txBody>
      </p:sp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3275856" y="764704"/>
          <a:ext cx="5400600" cy="5472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5139_TF44606487.potx" id="{1EF1B42B-BFB4-4E67-B879-DD4026E77CF5}" vid="{A4B193D6-920D-45C0-B128-4CB34DE80C13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tf44606487_win32</Template>
  <TotalTime>3117</TotalTime>
  <Words>1221</Words>
  <Application>Microsoft Office PowerPoint</Application>
  <PresentationFormat>On-screen Show (4:3)</PresentationFormat>
  <Paragraphs>183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Boogaloo</vt:lpstr>
      <vt:lpstr>Book Antiqua</vt:lpstr>
      <vt:lpstr>Calibri</vt:lpstr>
      <vt:lpstr>Garamond</vt:lpstr>
      <vt:lpstr>Open Sans</vt:lpstr>
      <vt:lpstr>Raleway Thin</vt:lpstr>
      <vt:lpstr>Wingdings</vt:lpstr>
      <vt:lpstr>Οργανικό</vt:lpstr>
      <vt:lpstr>  Σχεδιασμός, υλοποίηση και αποτίμηση εκπαιδευτικού υλικού συμπληρωματικής εξ Αποστάσεως Εκπαίδευσης σε μαθητές ΣΤ΄ Δημοτικού στο πλαίσιο του μαθήματος της Γεωγραφίας: Η περίπτωση της θεματικής ενότητας : «Η ταυτότητα της Ευρώπης» </vt:lpstr>
      <vt:lpstr>Σκοπός της διπλωματικής εργασίας</vt:lpstr>
      <vt:lpstr>Στόχοι της διπλωματικής εργασίας</vt:lpstr>
      <vt:lpstr>Συνεισφορά της διπλωματικής εργασίας </vt:lpstr>
      <vt:lpstr>Ερευνητικά ερωτήματα</vt:lpstr>
      <vt:lpstr>Δομή της εργασίας</vt:lpstr>
      <vt:lpstr>Θεωρητικό πλαίσιο</vt:lpstr>
      <vt:lpstr>Θεωρητικό πλαίσιο 1/2</vt:lpstr>
      <vt:lpstr>Θεωρητικό πλαίσιο 2/2</vt:lpstr>
      <vt:lpstr>PowerPoint Presentation</vt:lpstr>
      <vt:lpstr>Ανάγκη περαιτέρω έρευνας :</vt:lpstr>
      <vt:lpstr>PowerPoint Presentation</vt:lpstr>
      <vt:lpstr>Δημιουργία Εκπαιδευτικού Υλικού (1/4)</vt:lpstr>
      <vt:lpstr>Δημιουργία Εκπαιδευτικού Υλικού (2/4)    Τα βασικά στοιχεία σχεδιασμού του ΕΥ : </vt:lpstr>
      <vt:lpstr>Δημιουργία Εκπαιδευτικού Υλικού (3/4)   </vt:lpstr>
      <vt:lpstr>Δημιουργία Εκπαιδευτικού Υλικού (4/4)   </vt:lpstr>
      <vt:lpstr>Παρουσίαση εκπαιδευτικού υλικού</vt:lpstr>
      <vt:lpstr>Το εκπαιδευτικό υλικό</vt:lpstr>
      <vt:lpstr>Παρουσίαση εκπαιδευτικού υλικού</vt:lpstr>
      <vt:lpstr>PowerPoint Presentation</vt:lpstr>
      <vt:lpstr>Αρχική οθόνη</vt:lpstr>
      <vt:lpstr>Το κύριο μέρος του μαθήματος (μονοπάτι της γνώσης)</vt:lpstr>
      <vt:lpstr>Κάθε ενότητα περιλαμβάνει:</vt:lpstr>
      <vt:lpstr>Στην εισαγωγή κάθε ενότητας περιλαμβάνεται : </vt:lpstr>
      <vt:lpstr>Παρουσίαση ενδεικτικά μιας από τις πιο βασικές διδακτικές ενότητες του μαθήματος </vt:lpstr>
      <vt:lpstr>PowerPoint Presentation</vt:lpstr>
      <vt:lpstr>PowerPoint Presentation</vt:lpstr>
      <vt:lpstr>PowerPoint Presentation</vt:lpstr>
      <vt:lpstr>PowerPoint Presentation</vt:lpstr>
      <vt:lpstr>Αποτίμηση Εκπαιδευτικού υλικού</vt:lpstr>
      <vt:lpstr>Αποτίμηση εκπαιδευτικού λογισμικού</vt:lpstr>
      <vt:lpstr>Μέσα συλλογής δεδομένων-συμμετέχοντες</vt:lpstr>
      <vt:lpstr>Αποτελέσματα-συμπεράσματα 1ο τμήμα έρευνας</vt:lpstr>
      <vt:lpstr>Αποτελέσματα-συμπεράσματα  1ο τμήμα έρευνας</vt:lpstr>
      <vt:lpstr>Αποτελέσματα-συμπεράσματα  1ο τμήμα έρευνας</vt:lpstr>
      <vt:lpstr>Αποτελέσματα-συμπεράσματα  2ο τμήμα έρευνας</vt:lpstr>
      <vt:lpstr>Αποτελέσματα-συμπεράσματα  2ο τμήμα έρευνας</vt:lpstr>
      <vt:lpstr>Αποτελέσματα-συμπεράσματα  2ο τμήμα έρευνας</vt:lpstr>
      <vt:lpstr>Προτάσεις για περαιτέρω έρευνα: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Μάρω</dc:creator>
  <cp:lastModifiedBy>ΜΑΡΙΑ ΘΕΟΔΟΣΟΥΛΗ</cp:lastModifiedBy>
  <cp:revision>45</cp:revision>
  <dcterms:created xsi:type="dcterms:W3CDTF">2022-09-08T15:30:25Z</dcterms:created>
  <dcterms:modified xsi:type="dcterms:W3CDTF">2022-11-19T13:30:07Z</dcterms:modified>
</cp:coreProperties>
</file>