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21" r:id="rId1"/>
  </p:sldMasterIdLst>
  <p:notesMasterIdLst>
    <p:notesMasterId r:id="rId21"/>
  </p:notesMasterIdLst>
  <p:sldIdLst>
    <p:sldId id="1482" r:id="rId2"/>
    <p:sldId id="2013" r:id="rId3"/>
    <p:sldId id="2021" r:id="rId4"/>
    <p:sldId id="2014" r:id="rId5"/>
    <p:sldId id="2020" r:id="rId6"/>
    <p:sldId id="2022" r:id="rId7"/>
    <p:sldId id="2023" r:id="rId8"/>
    <p:sldId id="2024" r:id="rId9"/>
    <p:sldId id="2025" r:id="rId10"/>
    <p:sldId id="2026" r:id="rId11"/>
    <p:sldId id="2027" r:id="rId12"/>
    <p:sldId id="2028" r:id="rId13"/>
    <p:sldId id="2030" r:id="rId14"/>
    <p:sldId id="2032" r:id="rId15"/>
    <p:sldId id="2033" r:id="rId16"/>
    <p:sldId id="2035" r:id="rId17"/>
    <p:sldId id="2034" r:id="rId18"/>
    <p:sldId id="2036" r:id="rId19"/>
    <p:sldId id="2029" r:id="rId20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=""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31B1B"/>
    <a:srgbClr val="90CCAF"/>
    <a:srgbClr val="FFA54B"/>
    <a:srgbClr val="FFFFCC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8958" autoAdjust="0"/>
    <p:restoredTop sz="89528" autoAdjust="0"/>
  </p:normalViewPr>
  <p:slideViewPr>
    <p:cSldViewPr>
      <p:cViewPr>
        <p:scale>
          <a:sx n="80" d="100"/>
          <a:sy n="80" d="100"/>
        </p:scale>
        <p:origin x="-1378" y="-24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E62B9F-6F73-4A65-83ED-76A8A73C2B81}" type="doc">
      <dgm:prSet loTypeId="urn:microsoft.com/office/officeart/2005/8/layout/hierarchy6" loCatId="hierarchy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06C1511A-2E09-4C92-9361-064165DC4758}">
      <dgm:prSet phldrT="[Κείμενο]" custT="1"/>
      <dgm:spPr/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Ποιοτική έρευνα διαμορφωτικής αξιολόγησης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C6D15E86-95E0-4EDB-8AF1-2FFDCF430A63}" type="parTrans" cxnId="{1CB6B1F1-D42A-42D8-872E-93CA9B412764}">
      <dgm:prSet/>
      <dgm:spPr/>
      <dgm:t>
        <a:bodyPr/>
        <a:lstStyle/>
        <a:p>
          <a:endParaRPr lang="el-GR"/>
        </a:p>
      </dgm:t>
    </dgm:pt>
    <dgm:pt modelId="{CA161DB7-8CA0-4671-AE62-4A448262529A}" type="sibTrans" cxnId="{1CB6B1F1-D42A-42D8-872E-93CA9B412764}">
      <dgm:prSet/>
      <dgm:spPr/>
      <dgm:t>
        <a:bodyPr/>
        <a:lstStyle/>
        <a:p>
          <a:endParaRPr lang="el-GR"/>
        </a:p>
      </dgm:t>
    </dgm:pt>
    <dgm:pt modelId="{415FD0B4-0940-471C-9AD0-AE05EC4C2BD8}">
      <dgm:prSet phldrT="[Κείμενο]" custT="1"/>
      <dgm:spPr/>
      <dgm:t>
        <a:bodyPr/>
        <a:lstStyle/>
        <a:p>
          <a:r>
            <a:rPr lang="el-GR" sz="2200" dirty="0" smtClean="0">
              <a:latin typeface="Times New Roman" pitchFamily="18" charset="0"/>
              <a:cs typeface="Times New Roman" pitchFamily="18" charset="0"/>
            </a:rPr>
            <a:t>Δείγμα έρευνας</a:t>
          </a:r>
          <a:endParaRPr lang="el-GR" sz="2200" dirty="0">
            <a:latin typeface="Times New Roman" pitchFamily="18" charset="0"/>
            <a:cs typeface="Times New Roman" pitchFamily="18" charset="0"/>
          </a:endParaRPr>
        </a:p>
      </dgm:t>
    </dgm:pt>
    <dgm:pt modelId="{48AE8E12-326B-45E7-9D78-AB80B3E650F0}" type="parTrans" cxnId="{8824B480-22DB-45F6-BA47-4AF125AA5E62}">
      <dgm:prSet/>
      <dgm:spPr/>
      <dgm:t>
        <a:bodyPr/>
        <a:lstStyle/>
        <a:p>
          <a:endParaRPr lang="el-GR" dirty="0"/>
        </a:p>
      </dgm:t>
    </dgm:pt>
    <dgm:pt modelId="{1AF22C8D-ED15-4BE2-8A72-0713961E6683}" type="sibTrans" cxnId="{8824B480-22DB-45F6-BA47-4AF125AA5E62}">
      <dgm:prSet/>
      <dgm:spPr/>
      <dgm:t>
        <a:bodyPr/>
        <a:lstStyle/>
        <a:p>
          <a:endParaRPr lang="el-GR"/>
        </a:p>
      </dgm:t>
    </dgm:pt>
    <dgm:pt modelId="{38DDEC48-F007-4FCF-A173-B786DA2D24EF}">
      <dgm:prSet phldrT="[Κείμενο]" custT="1"/>
      <dgm:spPr/>
      <dgm:t>
        <a:bodyPr/>
        <a:lstStyle/>
        <a:p>
          <a:r>
            <a:rPr lang="el-GR" sz="2000" dirty="0" smtClean="0">
              <a:latin typeface="Times New Roman" pitchFamily="18" charset="0"/>
              <a:cs typeface="Times New Roman" pitchFamily="18" charset="0"/>
            </a:rPr>
            <a:t>Τρεις ειδικοί της ΕξΑΕ</a:t>
          </a:r>
          <a:endParaRPr lang="el-GR" sz="2000" dirty="0">
            <a:latin typeface="Times New Roman" pitchFamily="18" charset="0"/>
            <a:cs typeface="Times New Roman" pitchFamily="18" charset="0"/>
          </a:endParaRPr>
        </a:p>
      </dgm:t>
    </dgm:pt>
    <dgm:pt modelId="{E824EC0D-56B1-4A15-AD13-2F2424722771}" type="parTrans" cxnId="{53F03A3D-56D9-49DD-A1AA-F51D2785F150}">
      <dgm:prSet/>
      <dgm:spPr/>
      <dgm:t>
        <a:bodyPr/>
        <a:lstStyle/>
        <a:p>
          <a:endParaRPr lang="el-GR" dirty="0"/>
        </a:p>
      </dgm:t>
    </dgm:pt>
    <dgm:pt modelId="{6B286D9C-E6F5-4279-A06B-7706333B04CE}" type="sibTrans" cxnId="{53F03A3D-56D9-49DD-A1AA-F51D2785F150}">
      <dgm:prSet/>
      <dgm:spPr/>
      <dgm:t>
        <a:bodyPr/>
        <a:lstStyle/>
        <a:p>
          <a:endParaRPr lang="el-GR"/>
        </a:p>
      </dgm:t>
    </dgm:pt>
    <dgm:pt modelId="{4922D379-C1F9-431B-B582-96CD28E002D5}">
      <dgm:prSet phldrT="[Κείμενο]" custT="1"/>
      <dgm:spPr/>
      <dgm:t>
        <a:bodyPr/>
        <a:lstStyle/>
        <a:p>
          <a:r>
            <a:rPr lang="el-GR" sz="2000" dirty="0" smtClean="0">
              <a:latin typeface="Times New Roman" pitchFamily="18" charset="0"/>
              <a:cs typeface="Times New Roman" pitchFamily="18" charset="0"/>
            </a:rPr>
            <a:t>Εννιά εκπαιδευτικοί Ειδικής Αγωγής</a:t>
          </a:r>
          <a:endParaRPr lang="el-GR" sz="2000" dirty="0">
            <a:latin typeface="Times New Roman" pitchFamily="18" charset="0"/>
            <a:cs typeface="Times New Roman" pitchFamily="18" charset="0"/>
          </a:endParaRPr>
        </a:p>
      </dgm:t>
    </dgm:pt>
    <dgm:pt modelId="{B4EE39AC-F8B3-49D7-A225-241464359A25}" type="parTrans" cxnId="{0179BEC4-7C4E-4302-8E0B-82FC820D10D5}">
      <dgm:prSet/>
      <dgm:spPr/>
      <dgm:t>
        <a:bodyPr/>
        <a:lstStyle/>
        <a:p>
          <a:endParaRPr lang="el-GR" dirty="0"/>
        </a:p>
      </dgm:t>
    </dgm:pt>
    <dgm:pt modelId="{F68FF9E1-BEE2-4900-9F62-F03889D844CD}" type="sibTrans" cxnId="{0179BEC4-7C4E-4302-8E0B-82FC820D10D5}">
      <dgm:prSet/>
      <dgm:spPr/>
      <dgm:t>
        <a:bodyPr/>
        <a:lstStyle/>
        <a:p>
          <a:endParaRPr lang="el-GR"/>
        </a:p>
      </dgm:t>
    </dgm:pt>
    <dgm:pt modelId="{4044C4F4-DC85-4CF4-83AA-B4B3B3C22AA1}">
      <dgm:prSet phldrT="[Κείμενο]" custT="1"/>
      <dgm:spPr/>
      <dgm:t>
        <a:bodyPr/>
        <a:lstStyle/>
        <a:p>
          <a:r>
            <a:rPr lang="el-GR" sz="2200" dirty="0" smtClean="0">
              <a:latin typeface="Times New Roman" pitchFamily="18" charset="0"/>
              <a:cs typeface="Times New Roman" pitchFamily="18" charset="0"/>
            </a:rPr>
            <a:t>Χρόνος διεξαγωγής έρευνας</a:t>
          </a:r>
          <a:endParaRPr lang="el-GR" sz="2200" dirty="0">
            <a:latin typeface="Times New Roman" pitchFamily="18" charset="0"/>
            <a:cs typeface="Times New Roman" pitchFamily="18" charset="0"/>
          </a:endParaRPr>
        </a:p>
      </dgm:t>
    </dgm:pt>
    <dgm:pt modelId="{64D931D8-E7DE-4074-97A5-741105F4C5B7}" type="parTrans" cxnId="{DEAB0539-C9C0-4ED6-A47C-01BE43F53728}">
      <dgm:prSet/>
      <dgm:spPr/>
      <dgm:t>
        <a:bodyPr/>
        <a:lstStyle/>
        <a:p>
          <a:endParaRPr lang="el-GR" dirty="0"/>
        </a:p>
      </dgm:t>
    </dgm:pt>
    <dgm:pt modelId="{B2D9ECA8-0474-4758-BB72-95D9BF08ECD5}" type="sibTrans" cxnId="{DEAB0539-C9C0-4ED6-A47C-01BE43F53728}">
      <dgm:prSet/>
      <dgm:spPr/>
      <dgm:t>
        <a:bodyPr/>
        <a:lstStyle/>
        <a:p>
          <a:endParaRPr lang="el-GR"/>
        </a:p>
      </dgm:t>
    </dgm:pt>
    <dgm:pt modelId="{DA1BC227-FD5B-4DFE-A6BE-5CC7517A6E44}">
      <dgm:prSet custT="1"/>
      <dgm:spPr/>
      <dgm:t>
        <a:bodyPr/>
        <a:lstStyle/>
        <a:p>
          <a:r>
            <a:rPr lang="el-GR" sz="2200" dirty="0" smtClean="0">
              <a:latin typeface="Times New Roman" pitchFamily="18" charset="0"/>
              <a:cs typeface="Times New Roman" pitchFamily="18" charset="0"/>
            </a:rPr>
            <a:t>Μέθοδος έρευνας &amp; Μέσα συλλογής δεδομένων</a:t>
          </a:r>
          <a:endParaRPr lang="el-GR" sz="2200" dirty="0">
            <a:latin typeface="Times New Roman" pitchFamily="18" charset="0"/>
            <a:cs typeface="Times New Roman" pitchFamily="18" charset="0"/>
          </a:endParaRPr>
        </a:p>
      </dgm:t>
    </dgm:pt>
    <dgm:pt modelId="{BF13BAE2-54D4-44D2-8EE2-CD6FB6279F6B}" type="parTrans" cxnId="{4B764285-0D8F-4FD9-9C1B-05CADFD4596A}">
      <dgm:prSet/>
      <dgm:spPr/>
      <dgm:t>
        <a:bodyPr/>
        <a:lstStyle/>
        <a:p>
          <a:endParaRPr lang="el-GR" dirty="0"/>
        </a:p>
      </dgm:t>
    </dgm:pt>
    <dgm:pt modelId="{33D2BBE0-2B0A-4F31-8F31-4A30D47C5DFA}" type="sibTrans" cxnId="{4B764285-0D8F-4FD9-9C1B-05CADFD4596A}">
      <dgm:prSet/>
      <dgm:spPr/>
      <dgm:t>
        <a:bodyPr/>
        <a:lstStyle/>
        <a:p>
          <a:endParaRPr lang="el-GR"/>
        </a:p>
      </dgm:t>
    </dgm:pt>
    <dgm:pt modelId="{CDBA1DAC-FE2D-4C3E-9202-76611709CA03}">
      <dgm:prSet custT="1"/>
      <dgm:spPr/>
      <dgm:t>
        <a:bodyPr/>
        <a:lstStyle/>
        <a:p>
          <a:r>
            <a:rPr lang="el-GR" sz="2000" dirty="0" smtClean="0">
              <a:latin typeface="Times New Roman" pitchFamily="18" charset="0"/>
              <a:cs typeface="Times New Roman" pitchFamily="18" charset="0"/>
            </a:rPr>
            <a:t>Οκτώβριος – Νοέμβριος 2022</a:t>
          </a:r>
          <a:endParaRPr lang="el-GR" sz="2000" dirty="0">
            <a:latin typeface="Times New Roman" pitchFamily="18" charset="0"/>
            <a:cs typeface="Times New Roman" pitchFamily="18" charset="0"/>
          </a:endParaRPr>
        </a:p>
      </dgm:t>
    </dgm:pt>
    <dgm:pt modelId="{2FDA484C-F4C3-4DB0-9048-7ED1C8A753AD}" type="parTrans" cxnId="{B9BE21B4-0648-46FF-AF3D-07FFC919D469}">
      <dgm:prSet/>
      <dgm:spPr/>
      <dgm:t>
        <a:bodyPr/>
        <a:lstStyle/>
        <a:p>
          <a:endParaRPr lang="el-GR" dirty="0"/>
        </a:p>
      </dgm:t>
    </dgm:pt>
    <dgm:pt modelId="{1DB1B691-AAFB-4CB3-B84B-52E4FC0AF2FB}" type="sibTrans" cxnId="{B9BE21B4-0648-46FF-AF3D-07FFC919D469}">
      <dgm:prSet/>
      <dgm:spPr/>
      <dgm:t>
        <a:bodyPr/>
        <a:lstStyle/>
        <a:p>
          <a:endParaRPr lang="el-GR"/>
        </a:p>
      </dgm:t>
    </dgm:pt>
    <dgm:pt modelId="{86148825-1B00-4341-8033-7FF0ACF64231}">
      <dgm:prSet custT="1"/>
      <dgm:spPr/>
      <dgm:t>
        <a:bodyPr/>
        <a:lstStyle/>
        <a:p>
          <a:r>
            <a:rPr lang="el-GR" sz="2000" dirty="0" smtClean="0">
              <a:latin typeface="Times New Roman" pitchFamily="18" charset="0"/>
              <a:cs typeface="Times New Roman" pitchFamily="18" charset="0"/>
            </a:rPr>
            <a:t>Ποιοτική Ανάλυση Περιεχομένου &amp; Ερωτηματολόγια ανοιχτού τύπου </a:t>
          </a:r>
          <a:endParaRPr lang="el-GR" sz="2000" dirty="0">
            <a:latin typeface="Times New Roman" pitchFamily="18" charset="0"/>
            <a:cs typeface="Times New Roman" pitchFamily="18" charset="0"/>
          </a:endParaRPr>
        </a:p>
      </dgm:t>
    </dgm:pt>
    <dgm:pt modelId="{C099915E-00BD-4DE8-8F83-E485C80D4A2A}" type="parTrans" cxnId="{C563B2F8-0E41-4838-B0EF-15E6534254D0}">
      <dgm:prSet/>
      <dgm:spPr/>
      <dgm:t>
        <a:bodyPr/>
        <a:lstStyle/>
        <a:p>
          <a:endParaRPr lang="el-GR" dirty="0"/>
        </a:p>
      </dgm:t>
    </dgm:pt>
    <dgm:pt modelId="{AEE9C4C4-D6DE-42EB-89D8-1BBB7128B433}" type="sibTrans" cxnId="{C563B2F8-0E41-4838-B0EF-15E6534254D0}">
      <dgm:prSet/>
      <dgm:spPr/>
      <dgm:t>
        <a:bodyPr/>
        <a:lstStyle/>
        <a:p>
          <a:endParaRPr lang="el-GR"/>
        </a:p>
      </dgm:t>
    </dgm:pt>
    <dgm:pt modelId="{6554190A-0977-41E5-969A-C996228F3952}" type="pres">
      <dgm:prSet presAssocID="{C8E62B9F-6F73-4A65-83ED-76A8A73C2B81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273F9C5-B3E6-4B5D-A7C4-A89B6AB8328C}" type="pres">
      <dgm:prSet presAssocID="{C8E62B9F-6F73-4A65-83ED-76A8A73C2B81}" presName="hierFlow" presStyleCnt="0"/>
      <dgm:spPr/>
    </dgm:pt>
    <dgm:pt modelId="{087A2783-290F-4C60-ACBE-3923E9CEE916}" type="pres">
      <dgm:prSet presAssocID="{C8E62B9F-6F73-4A65-83ED-76A8A73C2B81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244B472A-CE5B-40CC-B0A0-BE96E19F9FA3}" type="pres">
      <dgm:prSet presAssocID="{06C1511A-2E09-4C92-9361-064165DC4758}" presName="Name14" presStyleCnt="0"/>
      <dgm:spPr/>
    </dgm:pt>
    <dgm:pt modelId="{407EE853-77A7-4E19-894B-2AA7FFA2B094}" type="pres">
      <dgm:prSet presAssocID="{06C1511A-2E09-4C92-9361-064165DC4758}" presName="level1Shape" presStyleLbl="node0" presStyleIdx="0" presStyleCnt="1" custScaleX="224186" custScaleY="12373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71B9427-8C06-4C0F-B231-1C2D1666D4E6}" type="pres">
      <dgm:prSet presAssocID="{06C1511A-2E09-4C92-9361-064165DC4758}" presName="hierChild2" presStyleCnt="0"/>
      <dgm:spPr/>
    </dgm:pt>
    <dgm:pt modelId="{9DB7B69C-A74A-4D1A-AA99-0C8C3E0DCD8E}" type="pres">
      <dgm:prSet presAssocID="{48AE8E12-326B-45E7-9D78-AB80B3E650F0}" presName="Name19" presStyleLbl="parChTrans1D2" presStyleIdx="0" presStyleCnt="3"/>
      <dgm:spPr/>
      <dgm:t>
        <a:bodyPr/>
        <a:lstStyle/>
        <a:p>
          <a:endParaRPr lang="el-GR"/>
        </a:p>
      </dgm:t>
    </dgm:pt>
    <dgm:pt modelId="{00D13095-DEB2-4971-9F6E-35A6CD539003}" type="pres">
      <dgm:prSet presAssocID="{415FD0B4-0940-471C-9AD0-AE05EC4C2BD8}" presName="Name21" presStyleCnt="0"/>
      <dgm:spPr/>
    </dgm:pt>
    <dgm:pt modelId="{8CFC0BBA-4668-47B9-88EF-0CE276A898C7}" type="pres">
      <dgm:prSet presAssocID="{415FD0B4-0940-471C-9AD0-AE05EC4C2BD8}" presName="level2Shape" presStyleLbl="node2" presStyleIdx="0" presStyleCnt="3"/>
      <dgm:spPr/>
      <dgm:t>
        <a:bodyPr/>
        <a:lstStyle/>
        <a:p>
          <a:endParaRPr lang="el-GR"/>
        </a:p>
      </dgm:t>
    </dgm:pt>
    <dgm:pt modelId="{6760C53F-5F52-4769-98A2-DB651FCD81FA}" type="pres">
      <dgm:prSet presAssocID="{415FD0B4-0940-471C-9AD0-AE05EC4C2BD8}" presName="hierChild3" presStyleCnt="0"/>
      <dgm:spPr/>
    </dgm:pt>
    <dgm:pt modelId="{82FD6786-E887-4CF2-99EC-C0EE37433A82}" type="pres">
      <dgm:prSet presAssocID="{E824EC0D-56B1-4A15-AD13-2F2424722771}" presName="Name19" presStyleLbl="parChTrans1D3" presStyleIdx="0" presStyleCnt="4"/>
      <dgm:spPr/>
      <dgm:t>
        <a:bodyPr/>
        <a:lstStyle/>
        <a:p>
          <a:endParaRPr lang="el-GR"/>
        </a:p>
      </dgm:t>
    </dgm:pt>
    <dgm:pt modelId="{6B3EA618-DF68-436B-A40A-BC977D0C78B8}" type="pres">
      <dgm:prSet presAssocID="{38DDEC48-F007-4FCF-A173-B786DA2D24EF}" presName="Name21" presStyleCnt="0"/>
      <dgm:spPr/>
    </dgm:pt>
    <dgm:pt modelId="{AA2C79AD-9FC0-4336-BBD5-BBEB8C36A4A2}" type="pres">
      <dgm:prSet presAssocID="{38DDEC48-F007-4FCF-A173-B786DA2D24EF}" presName="level2Shape" presStyleLbl="node3" presStyleIdx="0" presStyleCnt="4" custScaleX="111522" custScaleY="111699"/>
      <dgm:spPr/>
      <dgm:t>
        <a:bodyPr/>
        <a:lstStyle/>
        <a:p>
          <a:endParaRPr lang="el-GR"/>
        </a:p>
      </dgm:t>
    </dgm:pt>
    <dgm:pt modelId="{E437E801-07E5-49AC-8249-EF29D1D19BFB}" type="pres">
      <dgm:prSet presAssocID="{38DDEC48-F007-4FCF-A173-B786DA2D24EF}" presName="hierChild3" presStyleCnt="0"/>
      <dgm:spPr/>
    </dgm:pt>
    <dgm:pt modelId="{CC35FCBC-53E9-4EC3-8DDE-32C222E2CC72}" type="pres">
      <dgm:prSet presAssocID="{B4EE39AC-F8B3-49D7-A225-241464359A25}" presName="Name19" presStyleLbl="parChTrans1D3" presStyleIdx="1" presStyleCnt="4"/>
      <dgm:spPr/>
      <dgm:t>
        <a:bodyPr/>
        <a:lstStyle/>
        <a:p>
          <a:endParaRPr lang="el-GR"/>
        </a:p>
      </dgm:t>
    </dgm:pt>
    <dgm:pt modelId="{48CD4B73-AFF0-4EF8-8A84-D6AF29C5E823}" type="pres">
      <dgm:prSet presAssocID="{4922D379-C1F9-431B-B582-96CD28E002D5}" presName="Name21" presStyleCnt="0"/>
      <dgm:spPr/>
    </dgm:pt>
    <dgm:pt modelId="{1C80CFA0-BC8C-43C5-A5CB-A4FB84652B60}" type="pres">
      <dgm:prSet presAssocID="{4922D379-C1F9-431B-B582-96CD28E002D5}" presName="level2Shape" presStyleLbl="node3" presStyleIdx="1" presStyleCnt="4" custScaleX="156798" custScaleY="121190"/>
      <dgm:spPr/>
      <dgm:t>
        <a:bodyPr/>
        <a:lstStyle/>
        <a:p>
          <a:endParaRPr lang="el-GR"/>
        </a:p>
      </dgm:t>
    </dgm:pt>
    <dgm:pt modelId="{FCC4BD89-18FF-4CE4-96EA-041FA04951FE}" type="pres">
      <dgm:prSet presAssocID="{4922D379-C1F9-431B-B582-96CD28E002D5}" presName="hierChild3" presStyleCnt="0"/>
      <dgm:spPr/>
    </dgm:pt>
    <dgm:pt modelId="{B269C673-50F0-444E-A867-369EEBE45073}" type="pres">
      <dgm:prSet presAssocID="{64D931D8-E7DE-4074-97A5-741105F4C5B7}" presName="Name19" presStyleLbl="parChTrans1D2" presStyleIdx="1" presStyleCnt="3"/>
      <dgm:spPr/>
      <dgm:t>
        <a:bodyPr/>
        <a:lstStyle/>
        <a:p>
          <a:endParaRPr lang="el-GR"/>
        </a:p>
      </dgm:t>
    </dgm:pt>
    <dgm:pt modelId="{70BDD163-7BD2-4DB5-BB0B-D5D995BF1832}" type="pres">
      <dgm:prSet presAssocID="{4044C4F4-DC85-4CF4-83AA-B4B3B3C22AA1}" presName="Name21" presStyleCnt="0"/>
      <dgm:spPr/>
    </dgm:pt>
    <dgm:pt modelId="{741BAC57-AF7C-486B-8C2D-E23190E1E5E9}" type="pres">
      <dgm:prSet presAssocID="{4044C4F4-DC85-4CF4-83AA-B4B3B3C22AA1}" presName="level2Shape" presStyleLbl="node2" presStyleIdx="1" presStyleCnt="3" custScaleX="130174" custScaleY="115349"/>
      <dgm:spPr/>
      <dgm:t>
        <a:bodyPr/>
        <a:lstStyle/>
        <a:p>
          <a:endParaRPr lang="el-GR"/>
        </a:p>
      </dgm:t>
    </dgm:pt>
    <dgm:pt modelId="{7D967553-6120-4354-853C-7CBA2C38B17F}" type="pres">
      <dgm:prSet presAssocID="{4044C4F4-DC85-4CF4-83AA-B4B3B3C22AA1}" presName="hierChild3" presStyleCnt="0"/>
      <dgm:spPr/>
    </dgm:pt>
    <dgm:pt modelId="{8DE64362-2492-4BF9-A710-AD11DE85AD58}" type="pres">
      <dgm:prSet presAssocID="{2FDA484C-F4C3-4DB0-9048-7ED1C8A753AD}" presName="Name19" presStyleLbl="parChTrans1D3" presStyleIdx="2" presStyleCnt="4"/>
      <dgm:spPr/>
      <dgm:t>
        <a:bodyPr/>
        <a:lstStyle/>
        <a:p>
          <a:endParaRPr lang="el-GR"/>
        </a:p>
      </dgm:t>
    </dgm:pt>
    <dgm:pt modelId="{0B7F7E1A-9C22-4132-94EE-BEF49B701CD0}" type="pres">
      <dgm:prSet presAssocID="{CDBA1DAC-FE2D-4C3E-9202-76611709CA03}" presName="Name21" presStyleCnt="0"/>
      <dgm:spPr/>
    </dgm:pt>
    <dgm:pt modelId="{F00C46C9-275B-4D2C-B155-1DBCAEFB1CF3}" type="pres">
      <dgm:prSet presAssocID="{CDBA1DAC-FE2D-4C3E-9202-76611709CA03}" presName="level2Shape" presStyleLbl="node3" presStyleIdx="2" presStyleCnt="4" custScaleX="129257" custScaleY="140239"/>
      <dgm:spPr/>
      <dgm:t>
        <a:bodyPr/>
        <a:lstStyle/>
        <a:p>
          <a:endParaRPr lang="el-GR"/>
        </a:p>
      </dgm:t>
    </dgm:pt>
    <dgm:pt modelId="{004CD04D-9922-4AA4-88E2-E1744E8CB8B1}" type="pres">
      <dgm:prSet presAssocID="{CDBA1DAC-FE2D-4C3E-9202-76611709CA03}" presName="hierChild3" presStyleCnt="0"/>
      <dgm:spPr/>
    </dgm:pt>
    <dgm:pt modelId="{C271B434-D4E6-45DA-B5B7-FE8C9E162F37}" type="pres">
      <dgm:prSet presAssocID="{BF13BAE2-54D4-44D2-8EE2-CD6FB6279F6B}" presName="Name19" presStyleLbl="parChTrans1D2" presStyleIdx="2" presStyleCnt="3"/>
      <dgm:spPr/>
      <dgm:t>
        <a:bodyPr/>
        <a:lstStyle/>
        <a:p>
          <a:endParaRPr lang="el-GR"/>
        </a:p>
      </dgm:t>
    </dgm:pt>
    <dgm:pt modelId="{4F3FEA6B-DBB9-418E-92F6-FB3DFF4F47B7}" type="pres">
      <dgm:prSet presAssocID="{DA1BC227-FD5B-4DFE-A6BE-5CC7517A6E44}" presName="Name21" presStyleCnt="0"/>
      <dgm:spPr/>
    </dgm:pt>
    <dgm:pt modelId="{638DE056-395C-489C-8F89-EA20DB2F3C18}" type="pres">
      <dgm:prSet presAssocID="{DA1BC227-FD5B-4DFE-A6BE-5CC7517A6E44}" presName="level2Shape" presStyleLbl="node2" presStyleIdx="2" presStyleCnt="3" custScaleX="151798" custScaleY="182010"/>
      <dgm:spPr/>
      <dgm:t>
        <a:bodyPr/>
        <a:lstStyle/>
        <a:p>
          <a:endParaRPr lang="el-GR"/>
        </a:p>
      </dgm:t>
    </dgm:pt>
    <dgm:pt modelId="{816F7192-279C-4C12-8EE8-B03E4125A847}" type="pres">
      <dgm:prSet presAssocID="{DA1BC227-FD5B-4DFE-A6BE-5CC7517A6E44}" presName="hierChild3" presStyleCnt="0"/>
      <dgm:spPr/>
    </dgm:pt>
    <dgm:pt modelId="{1EFDAFFF-DCCE-4373-BF04-D041F26FB36B}" type="pres">
      <dgm:prSet presAssocID="{C099915E-00BD-4DE8-8F83-E485C80D4A2A}" presName="Name19" presStyleLbl="parChTrans1D3" presStyleIdx="3" presStyleCnt="4"/>
      <dgm:spPr/>
      <dgm:t>
        <a:bodyPr/>
        <a:lstStyle/>
        <a:p>
          <a:endParaRPr lang="el-GR"/>
        </a:p>
      </dgm:t>
    </dgm:pt>
    <dgm:pt modelId="{253EA0F8-94A1-4032-A329-A501EB62F584}" type="pres">
      <dgm:prSet presAssocID="{86148825-1B00-4341-8033-7FF0ACF64231}" presName="Name21" presStyleCnt="0"/>
      <dgm:spPr/>
    </dgm:pt>
    <dgm:pt modelId="{A459B29E-F1A8-45F4-946D-894A553A5BD7}" type="pres">
      <dgm:prSet presAssocID="{86148825-1B00-4341-8033-7FF0ACF64231}" presName="level2Shape" presStyleLbl="node3" presStyleIdx="3" presStyleCnt="4" custScaleX="161396" custScaleY="156136"/>
      <dgm:spPr/>
      <dgm:t>
        <a:bodyPr/>
        <a:lstStyle/>
        <a:p>
          <a:endParaRPr lang="el-GR"/>
        </a:p>
      </dgm:t>
    </dgm:pt>
    <dgm:pt modelId="{DB124CB5-8666-4555-B5F5-7685FD6EF98E}" type="pres">
      <dgm:prSet presAssocID="{86148825-1B00-4341-8033-7FF0ACF64231}" presName="hierChild3" presStyleCnt="0"/>
      <dgm:spPr/>
    </dgm:pt>
    <dgm:pt modelId="{AF0CBDA3-1035-4426-BE3A-6251CB5BA816}" type="pres">
      <dgm:prSet presAssocID="{C8E62B9F-6F73-4A65-83ED-76A8A73C2B81}" presName="bgShapesFlow" presStyleCnt="0"/>
      <dgm:spPr/>
    </dgm:pt>
  </dgm:ptLst>
  <dgm:cxnLst>
    <dgm:cxn modelId="{2DBAEBCB-6982-4AA3-9072-082C2948504C}" type="presOf" srcId="{38DDEC48-F007-4FCF-A173-B786DA2D24EF}" destId="{AA2C79AD-9FC0-4336-BBD5-BBEB8C36A4A2}" srcOrd="0" destOrd="0" presId="urn:microsoft.com/office/officeart/2005/8/layout/hierarchy6"/>
    <dgm:cxn modelId="{BED8F4F0-6E61-4A9A-90EC-BAC7C9D73115}" type="presOf" srcId="{64D931D8-E7DE-4074-97A5-741105F4C5B7}" destId="{B269C673-50F0-444E-A867-369EEBE45073}" srcOrd="0" destOrd="0" presId="urn:microsoft.com/office/officeart/2005/8/layout/hierarchy6"/>
    <dgm:cxn modelId="{3A257422-F438-406F-89BE-140F0989ABCF}" type="presOf" srcId="{4044C4F4-DC85-4CF4-83AA-B4B3B3C22AA1}" destId="{741BAC57-AF7C-486B-8C2D-E23190E1E5E9}" srcOrd="0" destOrd="0" presId="urn:microsoft.com/office/officeart/2005/8/layout/hierarchy6"/>
    <dgm:cxn modelId="{AD1F4A6A-DA1C-4988-B97B-1F63D39F50B2}" type="presOf" srcId="{2FDA484C-F4C3-4DB0-9048-7ED1C8A753AD}" destId="{8DE64362-2492-4BF9-A710-AD11DE85AD58}" srcOrd="0" destOrd="0" presId="urn:microsoft.com/office/officeart/2005/8/layout/hierarchy6"/>
    <dgm:cxn modelId="{5DA346EB-354F-4DFE-BFA3-19F65A1688ED}" type="presOf" srcId="{C099915E-00BD-4DE8-8F83-E485C80D4A2A}" destId="{1EFDAFFF-DCCE-4373-BF04-D041F26FB36B}" srcOrd="0" destOrd="0" presId="urn:microsoft.com/office/officeart/2005/8/layout/hierarchy6"/>
    <dgm:cxn modelId="{50FF8D65-2042-4992-B2A7-A861035ECA51}" type="presOf" srcId="{B4EE39AC-F8B3-49D7-A225-241464359A25}" destId="{CC35FCBC-53E9-4EC3-8DDE-32C222E2CC72}" srcOrd="0" destOrd="0" presId="urn:microsoft.com/office/officeart/2005/8/layout/hierarchy6"/>
    <dgm:cxn modelId="{8824B480-22DB-45F6-BA47-4AF125AA5E62}" srcId="{06C1511A-2E09-4C92-9361-064165DC4758}" destId="{415FD0B4-0940-471C-9AD0-AE05EC4C2BD8}" srcOrd="0" destOrd="0" parTransId="{48AE8E12-326B-45E7-9D78-AB80B3E650F0}" sibTransId="{1AF22C8D-ED15-4BE2-8A72-0713961E6683}"/>
    <dgm:cxn modelId="{1CB6B1F1-D42A-42D8-872E-93CA9B412764}" srcId="{C8E62B9F-6F73-4A65-83ED-76A8A73C2B81}" destId="{06C1511A-2E09-4C92-9361-064165DC4758}" srcOrd="0" destOrd="0" parTransId="{C6D15E86-95E0-4EDB-8AF1-2FFDCF430A63}" sibTransId="{CA161DB7-8CA0-4671-AE62-4A448262529A}"/>
    <dgm:cxn modelId="{A4BFB4B7-A4C7-4840-90C5-750CE4D11AC5}" type="presOf" srcId="{06C1511A-2E09-4C92-9361-064165DC4758}" destId="{407EE853-77A7-4E19-894B-2AA7FFA2B094}" srcOrd="0" destOrd="0" presId="urn:microsoft.com/office/officeart/2005/8/layout/hierarchy6"/>
    <dgm:cxn modelId="{F46A80C3-6D9B-4B15-A50E-C956A2B64107}" type="presOf" srcId="{415FD0B4-0940-471C-9AD0-AE05EC4C2BD8}" destId="{8CFC0BBA-4668-47B9-88EF-0CE276A898C7}" srcOrd="0" destOrd="0" presId="urn:microsoft.com/office/officeart/2005/8/layout/hierarchy6"/>
    <dgm:cxn modelId="{75AD1FAA-3D68-4173-9514-7434C19AC717}" type="presOf" srcId="{86148825-1B00-4341-8033-7FF0ACF64231}" destId="{A459B29E-F1A8-45F4-946D-894A553A5BD7}" srcOrd="0" destOrd="0" presId="urn:microsoft.com/office/officeart/2005/8/layout/hierarchy6"/>
    <dgm:cxn modelId="{C563B2F8-0E41-4838-B0EF-15E6534254D0}" srcId="{DA1BC227-FD5B-4DFE-A6BE-5CC7517A6E44}" destId="{86148825-1B00-4341-8033-7FF0ACF64231}" srcOrd="0" destOrd="0" parTransId="{C099915E-00BD-4DE8-8F83-E485C80D4A2A}" sibTransId="{AEE9C4C4-D6DE-42EB-89D8-1BBB7128B433}"/>
    <dgm:cxn modelId="{4B764285-0D8F-4FD9-9C1B-05CADFD4596A}" srcId="{06C1511A-2E09-4C92-9361-064165DC4758}" destId="{DA1BC227-FD5B-4DFE-A6BE-5CC7517A6E44}" srcOrd="2" destOrd="0" parTransId="{BF13BAE2-54D4-44D2-8EE2-CD6FB6279F6B}" sibTransId="{33D2BBE0-2B0A-4F31-8F31-4A30D47C5DFA}"/>
    <dgm:cxn modelId="{6D886417-8AE8-4999-A7AF-C4EB4E5F7304}" type="presOf" srcId="{48AE8E12-326B-45E7-9D78-AB80B3E650F0}" destId="{9DB7B69C-A74A-4D1A-AA99-0C8C3E0DCD8E}" srcOrd="0" destOrd="0" presId="urn:microsoft.com/office/officeart/2005/8/layout/hierarchy6"/>
    <dgm:cxn modelId="{76CCF656-A871-4E4B-A3E4-DD724E9A5379}" type="presOf" srcId="{4922D379-C1F9-431B-B582-96CD28E002D5}" destId="{1C80CFA0-BC8C-43C5-A5CB-A4FB84652B60}" srcOrd="0" destOrd="0" presId="urn:microsoft.com/office/officeart/2005/8/layout/hierarchy6"/>
    <dgm:cxn modelId="{87731B75-09F0-455D-BF3A-052DA5C9F51F}" type="presOf" srcId="{DA1BC227-FD5B-4DFE-A6BE-5CC7517A6E44}" destId="{638DE056-395C-489C-8F89-EA20DB2F3C18}" srcOrd="0" destOrd="0" presId="urn:microsoft.com/office/officeart/2005/8/layout/hierarchy6"/>
    <dgm:cxn modelId="{A1B667D7-C4BA-4E0D-99F6-505F66B64E5C}" type="presOf" srcId="{CDBA1DAC-FE2D-4C3E-9202-76611709CA03}" destId="{F00C46C9-275B-4D2C-B155-1DBCAEFB1CF3}" srcOrd="0" destOrd="0" presId="urn:microsoft.com/office/officeart/2005/8/layout/hierarchy6"/>
    <dgm:cxn modelId="{B9BE21B4-0648-46FF-AF3D-07FFC919D469}" srcId="{4044C4F4-DC85-4CF4-83AA-B4B3B3C22AA1}" destId="{CDBA1DAC-FE2D-4C3E-9202-76611709CA03}" srcOrd="0" destOrd="0" parTransId="{2FDA484C-F4C3-4DB0-9048-7ED1C8A753AD}" sibTransId="{1DB1B691-AAFB-4CB3-B84B-52E4FC0AF2FB}"/>
    <dgm:cxn modelId="{53F03A3D-56D9-49DD-A1AA-F51D2785F150}" srcId="{415FD0B4-0940-471C-9AD0-AE05EC4C2BD8}" destId="{38DDEC48-F007-4FCF-A173-B786DA2D24EF}" srcOrd="0" destOrd="0" parTransId="{E824EC0D-56B1-4A15-AD13-2F2424722771}" sibTransId="{6B286D9C-E6F5-4279-A06B-7706333B04CE}"/>
    <dgm:cxn modelId="{896C353A-BABF-45F7-86F6-C8E31FBB4BBD}" type="presOf" srcId="{C8E62B9F-6F73-4A65-83ED-76A8A73C2B81}" destId="{6554190A-0977-41E5-969A-C996228F3952}" srcOrd="0" destOrd="0" presId="urn:microsoft.com/office/officeart/2005/8/layout/hierarchy6"/>
    <dgm:cxn modelId="{40D5AF84-597D-43A9-BA8F-24C8B642011D}" type="presOf" srcId="{E824EC0D-56B1-4A15-AD13-2F2424722771}" destId="{82FD6786-E887-4CF2-99EC-C0EE37433A82}" srcOrd="0" destOrd="0" presId="urn:microsoft.com/office/officeart/2005/8/layout/hierarchy6"/>
    <dgm:cxn modelId="{0179BEC4-7C4E-4302-8E0B-82FC820D10D5}" srcId="{415FD0B4-0940-471C-9AD0-AE05EC4C2BD8}" destId="{4922D379-C1F9-431B-B582-96CD28E002D5}" srcOrd="1" destOrd="0" parTransId="{B4EE39AC-F8B3-49D7-A225-241464359A25}" sibTransId="{F68FF9E1-BEE2-4900-9F62-F03889D844CD}"/>
    <dgm:cxn modelId="{39E481F7-2CB3-44C6-A09E-4DD5976A8863}" type="presOf" srcId="{BF13BAE2-54D4-44D2-8EE2-CD6FB6279F6B}" destId="{C271B434-D4E6-45DA-B5B7-FE8C9E162F37}" srcOrd="0" destOrd="0" presId="urn:microsoft.com/office/officeart/2005/8/layout/hierarchy6"/>
    <dgm:cxn modelId="{DEAB0539-C9C0-4ED6-A47C-01BE43F53728}" srcId="{06C1511A-2E09-4C92-9361-064165DC4758}" destId="{4044C4F4-DC85-4CF4-83AA-B4B3B3C22AA1}" srcOrd="1" destOrd="0" parTransId="{64D931D8-E7DE-4074-97A5-741105F4C5B7}" sibTransId="{B2D9ECA8-0474-4758-BB72-95D9BF08ECD5}"/>
    <dgm:cxn modelId="{F4DE1DB1-63BF-4D4F-9009-4C7F90273C07}" type="presParOf" srcId="{6554190A-0977-41E5-969A-C996228F3952}" destId="{E273F9C5-B3E6-4B5D-A7C4-A89B6AB8328C}" srcOrd="0" destOrd="0" presId="urn:microsoft.com/office/officeart/2005/8/layout/hierarchy6"/>
    <dgm:cxn modelId="{4E041BE5-6E1C-4A67-8C0F-77C5FE8232E4}" type="presParOf" srcId="{E273F9C5-B3E6-4B5D-A7C4-A89B6AB8328C}" destId="{087A2783-290F-4C60-ACBE-3923E9CEE916}" srcOrd="0" destOrd="0" presId="urn:microsoft.com/office/officeart/2005/8/layout/hierarchy6"/>
    <dgm:cxn modelId="{2BF302CE-D6DD-4F90-8434-F3C22AE582A7}" type="presParOf" srcId="{087A2783-290F-4C60-ACBE-3923E9CEE916}" destId="{244B472A-CE5B-40CC-B0A0-BE96E19F9FA3}" srcOrd="0" destOrd="0" presId="urn:microsoft.com/office/officeart/2005/8/layout/hierarchy6"/>
    <dgm:cxn modelId="{49632796-DBDB-4BAB-8EAF-9CBB9AB0624B}" type="presParOf" srcId="{244B472A-CE5B-40CC-B0A0-BE96E19F9FA3}" destId="{407EE853-77A7-4E19-894B-2AA7FFA2B094}" srcOrd="0" destOrd="0" presId="urn:microsoft.com/office/officeart/2005/8/layout/hierarchy6"/>
    <dgm:cxn modelId="{C4F39016-451E-404F-8BD7-4AA605A566A0}" type="presParOf" srcId="{244B472A-CE5B-40CC-B0A0-BE96E19F9FA3}" destId="{171B9427-8C06-4C0F-B231-1C2D1666D4E6}" srcOrd="1" destOrd="0" presId="urn:microsoft.com/office/officeart/2005/8/layout/hierarchy6"/>
    <dgm:cxn modelId="{43192D0C-25E4-4C8B-B95B-49B8AC5819F5}" type="presParOf" srcId="{171B9427-8C06-4C0F-B231-1C2D1666D4E6}" destId="{9DB7B69C-A74A-4D1A-AA99-0C8C3E0DCD8E}" srcOrd="0" destOrd="0" presId="urn:microsoft.com/office/officeart/2005/8/layout/hierarchy6"/>
    <dgm:cxn modelId="{CFC4925C-6A53-45F9-9861-29CEECE5BB19}" type="presParOf" srcId="{171B9427-8C06-4C0F-B231-1C2D1666D4E6}" destId="{00D13095-DEB2-4971-9F6E-35A6CD539003}" srcOrd="1" destOrd="0" presId="urn:microsoft.com/office/officeart/2005/8/layout/hierarchy6"/>
    <dgm:cxn modelId="{2D1B639B-5C11-4ECE-9B69-4F141E7CEE31}" type="presParOf" srcId="{00D13095-DEB2-4971-9F6E-35A6CD539003}" destId="{8CFC0BBA-4668-47B9-88EF-0CE276A898C7}" srcOrd="0" destOrd="0" presId="urn:microsoft.com/office/officeart/2005/8/layout/hierarchy6"/>
    <dgm:cxn modelId="{DF7E396B-EF26-4B88-9956-D266019CAFE3}" type="presParOf" srcId="{00D13095-DEB2-4971-9F6E-35A6CD539003}" destId="{6760C53F-5F52-4769-98A2-DB651FCD81FA}" srcOrd="1" destOrd="0" presId="urn:microsoft.com/office/officeart/2005/8/layout/hierarchy6"/>
    <dgm:cxn modelId="{E1A7EDBF-ACC6-476B-9122-984958E96796}" type="presParOf" srcId="{6760C53F-5F52-4769-98A2-DB651FCD81FA}" destId="{82FD6786-E887-4CF2-99EC-C0EE37433A82}" srcOrd="0" destOrd="0" presId="urn:microsoft.com/office/officeart/2005/8/layout/hierarchy6"/>
    <dgm:cxn modelId="{1C651D1F-581C-4A6C-AC07-A465E6B99CD8}" type="presParOf" srcId="{6760C53F-5F52-4769-98A2-DB651FCD81FA}" destId="{6B3EA618-DF68-436B-A40A-BC977D0C78B8}" srcOrd="1" destOrd="0" presId="urn:microsoft.com/office/officeart/2005/8/layout/hierarchy6"/>
    <dgm:cxn modelId="{71E8DA33-C0BB-44F4-BA7D-ABBAE60D1B15}" type="presParOf" srcId="{6B3EA618-DF68-436B-A40A-BC977D0C78B8}" destId="{AA2C79AD-9FC0-4336-BBD5-BBEB8C36A4A2}" srcOrd="0" destOrd="0" presId="urn:microsoft.com/office/officeart/2005/8/layout/hierarchy6"/>
    <dgm:cxn modelId="{AE8EA892-93DB-4654-B517-006240426070}" type="presParOf" srcId="{6B3EA618-DF68-436B-A40A-BC977D0C78B8}" destId="{E437E801-07E5-49AC-8249-EF29D1D19BFB}" srcOrd="1" destOrd="0" presId="urn:microsoft.com/office/officeart/2005/8/layout/hierarchy6"/>
    <dgm:cxn modelId="{8D5F4F8A-1B4C-4C7E-9C0C-A67A6FF457AF}" type="presParOf" srcId="{6760C53F-5F52-4769-98A2-DB651FCD81FA}" destId="{CC35FCBC-53E9-4EC3-8DDE-32C222E2CC72}" srcOrd="2" destOrd="0" presId="urn:microsoft.com/office/officeart/2005/8/layout/hierarchy6"/>
    <dgm:cxn modelId="{813061A3-7768-4F48-A6BC-66E0692258CD}" type="presParOf" srcId="{6760C53F-5F52-4769-98A2-DB651FCD81FA}" destId="{48CD4B73-AFF0-4EF8-8A84-D6AF29C5E823}" srcOrd="3" destOrd="0" presId="urn:microsoft.com/office/officeart/2005/8/layout/hierarchy6"/>
    <dgm:cxn modelId="{482041BE-F076-4492-AD67-BC88075E800C}" type="presParOf" srcId="{48CD4B73-AFF0-4EF8-8A84-D6AF29C5E823}" destId="{1C80CFA0-BC8C-43C5-A5CB-A4FB84652B60}" srcOrd="0" destOrd="0" presId="urn:microsoft.com/office/officeart/2005/8/layout/hierarchy6"/>
    <dgm:cxn modelId="{BE4A94C9-220D-4582-AD61-5278BA77D244}" type="presParOf" srcId="{48CD4B73-AFF0-4EF8-8A84-D6AF29C5E823}" destId="{FCC4BD89-18FF-4CE4-96EA-041FA04951FE}" srcOrd="1" destOrd="0" presId="urn:microsoft.com/office/officeart/2005/8/layout/hierarchy6"/>
    <dgm:cxn modelId="{3B78844C-1F79-4F71-8F0E-3AC61F412E09}" type="presParOf" srcId="{171B9427-8C06-4C0F-B231-1C2D1666D4E6}" destId="{B269C673-50F0-444E-A867-369EEBE45073}" srcOrd="2" destOrd="0" presId="urn:microsoft.com/office/officeart/2005/8/layout/hierarchy6"/>
    <dgm:cxn modelId="{1933EAFC-E144-4FD9-B54D-3BA557FA785B}" type="presParOf" srcId="{171B9427-8C06-4C0F-B231-1C2D1666D4E6}" destId="{70BDD163-7BD2-4DB5-BB0B-D5D995BF1832}" srcOrd="3" destOrd="0" presId="urn:microsoft.com/office/officeart/2005/8/layout/hierarchy6"/>
    <dgm:cxn modelId="{488D35CF-3C87-4A89-867F-B12C5C108EE1}" type="presParOf" srcId="{70BDD163-7BD2-4DB5-BB0B-D5D995BF1832}" destId="{741BAC57-AF7C-486B-8C2D-E23190E1E5E9}" srcOrd="0" destOrd="0" presId="urn:microsoft.com/office/officeart/2005/8/layout/hierarchy6"/>
    <dgm:cxn modelId="{01BD2B06-696A-4C67-BE54-7A113425B30C}" type="presParOf" srcId="{70BDD163-7BD2-4DB5-BB0B-D5D995BF1832}" destId="{7D967553-6120-4354-853C-7CBA2C38B17F}" srcOrd="1" destOrd="0" presId="urn:microsoft.com/office/officeart/2005/8/layout/hierarchy6"/>
    <dgm:cxn modelId="{1827D023-57CE-427D-B352-187123DEFE93}" type="presParOf" srcId="{7D967553-6120-4354-853C-7CBA2C38B17F}" destId="{8DE64362-2492-4BF9-A710-AD11DE85AD58}" srcOrd="0" destOrd="0" presId="urn:microsoft.com/office/officeart/2005/8/layout/hierarchy6"/>
    <dgm:cxn modelId="{F7FB258C-08D4-470D-B765-4C56D6BFF2F4}" type="presParOf" srcId="{7D967553-6120-4354-853C-7CBA2C38B17F}" destId="{0B7F7E1A-9C22-4132-94EE-BEF49B701CD0}" srcOrd="1" destOrd="0" presId="urn:microsoft.com/office/officeart/2005/8/layout/hierarchy6"/>
    <dgm:cxn modelId="{8BC8D4EC-D5CD-4988-8576-A3558D8703B8}" type="presParOf" srcId="{0B7F7E1A-9C22-4132-94EE-BEF49B701CD0}" destId="{F00C46C9-275B-4D2C-B155-1DBCAEFB1CF3}" srcOrd="0" destOrd="0" presId="urn:microsoft.com/office/officeart/2005/8/layout/hierarchy6"/>
    <dgm:cxn modelId="{39C0A7DE-B69C-41CF-9B2E-071686C1F012}" type="presParOf" srcId="{0B7F7E1A-9C22-4132-94EE-BEF49B701CD0}" destId="{004CD04D-9922-4AA4-88E2-E1744E8CB8B1}" srcOrd="1" destOrd="0" presId="urn:microsoft.com/office/officeart/2005/8/layout/hierarchy6"/>
    <dgm:cxn modelId="{76CA5CDB-DAF3-4064-9400-4B5149534EFF}" type="presParOf" srcId="{171B9427-8C06-4C0F-B231-1C2D1666D4E6}" destId="{C271B434-D4E6-45DA-B5B7-FE8C9E162F37}" srcOrd="4" destOrd="0" presId="urn:microsoft.com/office/officeart/2005/8/layout/hierarchy6"/>
    <dgm:cxn modelId="{DEA354AE-0D89-4787-881F-6ABD9E649589}" type="presParOf" srcId="{171B9427-8C06-4C0F-B231-1C2D1666D4E6}" destId="{4F3FEA6B-DBB9-418E-92F6-FB3DFF4F47B7}" srcOrd="5" destOrd="0" presId="urn:microsoft.com/office/officeart/2005/8/layout/hierarchy6"/>
    <dgm:cxn modelId="{4EB52CCA-D96F-4382-A170-8A6EE299F3A7}" type="presParOf" srcId="{4F3FEA6B-DBB9-418E-92F6-FB3DFF4F47B7}" destId="{638DE056-395C-489C-8F89-EA20DB2F3C18}" srcOrd="0" destOrd="0" presId="urn:microsoft.com/office/officeart/2005/8/layout/hierarchy6"/>
    <dgm:cxn modelId="{776CCAFA-041F-4D8C-9F2B-428E6274FD9F}" type="presParOf" srcId="{4F3FEA6B-DBB9-418E-92F6-FB3DFF4F47B7}" destId="{816F7192-279C-4C12-8EE8-B03E4125A847}" srcOrd="1" destOrd="0" presId="urn:microsoft.com/office/officeart/2005/8/layout/hierarchy6"/>
    <dgm:cxn modelId="{2BEC9712-A180-4A3C-849E-5FA9B299DFD8}" type="presParOf" srcId="{816F7192-279C-4C12-8EE8-B03E4125A847}" destId="{1EFDAFFF-DCCE-4373-BF04-D041F26FB36B}" srcOrd="0" destOrd="0" presId="urn:microsoft.com/office/officeart/2005/8/layout/hierarchy6"/>
    <dgm:cxn modelId="{802F4C5F-26C4-4E36-87F0-3BEEA53F5F84}" type="presParOf" srcId="{816F7192-279C-4C12-8EE8-B03E4125A847}" destId="{253EA0F8-94A1-4032-A329-A501EB62F584}" srcOrd="1" destOrd="0" presId="urn:microsoft.com/office/officeart/2005/8/layout/hierarchy6"/>
    <dgm:cxn modelId="{C249D186-E2FE-4F78-8470-38140390600B}" type="presParOf" srcId="{253EA0F8-94A1-4032-A329-A501EB62F584}" destId="{A459B29E-F1A8-45F4-946D-894A553A5BD7}" srcOrd="0" destOrd="0" presId="urn:microsoft.com/office/officeart/2005/8/layout/hierarchy6"/>
    <dgm:cxn modelId="{F3B0CE9F-1DAE-4364-8327-D348F3FF3715}" type="presParOf" srcId="{253EA0F8-94A1-4032-A329-A501EB62F584}" destId="{DB124CB5-8666-4555-B5F5-7685FD6EF98E}" srcOrd="1" destOrd="0" presId="urn:microsoft.com/office/officeart/2005/8/layout/hierarchy6"/>
    <dgm:cxn modelId="{51042B5F-37B2-4BAE-8DD4-4C15E2E6F2C6}" type="presParOf" srcId="{6554190A-0977-41E5-969A-C996228F3952}" destId="{AF0CBDA3-1035-4426-BE3A-6251CB5BA816}" srcOrd="1" destOrd="0" presId="urn:microsoft.com/office/officeart/2005/8/layout/hierarchy6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D3E0C2-AB63-4CBF-9D57-80F61B06C96C}" type="doc">
      <dgm:prSet loTypeId="urn:microsoft.com/office/officeart/2005/8/layout/list1" loCatId="list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l-GR"/>
        </a:p>
      </dgm:t>
    </dgm:pt>
    <dgm:pt modelId="{A3DE29DF-643A-461E-994F-F058690458CA}">
      <dgm:prSet phldrT="[Κείμενο]"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Επιστημονική συνοχή / Τεκμηρίωση</a:t>
          </a:r>
          <a:endParaRPr lang="el-GR" sz="1800" b="1" dirty="0">
            <a:latin typeface="Times New Roman" pitchFamily="18" charset="0"/>
            <a:cs typeface="Times New Roman" pitchFamily="18" charset="0"/>
          </a:endParaRPr>
        </a:p>
      </dgm:t>
    </dgm:pt>
    <dgm:pt modelId="{869BA6C5-C718-4E95-9087-2D9A0640878F}" type="parTrans" cxnId="{EC9E1E7B-9E57-408D-9A03-D20DDCE74748}">
      <dgm:prSet/>
      <dgm:spPr/>
      <dgm:t>
        <a:bodyPr/>
        <a:lstStyle/>
        <a:p>
          <a:endParaRPr lang="el-GR"/>
        </a:p>
      </dgm:t>
    </dgm:pt>
    <dgm:pt modelId="{699EEE67-C8E7-4443-B71F-A4099C1474BA}" type="sibTrans" cxnId="{EC9E1E7B-9E57-408D-9A03-D20DDCE74748}">
      <dgm:prSet/>
      <dgm:spPr/>
      <dgm:t>
        <a:bodyPr/>
        <a:lstStyle/>
        <a:p>
          <a:endParaRPr lang="el-GR"/>
        </a:p>
      </dgm:t>
    </dgm:pt>
    <dgm:pt modelId="{23C9F9C5-3061-4CA9-B6F7-F4455CA696F2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Απλή – Κατανοητή παρουσίαση</a:t>
          </a:r>
          <a:endParaRPr lang="el-GR" sz="1800" b="1" dirty="0">
            <a:latin typeface="Times New Roman" pitchFamily="18" charset="0"/>
            <a:cs typeface="Times New Roman" pitchFamily="18" charset="0"/>
          </a:endParaRPr>
        </a:p>
      </dgm:t>
    </dgm:pt>
    <dgm:pt modelId="{C9C563DB-0F8F-4D04-88E0-D548150ABA6B}" type="parTrans" cxnId="{17411060-CA65-495E-BF60-34B8CD00B337}">
      <dgm:prSet/>
      <dgm:spPr/>
      <dgm:t>
        <a:bodyPr/>
        <a:lstStyle/>
        <a:p>
          <a:endParaRPr lang="el-GR"/>
        </a:p>
      </dgm:t>
    </dgm:pt>
    <dgm:pt modelId="{3767F4ED-E394-4619-90C4-0DB0E40FA3D8}" type="sibTrans" cxnId="{17411060-CA65-495E-BF60-34B8CD00B337}">
      <dgm:prSet/>
      <dgm:spPr/>
      <dgm:t>
        <a:bodyPr/>
        <a:lstStyle/>
        <a:p>
          <a:endParaRPr lang="el-GR"/>
        </a:p>
      </dgm:t>
    </dgm:pt>
    <dgm:pt modelId="{F3FCF168-B8E0-4794-B2E1-7B3A4F524CC1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Ευχρηστία</a:t>
          </a:r>
          <a:endParaRPr lang="el-GR" sz="1800" b="1" dirty="0">
            <a:latin typeface="Times New Roman" pitchFamily="18" charset="0"/>
            <a:cs typeface="Times New Roman" pitchFamily="18" charset="0"/>
          </a:endParaRPr>
        </a:p>
      </dgm:t>
    </dgm:pt>
    <dgm:pt modelId="{9618F61C-6CAB-4E39-9E52-F12D7FD772F4}" type="parTrans" cxnId="{17ABE120-FBD6-426E-9B85-8EA17C7FB4CC}">
      <dgm:prSet/>
      <dgm:spPr/>
      <dgm:t>
        <a:bodyPr/>
        <a:lstStyle/>
        <a:p>
          <a:endParaRPr lang="el-GR"/>
        </a:p>
      </dgm:t>
    </dgm:pt>
    <dgm:pt modelId="{088E74DF-15A7-4526-87B2-0142FA297A40}" type="sibTrans" cxnId="{17ABE120-FBD6-426E-9B85-8EA17C7FB4CC}">
      <dgm:prSet/>
      <dgm:spPr/>
      <dgm:t>
        <a:bodyPr/>
        <a:lstStyle/>
        <a:p>
          <a:endParaRPr lang="el-GR"/>
        </a:p>
      </dgm:t>
    </dgm:pt>
    <dgm:pt modelId="{5EF9FDFF-D578-4D86-A585-38EBC163FDD9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Υποστήριξη – Καθοδήγηση στη μελέτη</a:t>
          </a:r>
          <a:endParaRPr lang="el-GR" sz="1800" b="1" dirty="0">
            <a:latin typeface="Times New Roman" pitchFamily="18" charset="0"/>
            <a:cs typeface="Times New Roman" pitchFamily="18" charset="0"/>
          </a:endParaRPr>
        </a:p>
      </dgm:t>
    </dgm:pt>
    <dgm:pt modelId="{A120FC54-F815-40DB-B2A5-A54DB55C90FD}" type="parTrans" cxnId="{4169F85F-7C43-4BFB-BC71-613169EC5F77}">
      <dgm:prSet/>
      <dgm:spPr/>
      <dgm:t>
        <a:bodyPr/>
        <a:lstStyle/>
        <a:p>
          <a:endParaRPr lang="el-GR"/>
        </a:p>
      </dgm:t>
    </dgm:pt>
    <dgm:pt modelId="{DF81864C-B4FB-4388-81D8-AA7FE3AAA65F}" type="sibTrans" cxnId="{4169F85F-7C43-4BFB-BC71-613169EC5F77}">
      <dgm:prSet/>
      <dgm:spPr/>
      <dgm:t>
        <a:bodyPr/>
        <a:lstStyle/>
        <a:p>
          <a:endParaRPr lang="el-GR"/>
        </a:p>
      </dgm:t>
    </dgm:pt>
    <dgm:pt modelId="{97BC54E9-B49E-422D-AAC7-C103EC78B9A6}">
      <dgm:prSet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Χρήση καθημερινής γλώσσας, προσωπικών &amp; κτητικών αντωνυμιών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9186CFAE-47C3-4FDA-BDE9-BC76D74932F8}" type="parTrans" cxnId="{1A6C2803-F370-4645-8DCD-6DF9B44C20B3}">
      <dgm:prSet/>
      <dgm:spPr/>
      <dgm:t>
        <a:bodyPr/>
        <a:lstStyle/>
        <a:p>
          <a:endParaRPr lang="el-GR"/>
        </a:p>
      </dgm:t>
    </dgm:pt>
    <dgm:pt modelId="{748018C8-2864-4AE4-9A31-F1090A49E751}" type="sibTrans" cxnId="{1A6C2803-F370-4645-8DCD-6DF9B44C20B3}">
      <dgm:prSet/>
      <dgm:spPr/>
      <dgm:t>
        <a:bodyPr/>
        <a:lstStyle/>
        <a:p>
          <a:endParaRPr lang="el-GR"/>
        </a:p>
      </dgm:t>
    </dgm:pt>
    <dgm:pt modelId="{08DD05E8-069B-462C-B727-ED7389914B85}">
      <dgm:prSet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Κείμενο, εικόνες και βίντεο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EABA3363-828D-43A6-AE0E-D4A0C0079261}" type="parTrans" cxnId="{4051CEFA-6B18-4B60-8219-F012921E0564}">
      <dgm:prSet/>
      <dgm:spPr/>
      <dgm:t>
        <a:bodyPr/>
        <a:lstStyle/>
        <a:p>
          <a:endParaRPr lang="el-GR"/>
        </a:p>
      </dgm:t>
    </dgm:pt>
    <dgm:pt modelId="{7431A918-2A3D-492C-A303-1FF0E84A592C}" type="sibTrans" cxnId="{4051CEFA-6B18-4B60-8219-F012921E0564}">
      <dgm:prSet/>
      <dgm:spPr/>
      <dgm:t>
        <a:bodyPr/>
        <a:lstStyle/>
        <a:p>
          <a:endParaRPr lang="el-GR"/>
        </a:p>
      </dgm:t>
    </dgm:pt>
    <dgm:pt modelId="{06BAB4DC-3D5B-4585-AB1D-1C04089B8C0F}">
      <dgm:prSet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Φιλικό ύφος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CCAE470A-435F-475D-B9C5-E51E19A86FDE}" type="parTrans" cxnId="{45EB81C8-51D4-4644-B975-F944F1613110}">
      <dgm:prSet/>
      <dgm:spPr/>
      <dgm:t>
        <a:bodyPr/>
        <a:lstStyle/>
        <a:p>
          <a:endParaRPr lang="el-GR"/>
        </a:p>
      </dgm:t>
    </dgm:pt>
    <dgm:pt modelId="{1465B947-FA82-4BA9-A920-193199CA054B}" type="sibTrans" cxnId="{45EB81C8-51D4-4644-B975-F944F1613110}">
      <dgm:prSet/>
      <dgm:spPr/>
      <dgm:t>
        <a:bodyPr/>
        <a:lstStyle/>
        <a:p>
          <a:endParaRPr lang="el-GR"/>
        </a:p>
      </dgm:t>
    </dgm:pt>
    <dgm:pt modelId="{8C367E3B-FA78-4C00-9CAB-A44125A85FBE}">
      <dgm:prSet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Εύκολη πλοήγηση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E7AD824E-6131-4FEC-A81F-25CF284F8D88}" type="parTrans" cxnId="{9F88B328-3C85-4059-BCDA-3CBA0E5672FD}">
      <dgm:prSet/>
      <dgm:spPr/>
      <dgm:t>
        <a:bodyPr/>
        <a:lstStyle/>
        <a:p>
          <a:endParaRPr lang="el-GR"/>
        </a:p>
      </dgm:t>
    </dgm:pt>
    <dgm:pt modelId="{009191E6-FA1C-43F2-9020-F61804104B70}" type="sibTrans" cxnId="{9F88B328-3C85-4059-BCDA-3CBA0E5672FD}">
      <dgm:prSet/>
      <dgm:spPr/>
      <dgm:t>
        <a:bodyPr/>
        <a:lstStyle/>
        <a:p>
          <a:endParaRPr lang="el-GR"/>
        </a:p>
      </dgm:t>
    </dgm:pt>
    <dgm:pt modelId="{C26D04AA-9F54-4850-802A-9F22FA71F351}">
      <dgm:prSet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Αξιοπιστία υπερσυνδέσμων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4310D960-B38C-4EF2-90D9-8958A260A165}" type="parTrans" cxnId="{B1C40C3C-DEFD-43A6-BFAA-44745BA6D262}">
      <dgm:prSet/>
      <dgm:spPr/>
      <dgm:t>
        <a:bodyPr/>
        <a:lstStyle/>
        <a:p>
          <a:endParaRPr lang="el-GR"/>
        </a:p>
      </dgm:t>
    </dgm:pt>
    <dgm:pt modelId="{55CF7B3B-478D-4026-9935-1D4332EA6FAF}" type="sibTrans" cxnId="{B1C40C3C-DEFD-43A6-BFAA-44745BA6D262}">
      <dgm:prSet/>
      <dgm:spPr/>
      <dgm:t>
        <a:bodyPr/>
        <a:lstStyle/>
        <a:p>
          <a:endParaRPr lang="el-GR"/>
        </a:p>
      </dgm:t>
    </dgm:pt>
    <dgm:pt modelId="{49DF561F-5B86-4A23-8490-0EED4B0825A3}">
      <dgm:prSet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Συμβουλές μελέτης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9B8FB77A-21EA-4A5B-8672-4BB359498F9F}" type="parTrans" cxnId="{51DCA7DB-7457-45D0-9776-09B54DE658D7}">
      <dgm:prSet/>
      <dgm:spPr/>
      <dgm:t>
        <a:bodyPr/>
        <a:lstStyle/>
        <a:p>
          <a:endParaRPr lang="el-GR"/>
        </a:p>
      </dgm:t>
    </dgm:pt>
    <dgm:pt modelId="{6CD887FB-8333-4763-9A1B-2EA6C9C7EF79}" type="sibTrans" cxnId="{51DCA7DB-7457-45D0-9776-09B54DE658D7}">
      <dgm:prSet/>
      <dgm:spPr/>
      <dgm:t>
        <a:bodyPr/>
        <a:lstStyle/>
        <a:p>
          <a:endParaRPr lang="el-GR"/>
        </a:p>
      </dgm:t>
    </dgm:pt>
    <dgm:pt modelId="{DFC0BAA7-771F-4A16-A60B-8FC4FDBF5F58}">
      <dgm:prSet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Συγκριτική ανάλυση πληροφοριών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89C0CCBA-49DD-4408-A266-45CC6EEC94D1}" type="parTrans" cxnId="{CD2199D9-0A58-413C-9123-722AFA38C5F1}">
      <dgm:prSet/>
      <dgm:spPr/>
      <dgm:t>
        <a:bodyPr/>
        <a:lstStyle/>
        <a:p>
          <a:endParaRPr lang="el-GR"/>
        </a:p>
      </dgm:t>
    </dgm:pt>
    <dgm:pt modelId="{C7648687-59B0-4F38-AFF8-925C6364E9C1}" type="sibTrans" cxnId="{CD2199D9-0A58-413C-9123-722AFA38C5F1}">
      <dgm:prSet/>
      <dgm:spPr/>
      <dgm:t>
        <a:bodyPr/>
        <a:lstStyle/>
        <a:p>
          <a:endParaRPr lang="el-GR"/>
        </a:p>
      </dgm:t>
    </dgm:pt>
    <dgm:pt modelId="{7C42250D-C10C-4A42-A534-01221520E9BE}">
      <dgm:prSet custT="1"/>
      <dgm:spPr/>
      <dgm:t>
        <a:bodyPr/>
        <a:lstStyle/>
        <a:p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B3D2EFD5-66BD-4987-A006-61833AA4FB75}" type="parTrans" cxnId="{74824E98-B900-4E0B-B800-9F27D159CEB0}">
      <dgm:prSet/>
      <dgm:spPr/>
      <dgm:t>
        <a:bodyPr/>
        <a:lstStyle/>
        <a:p>
          <a:endParaRPr lang="el-GR"/>
        </a:p>
      </dgm:t>
    </dgm:pt>
    <dgm:pt modelId="{644DD871-D4A0-47EC-AE02-9A63F0559F92}" type="sibTrans" cxnId="{74824E98-B900-4E0B-B800-9F27D159CEB0}">
      <dgm:prSet/>
      <dgm:spPr/>
      <dgm:t>
        <a:bodyPr/>
        <a:lstStyle/>
        <a:p>
          <a:endParaRPr lang="el-GR"/>
        </a:p>
      </dgm:t>
    </dgm:pt>
    <dgm:pt modelId="{5E4F46B6-700B-4D7F-913B-CE7E81FC88A4}">
      <dgm:prSet phldrT="[Κείμενο]"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Αναφορά και δυνατότητα μελέτης σε διαφορετικές πηγές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C06F3B86-714E-4DC0-A46E-A19E95F4AACE}" type="parTrans" cxnId="{C1F762B6-C90C-4324-8DAD-12D84A511BF9}">
      <dgm:prSet/>
      <dgm:spPr/>
      <dgm:t>
        <a:bodyPr/>
        <a:lstStyle/>
        <a:p>
          <a:endParaRPr lang="el-GR"/>
        </a:p>
      </dgm:t>
    </dgm:pt>
    <dgm:pt modelId="{CDAFE1B7-5B10-48BB-AEF9-99520C67B8A7}" type="sibTrans" cxnId="{C1F762B6-C90C-4324-8DAD-12D84A511BF9}">
      <dgm:prSet/>
      <dgm:spPr/>
      <dgm:t>
        <a:bodyPr/>
        <a:lstStyle/>
        <a:p>
          <a:endParaRPr lang="el-GR"/>
        </a:p>
      </dgm:t>
    </dgm:pt>
    <dgm:pt modelId="{2B9F4C2F-8A7E-4627-9D3B-2958EBD18E90}">
      <dgm:prSet phldrT="[Κείμενο]"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Βιβλιογραφική τεκμηρίωση</a:t>
          </a:r>
          <a:endParaRPr lang="el-GR" sz="1600" dirty="0">
            <a:latin typeface="Times New Roman" pitchFamily="18" charset="0"/>
            <a:cs typeface="Times New Roman" pitchFamily="18" charset="0"/>
          </a:endParaRPr>
        </a:p>
      </dgm:t>
    </dgm:pt>
    <dgm:pt modelId="{DA7C0CD2-BFEF-4883-8B49-6AA5CBB075FA}" type="parTrans" cxnId="{EFCE75AD-91D1-411A-B6FB-C3D157746EB1}">
      <dgm:prSet/>
      <dgm:spPr/>
      <dgm:t>
        <a:bodyPr/>
        <a:lstStyle/>
        <a:p>
          <a:endParaRPr lang="el-GR"/>
        </a:p>
      </dgm:t>
    </dgm:pt>
    <dgm:pt modelId="{9BA9A982-4DB1-41B4-B887-36E1A48658E2}" type="sibTrans" cxnId="{EFCE75AD-91D1-411A-B6FB-C3D157746EB1}">
      <dgm:prSet/>
      <dgm:spPr/>
      <dgm:t>
        <a:bodyPr/>
        <a:lstStyle/>
        <a:p>
          <a:endParaRPr lang="el-GR"/>
        </a:p>
      </dgm:t>
    </dgm:pt>
    <dgm:pt modelId="{D8018F37-B071-42C0-8B1D-35EC346CE14F}">
      <dgm:prSet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Κουμπιά / εικονίδια κατανοητά και αναγνωρίσιμα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21492D27-A868-4AE3-8CF1-5D9B4882D629}" type="parTrans" cxnId="{A4FAFCA2-3D3C-40BA-96F6-E4A4DA1B1E4B}">
      <dgm:prSet/>
      <dgm:spPr/>
      <dgm:t>
        <a:bodyPr/>
        <a:lstStyle/>
        <a:p>
          <a:endParaRPr lang="el-GR"/>
        </a:p>
      </dgm:t>
    </dgm:pt>
    <dgm:pt modelId="{B9FF3B1C-7581-4B65-8941-55A6DCA1CA25}" type="sibTrans" cxnId="{A4FAFCA2-3D3C-40BA-96F6-E4A4DA1B1E4B}">
      <dgm:prSet/>
      <dgm:spPr/>
      <dgm:t>
        <a:bodyPr/>
        <a:lstStyle/>
        <a:p>
          <a:endParaRPr lang="el-GR"/>
        </a:p>
      </dgm:t>
    </dgm:pt>
    <dgm:pt modelId="{5BCFCA5D-AABF-4C00-B525-BB358CAEEDB3}">
      <dgm:prSet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Έμφαση σε σημεία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C0003595-DFAE-4933-B838-A5F744EEBC65}" type="parTrans" cxnId="{3FDFD7EC-19B6-44C8-ADB3-965BDE143498}">
      <dgm:prSet/>
      <dgm:spPr/>
      <dgm:t>
        <a:bodyPr/>
        <a:lstStyle/>
        <a:p>
          <a:endParaRPr lang="el-GR"/>
        </a:p>
      </dgm:t>
    </dgm:pt>
    <dgm:pt modelId="{7056F24D-A6A2-4742-B171-0BF43FF133D3}" type="sibTrans" cxnId="{3FDFD7EC-19B6-44C8-ADB3-965BDE143498}">
      <dgm:prSet/>
      <dgm:spPr/>
      <dgm:t>
        <a:bodyPr/>
        <a:lstStyle/>
        <a:p>
          <a:endParaRPr lang="el-GR"/>
        </a:p>
      </dgm:t>
    </dgm:pt>
    <dgm:pt modelId="{7EAE3967-3B6C-413A-9DE8-1D008BD3E79F}">
      <dgm:prSet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Επεξηγηματικά σχόλια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6E9117A7-0DC0-4881-9F97-BF936ACF52BB}" type="parTrans" cxnId="{45E72D04-AEA6-41F0-A087-C3D6C5AF0F3A}">
      <dgm:prSet/>
      <dgm:spPr/>
      <dgm:t>
        <a:bodyPr/>
        <a:lstStyle/>
        <a:p>
          <a:endParaRPr lang="el-GR"/>
        </a:p>
      </dgm:t>
    </dgm:pt>
    <dgm:pt modelId="{7323348E-3E3C-49D6-B507-79C0EE6E8EB9}" type="sibTrans" cxnId="{45E72D04-AEA6-41F0-A087-C3D6C5AF0F3A}">
      <dgm:prSet/>
      <dgm:spPr/>
      <dgm:t>
        <a:bodyPr/>
        <a:lstStyle/>
        <a:p>
          <a:endParaRPr lang="el-GR"/>
        </a:p>
      </dgm:t>
    </dgm:pt>
    <dgm:pt modelId="{F8B61711-C515-4E00-82DD-52EF66B696A8}">
      <dgm:prSet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Ευανάγνωστη γραφή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6A46A67C-F7CF-4D11-B6D3-A9A01CFFC340}" type="parTrans" cxnId="{BBB40F1C-D8A5-4FE3-BACA-F67A3E760CA4}">
      <dgm:prSet/>
      <dgm:spPr/>
      <dgm:t>
        <a:bodyPr/>
        <a:lstStyle/>
        <a:p>
          <a:endParaRPr lang="el-GR"/>
        </a:p>
      </dgm:t>
    </dgm:pt>
    <dgm:pt modelId="{72C2CA0E-4DEB-46BF-A111-81C037490213}" type="sibTrans" cxnId="{BBB40F1C-D8A5-4FE3-BACA-F67A3E760CA4}">
      <dgm:prSet/>
      <dgm:spPr/>
      <dgm:t>
        <a:bodyPr/>
        <a:lstStyle/>
        <a:p>
          <a:endParaRPr lang="el-GR"/>
        </a:p>
      </dgm:t>
    </dgm:pt>
    <dgm:pt modelId="{23862EE9-633C-4FDC-81E2-8404C8643BDF}" type="pres">
      <dgm:prSet presAssocID="{42D3E0C2-AB63-4CBF-9D57-80F61B06C96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7B55835-AE4F-4BF8-9B54-F241C992381D}" type="pres">
      <dgm:prSet presAssocID="{A3DE29DF-643A-461E-994F-F058690458CA}" presName="parentLin" presStyleCnt="0"/>
      <dgm:spPr/>
    </dgm:pt>
    <dgm:pt modelId="{571602AC-2FB3-4B22-881F-7B06EBF438EA}" type="pres">
      <dgm:prSet presAssocID="{A3DE29DF-643A-461E-994F-F058690458CA}" presName="parentLeftMargin" presStyleLbl="node1" presStyleIdx="0" presStyleCnt="4"/>
      <dgm:spPr/>
      <dgm:t>
        <a:bodyPr/>
        <a:lstStyle/>
        <a:p>
          <a:endParaRPr lang="el-GR"/>
        </a:p>
      </dgm:t>
    </dgm:pt>
    <dgm:pt modelId="{F15C4726-C834-4737-9B3E-E5F31883D5E6}" type="pres">
      <dgm:prSet presAssocID="{A3DE29DF-643A-461E-994F-F058690458CA}" presName="parentText" presStyleLbl="node1" presStyleIdx="0" presStyleCnt="4" custScaleX="102003" custScaleY="164937" custLinFactNeighborY="786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583F587-5A73-40EB-926A-620885E9ADB2}" type="pres">
      <dgm:prSet presAssocID="{A3DE29DF-643A-461E-994F-F058690458CA}" presName="negativeSpace" presStyleCnt="0"/>
      <dgm:spPr/>
    </dgm:pt>
    <dgm:pt modelId="{F3ACD4A9-BBB6-4C69-9AA3-9363A7C54996}" type="pres">
      <dgm:prSet presAssocID="{A3DE29DF-643A-461E-994F-F058690458CA}" presName="childText" presStyleLbl="conFgAcc1" presStyleIdx="0" presStyleCnt="4" custScaleY="73990" custLinFactNeighborY="569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E0DBF02-A2F4-48D1-86E2-ADEB536B72D9}" type="pres">
      <dgm:prSet presAssocID="{699EEE67-C8E7-4443-B71F-A4099C1474BA}" presName="spaceBetweenRectangles" presStyleCnt="0"/>
      <dgm:spPr/>
    </dgm:pt>
    <dgm:pt modelId="{4F712F80-4C7A-44F1-BDB5-65736F923AF2}" type="pres">
      <dgm:prSet presAssocID="{23C9F9C5-3061-4CA9-B6F7-F4455CA696F2}" presName="parentLin" presStyleCnt="0"/>
      <dgm:spPr/>
    </dgm:pt>
    <dgm:pt modelId="{935FB739-6768-4DBC-8F12-5E41275321B3}" type="pres">
      <dgm:prSet presAssocID="{23C9F9C5-3061-4CA9-B6F7-F4455CA696F2}" presName="parentLeftMargin" presStyleLbl="node1" presStyleIdx="0" presStyleCnt="4"/>
      <dgm:spPr/>
      <dgm:t>
        <a:bodyPr/>
        <a:lstStyle/>
        <a:p>
          <a:endParaRPr lang="el-GR"/>
        </a:p>
      </dgm:t>
    </dgm:pt>
    <dgm:pt modelId="{D8C2DFF3-2130-4B4B-B23B-443FC3A2E290}" type="pres">
      <dgm:prSet presAssocID="{23C9F9C5-3061-4CA9-B6F7-F4455CA696F2}" presName="parentText" presStyleLbl="node1" presStyleIdx="1" presStyleCnt="4" custScaleY="15617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B7FD25-384E-49D2-AF7C-4DF97B582D1C}" type="pres">
      <dgm:prSet presAssocID="{23C9F9C5-3061-4CA9-B6F7-F4455CA696F2}" presName="negativeSpace" presStyleCnt="0"/>
      <dgm:spPr/>
    </dgm:pt>
    <dgm:pt modelId="{9E300744-1861-44A4-AB58-42BC699169BA}" type="pres">
      <dgm:prSet presAssocID="{23C9F9C5-3061-4CA9-B6F7-F4455CA696F2}" presName="childText" presStyleLbl="conFgAcc1" presStyleIdx="1" presStyleCnt="4" custScaleY="9032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E7542EF-C6B7-44F2-86FB-DD260AFA22B0}" type="pres">
      <dgm:prSet presAssocID="{3767F4ED-E394-4619-90C4-0DB0E40FA3D8}" presName="spaceBetweenRectangles" presStyleCnt="0"/>
      <dgm:spPr/>
    </dgm:pt>
    <dgm:pt modelId="{695E6255-234D-4864-9AAF-936B2097B3F2}" type="pres">
      <dgm:prSet presAssocID="{F3FCF168-B8E0-4794-B2E1-7B3A4F524CC1}" presName="parentLin" presStyleCnt="0"/>
      <dgm:spPr/>
    </dgm:pt>
    <dgm:pt modelId="{1840B09B-1A54-407C-89F8-70EBA9A52BCF}" type="pres">
      <dgm:prSet presAssocID="{F3FCF168-B8E0-4794-B2E1-7B3A4F524CC1}" presName="parentLeftMargin" presStyleLbl="node1" presStyleIdx="1" presStyleCnt="4"/>
      <dgm:spPr/>
      <dgm:t>
        <a:bodyPr/>
        <a:lstStyle/>
        <a:p>
          <a:endParaRPr lang="el-GR"/>
        </a:p>
      </dgm:t>
    </dgm:pt>
    <dgm:pt modelId="{13D49891-8452-499B-960B-F2066E64DBFE}" type="pres">
      <dgm:prSet presAssocID="{F3FCF168-B8E0-4794-B2E1-7B3A4F524CC1}" presName="parentText" presStyleLbl="node1" presStyleIdx="2" presStyleCnt="4" custScaleY="13806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3FBBBB0-C885-4D41-B7F2-233C60352EA7}" type="pres">
      <dgm:prSet presAssocID="{F3FCF168-B8E0-4794-B2E1-7B3A4F524CC1}" presName="negativeSpace" presStyleCnt="0"/>
      <dgm:spPr/>
    </dgm:pt>
    <dgm:pt modelId="{033487F9-AE20-4F2A-83F1-5837F1CF4491}" type="pres">
      <dgm:prSet presAssocID="{F3FCF168-B8E0-4794-B2E1-7B3A4F524CC1}" presName="childText" presStyleLbl="conFgAcc1" presStyleIdx="2" presStyleCnt="4" custScaleY="9503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7C6C479-6E8A-47F3-8073-56A10F433FE8}" type="pres">
      <dgm:prSet presAssocID="{088E74DF-15A7-4526-87B2-0142FA297A40}" presName="spaceBetweenRectangles" presStyleCnt="0"/>
      <dgm:spPr/>
    </dgm:pt>
    <dgm:pt modelId="{ECD43566-9D85-494A-A2B2-7A7AA8DFD3E9}" type="pres">
      <dgm:prSet presAssocID="{5EF9FDFF-D578-4D86-A585-38EBC163FDD9}" presName="parentLin" presStyleCnt="0"/>
      <dgm:spPr/>
    </dgm:pt>
    <dgm:pt modelId="{CBF805B5-FF6C-4EA4-AC3B-CFF42694645C}" type="pres">
      <dgm:prSet presAssocID="{5EF9FDFF-D578-4D86-A585-38EBC163FDD9}" presName="parentLeftMargin" presStyleLbl="node1" presStyleIdx="2" presStyleCnt="4"/>
      <dgm:spPr/>
      <dgm:t>
        <a:bodyPr/>
        <a:lstStyle/>
        <a:p>
          <a:endParaRPr lang="el-GR"/>
        </a:p>
      </dgm:t>
    </dgm:pt>
    <dgm:pt modelId="{3A05ADBA-402D-484F-B1A5-9BD7492F311E}" type="pres">
      <dgm:prSet presAssocID="{5EF9FDFF-D578-4D86-A585-38EBC163FDD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57D5B6D-3010-4538-8587-DB9BBE1A141C}" type="pres">
      <dgm:prSet presAssocID="{5EF9FDFF-D578-4D86-A585-38EBC163FDD9}" presName="negativeSpace" presStyleCnt="0"/>
      <dgm:spPr/>
    </dgm:pt>
    <dgm:pt modelId="{F69967D1-7EC0-408F-BFC9-F615FFEDC38E}" type="pres">
      <dgm:prSet presAssocID="{5EF9FDFF-D578-4D86-A585-38EBC163FDD9}" presName="childText" presStyleLbl="conFgAcc1" presStyleIdx="3" presStyleCnt="4" custScaleY="9265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1067B26-F4A2-4EF3-9C7B-A1A883933740}" type="presOf" srcId="{06BAB4DC-3D5B-4585-AB1D-1C04089B8C0F}" destId="{9E300744-1861-44A4-AB58-42BC699169BA}" srcOrd="0" destOrd="0" presId="urn:microsoft.com/office/officeart/2005/8/layout/list1"/>
    <dgm:cxn modelId="{FB2DA806-D990-4C90-9D10-0166BD65F487}" type="presOf" srcId="{DFC0BAA7-771F-4A16-A60B-8FC4FDBF5F58}" destId="{F3ACD4A9-BBB6-4C69-9AA3-9363A7C54996}" srcOrd="0" destOrd="2" presId="urn:microsoft.com/office/officeart/2005/8/layout/list1"/>
    <dgm:cxn modelId="{4169F85F-7C43-4BFB-BC71-613169EC5F77}" srcId="{42D3E0C2-AB63-4CBF-9D57-80F61B06C96C}" destId="{5EF9FDFF-D578-4D86-A585-38EBC163FDD9}" srcOrd="3" destOrd="0" parTransId="{A120FC54-F815-40DB-B2A5-A54DB55C90FD}" sibTransId="{DF81864C-B4FB-4388-81D8-AA7FE3AAA65F}"/>
    <dgm:cxn modelId="{3FDFD7EC-19B6-44C8-ADB3-965BDE143498}" srcId="{5EF9FDFF-D578-4D86-A585-38EBC163FDD9}" destId="{5BCFCA5D-AABF-4C00-B525-BB358CAEEDB3}" srcOrd="1" destOrd="0" parTransId="{C0003595-DFAE-4933-B838-A5F744EEBC65}" sibTransId="{7056F24D-A6A2-4742-B171-0BF43FF133D3}"/>
    <dgm:cxn modelId="{7F3E9872-86C7-48B5-808E-957956C5F929}" type="presOf" srcId="{C26D04AA-9F54-4850-802A-9F22FA71F351}" destId="{033487F9-AE20-4F2A-83F1-5837F1CF4491}" srcOrd="0" destOrd="1" presId="urn:microsoft.com/office/officeart/2005/8/layout/list1"/>
    <dgm:cxn modelId="{4FCB601C-A800-47A7-954C-C003020F36D0}" type="presOf" srcId="{23C9F9C5-3061-4CA9-B6F7-F4455CA696F2}" destId="{D8C2DFF3-2130-4B4B-B23B-443FC3A2E290}" srcOrd="1" destOrd="0" presId="urn:microsoft.com/office/officeart/2005/8/layout/list1"/>
    <dgm:cxn modelId="{74824E98-B900-4E0B-B800-9F27D159CEB0}" srcId="{A3DE29DF-643A-461E-994F-F058690458CA}" destId="{7C42250D-C10C-4A42-A534-01221520E9BE}" srcOrd="3" destOrd="0" parTransId="{B3D2EFD5-66BD-4987-A006-61833AA4FB75}" sibTransId="{644DD871-D4A0-47EC-AE02-9A63F0559F92}"/>
    <dgm:cxn modelId="{4051CEFA-6B18-4B60-8219-F012921E0564}" srcId="{23C9F9C5-3061-4CA9-B6F7-F4455CA696F2}" destId="{08DD05E8-069B-462C-B727-ED7389914B85}" srcOrd="2" destOrd="0" parTransId="{EABA3363-828D-43A6-AE0E-D4A0C0079261}" sibTransId="{7431A918-2A3D-492C-A303-1FF0E84A592C}"/>
    <dgm:cxn modelId="{FCAB91BF-0B6D-425D-B571-693B5B0A8D58}" type="presOf" srcId="{49DF561F-5B86-4A23-8490-0EED4B0825A3}" destId="{F69967D1-7EC0-408F-BFC9-F615FFEDC38E}" srcOrd="0" destOrd="0" presId="urn:microsoft.com/office/officeart/2005/8/layout/list1"/>
    <dgm:cxn modelId="{77809939-027B-4B70-A99B-385330EFFD64}" type="presOf" srcId="{42D3E0C2-AB63-4CBF-9D57-80F61B06C96C}" destId="{23862EE9-633C-4FDC-81E2-8404C8643BDF}" srcOrd="0" destOrd="0" presId="urn:microsoft.com/office/officeart/2005/8/layout/list1"/>
    <dgm:cxn modelId="{1A6C2803-F370-4645-8DCD-6DF9B44C20B3}" srcId="{23C9F9C5-3061-4CA9-B6F7-F4455CA696F2}" destId="{97BC54E9-B49E-422D-AAC7-C103EC78B9A6}" srcOrd="3" destOrd="0" parTransId="{9186CFAE-47C3-4FDA-BDE9-BC76D74932F8}" sibTransId="{748018C8-2864-4AE4-9A31-F1090A49E751}"/>
    <dgm:cxn modelId="{FDB00371-C52A-4CBB-B35F-A7B70A7D23DD}" type="presOf" srcId="{5EF9FDFF-D578-4D86-A585-38EBC163FDD9}" destId="{CBF805B5-FF6C-4EA4-AC3B-CFF42694645C}" srcOrd="0" destOrd="0" presId="urn:microsoft.com/office/officeart/2005/8/layout/list1"/>
    <dgm:cxn modelId="{45EB81C8-51D4-4644-B975-F944F1613110}" srcId="{23C9F9C5-3061-4CA9-B6F7-F4455CA696F2}" destId="{06BAB4DC-3D5B-4585-AB1D-1C04089B8C0F}" srcOrd="0" destOrd="0" parTransId="{CCAE470A-435F-475D-B9C5-E51E19A86FDE}" sibTransId="{1465B947-FA82-4BA9-A920-193199CA054B}"/>
    <dgm:cxn modelId="{3D6AE2E2-A0E1-4271-B167-13BA768755B6}" type="presOf" srcId="{7C42250D-C10C-4A42-A534-01221520E9BE}" destId="{F3ACD4A9-BBB6-4C69-9AA3-9363A7C54996}" srcOrd="0" destOrd="3" presId="urn:microsoft.com/office/officeart/2005/8/layout/list1"/>
    <dgm:cxn modelId="{2CC09115-EAD3-4B26-A69B-B3E2A1028C1E}" type="presOf" srcId="{7EAE3967-3B6C-413A-9DE8-1D008BD3E79F}" destId="{F69967D1-7EC0-408F-BFC9-F615FFEDC38E}" srcOrd="0" destOrd="2" presId="urn:microsoft.com/office/officeart/2005/8/layout/list1"/>
    <dgm:cxn modelId="{45E72D04-AEA6-41F0-A087-C3D6C5AF0F3A}" srcId="{5EF9FDFF-D578-4D86-A585-38EBC163FDD9}" destId="{7EAE3967-3B6C-413A-9DE8-1D008BD3E79F}" srcOrd="2" destOrd="0" parTransId="{6E9117A7-0DC0-4881-9F97-BF936ACF52BB}" sibTransId="{7323348E-3E3C-49D6-B507-79C0EE6E8EB9}"/>
    <dgm:cxn modelId="{C1F762B6-C90C-4324-8DAD-12D84A511BF9}" srcId="{A3DE29DF-643A-461E-994F-F058690458CA}" destId="{5E4F46B6-700B-4D7F-913B-CE7E81FC88A4}" srcOrd="1" destOrd="0" parTransId="{C06F3B86-714E-4DC0-A46E-A19E95F4AACE}" sibTransId="{CDAFE1B7-5B10-48BB-AEF9-99520C67B8A7}"/>
    <dgm:cxn modelId="{17411060-CA65-495E-BF60-34B8CD00B337}" srcId="{42D3E0C2-AB63-4CBF-9D57-80F61B06C96C}" destId="{23C9F9C5-3061-4CA9-B6F7-F4455CA696F2}" srcOrd="1" destOrd="0" parTransId="{C9C563DB-0F8F-4D04-88E0-D548150ABA6B}" sibTransId="{3767F4ED-E394-4619-90C4-0DB0E40FA3D8}"/>
    <dgm:cxn modelId="{A4FAFCA2-3D3C-40BA-96F6-E4A4DA1B1E4B}" srcId="{F3FCF168-B8E0-4794-B2E1-7B3A4F524CC1}" destId="{D8018F37-B071-42C0-8B1D-35EC346CE14F}" srcOrd="0" destOrd="0" parTransId="{21492D27-A868-4AE3-8CF1-5D9B4882D629}" sibTransId="{B9FF3B1C-7581-4B65-8941-55A6DCA1CA25}"/>
    <dgm:cxn modelId="{EC9E1E7B-9E57-408D-9A03-D20DDCE74748}" srcId="{42D3E0C2-AB63-4CBF-9D57-80F61B06C96C}" destId="{A3DE29DF-643A-461E-994F-F058690458CA}" srcOrd="0" destOrd="0" parTransId="{869BA6C5-C718-4E95-9087-2D9A0640878F}" sibTransId="{699EEE67-C8E7-4443-B71F-A4099C1474BA}"/>
    <dgm:cxn modelId="{C8761AEB-A494-4906-B1B3-F96766F435F4}" type="presOf" srcId="{08DD05E8-069B-462C-B727-ED7389914B85}" destId="{9E300744-1861-44A4-AB58-42BC699169BA}" srcOrd="0" destOrd="2" presId="urn:microsoft.com/office/officeart/2005/8/layout/list1"/>
    <dgm:cxn modelId="{47D3D1B0-E97B-48E9-9B31-4665D75AC420}" type="presOf" srcId="{D8018F37-B071-42C0-8B1D-35EC346CE14F}" destId="{033487F9-AE20-4F2A-83F1-5837F1CF4491}" srcOrd="0" destOrd="0" presId="urn:microsoft.com/office/officeart/2005/8/layout/list1"/>
    <dgm:cxn modelId="{1AC6E0DF-2B24-4074-B420-694E03780B93}" type="presOf" srcId="{A3DE29DF-643A-461E-994F-F058690458CA}" destId="{F15C4726-C834-4737-9B3E-E5F31883D5E6}" srcOrd="1" destOrd="0" presId="urn:microsoft.com/office/officeart/2005/8/layout/list1"/>
    <dgm:cxn modelId="{72B5D612-CD9F-4808-8A50-CEC0A20E5206}" type="presOf" srcId="{5E4F46B6-700B-4D7F-913B-CE7E81FC88A4}" destId="{F3ACD4A9-BBB6-4C69-9AA3-9363A7C54996}" srcOrd="0" destOrd="1" presId="urn:microsoft.com/office/officeart/2005/8/layout/list1"/>
    <dgm:cxn modelId="{6085B1B1-FD3D-4DD5-9E0D-165594EE5E55}" type="presOf" srcId="{F3FCF168-B8E0-4794-B2E1-7B3A4F524CC1}" destId="{13D49891-8452-499B-960B-F2066E64DBFE}" srcOrd="1" destOrd="0" presId="urn:microsoft.com/office/officeart/2005/8/layout/list1"/>
    <dgm:cxn modelId="{29485851-8D23-4E6F-9926-67D70E8184EC}" type="presOf" srcId="{8C367E3B-FA78-4C00-9CAB-A44125A85FBE}" destId="{033487F9-AE20-4F2A-83F1-5837F1CF4491}" srcOrd="0" destOrd="2" presId="urn:microsoft.com/office/officeart/2005/8/layout/list1"/>
    <dgm:cxn modelId="{B6C6B69C-9756-4A42-A5E3-D0F2E6076CA3}" type="presOf" srcId="{2B9F4C2F-8A7E-4627-9D3B-2958EBD18E90}" destId="{F3ACD4A9-BBB6-4C69-9AA3-9363A7C54996}" srcOrd="0" destOrd="0" presId="urn:microsoft.com/office/officeart/2005/8/layout/list1"/>
    <dgm:cxn modelId="{CDF32718-B956-45F0-BA5B-14A94F77347D}" type="presOf" srcId="{F3FCF168-B8E0-4794-B2E1-7B3A4F524CC1}" destId="{1840B09B-1A54-407C-89F8-70EBA9A52BCF}" srcOrd="0" destOrd="0" presId="urn:microsoft.com/office/officeart/2005/8/layout/list1"/>
    <dgm:cxn modelId="{6445E14E-B164-45DB-8139-09114D7D6B3A}" type="presOf" srcId="{F8B61711-C515-4E00-82DD-52EF66B696A8}" destId="{9E300744-1861-44A4-AB58-42BC699169BA}" srcOrd="0" destOrd="1" presId="urn:microsoft.com/office/officeart/2005/8/layout/list1"/>
    <dgm:cxn modelId="{9F88B328-3C85-4059-BCDA-3CBA0E5672FD}" srcId="{F3FCF168-B8E0-4794-B2E1-7B3A4F524CC1}" destId="{8C367E3B-FA78-4C00-9CAB-A44125A85FBE}" srcOrd="2" destOrd="0" parTransId="{E7AD824E-6131-4FEC-A81F-25CF284F8D88}" sibTransId="{009191E6-FA1C-43F2-9020-F61804104B70}"/>
    <dgm:cxn modelId="{16E5DE6F-6C93-452B-81DA-E63314E21C9B}" type="presOf" srcId="{5EF9FDFF-D578-4D86-A585-38EBC163FDD9}" destId="{3A05ADBA-402D-484F-B1A5-9BD7492F311E}" srcOrd="1" destOrd="0" presId="urn:microsoft.com/office/officeart/2005/8/layout/list1"/>
    <dgm:cxn modelId="{23C15778-3135-4B1C-8344-D376BDFFE20C}" type="presOf" srcId="{97BC54E9-B49E-422D-AAC7-C103EC78B9A6}" destId="{9E300744-1861-44A4-AB58-42BC699169BA}" srcOrd="0" destOrd="3" presId="urn:microsoft.com/office/officeart/2005/8/layout/list1"/>
    <dgm:cxn modelId="{7A5D891B-0A72-4508-BC2C-824DC4A8F5CA}" type="presOf" srcId="{A3DE29DF-643A-461E-994F-F058690458CA}" destId="{571602AC-2FB3-4B22-881F-7B06EBF438EA}" srcOrd="0" destOrd="0" presId="urn:microsoft.com/office/officeart/2005/8/layout/list1"/>
    <dgm:cxn modelId="{17ABE120-FBD6-426E-9B85-8EA17C7FB4CC}" srcId="{42D3E0C2-AB63-4CBF-9D57-80F61B06C96C}" destId="{F3FCF168-B8E0-4794-B2E1-7B3A4F524CC1}" srcOrd="2" destOrd="0" parTransId="{9618F61C-6CAB-4E39-9E52-F12D7FD772F4}" sibTransId="{088E74DF-15A7-4526-87B2-0142FA297A40}"/>
    <dgm:cxn modelId="{E4EB435F-661D-467E-A0B3-F9BCB1234A4E}" type="presOf" srcId="{23C9F9C5-3061-4CA9-B6F7-F4455CA696F2}" destId="{935FB739-6768-4DBC-8F12-5E41275321B3}" srcOrd="0" destOrd="0" presId="urn:microsoft.com/office/officeart/2005/8/layout/list1"/>
    <dgm:cxn modelId="{E8E11D72-E30C-43F8-B1FB-DA4C8B1406F5}" type="presOf" srcId="{5BCFCA5D-AABF-4C00-B525-BB358CAEEDB3}" destId="{F69967D1-7EC0-408F-BFC9-F615FFEDC38E}" srcOrd="0" destOrd="1" presId="urn:microsoft.com/office/officeart/2005/8/layout/list1"/>
    <dgm:cxn modelId="{BBB40F1C-D8A5-4FE3-BACA-F67A3E760CA4}" srcId="{23C9F9C5-3061-4CA9-B6F7-F4455CA696F2}" destId="{F8B61711-C515-4E00-82DD-52EF66B696A8}" srcOrd="1" destOrd="0" parTransId="{6A46A67C-F7CF-4D11-B6D3-A9A01CFFC340}" sibTransId="{72C2CA0E-4DEB-46BF-A111-81C037490213}"/>
    <dgm:cxn modelId="{CD2199D9-0A58-413C-9123-722AFA38C5F1}" srcId="{A3DE29DF-643A-461E-994F-F058690458CA}" destId="{DFC0BAA7-771F-4A16-A60B-8FC4FDBF5F58}" srcOrd="2" destOrd="0" parTransId="{89C0CCBA-49DD-4408-A266-45CC6EEC94D1}" sibTransId="{C7648687-59B0-4F38-AFF8-925C6364E9C1}"/>
    <dgm:cxn modelId="{51DCA7DB-7457-45D0-9776-09B54DE658D7}" srcId="{5EF9FDFF-D578-4D86-A585-38EBC163FDD9}" destId="{49DF561F-5B86-4A23-8490-0EED4B0825A3}" srcOrd="0" destOrd="0" parTransId="{9B8FB77A-21EA-4A5B-8672-4BB359498F9F}" sibTransId="{6CD887FB-8333-4763-9A1B-2EA6C9C7EF79}"/>
    <dgm:cxn modelId="{B1C40C3C-DEFD-43A6-BFAA-44745BA6D262}" srcId="{F3FCF168-B8E0-4794-B2E1-7B3A4F524CC1}" destId="{C26D04AA-9F54-4850-802A-9F22FA71F351}" srcOrd="1" destOrd="0" parTransId="{4310D960-B38C-4EF2-90D9-8958A260A165}" sibTransId="{55CF7B3B-478D-4026-9935-1D4332EA6FAF}"/>
    <dgm:cxn modelId="{EFCE75AD-91D1-411A-B6FB-C3D157746EB1}" srcId="{A3DE29DF-643A-461E-994F-F058690458CA}" destId="{2B9F4C2F-8A7E-4627-9D3B-2958EBD18E90}" srcOrd="0" destOrd="0" parTransId="{DA7C0CD2-BFEF-4883-8B49-6AA5CBB075FA}" sibTransId="{9BA9A982-4DB1-41B4-B887-36E1A48658E2}"/>
    <dgm:cxn modelId="{37744A7D-F77F-4077-9D82-C5CB406C7312}" type="presParOf" srcId="{23862EE9-633C-4FDC-81E2-8404C8643BDF}" destId="{B7B55835-AE4F-4BF8-9B54-F241C992381D}" srcOrd="0" destOrd="0" presId="urn:microsoft.com/office/officeart/2005/8/layout/list1"/>
    <dgm:cxn modelId="{6AB19759-5154-445B-8154-D3E10192F408}" type="presParOf" srcId="{B7B55835-AE4F-4BF8-9B54-F241C992381D}" destId="{571602AC-2FB3-4B22-881F-7B06EBF438EA}" srcOrd="0" destOrd="0" presId="urn:microsoft.com/office/officeart/2005/8/layout/list1"/>
    <dgm:cxn modelId="{04BC7ABD-E733-445A-AD59-8145B22E1A57}" type="presParOf" srcId="{B7B55835-AE4F-4BF8-9B54-F241C992381D}" destId="{F15C4726-C834-4737-9B3E-E5F31883D5E6}" srcOrd="1" destOrd="0" presId="urn:microsoft.com/office/officeart/2005/8/layout/list1"/>
    <dgm:cxn modelId="{4D508E50-DB4D-4AA3-BEBC-AD62CFC4F3EA}" type="presParOf" srcId="{23862EE9-633C-4FDC-81E2-8404C8643BDF}" destId="{6583F587-5A73-40EB-926A-620885E9ADB2}" srcOrd="1" destOrd="0" presId="urn:microsoft.com/office/officeart/2005/8/layout/list1"/>
    <dgm:cxn modelId="{DE85A386-5ECC-43E9-9791-EC76BC2A9E4C}" type="presParOf" srcId="{23862EE9-633C-4FDC-81E2-8404C8643BDF}" destId="{F3ACD4A9-BBB6-4C69-9AA3-9363A7C54996}" srcOrd="2" destOrd="0" presId="urn:microsoft.com/office/officeart/2005/8/layout/list1"/>
    <dgm:cxn modelId="{B2E684B6-EAAF-454D-936E-8BC2CAC46D56}" type="presParOf" srcId="{23862EE9-633C-4FDC-81E2-8404C8643BDF}" destId="{DE0DBF02-A2F4-48D1-86E2-ADEB536B72D9}" srcOrd="3" destOrd="0" presId="urn:microsoft.com/office/officeart/2005/8/layout/list1"/>
    <dgm:cxn modelId="{0D3BB4A4-52DE-4CAC-9FBD-A6F3197FEF8F}" type="presParOf" srcId="{23862EE9-633C-4FDC-81E2-8404C8643BDF}" destId="{4F712F80-4C7A-44F1-BDB5-65736F923AF2}" srcOrd="4" destOrd="0" presId="urn:microsoft.com/office/officeart/2005/8/layout/list1"/>
    <dgm:cxn modelId="{4CC7B22C-6928-4734-9340-58259C86A751}" type="presParOf" srcId="{4F712F80-4C7A-44F1-BDB5-65736F923AF2}" destId="{935FB739-6768-4DBC-8F12-5E41275321B3}" srcOrd="0" destOrd="0" presId="urn:microsoft.com/office/officeart/2005/8/layout/list1"/>
    <dgm:cxn modelId="{13D4610B-C299-4C47-96EF-0F1B85E649F3}" type="presParOf" srcId="{4F712F80-4C7A-44F1-BDB5-65736F923AF2}" destId="{D8C2DFF3-2130-4B4B-B23B-443FC3A2E290}" srcOrd="1" destOrd="0" presId="urn:microsoft.com/office/officeart/2005/8/layout/list1"/>
    <dgm:cxn modelId="{1DB24455-7712-4766-A580-2F24ED9F2E77}" type="presParOf" srcId="{23862EE9-633C-4FDC-81E2-8404C8643BDF}" destId="{BCB7FD25-384E-49D2-AF7C-4DF97B582D1C}" srcOrd="5" destOrd="0" presId="urn:microsoft.com/office/officeart/2005/8/layout/list1"/>
    <dgm:cxn modelId="{9256CDF4-A4B2-4289-A222-7F2CBBEE6D28}" type="presParOf" srcId="{23862EE9-633C-4FDC-81E2-8404C8643BDF}" destId="{9E300744-1861-44A4-AB58-42BC699169BA}" srcOrd="6" destOrd="0" presId="urn:microsoft.com/office/officeart/2005/8/layout/list1"/>
    <dgm:cxn modelId="{6FE49958-7022-4612-BE06-E4048BAE8658}" type="presParOf" srcId="{23862EE9-633C-4FDC-81E2-8404C8643BDF}" destId="{AE7542EF-C6B7-44F2-86FB-DD260AFA22B0}" srcOrd="7" destOrd="0" presId="urn:microsoft.com/office/officeart/2005/8/layout/list1"/>
    <dgm:cxn modelId="{E05D84A0-79B2-426D-9258-61A6387B2A7D}" type="presParOf" srcId="{23862EE9-633C-4FDC-81E2-8404C8643BDF}" destId="{695E6255-234D-4864-9AAF-936B2097B3F2}" srcOrd="8" destOrd="0" presId="urn:microsoft.com/office/officeart/2005/8/layout/list1"/>
    <dgm:cxn modelId="{8B9BE8E4-6889-41C8-8C96-8168381FCBA0}" type="presParOf" srcId="{695E6255-234D-4864-9AAF-936B2097B3F2}" destId="{1840B09B-1A54-407C-89F8-70EBA9A52BCF}" srcOrd="0" destOrd="0" presId="urn:microsoft.com/office/officeart/2005/8/layout/list1"/>
    <dgm:cxn modelId="{01BF38E7-247A-4D20-8968-93B24ED4BD02}" type="presParOf" srcId="{695E6255-234D-4864-9AAF-936B2097B3F2}" destId="{13D49891-8452-499B-960B-F2066E64DBFE}" srcOrd="1" destOrd="0" presId="urn:microsoft.com/office/officeart/2005/8/layout/list1"/>
    <dgm:cxn modelId="{F2D634CB-5CF0-4DE0-8074-6305CF66F255}" type="presParOf" srcId="{23862EE9-633C-4FDC-81E2-8404C8643BDF}" destId="{33FBBBB0-C885-4D41-B7F2-233C60352EA7}" srcOrd="9" destOrd="0" presId="urn:microsoft.com/office/officeart/2005/8/layout/list1"/>
    <dgm:cxn modelId="{FC8893E2-7C18-4293-AA1A-C5FD0027D0F7}" type="presParOf" srcId="{23862EE9-633C-4FDC-81E2-8404C8643BDF}" destId="{033487F9-AE20-4F2A-83F1-5837F1CF4491}" srcOrd="10" destOrd="0" presId="urn:microsoft.com/office/officeart/2005/8/layout/list1"/>
    <dgm:cxn modelId="{FEE0054B-8C6F-41BB-99F3-FD6814C4D628}" type="presParOf" srcId="{23862EE9-633C-4FDC-81E2-8404C8643BDF}" destId="{67C6C479-6E8A-47F3-8073-56A10F433FE8}" srcOrd="11" destOrd="0" presId="urn:microsoft.com/office/officeart/2005/8/layout/list1"/>
    <dgm:cxn modelId="{8036AD4D-D611-4789-A0B8-4C536D466425}" type="presParOf" srcId="{23862EE9-633C-4FDC-81E2-8404C8643BDF}" destId="{ECD43566-9D85-494A-A2B2-7A7AA8DFD3E9}" srcOrd="12" destOrd="0" presId="urn:microsoft.com/office/officeart/2005/8/layout/list1"/>
    <dgm:cxn modelId="{2D787BC5-C6CD-433D-8ED8-583CD8ECCF68}" type="presParOf" srcId="{ECD43566-9D85-494A-A2B2-7A7AA8DFD3E9}" destId="{CBF805B5-FF6C-4EA4-AC3B-CFF42694645C}" srcOrd="0" destOrd="0" presId="urn:microsoft.com/office/officeart/2005/8/layout/list1"/>
    <dgm:cxn modelId="{8AF74463-FE7C-48CD-BC78-0C0AA113396F}" type="presParOf" srcId="{ECD43566-9D85-494A-A2B2-7A7AA8DFD3E9}" destId="{3A05ADBA-402D-484F-B1A5-9BD7492F311E}" srcOrd="1" destOrd="0" presId="urn:microsoft.com/office/officeart/2005/8/layout/list1"/>
    <dgm:cxn modelId="{00D4761D-1B42-4C0A-84E7-621AA6CFCE7F}" type="presParOf" srcId="{23862EE9-633C-4FDC-81E2-8404C8643BDF}" destId="{157D5B6D-3010-4538-8587-DB9BBE1A141C}" srcOrd="13" destOrd="0" presId="urn:microsoft.com/office/officeart/2005/8/layout/list1"/>
    <dgm:cxn modelId="{DD1E50AE-B075-4C85-8751-BC284BB88883}" type="presParOf" srcId="{23862EE9-633C-4FDC-81E2-8404C8643BDF}" destId="{F69967D1-7EC0-408F-BFC9-F615FFEDC38E}" srcOrd="14" destOrd="0" presId="urn:microsoft.com/office/officeart/2005/8/layout/lis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D3E0C2-AB63-4CBF-9D57-80F61B06C96C}" type="doc">
      <dgm:prSet loTypeId="urn:microsoft.com/office/officeart/2005/8/layout/list1" loCatId="list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l-GR"/>
        </a:p>
      </dgm:t>
    </dgm:pt>
    <dgm:pt modelId="{A3DE29DF-643A-461E-994F-F058690458CA}">
      <dgm:prSet phldrT="[Κείμενο]"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Αλληλεπίδραση</a:t>
          </a:r>
          <a:endParaRPr lang="el-GR" sz="1800" b="1" dirty="0">
            <a:latin typeface="Times New Roman" pitchFamily="18" charset="0"/>
            <a:cs typeface="Times New Roman" pitchFamily="18" charset="0"/>
          </a:endParaRPr>
        </a:p>
      </dgm:t>
    </dgm:pt>
    <dgm:pt modelId="{869BA6C5-C718-4E95-9087-2D9A0640878F}" type="parTrans" cxnId="{EC9E1E7B-9E57-408D-9A03-D20DDCE74748}">
      <dgm:prSet/>
      <dgm:spPr/>
      <dgm:t>
        <a:bodyPr/>
        <a:lstStyle/>
        <a:p>
          <a:endParaRPr lang="el-GR"/>
        </a:p>
      </dgm:t>
    </dgm:pt>
    <dgm:pt modelId="{699EEE67-C8E7-4443-B71F-A4099C1474BA}" type="sibTrans" cxnId="{EC9E1E7B-9E57-408D-9A03-D20DDCE74748}">
      <dgm:prSet/>
      <dgm:spPr/>
      <dgm:t>
        <a:bodyPr/>
        <a:lstStyle/>
        <a:p>
          <a:endParaRPr lang="el-GR"/>
        </a:p>
      </dgm:t>
    </dgm:pt>
    <dgm:pt modelId="{23C9F9C5-3061-4CA9-B6F7-F4455CA696F2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Αναστοχασμός – Αυτοαξιολόγηση</a:t>
          </a:r>
          <a:endParaRPr lang="el-GR" sz="1800" b="1" dirty="0">
            <a:latin typeface="Times New Roman" pitchFamily="18" charset="0"/>
            <a:cs typeface="Times New Roman" pitchFamily="18" charset="0"/>
          </a:endParaRPr>
        </a:p>
      </dgm:t>
    </dgm:pt>
    <dgm:pt modelId="{C9C563DB-0F8F-4D04-88E0-D548150ABA6B}" type="parTrans" cxnId="{17411060-CA65-495E-BF60-34B8CD00B337}">
      <dgm:prSet/>
      <dgm:spPr/>
      <dgm:t>
        <a:bodyPr/>
        <a:lstStyle/>
        <a:p>
          <a:endParaRPr lang="el-GR"/>
        </a:p>
      </dgm:t>
    </dgm:pt>
    <dgm:pt modelId="{3767F4ED-E394-4619-90C4-0DB0E40FA3D8}" type="sibTrans" cxnId="{17411060-CA65-495E-BF60-34B8CD00B337}">
      <dgm:prSet/>
      <dgm:spPr/>
      <dgm:t>
        <a:bodyPr/>
        <a:lstStyle/>
        <a:p>
          <a:endParaRPr lang="el-GR"/>
        </a:p>
      </dgm:t>
    </dgm:pt>
    <dgm:pt modelId="{F3FCF168-B8E0-4794-B2E1-7B3A4F524CC1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Σαφήνεια σκοπού &amp; Προσδοκώμενων μαθησιακών αποτελεσμάτων</a:t>
          </a:r>
          <a:endParaRPr lang="el-GR" sz="1800" b="1" dirty="0">
            <a:latin typeface="Times New Roman" pitchFamily="18" charset="0"/>
            <a:cs typeface="Times New Roman" pitchFamily="18" charset="0"/>
          </a:endParaRPr>
        </a:p>
      </dgm:t>
    </dgm:pt>
    <dgm:pt modelId="{9618F61C-6CAB-4E39-9E52-F12D7FD772F4}" type="parTrans" cxnId="{17ABE120-FBD6-426E-9B85-8EA17C7FB4CC}">
      <dgm:prSet/>
      <dgm:spPr/>
      <dgm:t>
        <a:bodyPr/>
        <a:lstStyle/>
        <a:p>
          <a:endParaRPr lang="el-GR"/>
        </a:p>
      </dgm:t>
    </dgm:pt>
    <dgm:pt modelId="{088E74DF-15A7-4526-87B2-0142FA297A40}" type="sibTrans" cxnId="{17ABE120-FBD6-426E-9B85-8EA17C7FB4CC}">
      <dgm:prSet/>
      <dgm:spPr/>
      <dgm:t>
        <a:bodyPr/>
        <a:lstStyle/>
        <a:p>
          <a:endParaRPr lang="el-GR"/>
        </a:p>
      </dgm:t>
    </dgm:pt>
    <dgm:pt modelId="{5EF9FDFF-D578-4D86-A585-38EBC163FDD9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Εφαρμογή αρχών Γνωστικής Θεωρίας της Πολυμεσικής Μάθησης</a:t>
          </a:r>
          <a:endParaRPr lang="el-GR" sz="1800" b="1" dirty="0">
            <a:latin typeface="Times New Roman" pitchFamily="18" charset="0"/>
            <a:cs typeface="Times New Roman" pitchFamily="18" charset="0"/>
          </a:endParaRPr>
        </a:p>
      </dgm:t>
    </dgm:pt>
    <dgm:pt modelId="{A120FC54-F815-40DB-B2A5-A54DB55C90FD}" type="parTrans" cxnId="{4169F85F-7C43-4BFB-BC71-613169EC5F77}">
      <dgm:prSet/>
      <dgm:spPr/>
      <dgm:t>
        <a:bodyPr/>
        <a:lstStyle/>
        <a:p>
          <a:endParaRPr lang="el-GR"/>
        </a:p>
      </dgm:t>
    </dgm:pt>
    <dgm:pt modelId="{DF81864C-B4FB-4388-81D8-AA7FE3AAA65F}" type="sibTrans" cxnId="{4169F85F-7C43-4BFB-BC71-613169EC5F77}">
      <dgm:prSet/>
      <dgm:spPr/>
      <dgm:t>
        <a:bodyPr/>
        <a:lstStyle/>
        <a:p>
          <a:endParaRPr lang="el-GR"/>
        </a:p>
      </dgm:t>
    </dgm:pt>
    <dgm:pt modelId="{06BAB4DC-3D5B-4585-AB1D-1C04089B8C0F}">
      <dgm:prSet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Δραστηριότητες αυτοαξιολόγησης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CCAE470A-435F-475D-B9C5-E51E19A86FDE}" type="parTrans" cxnId="{45EB81C8-51D4-4644-B975-F944F1613110}">
      <dgm:prSet/>
      <dgm:spPr/>
      <dgm:t>
        <a:bodyPr/>
        <a:lstStyle/>
        <a:p>
          <a:endParaRPr lang="el-GR"/>
        </a:p>
      </dgm:t>
    </dgm:pt>
    <dgm:pt modelId="{1465B947-FA82-4BA9-A920-193199CA054B}" type="sibTrans" cxnId="{45EB81C8-51D4-4644-B975-F944F1613110}">
      <dgm:prSet/>
      <dgm:spPr/>
      <dgm:t>
        <a:bodyPr/>
        <a:lstStyle/>
        <a:p>
          <a:endParaRPr lang="el-GR"/>
        </a:p>
      </dgm:t>
    </dgm:pt>
    <dgm:pt modelId="{49DF561F-5B86-4A23-8490-0EED4B0825A3}">
      <dgm:prSet custT="1"/>
      <dgm:spPr/>
      <dgm:t>
        <a:bodyPr/>
        <a:lstStyle/>
        <a:p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9B8FB77A-21EA-4A5B-8672-4BB359498F9F}" type="parTrans" cxnId="{51DCA7DB-7457-45D0-9776-09B54DE658D7}">
      <dgm:prSet/>
      <dgm:spPr/>
      <dgm:t>
        <a:bodyPr/>
        <a:lstStyle/>
        <a:p>
          <a:endParaRPr lang="el-GR"/>
        </a:p>
      </dgm:t>
    </dgm:pt>
    <dgm:pt modelId="{6CD887FB-8333-4763-9A1B-2EA6C9C7EF79}" type="sibTrans" cxnId="{51DCA7DB-7457-45D0-9776-09B54DE658D7}">
      <dgm:prSet/>
      <dgm:spPr/>
      <dgm:t>
        <a:bodyPr/>
        <a:lstStyle/>
        <a:p>
          <a:endParaRPr lang="el-GR"/>
        </a:p>
      </dgm:t>
    </dgm:pt>
    <dgm:pt modelId="{2B9F4C2F-8A7E-4627-9D3B-2958EBD18E90}">
      <dgm:prSet phldrT="[Κείμενο]"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Δραστηριότητες συναισθηματικής εμπλοκής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DA7C0CD2-BFEF-4883-8B49-6AA5CBB075FA}" type="parTrans" cxnId="{EFCE75AD-91D1-411A-B6FB-C3D157746EB1}">
      <dgm:prSet/>
      <dgm:spPr/>
      <dgm:t>
        <a:bodyPr/>
        <a:lstStyle/>
        <a:p>
          <a:endParaRPr lang="el-GR"/>
        </a:p>
      </dgm:t>
    </dgm:pt>
    <dgm:pt modelId="{9BA9A982-4DB1-41B4-B887-36E1A48658E2}" type="sibTrans" cxnId="{EFCE75AD-91D1-411A-B6FB-C3D157746EB1}">
      <dgm:prSet/>
      <dgm:spPr/>
      <dgm:t>
        <a:bodyPr/>
        <a:lstStyle/>
        <a:p>
          <a:endParaRPr lang="el-GR"/>
        </a:p>
      </dgm:t>
    </dgm:pt>
    <dgm:pt modelId="{D8018F37-B071-42C0-8B1D-35EC346CE14F}">
      <dgm:prSet custT="1"/>
      <dgm:spPr/>
      <dgm:t>
        <a:bodyPr/>
        <a:lstStyle/>
        <a:p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21492D27-A868-4AE3-8CF1-5D9B4882D629}" type="parTrans" cxnId="{A4FAFCA2-3D3C-40BA-96F6-E4A4DA1B1E4B}">
      <dgm:prSet/>
      <dgm:spPr/>
      <dgm:t>
        <a:bodyPr/>
        <a:lstStyle/>
        <a:p>
          <a:endParaRPr lang="el-GR"/>
        </a:p>
      </dgm:t>
    </dgm:pt>
    <dgm:pt modelId="{B9FF3B1C-7581-4B65-8941-55A6DCA1CA25}" type="sibTrans" cxnId="{A4FAFCA2-3D3C-40BA-96F6-E4A4DA1B1E4B}">
      <dgm:prSet/>
      <dgm:spPr/>
      <dgm:t>
        <a:bodyPr/>
        <a:lstStyle/>
        <a:p>
          <a:endParaRPr lang="el-GR"/>
        </a:p>
      </dgm:t>
    </dgm:pt>
    <dgm:pt modelId="{6930AB9F-E669-4E14-9E5B-C5287267B9D3}">
      <dgm:prSet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Δραστηριότητες που βοηθούν τον εκπαιδευόμενο να ενσωματώσει τις απόψεις του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8A1925B1-50AE-47A0-A03F-1A49EFB59148}" type="parTrans" cxnId="{0F6DBB90-5219-452C-9EC9-F9CA8A4B9F54}">
      <dgm:prSet/>
      <dgm:spPr/>
      <dgm:t>
        <a:bodyPr/>
        <a:lstStyle/>
        <a:p>
          <a:endParaRPr lang="el-GR"/>
        </a:p>
      </dgm:t>
    </dgm:pt>
    <dgm:pt modelId="{5C8D8237-510B-4AF8-A7BB-C20269319954}" type="sibTrans" cxnId="{0F6DBB90-5219-452C-9EC9-F9CA8A4B9F54}">
      <dgm:prSet/>
      <dgm:spPr/>
      <dgm:t>
        <a:bodyPr/>
        <a:lstStyle/>
        <a:p>
          <a:endParaRPr lang="el-GR"/>
        </a:p>
      </dgm:t>
    </dgm:pt>
    <dgm:pt modelId="{AF6F544C-1023-4D7A-BC35-E733F829DF9F}">
      <dgm:prSet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Δραστηριότητες συσχέτισης δεδομένων με τη δική του πραγματικότητα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7652D987-DA93-4B50-BE36-D9B9DBAEE192}" type="parTrans" cxnId="{289B4425-EA6D-494A-AB8B-94C79D9848F1}">
      <dgm:prSet/>
      <dgm:spPr/>
      <dgm:t>
        <a:bodyPr/>
        <a:lstStyle/>
        <a:p>
          <a:endParaRPr lang="el-GR"/>
        </a:p>
      </dgm:t>
    </dgm:pt>
    <dgm:pt modelId="{ABD59958-18D3-4BEA-B0ED-B9125945178C}" type="sibTrans" cxnId="{289B4425-EA6D-494A-AB8B-94C79D9848F1}">
      <dgm:prSet/>
      <dgm:spPr/>
      <dgm:t>
        <a:bodyPr/>
        <a:lstStyle/>
        <a:p>
          <a:endParaRPr lang="el-GR"/>
        </a:p>
      </dgm:t>
    </dgm:pt>
    <dgm:pt modelId="{12AA2ED6-CC6D-415E-BCB6-E182934DCAEF}">
      <dgm:prSet phldrT="[Κείμενο]" custT="1"/>
      <dgm:spPr/>
      <dgm:t>
        <a:bodyPr/>
        <a:lstStyle/>
        <a:p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FEE8F097-B2F5-4836-A2AA-F36EEE4CD783}" type="parTrans" cxnId="{73812CFB-D870-4503-B59C-BB128F40C5E4}">
      <dgm:prSet/>
      <dgm:spPr/>
    </dgm:pt>
    <dgm:pt modelId="{7D5C15AF-0E7B-4B20-A8B2-F64AA1E0EBC1}" type="sibTrans" cxnId="{73812CFB-D870-4503-B59C-BB128F40C5E4}">
      <dgm:prSet/>
      <dgm:spPr/>
    </dgm:pt>
    <dgm:pt modelId="{3C8B5F0E-3299-45BB-A4DD-6B374ADA704E}">
      <dgm:prSet phldrT="[Κείμενο]" custT="1"/>
      <dgm:spPr/>
      <dgm:t>
        <a:bodyPr/>
        <a:lstStyle/>
        <a:p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3A139ABF-186D-42AF-88C7-42C22C2F0BEE}" type="parTrans" cxnId="{307A6400-EB70-4E66-9A37-412412FEDF01}">
      <dgm:prSet/>
      <dgm:spPr/>
    </dgm:pt>
    <dgm:pt modelId="{2B8EDF97-06EA-43C6-BB42-CA922FFD4546}" type="sibTrans" cxnId="{307A6400-EB70-4E66-9A37-412412FEDF01}">
      <dgm:prSet/>
      <dgm:spPr/>
    </dgm:pt>
    <dgm:pt modelId="{A9808B08-2D01-47F3-8562-CF29405A8362}">
      <dgm:prSet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el-GR" sz="1400" dirty="0" smtClean="0">
              <a:latin typeface="Times New Roman" pitchFamily="18" charset="0"/>
              <a:cs typeface="Times New Roman" pitchFamily="18" charset="0"/>
            </a:rPr>
          </a:b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54BAD4F9-048C-47D1-8F58-D9AE4687B38E}" type="parTrans" cxnId="{D4BB7B05-64BC-436C-886B-A0C94EA86F83}">
      <dgm:prSet/>
      <dgm:spPr/>
    </dgm:pt>
    <dgm:pt modelId="{79893858-5790-42A1-91B6-F0003407C877}" type="sibTrans" cxnId="{D4BB7B05-64BC-436C-886B-A0C94EA86F83}">
      <dgm:prSet/>
      <dgm:spPr/>
    </dgm:pt>
    <dgm:pt modelId="{23862EE9-633C-4FDC-81E2-8404C8643BDF}" type="pres">
      <dgm:prSet presAssocID="{42D3E0C2-AB63-4CBF-9D57-80F61B06C96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7B55835-AE4F-4BF8-9B54-F241C992381D}" type="pres">
      <dgm:prSet presAssocID="{A3DE29DF-643A-461E-994F-F058690458CA}" presName="parentLin" presStyleCnt="0"/>
      <dgm:spPr/>
    </dgm:pt>
    <dgm:pt modelId="{571602AC-2FB3-4B22-881F-7B06EBF438EA}" type="pres">
      <dgm:prSet presAssocID="{A3DE29DF-643A-461E-994F-F058690458CA}" presName="parentLeftMargin" presStyleLbl="node1" presStyleIdx="0" presStyleCnt="4"/>
      <dgm:spPr/>
      <dgm:t>
        <a:bodyPr/>
        <a:lstStyle/>
        <a:p>
          <a:endParaRPr lang="el-GR"/>
        </a:p>
      </dgm:t>
    </dgm:pt>
    <dgm:pt modelId="{F15C4726-C834-4737-9B3E-E5F31883D5E6}" type="pres">
      <dgm:prSet presAssocID="{A3DE29DF-643A-461E-994F-F058690458CA}" presName="parentText" presStyleLbl="node1" presStyleIdx="0" presStyleCnt="4" custScaleX="102003" custScaleY="69860" custLinFactNeighborY="786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583F587-5A73-40EB-926A-620885E9ADB2}" type="pres">
      <dgm:prSet presAssocID="{A3DE29DF-643A-461E-994F-F058690458CA}" presName="negativeSpace" presStyleCnt="0"/>
      <dgm:spPr/>
    </dgm:pt>
    <dgm:pt modelId="{F3ACD4A9-BBB6-4C69-9AA3-9363A7C54996}" type="pres">
      <dgm:prSet presAssocID="{A3DE29DF-643A-461E-994F-F058690458CA}" presName="childText" presStyleLbl="conFgAcc1" presStyleIdx="0" presStyleCnt="4" custScaleY="68171" custLinFactNeighborY="569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E0DBF02-A2F4-48D1-86E2-ADEB536B72D9}" type="pres">
      <dgm:prSet presAssocID="{699EEE67-C8E7-4443-B71F-A4099C1474BA}" presName="spaceBetweenRectangles" presStyleCnt="0"/>
      <dgm:spPr/>
    </dgm:pt>
    <dgm:pt modelId="{4F712F80-4C7A-44F1-BDB5-65736F923AF2}" type="pres">
      <dgm:prSet presAssocID="{23C9F9C5-3061-4CA9-B6F7-F4455CA696F2}" presName="parentLin" presStyleCnt="0"/>
      <dgm:spPr/>
    </dgm:pt>
    <dgm:pt modelId="{935FB739-6768-4DBC-8F12-5E41275321B3}" type="pres">
      <dgm:prSet presAssocID="{23C9F9C5-3061-4CA9-B6F7-F4455CA696F2}" presName="parentLeftMargin" presStyleLbl="node1" presStyleIdx="0" presStyleCnt="4"/>
      <dgm:spPr/>
      <dgm:t>
        <a:bodyPr/>
        <a:lstStyle/>
        <a:p>
          <a:endParaRPr lang="el-GR"/>
        </a:p>
      </dgm:t>
    </dgm:pt>
    <dgm:pt modelId="{D8C2DFF3-2130-4B4B-B23B-443FC3A2E290}" type="pres">
      <dgm:prSet presAssocID="{23C9F9C5-3061-4CA9-B6F7-F4455CA696F2}" presName="parentText" presStyleLbl="node1" presStyleIdx="1" presStyleCnt="4" custScaleY="3964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B7FD25-384E-49D2-AF7C-4DF97B582D1C}" type="pres">
      <dgm:prSet presAssocID="{23C9F9C5-3061-4CA9-B6F7-F4455CA696F2}" presName="negativeSpace" presStyleCnt="0"/>
      <dgm:spPr/>
    </dgm:pt>
    <dgm:pt modelId="{9E300744-1861-44A4-AB58-42BC699169BA}" type="pres">
      <dgm:prSet presAssocID="{23C9F9C5-3061-4CA9-B6F7-F4455CA696F2}" presName="childText" presStyleLbl="conFgAcc1" presStyleIdx="1" presStyleCnt="4" custScaleY="8068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E7542EF-C6B7-44F2-86FB-DD260AFA22B0}" type="pres">
      <dgm:prSet presAssocID="{3767F4ED-E394-4619-90C4-0DB0E40FA3D8}" presName="spaceBetweenRectangles" presStyleCnt="0"/>
      <dgm:spPr/>
    </dgm:pt>
    <dgm:pt modelId="{695E6255-234D-4864-9AAF-936B2097B3F2}" type="pres">
      <dgm:prSet presAssocID="{F3FCF168-B8E0-4794-B2E1-7B3A4F524CC1}" presName="parentLin" presStyleCnt="0"/>
      <dgm:spPr/>
    </dgm:pt>
    <dgm:pt modelId="{1840B09B-1A54-407C-89F8-70EBA9A52BCF}" type="pres">
      <dgm:prSet presAssocID="{F3FCF168-B8E0-4794-B2E1-7B3A4F524CC1}" presName="parentLeftMargin" presStyleLbl="node1" presStyleIdx="1" presStyleCnt="4"/>
      <dgm:spPr/>
      <dgm:t>
        <a:bodyPr/>
        <a:lstStyle/>
        <a:p>
          <a:endParaRPr lang="el-GR"/>
        </a:p>
      </dgm:t>
    </dgm:pt>
    <dgm:pt modelId="{13D49891-8452-499B-960B-F2066E64DBFE}" type="pres">
      <dgm:prSet presAssocID="{F3FCF168-B8E0-4794-B2E1-7B3A4F524CC1}" presName="parentText" presStyleLbl="node1" presStyleIdx="2" presStyleCnt="4" custScaleY="10362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3FBBBB0-C885-4D41-B7F2-233C60352EA7}" type="pres">
      <dgm:prSet presAssocID="{F3FCF168-B8E0-4794-B2E1-7B3A4F524CC1}" presName="negativeSpace" presStyleCnt="0"/>
      <dgm:spPr/>
    </dgm:pt>
    <dgm:pt modelId="{033487F9-AE20-4F2A-83F1-5837F1CF4491}" type="pres">
      <dgm:prSet presAssocID="{F3FCF168-B8E0-4794-B2E1-7B3A4F524CC1}" presName="childText" presStyleLbl="conFgAcc1" presStyleIdx="2" presStyleCnt="4" custScaleY="9503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7C6C479-6E8A-47F3-8073-56A10F433FE8}" type="pres">
      <dgm:prSet presAssocID="{088E74DF-15A7-4526-87B2-0142FA297A40}" presName="spaceBetweenRectangles" presStyleCnt="0"/>
      <dgm:spPr/>
    </dgm:pt>
    <dgm:pt modelId="{ECD43566-9D85-494A-A2B2-7A7AA8DFD3E9}" type="pres">
      <dgm:prSet presAssocID="{5EF9FDFF-D578-4D86-A585-38EBC163FDD9}" presName="parentLin" presStyleCnt="0"/>
      <dgm:spPr/>
    </dgm:pt>
    <dgm:pt modelId="{CBF805B5-FF6C-4EA4-AC3B-CFF42694645C}" type="pres">
      <dgm:prSet presAssocID="{5EF9FDFF-D578-4D86-A585-38EBC163FDD9}" presName="parentLeftMargin" presStyleLbl="node1" presStyleIdx="2" presStyleCnt="4"/>
      <dgm:spPr/>
      <dgm:t>
        <a:bodyPr/>
        <a:lstStyle/>
        <a:p>
          <a:endParaRPr lang="el-GR"/>
        </a:p>
      </dgm:t>
    </dgm:pt>
    <dgm:pt modelId="{3A05ADBA-402D-484F-B1A5-9BD7492F311E}" type="pres">
      <dgm:prSet presAssocID="{5EF9FDFF-D578-4D86-A585-38EBC163FDD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57D5B6D-3010-4538-8587-DB9BBE1A141C}" type="pres">
      <dgm:prSet presAssocID="{5EF9FDFF-D578-4D86-A585-38EBC163FDD9}" presName="negativeSpace" presStyleCnt="0"/>
      <dgm:spPr/>
    </dgm:pt>
    <dgm:pt modelId="{F69967D1-7EC0-408F-BFC9-F615FFEDC38E}" type="pres">
      <dgm:prSet presAssocID="{5EF9FDFF-D578-4D86-A585-38EBC163FDD9}" presName="childText" presStyleLbl="conFgAcc1" presStyleIdx="3" presStyleCnt="4" custScaleY="9265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6606EE2-32BA-4411-A08A-ECAE6666302C}" type="presOf" srcId="{49DF561F-5B86-4A23-8490-0EED4B0825A3}" destId="{F69967D1-7EC0-408F-BFC9-F615FFEDC38E}" srcOrd="0" destOrd="0" presId="urn:microsoft.com/office/officeart/2005/8/layout/list1"/>
    <dgm:cxn modelId="{275A9AD1-F0E9-41B9-8461-781DB486515F}" type="presOf" srcId="{23C9F9C5-3061-4CA9-B6F7-F4455CA696F2}" destId="{935FB739-6768-4DBC-8F12-5E41275321B3}" srcOrd="0" destOrd="0" presId="urn:microsoft.com/office/officeart/2005/8/layout/list1"/>
    <dgm:cxn modelId="{4169F85F-7C43-4BFB-BC71-613169EC5F77}" srcId="{42D3E0C2-AB63-4CBF-9D57-80F61B06C96C}" destId="{5EF9FDFF-D578-4D86-A585-38EBC163FDD9}" srcOrd="3" destOrd="0" parTransId="{A120FC54-F815-40DB-B2A5-A54DB55C90FD}" sibTransId="{DF81864C-B4FB-4388-81D8-AA7FE3AAA65F}"/>
    <dgm:cxn modelId="{EC28490B-3978-4B3D-8E1F-367B39BC4119}" type="presOf" srcId="{A3DE29DF-643A-461E-994F-F058690458CA}" destId="{F15C4726-C834-4737-9B3E-E5F31883D5E6}" srcOrd="1" destOrd="0" presId="urn:microsoft.com/office/officeart/2005/8/layout/list1"/>
    <dgm:cxn modelId="{8FD110B1-31D4-4C09-B939-01955C87EF06}" type="presOf" srcId="{F3FCF168-B8E0-4794-B2E1-7B3A4F524CC1}" destId="{1840B09B-1A54-407C-89F8-70EBA9A52BCF}" srcOrd="0" destOrd="0" presId="urn:microsoft.com/office/officeart/2005/8/layout/list1"/>
    <dgm:cxn modelId="{289B4425-EA6D-494A-AB8B-94C79D9848F1}" srcId="{23C9F9C5-3061-4CA9-B6F7-F4455CA696F2}" destId="{AF6F544C-1023-4D7A-BC35-E733F829DF9F}" srcOrd="2" destOrd="0" parTransId="{7652D987-DA93-4B50-BE36-D9B9DBAEE192}" sibTransId="{ABD59958-18D3-4BEA-B0ED-B9125945178C}"/>
    <dgm:cxn modelId="{45EB81C8-51D4-4644-B975-F944F1613110}" srcId="{23C9F9C5-3061-4CA9-B6F7-F4455CA696F2}" destId="{06BAB4DC-3D5B-4585-AB1D-1C04089B8C0F}" srcOrd="1" destOrd="0" parTransId="{CCAE470A-435F-475D-B9C5-E51E19A86FDE}" sibTransId="{1465B947-FA82-4BA9-A920-193199CA054B}"/>
    <dgm:cxn modelId="{D4BB7B05-64BC-436C-886B-A0C94EA86F83}" srcId="{23C9F9C5-3061-4CA9-B6F7-F4455CA696F2}" destId="{A9808B08-2D01-47F3-8562-CF29405A8362}" srcOrd="0" destOrd="0" parTransId="{54BAD4F9-048C-47D1-8F58-D9AE4687B38E}" sibTransId="{79893858-5790-42A1-91B6-F0003407C877}"/>
    <dgm:cxn modelId="{A4FAFCA2-3D3C-40BA-96F6-E4A4DA1B1E4B}" srcId="{F3FCF168-B8E0-4794-B2E1-7B3A4F524CC1}" destId="{D8018F37-B071-42C0-8B1D-35EC346CE14F}" srcOrd="0" destOrd="0" parTransId="{21492D27-A868-4AE3-8CF1-5D9B4882D629}" sibTransId="{B9FF3B1C-7581-4B65-8941-55A6DCA1CA25}"/>
    <dgm:cxn modelId="{17411060-CA65-495E-BF60-34B8CD00B337}" srcId="{42D3E0C2-AB63-4CBF-9D57-80F61B06C96C}" destId="{23C9F9C5-3061-4CA9-B6F7-F4455CA696F2}" srcOrd="1" destOrd="0" parTransId="{C9C563DB-0F8F-4D04-88E0-D548150ABA6B}" sibTransId="{3767F4ED-E394-4619-90C4-0DB0E40FA3D8}"/>
    <dgm:cxn modelId="{3942452E-ED24-4342-8140-697F944A4BEF}" type="presOf" srcId="{23C9F9C5-3061-4CA9-B6F7-F4455CA696F2}" destId="{D8C2DFF3-2130-4B4B-B23B-443FC3A2E290}" srcOrd="1" destOrd="0" presId="urn:microsoft.com/office/officeart/2005/8/layout/list1"/>
    <dgm:cxn modelId="{EC9E1E7B-9E57-408D-9A03-D20DDCE74748}" srcId="{42D3E0C2-AB63-4CBF-9D57-80F61B06C96C}" destId="{A3DE29DF-643A-461E-994F-F058690458CA}" srcOrd="0" destOrd="0" parTransId="{869BA6C5-C718-4E95-9087-2D9A0640878F}" sibTransId="{699EEE67-C8E7-4443-B71F-A4099C1474BA}"/>
    <dgm:cxn modelId="{93D30F28-6341-4B2B-B35A-DF92BC8ABBFF}" type="presOf" srcId="{F3FCF168-B8E0-4794-B2E1-7B3A4F524CC1}" destId="{13D49891-8452-499B-960B-F2066E64DBFE}" srcOrd="1" destOrd="0" presId="urn:microsoft.com/office/officeart/2005/8/layout/list1"/>
    <dgm:cxn modelId="{00A5DAAD-590E-43BB-BB4A-02B54E405BA4}" type="presOf" srcId="{AF6F544C-1023-4D7A-BC35-E733F829DF9F}" destId="{9E300744-1861-44A4-AB58-42BC699169BA}" srcOrd="0" destOrd="2" presId="urn:microsoft.com/office/officeart/2005/8/layout/list1"/>
    <dgm:cxn modelId="{307A6400-EB70-4E66-9A37-412412FEDF01}" srcId="{A3DE29DF-643A-461E-994F-F058690458CA}" destId="{3C8B5F0E-3299-45BB-A4DD-6B374ADA704E}" srcOrd="0" destOrd="0" parTransId="{3A139ABF-186D-42AF-88C7-42C22C2F0BEE}" sibTransId="{2B8EDF97-06EA-43C6-BB42-CA922FFD4546}"/>
    <dgm:cxn modelId="{8C5E6F22-D969-4A0D-8CA8-07A29B5AB31E}" type="presOf" srcId="{06BAB4DC-3D5B-4585-AB1D-1C04089B8C0F}" destId="{9E300744-1861-44A4-AB58-42BC699169BA}" srcOrd="0" destOrd="1" presId="urn:microsoft.com/office/officeart/2005/8/layout/list1"/>
    <dgm:cxn modelId="{9C478735-BB90-49A4-A102-2BE7F7156DF5}" type="presOf" srcId="{5EF9FDFF-D578-4D86-A585-38EBC163FDD9}" destId="{CBF805B5-FF6C-4EA4-AC3B-CFF42694645C}" srcOrd="0" destOrd="0" presId="urn:microsoft.com/office/officeart/2005/8/layout/list1"/>
    <dgm:cxn modelId="{5D21CBA9-C576-4E80-A15C-87E16948BFBF}" type="presOf" srcId="{2B9F4C2F-8A7E-4627-9D3B-2958EBD18E90}" destId="{F3ACD4A9-BBB6-4C69-9AA3-9363A7C54996}" srcOrd="0" destOrd="2" presId="urn:microsoft.com/office/officeart/2005/8/layout/list1"/>
    <dgm:cxn modelId="{C25C9289-188D-475E-B2EA-3CBAAFA4F90C}" type="presOf" srcId="{3C8B5F0E-3299-45BB-A4DD-6B374ADA704E}" destId="{F3ACD4A9-BBB6-4C69-9AA3-9363A7C54996}" srcOrd="0" destOrd="0" presId="urn:microsoft.com/office/officeart/2005/8/layout/list1"/>
    <dgm:cxn modelId="{2857874E-7A73-4E93-B42F-9B3822F32B11}" type="presOf" srcId="{A9808B08-2D01-47F3-8562-CF29405A8362}" destId="{9E300744-1861-44A4-AB58-42BC699169BA}" srcOrd="0" destOrd="0" presId="urn:microsoft.com/office/officeart/2005/8/layout/list1"/>
    <dgm:cxn modelId="{D8C2F6AD-96DF-44CA-9A7E-7A55427CDA5B}" type="presOf" srcId="{12AA2ED6-CC6D-415E-BCB6-E182934DCAEF}" destId="{F3ACD4A9-BBB6-4C69-9AA3-9363A7C54996}" srcOrd="0" destOrd="1" presId="urn:microsoft.com/office/officeart/2005/8/layout/list1"/>
    <dgm:cxn modelId="{0F6DBB90-5219-452C-9EC9-F9CA8A4B9F54}" srcId="{A3DE29DF-643A-461E-994F-F058690458CA}" destId="{6930AB9F-E669-4E14-9E5B-C5287267B9D3}" srcOrd="3" destOrd="0" parTransId="{8A1925B1-50AE-47A0-A03F-1A49EFB59148}" sibTransId="{5C8D8237-510B-4AF8-A7BB-C20269319954}"/>
    <dgm:cxn modelId="{DE73701A-577A-4C9A-8FAC-DA0576D8B15A}" type="presOf" srcId="{6930AB9F-E669-4E14-9E5B-C5287267B9D3}" destId="{F3ACD4A9-BBB6-4C69-9AA3-9363A7C54996}" srcOrd="0" destOrd="3" presId="urn:microsoft.com/office/officeart/2005/8/layout/list1"/>
    <dgm:cxn modelId="{17ABE120-FBD6-426E-9B85-8EA17C7FB4CC}" srcId="{42D3E0C2-AB63-4CBF-9D57-80F61B06C96C}" destId="{F3FCF168-B8E0-4794-B2E1-7B3A4F524CC1}" srcOrd="2" destOrd="0" parTransId="{9618F61C-6CAB-4E39-9E52-F12D7FD772F4}" sibTransId="{088E74DF-15A7-4526-87B2-0142FA297A40}"/>
    <dgm:cxn modelId="{F8ADEDCE-5325-4935-91EA-988C455086C2}" type="presOf" srcId="{5EF9FDFF-D578-4D86-A585-38EBC163FDD9}" destId="{3A05ADBA-402D-484F-B1A5-9BD7492F311E}" srcOrd="1" destOrd="0" presId="urn:microsoft.com/office/officeart/2005/8/layout/list1"/>
    <dgm:cxn modelId="{955B11A2-D141-496E-87E2-52BA1D9D71B4}" type="presOf" srcId="{D8018F37-B071-42C0-8B1D-35EC346CE14F}" destId="{033487F9-AE20-4F2A-83F1-5837F1CF4491}" srcOrd="0" destOrd="0" presId="urn:microsoft.com/office/officeart/2005/8/layout/list1"/>
    <dgm:cxn modelId="{AC4A1AC3-16F0-4673-B017-81C77D4AAC34}" type="presOf" srcId="{A3DE29DF-643A-461E-994F-F058690458CA}" destId="{571602AC-2FB3-4B22-881F-7B06EBF438EA}" srcOrd="0" destOrd="0" presId="urn:microsoft.com/office/officeart/2005/8/layout/list1"/>
    <dgm:cxn modelId="{05428EC3-284D-4878-B3E0-80F124451D72}" type="presOf" srcId="{42D3E0C2-AB63-4CBF-9D57-80F61B06C96C}" destId="{23862EE9-633C-4FDC-81E2-8404C8643BDF}" srcOrd="0" destOrd="0" presId="urn:microsoft.com/office/officeart/2005/8/layout/list1"/>
    <dgm:cxn modelId="{51DCA7DB-7457-45D0-9776-09B54DE658D7}" srcId="{5EF9FDFF-D578-4D86-A585-38EBC163FDD9}" destId="{49DF561F-5B86-4A23-8490-0EED4B0825A3}" srcOrd="0" destOrd="0" parTransId="{9B8FB77A-21EA-4A5B-8672-4BB359498F9F}" sibTransId="{6CD887FB-8333-4763-9A1B-2EA6C9C7EF79}"/>
    <dgm:cxn modelId="{73812CFB-D870-4503-B59C-BB128F40C5E4}" srcId="{A3DE29DF-643A-461E-994F-F058690458CA}" destId="{12AA2ED6-CC6D-415E-BCB6-E182934DCAEF}" srcOrd="1" destOrd="0" parTransId="{FEE8F097-B2F5-4836-A2AA-F36EEE4CD783}" sibTransId="{7D5C15AF-0E7B-4B20-A8B2-F64AA1E0EBC1}"/>
    <dgm:cxn modelId="{EFCE75AD-91D1-411A-B6FB-C3D157746EB1}" srcId="{A3DE29DF-643A-461E-994F-F058690458CA}" destId="{2B9F4C2F-8A7E-4627-9D3B-2958EBD18E90}" srcOrd="2" destOrd="0" parTransId="{DA7C0CD2-BFEF-4883-8B49-6AA5CBB075FA}" sibTransId="{9BA9A982-4DB1-41B4-B887-36E1A48658E2}"/>
    <dgm:cxn modelId="{B6BE11EF-10AC-43AB-AC23-0552A59A5667}" type="presParOf" srcId="{23862EE9-633C-4FDC-81E2-8404C8643BDF}" destId="{B7B55835-AE4F-4BF8-9B54-F241C992381D}" srcOrd="0" destOrd="0" presId="urn:microsoft.com/office/officeart/2005/8/layout/list1"/>
    <dgm:cxn modelId="{6F4BC458-BF66-445C-A57D-DB1F09C74AA6}" type="presParOf" srcId="{B7B55835-AE4F-4BF8-9B54-F241C992381D}" destId="{571602AC-2FB3-4B22-881F-7B06EBF438EA}" srcOrd="0" destOrd="0" presId="urn:microsoft.com/office/officeart/2005/8/layout/list1"/>
    <dgm:cxn modelId="{9D3F21EE-C39B-4B09-9FCC-7EAB81230CBF}" type="presParOf" srcId="{B7B55835-AE4F-4BF8-9B54-F241C992381D}" destId="{F15C4726-C834-4737-9B3E-E5F31883D5E6}" srcOrd="1" destOrd="0" presId="urn:microsoft.com/office/officeart/2005/8/layout/list1"/>
    <dgm:cxn modelId="{572CA2C8-6FB4-4CFE-AC0C-BFAB8238E71E}" type="presParOf" srcId="{23862EE9-633C-4FDC-81E2-8404C8643BDF}" destId="{6583F587-5A73-40EB-926A-620885E9ADB2}" srcOrd="1" destOrd="0" presId="urn:microsoft.com/office/officeart/2005/8/layout/list1"/>
    <dgm:cxn modelId="{50D565F3-70A2-480C-BE7B-45A79522E5AF}" type="presParOf" srcId="{23862EE9-633C-4FDC-81E2-8404C8643BDF}" destId="{F3ACD4A9-BBB6-4C69-9AA3-9363A7C54996}" srcOrd="2" destOrd="0" presId="urn:microsoft.com/office/officeart/2005/8/layout/list1"/>
    <dgm:cxn modelId="{2AC5BE5D-EECF-4D12-9A3B-9D94175D7D71}" type="presParOf" srcId="{23862EE9-633C-4FDC-81E2-8404C8643BDF}" destId="{DE0DBF02-A2F4-48D1-86E2-ADEB536B72D9}" srcOrd="3" destOrd="0" presId="urn:microsoft.com/office/officeart/2005/8/layout/list1"/>
    <dgm:cxn modelId="{C7255CAC-2EB8-445F-843B-E9B90B5F2979}" type="presParOf" srcId="{23862EE9-633C-4FDC-81E2-8404C8643BDF}" destId="{4F712F80-4C7A-44F1-BDB5-65736F923AF2}" srcOrd="4" destOrd="0" presId="urn:microsoft.com/office/officeart/2005/8/layout/list1"/>
    <dgm:cxn modelId="{FF2F0472-1233-418B-A202-5F775843E1EF}" type="presParOf" srcId="{4F712F80-4C7A-44F1-BDB5-65736F923AF2}" destId="{935FB739-6768-4DBC-8F12-5E41275321B3}" srcOrd="0" destOrd="0" presId="urn:microsoft.com/office/officeart/2005/8/layout/list1"/>
    <dgm:cxn modelId="{465F96F7-FF66-4D34-9A3A-DB559F780FA2}" type="presParOf" srcId="{4F712F80-4C7A-44F1-BDB5-65736F923AF2}" destId="{D8C2DFF3-2130-4B4B-B23B-443FC3A2E290}" srcOrd="1" destOrd="0" presId="urn:microsoft.com/office/officeart/2005/8/layout/list1"/>
    <dgm:cxn modelId="{0F59E002-7D2A-4AC3-AF74-83E079E3AC4A}" type="presParOf" srcId="{23862EE9-633C-4FDC-81E2-8404C8643BDF}" destId="{BCB7FD25-384E-49D2-AF7C-4DF97B582D1C}" srcOrd="5" destOrd="0" presId="urn:microsoft.com/office/officeart/2005/8/layout/list1"/>
    <dgm:cxn modelId="{D3732DF9-F1F0-433A-9EE4-425E1C7A22B9}" type="presParOf" srcId="{23862EE9-633C-4FDC-81E2-8404C8643BDF}" destId="{9E300744-1861-44A4-AB58-42BC699169BA}" srcOrd="6" destOrd="0" presId="urn:microsoft.com/office/officeart/2005/8/layout/list1"/>
    <dgm:cxn modelId="{EBE98CF8-4DDD-4E23-A096-BEA46ABEE7D0}" type="presParOf" srcId="{23862EE9-633C-4FDC-81E2-8404C8643BDF}" destId="{AE7542EF-C6B7-44F2-86FB-DD260AFA22B0}" srcOrd="7" destOrd="0" presId="urn:microsoft.com/office/officeart/2005/8/layout/list1"/>
    <dgm:cxn modelId="{A36471BB-FBB2-43C9-9665-1E3FE9E468ED}" type="presParOf" srcId="{23862EE9-633C-4FDC-81E2-8404C8643BDF}" destId="{695E6255-234D-4864-9AAF-936B2097B3F2}" srcOrd="8" destOrd="0" presId="urn:microsoft.com/office/officeart/2005/8/layout/list1"/>
    <dgm:cxn modelId="{BC76B425-8289-4621-BA96-CB44F5E31EBA}" type="presParOf" srcId="{695E6255-234D-4864-9AAF-936B2097B3F2}" destId="{1840B09B-1A54-407C-89F8-70EBA9A52BCF}" srcOrd="0" destOrd="0" presId="urn:microsoft.com/office/officeart/2005/8/layout/list1"/>
    <dgm:cxn modelId="{EFF1A766-6247-46EE-9550-AA2F62F4781B}" type="presParOf" srcId="{695E6255-234D-4864-9AAF-936B2097B3F2}" destId="{13D49891-8452-499B-960B-F2066E64DBFE}" srcOrd="1" destOrd="0" presId="urn:microsoft.com/office/officeart/2005/8/layout/list1"/>
    <dgm:cxn modelId="{068BB487-EBBC-497D-85EA-6A1869A46BCC}" type="presParOf" srcId="{23862EE9-633C-4FDC-81E2-8404C8643BDF}" destId="{33FBBBB0-C885-4D41-B7F2-233C60352EA7}" srcOrd="9" destOrd="0" presId="urn:microsoft.com/office/officeart/2005/8/layout/list1"/>
    <dgm:cxn modelId="{E684EF6B-5B9F-42B6-8E36-A560C7AB22FA}" type="presParOf" srcId="{23862EE9-633C-4FDC-81E2-8404C8643BDF}" destId="{033487F9-AE20-4F2A-83F1-5837F1CF4491}" srcOrd="10" destOrd="0" presId="urn:microsoft.com/office/officeart/2005/8/layout/list1"/>
    <dgm:cxn modelId="{C5A88654-C4DC-4595-AD08-7D6551CA9C99}" type="presParOf" srcId="{23862EE9-633C-4FDC-81E2-8404C8643BDF}" destId="{67C6C479-6E8A-47F3-8073-56A10F433FE8}" srcOrd="11" destOrd="0" presId="urn:microsoft.com/office/officeart/2005/8/layout/list1"/>
    <dgm:cxn modelId="{3D1D231E-44A1-4C08-B73D-24BA581DC553}" type="presParOf" srcId="{23862EE9-633C-4FDC-81E2-8404C8643BDF}" destId="{ECD43566-9D85-494A-A2B2-7A7AA8DFD3E9}" srcOrd="12" destOrd="0" presId="urn:microsoft.com/office/officeart/2005/8/layout/list1"/>
    <dgm:cxn modelId="{74263CCA-826A-4468-9EE1-58B59EFBD033}" type="presParOf" srcId="{ECD43566-9D85-494A-A2B2-7A7AA8DFD3E9}" destId="{CBF805B5-FF6C-4EA4-AC3B-CFF42694645C}" srcOrd="0" destOrd="0" presId="urn:microsoft.com/office/officeart/2005/8/layout/list1"/>
    <dgm:cxn modelId="{CBF4FAD6-11D5-48C5-8FFF-AA267057B20B}" type="presParOf" srcId="{ECD43566-9D85-494A-A2B2-7A7AA8DFD3E9}" destId="{3A05ADBA-402D-484F-B1A5-9BD7492F311E}" srcOrd="1" destOrd="0" presId="urn:microsoft.com/office/officeart/2005/8/layout/list1"/>
    <dgm:cxn modelId="{739B4353-878A-4729-966D-E93CCE3AFA49}" type="presParOf" srcId="{23862EE9-633C-4FDC-81E2-8404C8643BDF}" destId="{157D5B6D-3010-4538-8587-DB9BBE1A141C}" srcOrd="13" destOrd="0" presId="urn:microsoft.com/office/officeart/2005/8/layout/list1"/>
    <dgm:cxn modelId="{CC085C52-F324-4779-9738-BA680F8759DE}" type="presParOf" srcId="{23862EE9-633C-4FDC-81E2-8404C8643BDF}" destId="{F69967D1-7EC0-408F-BFC9-F615FFEDC38E}" srcOrd="14" destOrd="0" presId="urn:microsoft.com/office/officeart/2005/8/layout/lis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D3E0C2-AB63-4CBF-9D57-80F61B06C96C}" type="doc">
      <dgm:prSet loTypeId="urn:microsoft.com/office/officeart/2005/8/layout/defaul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A3DE29DF-643A-461E-994F-F058690458CA}">
      <dgm:prSet phldrT="[Κείμενο]" custT="1"/>
      <dgm:spPr/>
      <dgm:t>
        <a:bodyPr/>
        <a:lstStyle/>
        <a:p>
          <a:pPr algn="ctr"/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Πληρότητα &amp; Επάρκεια</a:t>
          </a:r>
          <a:endParaRPr lang="el-GR" sz="1800" b="1" dirty="0">
            <a:latin typeface="Times New Roman" pitchFamily="18" charset="0"/>
            <a:cs typeface="Times New Roman" pitchFamily="18" charset="0"/>
          </a:endParaRPr>
        </a:p>
      </dgm:t>
    </dgm:pt>
    <dgm:pt modelId="{869BA6C5-C718-4E95-9087-2D9A0640878F}" type="parTrans" cxnId="{EC9E1E7B-9E57-408D-9A03-D20DDCE74748}">
      <dgm:prSet/>
      <dgm:spPr/>
      <dgm:t>
        <a:bodyPr/>
        <a:lstStyle/>
        <a:p>
          <a:endParaRPr lang="el-GR"/>
        </a:p>
      </dgm:t>
    </dgm:pt>
    <dgm:pt modelId="{699EEE67-C8E7-4443-B71F-A4099C1474BA}" type="sibTrans" cxnId="{EC9E1E7B-9E57-408D-9A03-D20DDCE74748}">
      <dgm:prSet/>
      <dgm:spPr/>
      <dgm:t>
        <a:bodyPr/>
        <a:lstStyle/>
        <a:p>
          <a:endParaRPr lang="el-GR"/>
        </a:p>
      </dgm:t>
    </dgm:pt>
    <dgm:pt modelId="{23C9F9C5-3061-4CA9-B6F7-F4455CA696F2}">
      <dgm:prSet custT="1"/>
      <dgm:spPr/>
      <dgm:t>
        <a:bodyPr/>
        <a:lstStyle/>
        <a:p>
          <a:pPr algn="ctr"/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Χρήση στη διδασκαλία</a:t>
          </a:r>
          <a:endParaRPr lang="el-GR" sz="1800" b="1" dirty="0">
            <a:latin typeface="Times New Roman" pitchFamily="18" charset="0"/>
            <a:cs typeface="Times New Roman" pitchFamily="18" charset="0"/>
          </a:endParaRPr>
        </a:p>
      </dgm:t>
    </dgm:pt>
    <dgm:pt modelId="{C9C563DB-0F8F-4D04-88E0-D548150ABA6B}" type="parTrans" cxnId="{17411060-CA65-495E-BF60-34B8CD00B337}">
      <dgm:prSet/>
      <dgm:spPr/>
      <dgm:t>
        <a:bodyPr/>
        <a:lstStyle/>
        <a:p>
          <a:endParaRPr lang="el-GR"/>
        </a:p>
      </dgm:t>
    </dgm:pt>
    <dgm:pt modelId="{3767F4ED-E394-4619-90C4-0DB0E40FA3D8}" type="sibTrans" cxnId="{17411060-CA65-495E-BF60-34B8CD00B337}">
      <dgm:prSet/>
      <dgm:spPr/>
      <dgm:t>
        <a:bodyPr/>
        <a:lstStyle/>
        <a:p>
          <a:endParaRPr lang="el-GR"/>
        </a:p>
      </dgm:t>
    </dgm:pt>
    <dgm:pt modelId="{F3FCF168-B8E0-4794-B2E1-7B3A4F524CC1}">
      <dgm:prSet custT="1"/>
      <dgm:spPr/>
      <dgm:t>
        <a:bodyPr/>
        <a:lstStyle/>
        <a:p>
          <a:pPr algn="ctr"/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Δυνατά σημεία </a:t>
          </a:r>
        </a:p>
      </dgm:t>
    </dgm:pt>
    <dgm:pt modelId="{9618F61C-6CAB-4E39-9E52-F12D7FD772F4}" type="parTrans" cxnId="{17ABE120-FBD6-426E-9B85-8EA17C7FB4CC}">
      <dgm:prSet/>
      <dgm:spPr/>
      <dgm:t>
        <a:bodyPr/>
        <a:lstStyle/>
        <a:p>
          <a:endParaRPr lang="el-GR"/>
        </a:p>
      </dgm:t>
    </dgm:pt>
    <dgm:pt modelId="{088E74DF-15A7-4526-87B2-0142FA297A40}" type="sibTrans" cxnId="{17ABE120-FBD6-426E-9B85-8EA17C7FB4CC}">
      <dgm:prSet/>
      <dgm:spPr/>
      <dgm:t>
        <a:bodyPr/>
        <a:lstStyle/>
        <a:p>
          <a:endParaRPr lang="el-GR"/>
        </a:p>
      </dgm:t>
    </dgm:pt>
    <dgm:pt modelId="{5EF9FDFF-D578-4D86-A585-38EBC163FDD9}">
      <dgm:prSet custT="1"/>
      <dgm:spPr/>
      <dgm:t>
        <a:bodyPr/>
        <a:lstStyle/>
        <a:p>
          <a:pPr algn="ctr"/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Προτάσεις βελτίωσης</a:t>
          </a:r>
          <a:endParaRPr lang="el-GR" sz="1800" b="1" dirty="0">
            <a:latin typeface="Times New Roman" pitchFamily="18" charset="0"/>
            <a:cs typeface="Times New Roman" pitchFamily="18" charset="0"/>
          </a:endParaRPr>
        </a:p>
      </dgm:t>
    </dgm:pt>
    <dgm:pt modelId="{A120FC54-F815-40DB-B2A5-A54DB55C90FD}" type="parTrans" cxnId="{4169F85F-7C43-4BFB-BC71-613169EC5F77}">
      <dgm:prSet/>
      <dgm:spPr/>
      <dgm:t>
        <a:bodyPr/>
        <a:lstStyle/>
        <a:p>
          <a:endParaRPr lang="el-GR"/>
        </a:p>
      </dgm:t>
    </dgm:pt>
    <dgm:pt modelId="{DF81864C-B4FB-4388-81D8-AA7FE3AAA65F}" type="sibTrans" cxnId="{4169F85F-7C43-4BFB-BC71-613169EC5F77}">
      <dgm:prSet/>
      <dgm:spPr/>
      <dgm:t>
        <a:bodyPr/>
        <a:lstStyle/>
        <a:p>
          <a:endParaRPr lang="el-GR"/>
        </a:p>
      </dgm:t>
    </dgm:pt>
    <dgm:pt modelId="{08DD05E8-069B-462C-B727-ED7389914B85}">
      <dgm:prSet custT="1"/>
      <dgm:spPr/>
      <dgm:t>
        <a:bodyPr/>
        <a:lstStyle/>
        <a:p>
          <a:pPr algn="l"/>
          <a:r>
            <a:rPr lang="el-GR" sz="1600" dirty="0" smtClean="0">
              <a:latin typeface="Times New Roman" pitchFamily="18" charset="0"/>
              <a:cs typeface="Times New Roman" pitchFamily="18" charset="0"/>
            </a:rPr>
            <a:t>Χρήση Ε.Υ. κατά τη διδασκαλία της ενότητας</a:t>
          </a:r>
          <a:endParaRPr lang="el-GR" sz="1600" dirty="0">
            <a:latin typeface="Times New Roman" pitchFamily="18" charset="0"/>
            <a:cs typeface="Times New Roman" pitchFamily="18" charset="0"/>
          </a:endParaRPr>
        </a:p>
      </dgm:t>
    </dgm:pt>
    <dgm:pt modelId="{EABA3363-828D-43A6-AE0E-D4A0C0079261}" type="parTrans" cxnId="{4051CEFA-6B18-4B60-8219-F012921E0564}">
      <dgm:prSet/>
      <dgm:spPr/>
      <dgm:t>
        <a:bodyPr/>
        <a:lstStyle/>
        <a:p>
          <a:endParaRPr lang="el-GR"/>
        </a:p>
      </dgm:t>
    </dgm:pt>
    <dgm:pt modelId="{7431A918-2A3D-492C-A303-1FF0E84A592C}" type="sibTrans" cxnId="{4051CEFA-6B18-4B60-8219-F012921E0564}">
      <dgm:prSet/>
      <dgm:spPr/>
      <dgm:t>
        <a:bodyPr/>
        <a:lstStyle/>
        <a:p>
          <a:endParaRPr lang="el-GR"/>
        </a:p>
      </dgm:t>
    </dgm:pt>
    <dgm:pt modelId="{49DF561F-5B86-4A23-8490-0EED4B0825A3}">
      <dgm:prSet custT="1"/>
      <dgm:spPr/>
      <dgm:t>
        <a:bodyPr/>
        <a:lstStyle/>
        <a:p>
          <a:pPr algn="l"/>
          <a:r>
            <a:rPr lang="el-GR" sz="1600" dirty="0" smtClean="0">
              <a:latin typeface="Times New Roman" pitchFamily="18" charset="0"/>
              <a:cs typeface="Times New Roman" pitchFamily="18" charset="0"/>
            </a:rPr>
            <a:t>Ομαδικές δραστηριότητες</a:t>
          </a:r>
          <a:endParaRPr lang="el-GR" sz="1600" dirty="0">
            <a:latin typeface="Times New Roman" pitchFamily="18" charset="0"/>
            <a:cs typeface="Times New Roman" pitchFamily="18" charset="0"/>
          </a:endParaRPr>
        </a:p>
      </dgm:t>
    </dgm:pt>
    <dgm:pt modelId="{9B8FB77A-21EA-4A5B-8672-4BB359498F9F}" type="parTrans" cxnId="{51DCA7DB-7457-45D0-9776-09B54DE658D7}">
      <dgm:prSet/>
      <dgm:spPr/>
      <dgm:t>
        <a:bodyPr/>
        <a:lstStyle/>
        <a:p>
          <a:endParaRPr lang="el-GR"/>
        </a:p>
      </dgm:t>
    </dgm:pt>
    <dgm:pt modelId="{6CD887FB-8333-4763-9A1B-2EA6C9C7EF79}" type="sibTrans" cxnId="{51DCA7DB-7457-45D0-9776-09B54DE658D7}">
      <dgm:prSet/>
      <dgm:spPr/>
      <dgm:t>
        <a:bodyPr/>
        <a:lstStyle/>
        <a:p>
          <a:endParaRPr lang="el-GR"/>
        </a:p>
      </dgm:t>
    </dgm:pt>
    <dgm:pt modelId="{7C42250D-C10C-4A42-A534-01221520E9BE}">
      <dgm:prSet custT="1"/>
      <dgm:spPr/>
      <dgm:t>
        <a:bodyPr/>
        <a:lstStyle/>
        <a:p>
          <a:pPr algn="l"/>
          <a:r>
            <a:rPr lang="el-GR" sz="1600" dirty="0" smtClean="0">
              <a:latin typeface="Times New Roman" pitchFamily="18" charset="0"/>
              <a:cs typeface="Times New Roman" pitchFamily="18" charset="0"/>
            </a:rPr>
            <a:t>Κάλυψη αναγκών των μαθητών με αυτισμό</a:t>
          </a:r>
          <a:endParaRPr lang="el-GR" sz="1600" dirty="0">
            <a:latin typeface="Times New Roman" pitchFamily="18" charset="0"/>
            <a:cs typeface="Times New Roman" pitchFamily="18" charset="0"/>
          </a:endParaRPr>
        </a:p>
      </dgm:t>
    </dgm:pt>
    <dgm:pt modelId="{B3D2EFD5-66BD-4987-A006-61833AA4FB75}" type="parTrans" cxnId="{74824E98-B900-4E0B-B800-9F27D159CEB0}">
      <dgm:prSet/>
      <dgm:spPr/>
      <dgm:t>
        <a:bodyPr/>
        <a:lstStyle/>
        <a:p>
          <a:endParaRPr lang="el-GR"/>
        </a:p>
      </dgm:t>
    </dgm:pt>
    <dgm:pt modelId="{644DD871-D4A0-47EC-AE02-9A63F0559F92}" type="sibTrans" cxnId="{74824E98-B900-4E0B-B800-9F27D159CEB0}">
      <dgm:prSet/>
      <dgm:spPr/>
      <dgm:t>
        <a:bodyPr/>
        <a:lstStyle/>
        <a:p>
          <a:endParaRPr lang="el-GR"/>
        </a:p>
      </dgm:t>
    </dgm:pt>
    <dgm:pt modelId="{D8018F37-B071-42C0-8B1D-35EC346CE14F}">
      <dgm:prSet custT="1"/>
      <dgm:spPr/>
      <dgm:t>
        <a:bodyPr/>
        <a:lstStyle/>
        <a:p>
          <a:pPr algn="l"/>
          <a:r>
            <a:rPr lang="el-GR" sz="1600" dirty="0" smtClean="0">
              <a:latin typeface="Times New Roman" pitchFamily="18" charset="0"/>
              <a:cs typeface="Times New Roman" pitchFamily="18" charset="0"/>
            </a:rPr>
            <a:t>Απλοποιημένη παρουσίαση </a:t>
          </a:r>
          <a:endParaRPr lang="el-GR" sz="1600" dirty="0">
            <a:latin typeface="Times New Roman" pitchFamily="18" charset="0"/>
            <a:cs typeface="Times New Roman" pitchFamily="18" charset="0"/>
          </a:endParaRPr>
        </a:p>
      </dgm:t>
    </dgm:pt>
    <dgm:pt modelId="{21492D27-A868-4AE3-8CF1-5D9B4882D629}" type="parTrans" cxnId="{A4FAFCA2-3D3C-40BA-96F6-E4A4DA1B1E4B}">
      <dgm:prSet/>
      <dgm:spPr/>
      <dgm:t>
        <a:bodyPr/>
        <a:lstStyle/>
        <a:p>
          <a:endParaRPr lang="el-GR"/>
        </a:p>
      </dgm:t>
    </dgm:pt>
    <dgm:pt modelId="{B9FF3B1C-7581-4B65-8941-55A6DCA1CA25}" type="sibTrans" cxnId="{A4FAFCA2-3D3C-40BA-96F6-E4A4DA1B1E4B}">
      <dgm:prSet/>
      <dgm:spPr/>
      <dgm:t>
        <a:bodyPr/>
        <a:lstStyle/>
        <a:p>
          <a:endParaRPr lang="el-GR"/>
        </a:p>
      </dgm:t>
    </dgm:pt>
    <dgm:pt modelId="{F8B61711-C515-4E00-82DD-52EF66B696A8}">
      <dgm:prSet custT="1"/>
      <dgm:spPr/>
      <dgm:t>
        <a:bodyPr/>
        <a:lstStyle/>
        <a:p>
          <a:pPr algn="l"/>
          <a:r>
            <a:rPr lang="el-GR" sz="1600" dirty="0" smtClean="0">
              <a:latin typeface="Times New Roman" pitchFamily="18" charset="0"/>
              <a:cs typeface="Times New Roman" pitchFamily="18" charset="0"/>
            </a:rPr>
            <a:t>Συμπληρωματικό Ε.Υ.</a:t>
          </a:r>
          <a:endParaRPr lang="el-GR" sz="1600" dirty="0">
            <a:latin typeface="Times New Roman" pitchFamily="18" charset="0"/>
            <a:cs typeface="Times New Roman" pitchFamily="18" charset="0"/>
          </a:endParaRPr>
        </a:p>
      </dgm:t>
    </dgm:pt>
    <dgm:pt modelId="{6A46A67C-F7CF-4D11-B6D3-A9A01CFFC340}" type="parTrans" cxnId="{BBB40F1C-D8A5-4FE3-BACA-F67A3E760CA4}">
      <dgm:prSet/>
      <dgm:spPr/>
      <dgm:t>
        <a:bodyPr/>
        <a:lstStyle/>
        <a:p>
          <a:endParaRPr lang="el-GR"/>
        </a:p>
      </dgm:t>
    </dgm:pt>
    <dgm:pt modelId="{72C2CA0E-4DEB-46BF-A111-81C037490213}" type="sibTrans" cxnId="{BBB40F1C-D8A5-4FE3-BACA-F67A3E760CA4}">
      <dgm:prSet/>
      <dgm:spPr/>
      <dgm:t>
        <a:bodyPr/>
        <a:lstStyle/>
        <a:p>
          <a:endParaRPr lang="el-GR"/>
        </a:p>
      </dgm:t>
    </dgm:pt>
    <dgm:pt modelId="{82C04FC9-2793-4023-AB99-46EE80C7FAFD}">
      <dgm:prSet custT="1"/>
      <dgm:spPr/>
      <dgm:t>
        <a:bodyPr/>
        <a:lstStyle/>
        <a:p>
          <a:pPr algn="l"/>
          <a:r>
            <a:rPr lang="el-GR" sz="1600" dirty="0" smtClean="0">
              <a:latin typeface="Times New Roman" pitchFamily="18" charset="0"/>
              <a:cs typeface="Times New Roman" pitchFamily="18" charset="0"/>
            </a:rPr>
            <a:t>Διαδραστικότητα</a:t>
          </a:r>
        </a:p>
      </dgm:t>
    </dgm:pt>
    <dgm:pt modelId="{A12BB016-6A6E-4422-89DE-BF01F2010879}" type="parTrans" cxnId="{0FD80B01-15FC-4CA8-A7BB-AB349578FF96}">
      <dgm:prSet/>
      <dgm:spPr/>
      <dgm:t>
        <a:bodyPr/>
        <a:lstStyle/>
        <a:p>
          <a:endParaRPr lang="el-GR"/>
        </a:p>
      </dgm:t>
    </dgm:pt>
    <dgm:pt modelId="{FBAD5FBC-354F-4283-8714-BF1CC45DD038}" type="sibTrans" cxnId="{0FD80B01-15FC-4CA8-A7BB-AB349578FF96}">
      <dgm:prSet/>
      <dgm:spPr/>
      <dgm:t>
        <a:bodyPr/>
        <a:lstStyle/>
        <a:p>
          <a:endParaRPr lang="el-GR"/>
        </a:p>
      </dgm:t>
    </dgm:pt>
    <dgm:pt modelId="{A0EC7DD3-E962-4812-A993-15890A95AFCA}">
      <dgm:prSet custT="1"/>
      <dgm:spPr/>
      <dgm:t>
        <a:bodyPr/>
        <a:lstStyle/>
        <a:p>
          <a:pPr algn="l"/>
          <a:r>
            <a:rPr lang="el-GR" sz="1600" dirty="0" smtClean="0">
              <a:latin typeface="Times New Roman" pitchFamily="18" charset="0"/>
              <a:cs typeface="Times New Roman" pitchFamily="18" charset="0"/>
            </a:rPr>
            <a:t>Ελκυστικό, ευχάριστο και καλά οργανωμένο/δομημένο Ε.Υ. </a:t>
          </a:r>
          <a:endParaRPr lang="el-GR" sz="1600" dirty="0">
            <a:latin typeface="Times New Roman" pitchFamily="18" charset="0"/>
            <a:cs typeface="Times New Roman" pitchFamily="18" charset="0"/>
          </a:endParaRPr>
        </a:p>
      </dgm:t>
    </dgm:pt>
    <dgm:pt modelId="{19B4C81B-3442-4A59-BF02-41C470749CA9}" type="parTrans" cxnId="{2124004B-57D3-4F0C-AEA2-D9BD617169BB}">
      <dgm:prSet/>
      <dgm:spPr/>
      <dgm:t>
        <a:bodyPr/>
        <a:lstStyle/>
        <a:p>
          <a:endParaRPr lang="el-GR"/>
        </a:p>
      </dgm:t>
    </dgm:pt>
    <dgm:pt modelId="{4E5688A6-3E15-46F7-BAFD-FF2EFAF96E40}" type="sibTrans" cxnId="{2124004B-57D3-4F0C-AEA2-D9BD617169BB}">
      <dgm:prSet/>
      <dgm:spPr/>
      <dgm:t>
        <a:bodyPr/>
        <a:lstStyle/>
        <a:p>
          <a:endParaRPr lang="el-GR"/>
        </a:p>
      </dgm:t>
    </dgm:pt>
    <dgm:pt modelId="{1082BAEE-B6F6-4C33-B52B-6246E00F1395}">
      <dgm:prSet custT="1"/>
      <dgm:spPr/>
      <dgm:t>
        <a:bodyPr/>
        <a:lstStyle/>
        <a:p>
          <a:pPr algn="l"/>
          <a:r>
            <a:rPr lang="el-GR" sz="1600" dirty="0" smtClean="0">
              <a:latin typeface="Times New Roman" pitchFamily="18" charset="0"/>
              <a:cs typeface="Times New Roman" pitchFamily="18" charset="0"/>
            </a:rPr>
            <a:t>Κάλυψη σκοπού και προσδοκώμενων αποτελεσμάτων</a:t>
          </a:r>
          <a:endParaRPr lang="el-GR" sz="1600" dirty="0">
            <a:latin typeface="Times New Roman" pitchFamily="18" charset="0"/>
            <a:cs typeface="Times New Roman" pitchFamily="18" charset="0"/>
          </a:endParaRPr>
        </a:p>
      </dgm:t>
    </dgm:pt>
    <dgm:pt modelId="{78B0E686-3D43-4B85-A542-B8E7FD7C7E99}" type="parTrans" cxnId="{0D62F3CE-9AFB-4E05-85D0-CF758F5B02E9}">
      <dgm:prSet/>
      <dgm:spPr/>
      <dgm:t>
        <a:bodyPr/>
        <a:lstStyle/>
        <a:p>
          <a:endParaRPr lang="el-GR"/>
        </a:p>
      </dgm:t>
    </dgm:pt>
    <dgm:pt modelId="{F867C2DD-0191-4410-9EEC-93263EF9BD22}" type="sibTrans" cxnId="{0D62F3CE-9AFB-4E05-85D0-CF758F5B02E9}">
      <dgm:prSet/>
      <dgm:spPr/>
      <dgm:t>
        <a:bodyPr/>
        <a:lstStyle/>
        <a:p>
          <a:endParaRPr lang="el-GR"/>
        </a:p>
      </dgm:t>
    </dgm:pt>
    <dgm:pt modelId="{09646FED-00CF-4B01-B7AC-D956ABD93284}">
      <dgm:prSet custT="1"/>
      <dgm:spPr/>
      <dgm:t>
        <a:bodyPr/>
        <a:lstStyle/>
        <a:p>
          <a:pPr algn="l"/>
          <a:r>
            <a:rPr lang="el-GR" sz="1600" dirty="0" smtClean="0">
              <a:latin typeface="Times New Roman" pitchFamily="18" charset="0"/>
              <a:cs typeface="Times New Roman" pitchFamily="18" charset="0"/>
            </a:rPr>
            <a:t>Καλύτερη κατανόηση της ενότητας</a:t>
          </a:r>
          <a:endParaRPr lang="el-GR" sz="1600" dirty="0">
            <a:latin typeface="Times New Roman" pitchFamily="18" charset="0"/>
            <a:cs typeface="Times New Roman" pitchFamily="18" charset="0"/>
          </a:endParaRPr>
        </a:p>
      </dgm:t>
    </dgm:pt>
    <dgm:pt modelId="{9F2ED425-B0FF-4B65-9038-96E710D680BF}" type="parTrans" cxnId="{F958F019-E8E7-4410-9C7E-E8F232899BA1}">
      <dgm:prSet/>
      <dgm:spPr/>
      <dgm:t>
        <a:bodyPr/>
        <a:lstStyle/>
        <a:p>
          <a:endParaRPr lang="el-GR"/>
        </a:p>
      </dgm:t>
    </dgm:pt>
    <dgm:pt modelId="{2C0E40C9-89BE-4BD0-84AF-CBA7D409A19D}" type="sibTrans" cxnId="{F958F019-E8E7-4410-9C7E-E8F232899BA1}">
      <dgm:prSet/>
      <dgm:spPr/>
      <dgm:t>
        <a:bodyPr/>
        <a:lstStyle/>
        <a:p>
          <a:endParaRPr lang="el-GR"/>
        </a:p>
      </dgm:t>
    </dgm:pt>
    <dgm:pt modelId="{57ECBE30-5200-491F-9E79-DD50DF770FB7}">
      <dgm:prSet custT="1"/>
      <dgm:spPr/>
      <dgm:t>
        <a:bodyPr/>
        <a:lstStyle/>
        <a:p>
          <a:pPr algn="ctr"/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Αυτοαξιολόγηση</a:t>
          </a:r>
          <a:endParaRPr lang="el-GR" sz="1800" b="1" dirty="0">
            <a:latin typeface="Times New Roman" pitchFamily="18" charset="0"/>
            <a:cs typeface="Times New Roman" pitchFamily="18" charset="0"/>
          </a:endParaRPr>
        </a:p>
      </dgm:t>
    </dgm:pt>
    <dgm:pt modelId="{DCEA3753-2E63-4224-8C49-DAD3C6085623}" type="parTrans" cxnId="{56C2002C-6FC7-49CD-8371-52201D8FF13F}">
      <dgm:prSet/>
      <dgm:spPr/>
      <dgm:t>
        <a:bodyPr/>
        <a:lstStyle/>
        <a:p>
          <a:endParaRPr lang="el-GR"/>
        </a:p>
      </dgm:t>
    </dgm:pt>
    <dgm:pt modelId="{D94F433F-6CB0-4158-B553-0760C128931E}" type="sibTrans" cxnId="{56C2002C-6FC7-49CD-8371-52201D8FF13F}">
      <dgm:prSet/>
      <dgm:spPr/>
      <dgm:t>
        <a:bodyPr/>
        <a:lstStyle/>
        <a:p>
          <a:endParaRPr lang="el-GR"/>
        </a:p>
      </dgm:t>
    </dgm:pt>
    <dgm:pt modelId="{BC2BD3E3-7C65-429E-9893-3FE1F3FE9C3F}">
      <dgm:prSet custT="1"/>
      <dgm:spPr/>
      <dgm:t>
        <a:bodyPr/>
        <a:lstStyle/>
        <a:p>
          <a:pPr algn="l"/>
          <a:r>
            <a:rPr lang="el-GR" sz="1600" dirty="0" smtClean="0">
              <a:latin typeface="Times New Roman" pitchFamily="18" charset="0"/>
              <a:cs typeface="Times New Roman" pitchFamily="18" charset="0"/>
            </a:rPr>
            <a:t>Δραστηριότητες αυτοαξιολόγησης</a:t>
          </a:r>
        </a:p>
      </dgm:t>
    </dgm:pt>
    <dgm:pt modelId="{12F88F65-09EE-4421-BB99-42DA106D8429}" type="parTrans" cxnId="{BD1BC9E6-2853-4D92-ADF6-C504FAD18EEE}">
      <dgm:prSet/>
      <dgm:spPr/>
      <dgm:t>
        <a:bodyPr/>
        <a:lstStyle/>
        <a:p>
          <a:endParaRPr lang="el-GR"/>
        </a:p>
      </dgm:t>
    </dgm:pt>
    <dgm:pt modelId="{857D583C-E981-4E58-B6D7-98A479DDD267}" type="sibTrans" cxnId="{BD1BC9E6-2853-4D92-ADF6-C504FAD18EEE}">
      <dgm:prSet/>
      <dgm:spPr/>
      <dgm:t>
        <a:bodyPr/>
        <a:lstStyle/>
        <a:p>
          <a:endParaRPr lang="el-GR"/>
        </a:p>
      </dgm:t>
    </dgm:pt>
    <dgm:pt modelId="{51D831BB-6CAA-47A2-849B-52205ECEA670}">
      <dgm:prSet custT="1"/>
      <dgm:spPr/>
      <dgm:t>
        <a:bodyPr/>
        <a:lstStyle/>
        <a:p>
          <a:pPr algn="l"/>
          <a:r>
            <a:rPr lang="el-GR" sz="1600" dirty="0" smtClean="0">
              <a:latin typeface="Times New Roman" pitchFamily="18" charset="0"/>
              <a:cs typeface="Times New Roman" pitchFamily="18" charset="0"/>
            </a:rPr>
            <a:t>Δραστηριότητες αυτοαξιολόγησης και κατανόηση / εμπέδωση</a:t>
          </a:r>
          <a:endParaRPr lang="el-GR" sz="1600" dirty="0">
            <a:latin typeface="Times New Roman" pitchFamily="18" charset="0"/>
            <a:cs typeface="Times New Roman" pitchFamily="18" charset="0"/>
          </a:endParaRPr>
        </a:p>
      </dgm:t>
    </dgm:pt>
    <dgm:pt modelId="{694FF133-BF9E-432C-B1BF-837A3BA9FFAE}" type="parTrans" cxnId="{A11C6701-3F28-43F0-9116-069B59722A2D}">
      <dgm:prSet/>
      <dgm:spPr/>
      <dgm:t>
        <a:bodyPr/>
        <a:lstStyle/>
        <a:p>
          <a:endParaRPr lang="el-GR"/>
        </a:p>
      </dgm:t>
    </dgm:pt>
    <dgm:pt modelId="{ED622697-97FB-4CED-87B3-864744C5E29D}" type="sibTrans" cxnId="{A11C6701-3F28-43F0-9116-069B59722A2D}">
      <dgm:prSet/>
      <dgm:spPr/>
      <dgm:t>
        <a:bodyPr/>
        <a:lstStyle/>
        <a:p>
          <a:endParaRPr lang="el-GR"/>
        </a:p>
      </dgm:t>
    </dgm:pt>
    <dgm:pt modelId="{90F62B0F-63A2-448F-8C5A-828C4E19B5F4}">
      <dgm:prSet custT="1"/>
      <dgm:spPr/>
      <dgm:t>
        <a:bodyPr/>
        <a:lstStyle/>
        <a:p>
          <a:pPr algn="l"/>
          <a:r>
            <a:rPr lang="el-GR" sz="1600" dirty="0" smtClean="0">
              <a:latin typeface="Times New Roman" pitchFamily="18" charset="0"/>
              <a:cs typeface="Times New Roman" pitchFamily="18" charset="0"/>
            </a:rPr>
            <a:t>Αυτόνομο Ε.Υ.</a:t>
          </a:r>
          <a:endParaRPr lang="el-GR" sz="1600" dirty="0">
            <a:latin typeface="Times New Roman" pitchFamily="18" charset="0"/>
            <a:cs typeface="Times New Roman" pitchFamily="18" charset="0"/>
          </a:endParaRPr>
        </a:p>
      </dgm:t>
    </dgm:pt>
    <dgm:pt modelId="{B39C3A96-C7F0-4F94-B0AB-4CE2AB4C6A2E}" type="parTrans" cxnId="{A8CDC210-BF6E-4845-BA1F-19BA3AE77F55}">
      <dgm:prSet/>
      <dgm:spPr/>
      <dgm:t>
        <a:bodyPr/>
        <a:lstStyle/>
        <a:p>
          <a:endParaRPr lang="el-GR"/>
        </a:p>
      </dgm:t>
    </dgm:pt>
    <dgm:pt modelId="{24AF73C4-A258-4160-9C50-FD3F3231218D}" type="sibTrans" cxnId="{A8CDC210-BF6E-4845-BA1F-19BA3AE77F55}">
      <dgm:prSet/>
      <dgm:spPr/>
      <dgm:t>
        <a:bodyPr/>
        <a:lstStyle/>
        <a:p>
          <a:endParaRPr lang="el-GR"/>
        </a:p>
      </dgm:t>
    </dgm:pt>
    <dgm:pt modelId="{F67CDAC6-16DE-4DF6-8BBF-F4957CFC0768}">
      <dgm:prSet custT="1"/>
      <dgm:spPr/>
      <dgm:t>
        <a:bodyPr/>
        <a:lstStyle/>
        <a:p>
          <a:pPr algn="l"/>
          <a:r>
            <a:rPr lang="el-GR" sz="1600" dirty="0" smtClean="0">
              <a:latin typeface="Times New Roman" pitchFamily="18" charset="0"/>
              <a:cs typeface="Times New Roman" pitchFamily="18" charset="0"/>
            </a:rPr>
            <a:t>Πρόταση χρήσης Ε.Υ σε συναδέλφους</a:t>
          </a:r>
          <a:endParaRPr lang="el-GR" sz="1600" dirty="0">
            <a:latin typeface="Times New Roman" pitchFamily="18" charset="0"/>
            <a:cs typeface="Times New Roman" pitchFamily="18" charset="0"/>
          </a:endParaRPr>
        </a:p>
      </dgm:t>
    </dgm:pt>
    <dgm:pt modelId="{D211AB54-28C2-4BF1-BA10-934C032F0258}" type="parTrans" cxnId="{2EB9084B-A320-433A-B371-267F37E7E47D}">
      <dgm:prSet/>
      <dgm:spPr/>
      <dgm:t>
        <a:bodyPr/>
        <a:lstStyle/>
        <a:p>
          <a:endParaRPr lang="el-GR"/>
        </a:p>
      </dgm:t>
    </dgm:pt>
    <dgm:pt modelId="{426509E3-285B-43B8-8289-26949FA1B7E4}" type="sibTrans" cxnId="{2EB9084B-A320-433A-B371-267F37E7E47D}">
      <dgm:prSet/>
      <dgm:spPr/>
      <dgm:t>
        <a:bodyPr/>
        <a:lstStyle/>
        <a:p>
          <a:endParaRPr lang="el-GR"/>
        </a:p>
      </dgm:t>
    </dgm:pt>
    <dgm:pt modelId="{D15FC6FD-A54E-4DA2-9026-1F5580D8872D}">
      <dgm:prSet custT="1"/>
      <dgm:spPr/>
      <dgm:t>
        <a:bodyPr/>
        <a:lstStyle/>
        <a:p>
          <a:pPr algn="l"/>
          <a:r>
            <a:rPr lang="el-GR" sz="1600" dirty="0" smtClean="0">
              <a:latin typeface="Times New Roman" pitchFamily="18" charset="0"/>
              <a:cs typeface="Times New Roman" pitchFamily="18" charset="0"/>
            </a:rPr>
            <a:t>Σαφήνεια</a:t>
          </a:r>
        </a:p>
      </dgm:t>
    </dgm:pt>
    <dgm:pt modelId="{60F9272C-8851-4C3E-8E7F-F248A9E56DC3}" type="parTrans" cxnId="{A3A78DD7-626B-4E5A-BD9E-000F40CAEC48}">
      <dgm:prSet/>
      <dgm:spPr/>
      <dgm:t>
        <a:bodyPr/>
        <a:lstStyle/>
        <a:p>
          <a:endParaRPr lang="el-GR"/>
        </a:p>
      </dgm:t>
    </dgm:pt>
    <dgm:pt modelId="{988CD8D0-99A7-4B10-A7B0-DC73B42D9246}" type="sibTrans" cxnId="{A3A78DD7-626B-4E5A-BD9E-000F40CAEC48}">
      <dgm:prSet/>
      <dgm:spPr/>
      <dgm:t>
        <a:bodyPr/>
        <a:lstStyle/>
        <a:p>
          <a:endParaRPr lang="el-GR"/>
        </a:p>
      </dgm:t>
    </dgm:pt>
    <dgm:pt modelId="{6B84CC17-7D73-4BBB-B8FE-6264FEF4750C}" type="pres">
      <dgm:prSet presAssocID="{42D3E0C2-AB63-4CBF-9D57-80F61B06C96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1A6CDA8-49D3-46C3-AC20-5D527B24547C}" type="pres">
      <dgm:prSet presAssocID="{A3DE29DF-643A-461E-994F-F058690458CA}" presName="node" presStyleLbl="node1" presStyleIdx="0" presStyleCnt="5" custScaleX="133494" custScaleY="188928" custLinFactNeighborX="-2689" custLinFactNeighborY="-86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0CC7B95-E20E-4A8C-824F-4CFB1A685EF6}" type="pres">
      <dgm:prSet presAssocID="{699EEE67-C8E7-4443-B71F-A4099C1474BA}" presName="sibTrans" presStyleCnt="0"/>
      <dgm:spPr/>
      <dgm:t>
        <a:bodyPr/>
        <a:lstStyle/>
        <a:p>
          <a:endParaRPr lang="el-GR"/>
        </a:p>
      </dgm:t>
    </dgm:pt>
    <dgm:pt modelId="{4FC52826-B9DF-46CE-8C65-7FED65D03ECB}" type="pres">
      <dgm:prSet presAssocID="{57ECBE30-5200-491F-9E79-DD50DF770FB7}" presName="node" presStyleLbl="node1" presStyleIdx="1" presStyleCnt="5" custScaleX="130422" custScaleY="19066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16A2B79-EB2D-4A12-9DE4-6AA94702D5C1}" type="pres">
      <dgm:prSet presAssocID="{D94F433F-6CB0-4158-B553-0760C128931E}" presName="sibTrans" presStyleCnt="0"/>
      <dgm:spPr/>
      <dgm:t>
        <a:bodyPr/>
        <a:lstStyle/>
        <a:p>
          <a:endParaRPr lang="el-GR"/>
        </a:p>
      </dgm:t>
    </dgm:pt>
    <dgm:pt modelId="{1D4EFEFB-DCD5-4D62-B69F-2B1A89E83F26}" type="pres">
      <dgm:prSet presAssocID="{23C9F9C5-3061-4CA9-B6F7-F4455CA696F2}" presName="node" presStyleLbl="node1" presStyleIdx="2" presStyleCnt="5" custScaleX="121840" custScaleY="195840" custLinFactNeighborX="-330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8D4A070-E44A-4D46-99B9-9A75F3F0CA92}" type="pres">
      <dgm:prSet presAssocID="{3767F4ED-E394-4619-90C4-0DB0E40FA3D8}" presName="sibTrans" presStyleCnt="0"/>
      <dgm:spPr/>
      <dgm:t>
        <a:bodyPr/>
        <a:lstStyle/>
        <a:p>
          <a:endParaRPr lang="el-GR"/>
        </a:p>
      </dgm:t>
    </dgm:pt>
    <dgm:pt modelId="{32C575B4-53B6-47FD-B200-349E96351EB7}" type="pres">
      <dgm:prSet presAssocID="{F3FCF168-B8E0-4794-B2E1-7B3A4F524CC1}" presName="node" presStyleLbl="node1" presStyleIdx="3" presStyleCnt="5" custScaleX="127203" custScaleY="19584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FCEE450-8811-4590-B5F1-BE5C581A980F}" type="pres">
      <dgm:prSet presAssocID="{088E74DF-15A7-4526-87B2-0142FA297A40}" presName="sibTrans" presStyleCnt="0"/>
      <dgm:spPr/>
      <dgm:t>
        <a:bodyPr/>
        <a:lstStyle/>
        <a:p>
          <a:endParaRPr lang="el-GR"/>
        </a:p>
      </dgm:t>
    </dgm:pt>
    <dgm:pt modelId="{FA24D306-6573-4166-A2E0-084DF3691B6A}" type="pres">
      <dgm:prSet presAssocID="{5EF9FDFF-D578-4D86-A585-38EBC163FDD9}" presName="node" presStyleLbl="node1" presStyleIdx="4" presStyleCnt="5" custScaleX="123535" custScaleY="19584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6C2002C-6FC7-49CD-8371-52201D8FF13F}" srcId="{42D3E0C2-AB63-4CBF-9D57-80F61B06C96C}" destId="{57ECBE30-5200-491F-9E79-DD50DF770FB7}" srcOrd="1" destOrd="0" parTransId="{DCEA3753-2E63-4224-8C49-DAD3C6085623}" sibTransId="{D94F433F-6CB0-4158-B553-0760C128931E}"/>
    <dgm:cxn modelId="{0FD80B01-15FC-4CA8-A7BB-AB349578FF96}" srcId="{F3FCF168-B8E0-4794-B2E1-7B3A4F524CC1}" destId="{82C04FC9-2793-4023-AB99-46EE80C7FAFD}" srcOrd="1" destOrd="0" parTransId="{A12BB016-6A6E-4422-89DE-BF01F2010879}" sibTransId="{FBAD5FBC-354F-4283-8714-BF1CC45DD038}"/>
    <dgm:cxn modelId="{D5B71537-BACE-4327-9E71-B23016C10D93}" type="presOf" srcId="{57ECBE30-5200-491F-9E79-DD50DF770FB7}" destId="{4FC52826-B9DF-46CE-8C65-7FED65D03ECB}" srcOrd="0" destOrd="0" presId="urn:microsoft.com/office/officeart/2005/8/layout/default"/>
    <dgm:cxn modelId="{4169F85F-7C43-4BFB-BC71-613169EC5F77}" srcId="{42D3E0C2-AB63-4CBF-9D57-80F61B06C96C}" destId="{5EF9FDFF-D578-4D86-A585-38EBC163FDD9}" srcOrd="4" destOrd="0" parTransId="{A120FC54-F815-40DB-B2A5-A54DB55C90FD}" sibTransId="{DF81864C-B4FB-4388-81D8-AA7FE3AAA65F}"/>
    <dgm:cxn modelId="{F958F019-E8E7-4410-9C7E-E8F232899BA1}" srcId="{A3DE29DF-643A-461E-994F-F058690458CA}" destId="{09646FED-00CF-4B01-B7AC-D956ABD93284}" srcOrd="2" destOrd="0" parTransId="{9F2ED425-B0FF-4B65-9038-96E710D680BF}" sibTransId="{2C0E40C9-89BE-4BD0-84AF-CBA7D409A19D}"/>
    <dgm:cxn modelId="{A73CF8BD-26BB-4CB2-B64C-4AB88B91A4BC}" type="presOf" srcId="{A0EC7DD3-E962-4812-A993-15890A95AFCA}" destId="{32C575B4-53B6-47FD-B200-349E96351EB7}" srcOrd="0" destOrd="4" presId="urn:microsoft.com/office/officeart/2005/8/layout/default"/>
    <dgm:cxn modelId="{74824E98-B900-4E0B-B800-9F27D159CEB0}" srcId="{A3DE29DF-643A-461E-994F-F058690458CA}" destId="{7C42250D-C10C-4A42-A534-01221520E9BE}" srcOrd="0" destOrd="0" parTransId="{B3D2EFD5-66BD-4987-A006-61833AA4FB75}" sibTransId="{644DD871-D4A0-47EC-AE02-9A63F0559F92}"/>
    <dgm:cxn modelId="{D3C604C2-94BD-4605-A992-BAE18B9DFCDE}" type="presOf" srcId="{7C42250D-C10C-4A42-A534-01221520E9BE}" destId="{31A6CDA8-49D3-46C3-AC20-5D527B24547C}" srcOrd="0" destOrd="1" presId="urn:microsoft.com/office/officeart/2005/8/layout/default"/>
    <dgm:cxn modelId="{4051CEFA-6B18-4B60-8219-F012921E0564}" srcId="{23C9F9C5-3061-4CA9-B6F7-F4455CA696F2}" destId="{08DD05E8-069B-462C-B727-ED7389914B85}" srcOrd="2" destOrd="0" parTransId="{EABA3363-828D-43A6-AE0E-D4A0C0079261}" sibTransId="{7431A918-2A3D-492C-A303-1FF0E84A592C}"/>
    <dgm:cxn modelId="{BD1BC9E6-2853-4D92-ADF6-C504FAD18EEE}" srcId="{57ECBE30-5200-491F-9E79-DD50DF770FB7}" destId="{BC2BD3E3-7C65-429E-9893-3FE1F3FE9C3F}" srcOrd="0" destOrd="0" parTransId="{12F88F65-09EE-4421-BB99-42DA106D8429}" sibTransId="{857D583C-E981-4E58-B6D7-98A479DDD267}"/>
    <dgm:cxn modelId="{05FAFB4A-DCA0-4C8F-9C2C-89ADC081B2ED}" type="presOf" srcId="{D15FC6FD-A54E-4DA2-9026-1F5580D8872D}" destId="{32C575B4-53B6-47FD-B200-349E96351EB7}" srcOrd="0" destOrd="3" presId="urn:microsoft.com/office/officeart/2005/8/layout/default"/>
    <dgm:cxn modelId="{57D1B6EB-659D-4077-B882-7E61D169DA8B}" type="presOf" srcId="{A3DE29DF-643A-461E-994F-F058690458CA}" destId="{31A6CDA8-49D3-46C3-AC20-5D527B24547C}" srcOrd="0" destOrd="0" presId="urn:microsoft.com/office/officeart/2005/8/layout/default"/>
    <dgm:cxn modelId="{A11C6701-3F28-43F0-9116-069B59722A2D}" srcId="{57ECBE30-5200-491F-9E79-DD50DF770FB7}" destId="{51D831BB-6CAA-47A2-849B-52205ECEA670}" srcOrd="1" destOrd="0" parTransId="{694FF133-BF9E-432C-B1BF-837A3BA9FFAE}" sibTransId="{ED622697-97FB-4CED-87B3-864744C5E29D}"/>
    <dgm:cxn modelId="{128629FD-B32A-4E18-9A6D-B621FBDA480C}" type="presOf" srcId="{49DF561F-5B86-4A23-8490-0EED4B0825A3}" destId="{FA24D306-6573-4166-A2E0-084DF3691B6A}" srcOrd="0" destOrd="1" presId="urn:microsoft.com/office/officeart/2005/8/layout/default"/>
    <dgm:cxn modelId="{A3A78DD7-626B-4E5A-BD9E-000F40CAEC48}" srcId="{F3FCF168-B8E0-4794-B2E1-7B3A4F524CC1}" destId="{D15FC6FD-A54E-4DA2-9026-1F5580D8872D}" srcOrd="2" destOrd="0" parTransId="{60F9272C-8851-4C3E-8E7F-F248A9E56DC3}" sibTransId="{988CD8D0-99A7-4B10-A7B0-DC73B42D9246}"/>
    <dgm:cxn modelId="{386D74E1-3368-47E8-B879-F743C1AF4BB8}" type="presOf" srcId="{F67CDAC6-16DE-4DF6-8BBF-F4957CFC0768}" destId="{1D4EFEFB-DCD5-4D62-B69F-2B1A89E83F26}" srcOrd="0" destOrd="4" presId="urn:microsoft.com/office/officeart/2005/8/layout/default"/>
    <dgm:cxn modelId="{D6DF95B2-54AD-4C76-9959-2737FC331693}" type="presOf" srcId="{F8B61711-C515-4E00-82DD-52EF66B696A8}" destId="{1D4EFEFB-DCD5-4D62-B69F-2B1A89E83F26}" srcOrd="0" destOrd="1" presId="urn:microsoft.com/office/officeart/2005/8/layout/default"/>
    <dgm:cxn modelId="{A4FAFCA2-3D3C-40BA-96F6-E4A4DA1B1E4B}" srcId="{F3FCF168-B8E0-4794-B2E1-7B3A4F524CC1}" destId="{D8018F37-B071-42C0-8B1D-35EC346CE14F}" srcOrd="0" destOrd="0" parTransId="{21492D27-A868-4AE3-8CF1-5D9B4882D629}" sibTransId="{B9FF3B1C-7581-4B65-8941-55A6DCA1CA25}"/>
    <dgm:cxn modelId="{17411060-CA65-495E-BF60-34B8CD00B337}" srcId="{42D3E0C2-AB63-4CBF-9D57-80F61B06C96C}" destId="{23C9F9C5-3061-4CA9-B6F7-F4455CA696F2}" srcOrd="2" destOrd="0" parTransId="{C9C563DB-0F8F-4D04-88E0-D548150ABA6B}" sibTransId="{3767F4ED-E394-4619-90C4-0DB0E40FA3D8}"/>
    <dgm:cxn modelId="{EC9E1E7B-9E57-408D-9A03-D20DDCE74748}" srcId="{42D3E0C2-AB63-4CBF-9D57-80F61B06C96C}" destId="{A3DE29DF-643A-461E-994F-F058690458CA}" srcOrd="0" destOrd="0" parTransId="{869BA6C5-C718-4E95-9087-2D9A0640878F}" sibTransId="{699EEE67-C8E7-4443-B71F-A4099C1474BA}"/>
    <dgm:cxn modelId="{B565E43F-103E-4CA6-AA1F-7167C9A9E1BA}" type="presOf" srcId="{51D831BB-6CAA-47A2-849B-52205ECEA670}" destId="{4FC52826-B9DF-46CE-8C65-7FED65D03ECB}" srcOrd="0" destOrd="2" presId="urn:microsoft.com/office/officeart/2005/8/layout/default"/>
    <dgm:cxn modelId="{2EB9084B-A320-433A-B371-267F37E7E47D}" srcId="{23C9F9C5-3061-4CA9-B6F7-F4455CA696F2}" destId="{F67CDAC6-16DE-4DF6-8BBF-F4957CFC0768}" srcOrd="3" destOrd="0" parTransId="{D211AB54-28C2-4BF1-BA10-934C032F0258}" sibTransId="{426509E3-285B-43B8-8289-26949FA1B7E4}"/>
    <dgm:cxn modelId="{A8CDC210-BF6E-4845-BA1F-19BA3AE77F55}" srcId="{23C9F9C5-3061-4CA9-B6F7-F4455CA696F2}" destId="{90F62B0F-63A2-448F-8C5A-828C4E19B5F4}" srcOrd="1" destOrd="0" parTransId="{B39C3A96-C7F0-4F94-B0AB-4CE2AB4C6A2E}" sibTransId="{24AF73C4-A258-4160-9C50-FD3F3231218D}"/>
    <dgm:cxn modelId="{D7446C52-982E-472C-8689-A747858A3C29}" type="presOf" srcId="{82C04FC9-2793-4023-AB99-46EE80C7FAFD}" destId="{32C575B4-53B6-47FD-B200-349E96351EB7}" srcOrd="0" destOrd="2" presId="urn:microsoft.com/office/officeart/2005/8/layout/default"/>
    <dgm:cxn modelId="{D9914008-36E3-48FB-9046-FCB31916AF28}" type="presOf" srcId="{BC2BD3E3-7C65-429E-9893-3FE1F3FE9C3F}" destId="{4FC52826-B9DF-46CE-8C65-7FED65D03ECB}" srcOrd="0" destOrd="1" presId="urn:microsoft.com/office/officeart/2005/8/layout/default"/>
    <dgm:cxn modelId="{55BD96B6-57A8-424A-81E0-0BA99EE155CD}" type="presOf" srcId="{D8018F37-B071-42C0-8B1D-35EC346CE14F}" destId="{32C575B4-53B6-47FD-B200-349E96351EB7}" srcOrd="0" destOrd="1" presId="urn:microsoft.com/office/officeart/2005/8/layout/default"/>
    <dgm:cxn modelId="{95E424C6-3AB7-40C6-ABF3-EF8A427DE996}" type="presOf" srcId="{1082BAEE-B6F6-4C33-B52B-6246E00F1395}" destId="{31A6CDA8-49D3-46C3-AC20-5D527B24547C}" srcOrd="0" destOrd="2" presId="urn:microsoft.com/office/officeart/2005/8/layout/default"/>
    <dgm:cxn modelId="{F55AA5FC-7FBA-4896-BCB7-DBD3A3C2AF27}" type="presOf" srcId="{90F62B0F-63A2-448F-8C5A-828C4E19B5F4}" destId="{1D4EFEFB-DCD5-4D62-B69F-2B1A89E83F26}" srcOrd="0" destOrd="2" presId="urn:microsoft.com/office/officeart/2005/8/layout/default"/>
    <dgm:cxn modelId="{17ABE120-FBD6-426E-9B85-8EA17C7FB4CC}" srcId="{42D3E0C2-AB63-4CBF-9D57-80F61B06C96C}" destId="{F3FCF168-B8E0-4794-B2E1-7B3A4F524CC1}" srcOrd="3" destOrd="0" parTransId="{9618F61C-6CAB-4E39-9E52-F12D7FD772F4}" sibTransId="{088E74DF-15A7-4526-87B2-0142FA297A40}"/>
    <dgm:cxn modelId="{826D8C83-A026-49C0-8A59-213495E2854D}" type="presOf" srcId="{F3FCF168-B8E0-4794-B2E1-7B3A4F524CC1}" destId="{32C575B4-53B6-47FD-B200-349E96351EB7}" srcOrd="0" destOrd="0" presId="urn:microsoft.com/office/officeart/2005/8/layout/default"/>
    <dgm:cxn modelId="{FA1E0640-8481-47B8-9D7B-7626F8D2911C}" type="presOf" srcId="{09646FED-00CF-4B01-B7AC-D956ABD93284}" destId="{31A6CDA8-49D3-46C3-AC20-5D527B24547C}" srcOrd="0" destOrd="3" presId="urn:microsoft.com/office/officeart/2005/8/layout/default"/>
    <dgm:cxn modelId="{BBB40F1C-D8A5-4FE3-BACA-F67A3E760CA4}" srcId="{23C9F9C5-3061-4CA9-B6F7-F4455CA696F2}" destId="{F8B61711-C515-4E00-82DD-52EF66B696A8}" srcOrd="0" destOrd="0" parTransId="{6A46A67C-F7CF-4D11-B6D3-A9A01CFFC340}" sibTransId="{72C2CA0E-4DEB-46BF-A111-81C037490213}"/>
    <dgm:cxn modelId="{26A5E3DA-737E-481C-A500-C57980393B57}" type="presOf" srcId="{42D3E0C2-AB63-4CBF-9D57-80F61B06C96C}" destId="{6B84CC17-7D73-4BBB-B8FE-6264FEF4750C}" srcOrd="0" destOrd="0" presId="urn:microsoft.com/office/officeart/2005/8/layout/default"/>
    <dgm:cxn modelId="{51DCA7DB-7457-45D0-9776-09B54DE658D7}" srcId="{5EF9FDFF-D578-4D86-A585-38EBC163FDD9}" destId="{49DF561F-5B86-4A23-8490-0EED4B0825A3}" srcOrd="0" destOrd="0" parTransId="{9B8FB77A-21EA-4A5B-8672-4BB359498F9F}" sibTransId="{6CD887FB-8333-4763-9A1B-2EA6C9C7EF79}"/>
    <dgm:cxn modelId="{2124004B-57D3-4F0C-AEA2-D9BD617169BB}" srcId="{F3FCF168-B8E0-4794-B2E1-7B3A4F524CC1}" destId="{A0EC7DD3-E962-4812-A993-15890A95AFCA}" srcOrd="3" destOrd="0" parTransId="{19B4C81B-3442-4A59-BF02-41C470749CA9}" sibTransId="{4E5688A6-3E15-46F7-BAFD-FF2EFAF96E40}"/>
    <dgm:cxn modelId="{72548C16-81DF-4BD5-9170-B17C9B21CC40}" type="presOf" srcId="{5EF9FDFF-D578-4D86-A585-38EBC163FDD9}" destId="{FA24D306-6573-4166-A2E0-084DF3691B6A}" srcOrd="0" destOrd="0" presId="urn:microsoft.com/office/officeart/2005/8/layout/default"/>
    <dgm:cxn modelId="{B4CAAEA0-F468-44B1-AB55-8F27E6508504}" type="presOf" srcId="{23C9F9C5-3061-4CA9-B6F7-F4455CA696F2}" destId="{1D4EFEFB-DCD5-4D62-B69F-2B1A89E83F26}" srcOrd="0" destOrd="0" presId="urn:microsoft.com/office/officeart/2005/8/layout/default"/>
    <dgm:cxn modelId="{D8E598DF-14E7-4E3D-8BAF-79A684635B5C}" type="presOf" srcId="{08DD05E8-069B-462C-B727-ED7389914B85}" destId="{1D4EFEFB-DCD5-4D62-B69F-2B1A89E83F26}" srcOrd="0" destOrd="3" presId="urn:microsoft.com/office/officeart/2005/8/layout/default"/>
    <dgm:cxn modelId="{0D62F3CE-9AFB-4E05-85D0-CF758F5B02E9}" srcId="{A3DE29DF-643A-461E-994F-F058690458CA}" destId="{1082BAEE-B6F6-4C33-B52B-6246E00F1395}" srcOrd="1" destOrd="0" parTransId="{78B0E686-3D43-4B85-A542-B8E7FD7C7E99}" sibTransId="{F867C2DD-0191-4410-9EEC-93263EF9BD22}"/>
    <dgm:cxn modelId="{2D6B7918-D537-40C7-813D-69F126E5F55B}" type="presParOf" srcId="{6B84CC17-7D73-4BBB-B8FE-6264FEF4750C}" destId="{31A6CDA8-49D3-46C3-AC20-5D527B24547C}" srcOrd="0" destOrd="0" presId="urn:microsoft.com/office/officeart/2005/8/layout/default"/>
    <dgm:cxn modelId="{D3CB0487-AE99-423E-8F79-D31CFB2D2739}" type="presParOf" srcId="{6B84CC17-7D73-4BBB-B8FE-6264FEF4750C}" destId="{F0CC7B95-E20E-4A8C-824F-4CFB1A685EF6}" srcOrd="1" destOrd="0" presId="urn:microsoft.com/office/officeart/2005/8/layout/default"/>
    <dgm:cxn modelId="{E141BEBD-15B1-4099-820E-65B5A9F6D49E}" type="presParOf" srcId="{6B84CC17-7D73-4BBB-B8FE-6264FEF4750C}" destId="{4FC52826-B9DF-46CE-8C65-7FED65D03ECB}" srcOrd="2" destOrd="0" presId="urn:microsoft.com/office/officeart/2005/8/layout/default"/>
    <dgm:cxn modelId="{CC721DFE-3039-4F7F-A1C8-07F7CBB7530A}" type="presParOf" srcId="{6B84CC17-7D73-4BBB-B8FE-6264FEF4750C}" destId="{816A2B79-EB2D-4A12-9DE4-6AA94702D5C1}" srcOrd="3" destOrd="0" presId="urn:microsoft.com/office/officeart/2005/8/layout/default"/>
    <dgm:cxn modelId="{2569E4DF-7238-481E-93EB-13AB5B2DB3EC}" type="presParOf" srcId="{6B84CC17-7D73-4BBB-B8FE-6264FEF4750C}" destId="{1D4EFEFB-DCD5-4D62-B69F-2B1A89E83F26}" srcOrd="4" destOrd="0" presId="urn:microsoft.com/office/officeart/2005/8/layout/default"/>
    <dgm:cxn modelId="{4B5EEF16-6768-4EF9-8F93-8EC6B0348813}" type="presParOf" srcId="{6B84CC17-7D73-4BBB-B8FE-6264FEF4750C}" destId="{78D4A070-E44A-4D46-99B9-9A75F3F0CA92}" srcOrd="5" destOrd="0" presId="urn:microsoft.com/office/officeart/2005/8/layout/default"/>
    <dgm:cxn modelId="{03A181D9-BC84-4385-9441-F3941441AE1F}" type="presParOf" srcId="{6B84CC17-7D73-4BBB-B8FE-6264FEF4750C}" destId="{32C575B4-53B6-47FD-B200-349E96351EB7}" srcOrd="6" destOrd="0" presId="urn:microsoft.com/office/officeart/2005/8/layout/default"/>
    <dgm:cxn modelId="{39FDB37D-917D-4E09-95C0-9CAC55CABDC8}" type="presParOf" srcId="{6B84CC17-7D73-4BBB-B8FE-6264FEF4750C}" destId="{BFCEE450-8811-4590-B5F1-BE5C581A980F}" srcOrd="7" destOrd="0" presId="urn:microsoft.com/office/officeart/2005/8/layout/default"/>
    <dgm:cxn modelId="{8A257312-EFB2-49F2-BB68-F4C53B1D1CB8}" type="presParOf" srcId="{6B84CC17-7D73-4BBB-B8FE-6264FEF4750C}" destId="{FA24D306-6573-4166-A2E0-084DF3691B6A}" srcOrd="8" destOrd="0" presId="urn:microsoft.com/office/officeart/2005/8/layout/default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A5318C2-485C-4C9E-B349-49F2B726253D}" type="doc">
      <dgm:prSet loTypeId="urn:microsoft.com/office/officeart/2005/8/layout/vList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D7306AA2-DB25-4445-9B3A-952985094BC1}">
      <dgm:prSet phldrT="[Κείμενο]" custT="1"/>
      <dgm:spPr/>
      <dgm:t>
        <a:bodyPr/>
        <a:lstStyle/>
        <a:p>
          <a:pPr algn="ctr"/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Το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E.Y.</a:t>
          </a:r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 διέπεται από τις αρχές και τη μεθοδολογία της εξ αποστάσεως </a:t>
          </a:r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εκπαίδευσης</a:t>
          </a:r>
          <a:endParaRPr lang="el-GR" sz="2400" dirty="0">
            <a:latin typeface="Times New Roman" pitchFamily="18" charset="0"/>
            <a:cs typeface="Times New Roman" pitchFamily="18" charset="0"/>
          </a:endParaRPr>
        </a:p>
      </dgm:t>
    </dgm:pt>
    <dgm:pt modelId="{C64ED698-66EA-4545-995D-F17D9EE0BF3D}" type="parTrans" cxnId="{9D8E354D-5C74-441C-A2CB-3FFA3C2F6AFB}">
      <dgm:prSet/>
      <dgm:spPr/>
      <dgm:t>
        <a:bodyPr/>
        <a:lstStyle/>
        <a:p>
          <a:endParaRPr lang="el-GR"/>
        </a:p>
      </dgm:t>
    </dgm:pt>
    <dgm:pt modelId="{C21779A1-3685-41A2-A9E9-4A07A79EB7D2}" type="sibTrans" cxnId="{9D8E354D-5C74-441C-A2CB-3FFA3C2F6AFB}">
      <dgm:prSet/>
      <dgm:spPr/>
      <dgm:t>
        <a:bodyPr/>
        <a:lstStyle/>
        <a:p>
          <a:endParaRPr lang="el-GR"/>
        </a:p>
      </dgm:t>
    </dgm:pt>
    <dgm:pt modelId="{D8E5EC7B-68A6-4CA1-B5B1-7DA4E81AF15A}">
      <dgm:prSet phldrT="[Κείμενο]" custT="1"/>
      <dgm:spPr/>
      <dgm:t>
        <a:bodyPr/>
        <a:lstStyle/>
        <a:p>
          <a:pPr algn="ctr"/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Το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E.Y.</a:t>
          </a:r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 έχει δημιουργηθεί σύμφωνα με τις αρχές της Πολυμεσικής </a:t>
          </a:r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Μάθησης (Mayer, 2017)</a:t>
          </a:r>
          <a:endParaRPr lang="el-GR" sz="2400" dirty="0">
            <a:latin typeface="Times New Roman" pitchFamily="18" charset="0"/>
            <a:cs typeface="Times New Roman" pitchFamily="18" charset="0"/>
          </a:endParaRPr>
        </a:p>
      </dgm:t>
    </dgm:pt>
    <dgm:pt modelId="{F71181DD-FD72-45B3-9F23-FD66B1035087}" type="parTrans" cxnId="{074D1D05-B933-42D0-91AD-29319893A212}">
      <dgm:prSet/>
      <dgm:spPr/>
      <dgm:t>
        <a:bodyPr/>
        <a:lstStyle/>
        <a:p>
          <a:endParaRPr lang="el-GR"/>
        </a:p>
      </dgm:t>
    </dgm:pt>
    <dgm:pt modelId="{5D4134E9-2D4C-431C-8A6F-EAA21BEAA94D}" type="sibTrans" cxnId="{074D1D05-B933-42D0-91AD-29319893A212}">
      <dgm:prSet/>
      <dgm:spPr/>
      <dgm:t>
        <a:bodyPr/>
        <a:lstStyle/>
        <a:p>
          <a:endParaRPr lang="el-GR"/>
        </a:p>
      </dgm:t>
    </dgm:pt>
    <dgm:pt modelId="{9C7449C6-4C82-4708-9CD8-F6EA2A84B722}">
      <dgm:prSet phldrT="[Κείμενο]" custT="1"/>
      <dgm:spPr/>
      <dgm:t>
        <a:bodyPr/>
        <a:lstStyle/>
        <a:p>
          <a:pPr algn="ctr"/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Το Ε.Υ. αποτιμάται θετικά από τους εκπαιδευτικούς ειδικής αγωγής για την πληρότητα και την επάρκειά του σύμφωνα με τις ανάγκες και τις ιδιαιτερότητες των μαθητών με </a:t>
          </a:r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αυτισμό </a:t>
          </a:r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Daou</a:t>
          </a:r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, 2014)</a:t>
          </a:r>
          <a:endParaRPr lang="el-GR" sz="2400" dirty="0">
            <a:latin typeface="Times New Roman" pitchFamily="18" charset="0"/>
            <a:cs typeface="Times New Roman" pitchFamily="18" charset="0"/>
          </a:endParaRPr>
        </a:p>
      </dgm:t>
    </dgm:pt>
    <dgm:pt modelId="{E1E3831D-E8B1-44E3-8B01-DA7716E242D9}" type="parTrans" cxnId="{71B81D09-B742-4ADE-B7D1-4C1F185CDD74}">
      <dgm:prSet/>
      <dgm:spPr/>
      <dgm:t>
        <a:bodyPr/>
        <a:lstStyle/>
        <a:p>
          <a:endParaRPr lang="el-GR"/>
        </a:p>
      </dgm:t>
    </dgm:pt>
    <dgm:pt modelId="{5F070975-D8FB-47DF-8D44-EE8A6117363B}" type="sibTrans" cxnId="{71B81D09-B742-4ADE-B7D1-4C1F185CDD74}">
      <dgm:prSet/>
      <dgm:spPr/>
      <dgm:t>
        <a:bodyPr/>
        <a:lstStyle/>
        <a:p>
          <a:endParaRPr lang="el-GR"/>
        </a:p>
      </dgm:t>
    </dgm:pt>
    <dgm:pt modelId="{C965DC14-D961-4E37-84A8-1E999B9E87E8}" type="pres">
      <dgm:prSet presAssocID="{2A5318C2-485C-4C9E-B349-49F2B726253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C08334D-E19F-4D99-B898-CC1068D6E5BE}" type="pres">
      <dgm:prSet presAssocID="{D7306AA2-DB25-4445-9B3A-952985094BC1}" presName="composite" presStyleCnt="0"/>
      <dgm:spPr/>
    </dgm:pt>
    <dgm:pt modelId="{70C2EE49-1EA5-418D-839B-B99131A44E24}" type="pres">
      <dgm:prSet presAssocID="{D7306AA2-DB25-4445-9B3A-952985094BC1}" presName="imgShp" presStyleLbl="fgImgPlace1" presStyleIdx="0" presStyleCnt="3" custLinFactNeighborX="-6565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30C5565-3543-4B5D-945A-FB13FA7BDA02}" type="pres">
      <dgm:prSet presAssocID="{D7306AA2-DB25-4445-9B3A-952985094BC1}" presName="txShp" presStyleLbl="node1" presStyleIdx="0" presStyleCnt="3" custScaleX="134190" custLinFactNeighborX="8616" custLinFactNeighborY="327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29CAF84-3966-4A32-B63F-B9BBDFDC3671}" type="pres">
      <dgm:prSet presAssocID="{C21779A1-3685-41A2-A9E9-4A07A79EB7D2}" presName="spacing" presStyleCnt="0"/>
      <dgm:spPr/>
    </dgm:pt>
    <dgm:pt modelId="{038C60DC-CF40-452E-9E7C-46C5D38316BF}" type="pres">
      <dgm:prSet presAssocID="{D8E5EC7B-68A6-4CA1-B5B1-7DA4E81AF15A}" presName="composite" presStyleCnt="0"/>
      <dgm:spPr/>
    </dgm:pt>
    <dgm:pt modelId="{A74271C8-7932-4870-B65F-6F491ECEC395}" type="pres">
      <dgm:prSet presAssocID="{D8E5EC7B-68A6-4CA1-B5B1-7DA4E81AF15A}" presName="imgShp" presStyleLbl="fgImgPlace1" presStyleIdx="1" presStyleCnt="3" custLinFactNeighborX="-65654" custLinFactNeighborY="-157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85AFF4B-EB36-4FBF-9046-300B94075D7B}" type="pres">
      <dgm:prSet presAssocID="{D8E5EC7B-68A6-4CA1-B5B1-7DA4E81AF15A}" presName="txShp" presStyleLbl="node1" presStyleIdx="1" presStyleCnt="3" custScaleX="133666" custLinFactNeighborX="861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16E578C-CE35-4C05-B197-B6F23CFFBACA}" type="pres">
      <dgm:prSet presAssocID="{5D4134E9-2D4C-431C-8A6F-EAA21BEAA94D}" presName="spacing" presStyleCnt="0"/>
      <dgm:spPr/>
    </dgm:pt>
    <dgm:pt modelId="{8E0C75AF-97E7-47D9-A893-51167C4DC547}" type="pres">
      <dgm:prSet presAssocID="{9C7449C6-4C82-4708-9CD8-F6EA2A84B722}" presName="composite" presStyleCnt="0"/>
      <dgm:spPr/>
    </dgm:pt>
    <dgm:pt modelId="{F77B2DCB-39FE-4941-A7F8-54B3357DFA3F}" type="pres">
      <dgm:prSet presAssocID="{9C7449C6-4C82-4708-9CD8-F6EA2A84B722}" presName="imgShp" presStyleLbl="fgImgPlace1" presStyleIdx="2" presStyleCnt="3" custLinFactNeighborX="-6565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1F31BDC2-0B06-49A3-A696-3C0FE2356928}" type="pres">
      <dgm:prSet presAssocID="{9C7449C6-4C82-4708-9CD8-F6EA2A84B722}" presName="txShp" presStyleLbl="node1" presStyleIdx="2" presStyleCnt="3" custScaleX="133665" custScaleY="154314" custLinFactNeighborX="887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D8E354D-5C74-441C-A2CB-3FFA3C2F6AFB}" srcId="{2A5318C2-485C-4C9E-B349-49F2B726253D}" destId="{D7306AA2-DB25-4445-9B3A-952985094BC1}" srcOrd="0" destOrd="0" parTransId="{C64ED698-66EA-4545-995D-F17D9EE0BF3D}" sibTransId="{C21779A1-3685-41A2-A9E9-4A07A79EB7D2}"/>
    <dgm:cxn modelId="{5837502F-3255-4430-AE21-559F55F931D9}" type="presOf" srcId="{2A5318C2-485C-4C9E-B349-49F2B726253D}" destId="{C965DC14-D961-4E37-84A8-1E999B9E87E8}" srcOrd="0" destOrd="0" presId="urn:microsoft.com/office/officeart/2005/8/layout/vList3"/>
    <dgm:cxn modelId="{074D1D05-B933-42D0-91AD-29319893A212}" srcId="{2A5318C2-485C-4C9E-B349-49F2B726253D}" destId="{D8E5EC7B-68A6-4CA1-B5B1-7DA4E81AF15A}" srcOrd="1" destOrd="0" parTransId="{F71181DD-FD72-45B3-9F23-FD66B1035087}" sibTransId="{5D4134E9-2D4C-431C-8A6F-EAA21BEAA94D}"/>
    <dgm:cxn modelId="{D64AAC9D-8184-41C6-AD11-CD718237C5C7}" type="presOf" srcId="{9C7449C6-4C82-4708-9CD8-F6EA2A84B722}" destId="{1F31BDC2-0B06-49A3-A696-3C0FE2356928}" srcOrd="0" destOrd="0" presId="urn:microsoft.com/office/officeart/2005/8/layout/vList3"/>
    <dgm:cxn modelId="{14CDDDB7-F639-4A02-A596-85E5639C58D8}" type="presOf" srcId="{D8E5EC7B-68A6-4CA1-B5B1-7DA4E81AF15A}" destId="{685AFF4B-EB36-4FBF-9046-300B94075D7B}" srcOrd="0" destOrd="0" presId="urn:microsoft.com/office/officeart/2005/8/layout/vList3"/>
    <dgm:cxn modelId="{5873A55A-5F4D-4FB6-8021-4CC0EDF35C12}" type="presOf" srcId="{D7306AA2-DB25-4445-9B3A-952985094BC1}" destId="{430C5565-3543-4B5D-945A-FB13FA7BDA02}" srcOrd="0" destOrd="0" presId="urn:microsoft.com/office/officeart/2005/8/layout/vList3"/>
    <dgm:cxn modelId="{71B81D09-B742-4ADE-B7D1-4C1F185CDD74}" srcId="{2A5318C2-485C-4C9E-B349-49F2B726253D}" destId="{9C7449C6-4C82-4708-9CD8-F6EA2A84B722}" srcOrd="2" destOrd="0" parTransId="{E1E3831D-E8B1-44E3-8B01-DA7716E242D9}" sibTransId="{5F070975-D8FB-47DF-8D44-EE8A6117363B}"/>
    <dgm:cxn modelId="{CCE709DE-CDE3-416E-9A0D-6DFF9C89896F}" type="presParOf" srcId="{C965DC14-D961-4E37-84A8-1E999B9E87E8}" destId="{6C08334D-E19F-4D99-B898-CC1068D6E5BE}" srcOrd="0" destOrd="0" presId="urn:microsoft.com/office/officeart/2005/8/layout/vList3"/>
    <dgm:cxn modelId="{FA55CC76-375C-4C03-A483-F3A3918F58E0}" type="presParOf" srcId="{6C08334D-E19F-4D99-B898-CC1068D6E5BE}" destId="{70C2EE49-1EA5-418D-839B-B99131A44E24}" srcOrd="0" destOrd="0" presId="urn:microsoft.com/office/officeart/2005/8/layout/vList3"/>
    <dgm:cxn modelId="{378638B6-EC6E-4F9F-B170-C2BDA198755A}" type="presParOf" srcId="{6C08334D-E19F-4D99-B898-CC1068D6E5BE}" destId="{430C5565-3543-4B5D-945A-FB13FA7BDA02}" srcOrd="1" destOrd="0" presId="urn:microsoft.com/office/officeart/2005/8/layout/vList3"/>
    <dgm:cxn modelId="{599157CE-E46B-43D4-A963-74FC66BA0A0A}" type="presParOf" srcId="{C965DC14-D961-4E37-84A8-1E999B9E87E8}" destId="{329CAF84-3966-4A32-B63F-B9BBDFDC3671}" srcOrd="1" destOrd="0" presId="urn:microsoft.com/office/officeart/2005/8/layout/vList3"/>
    <dgm:cxn modelId="{322BF348-A921-4D85-8C9E-111D65546E52}" type="presParOf" srcId="{C965DC14-D961-4E37-84A8-1E999B9E87E8}" destId="{038C60DC-CF40-452E-9E7C-46C5D38316BF}" srcOrd="2" destOrd="0" presId="urn:microsoft.com/office/officeart/2005/8/layout/vList3"/>
    <dgm:cxn modelId="{5ACDAE4C-74C1-4C65-A1C2-7A8764AAF35A}" type="presParOf" srcId="{038C60DC-CF40-452E-9E7C-46C5D38316BF}" destId="{A74271C8-7932-4870-B65F-6F491ECEC395}" srcOrd="0" destOrd="0" presId="urn:microsoft.com/office/officeart/2005/8/layout/vList3"/>
    <dgm:cxn modelId="{ACCE6266-0AAC-4CCC-A149-2EABD9CF62FB}" type="presParOf" srcId="{038C60DC-CF40-452E-9E7C-46C5D38316BF}" destId="{685AFF4B-EB36-4FBF-9046-300B94075D7B}" srcOrd="1" destOrd="0" presId="urn:microsoft.com/office/officeart/2005/8/layout/vList3"/>
    <dgm:cxn modelId="{A1DA88C6-1271-4440-9A77-76798EB7269D}" type="presParOf" srcId="{C965DC14-D961-4E37-84A8-1E999B9E87E8}" destId="{916E578C-CE35-4C05-B197-B6F23CFFBACA}" srcOrd="3" destOrd="0" presId="urn:microsoft.com/office/officeart/2005/8/layout/vList3"/>
    <dgm:cxn modelId="{80FE4915-66F5-406B-89DD-B0FD19A38F9B}" type="presParOf" srcId="{C965DC14-D961-4E37-84A8-1E999B9E87E8}" destId="{8E0C75AF-97E7-47D9-A893-51167C4DC547}" srcOrd="4" destOrd="0" presId="urn:microsoft.com/office/officeart/2005/8/layout/vList3"/>
    <dgm:cxn modelId="{5E408C94-346C-4667-9DAB-D8586714A8C9}" type="presParOf" srcId="{8E0C75AF-97E7-47D9-A893-51167C4DC547}" destId="{F77B2DCB-39FE-4941-A7F8-54B3357DFA3F}" srcOrd="0" destOrd="0" presId="urn:microsoft.com/office/officeart/2005/8/layout/vList3"/>
    <dgm:cxn modelId="{E5F9BECA-3119-4D86-BB4E-7329BD16511E}" type="presParOf" srcId="{8E0C75AF-97E7-47D9-A893-51167C4DC547}" destId="{1F31BDC2-0B06-49A3-A696-3C0FE2356928}" srcOrd="1" destOrd="0" presId="urn:microsoft.com/office/officeart/2005/8/layout/vList3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F9B679A-3D90-4ED8-BE70-83785B0AA5E9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90DED3F4-DF98-47A0-BAF2-1A4891BB3789}">
      <dgm:prSet phldrT="[Κείμενο]" phldr="1"/>
      <dgm:spPr/>
      <dgm:t>
        <a:bodyPr/>
        <a:lstStyle/>
        <a:p>
          <a:endParaRPr lang="el-GR" dirty="0"/>
        </a:p>
      </dgm:t>
    </dgm:pt>
    <dgm:pt modelId="{53848DE7-A357-4774-ACDF-6957D82CA57C}" type="parTrans" cxnId="{BDCE2F34-C044-475E-9D57-744F5652E6CD}">
      <dgm:prSet/>
      <dgm:spPr/>
      <dgm:t>
        <a:bodyPr/>
        <a:lstStyle/>
        <a:p>
          <a:endParaRPr lang="el-GR"/>
        </a:p>
      </dgm:t>
    </dgm:pt>
    <dgm:pt modelId="{11985935-262C-4E3B-A424-E7165870597E}" type="sibTrans" cxnId="{BDCE2F34-C044-475E-9D57-744F5652E6CD}">
      <dgm:prSet/>
      <dgm:spPr/>
      <dgm:t>
        <a:bodyPr/>
        <a:lstStyle/>
        <a:p>
          <a:endParaRPr lang="el-GR"/>
        </a:p>
      </dgm:t>
    </dgm:pt>
    <dgm:pt modelId="{FB6CF505-8F98-42CF-A265-F55CDF237186}">
      <dgm:prSet phldrT="[Κείμενο]" custT="1"/>
      <dgm:spPr/>
      <dgm:t>
        <a:bodyPr/>
        <a:lstStyle/>
        <a:p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Το Ε.Υ. δεν αποτιμήθηκε από μαθητές με αυτισμό</a:t>
          </a:r>
          <a:endParaRPr lang="el-GR" sz="2400" dirty="0">
            <a:latin typeface="Times New Roman" pitchFamily="18" charset="0"/>
            <a:cs typeface="Times New Roman" pitchFamily="18" charset="0"/>
          </a:endParaRPr>
        </a:p>
      </dgm:t>
    </dgm:pt>
    <dgm:pt modelId="{2DA48692-E881-4512-8273-0C30CF9E10EB}" type="parTrans" cxnId="{7C6D3D68-8CF6-4F83-89F6-C8F7B52D0DDD}">
      <dgm:prSet/>
      <dgm:spPr/>
      <dgm:t>
        <a:bodyPr/>
        <a:lstStyle/>
        <a:p>
          <a:endParaRPr lang="el-GR"/>
        </a:p>
      </dgm:t>
    </dgm:pt>
    <dgm:pt modelId="{B2E2C6B6-5B47-4B4E-9892-5FF3AB388350}" type="sibTrans" cxnId="{7C6D3D68-8CF6-4F83-89F6-C8F7B52D0DDD}">
      <dgm:prSet/>
      <dgm:spPr/>
      <dgm:t>
        <a:bodyPr/>
        <a:lstStyle/>
        <a:p>
          <a:endParaRPr lang="el-GR"/>
        </a:p>
      </dgm:t>
    </dgm:pt>
    <dgm:pt modelId="{FB3D2BA8-AED6-45B7-8791-2013D2EBD596}">
      <dgm:prSet phldrT="[Κείμενο]" phldr="1"/>
      <dgm:spPr/>
      <dgm:t>
        <a:bodyPr/>
        <a:lstStyle/>
        <a:p>
          <a:endParaRPr lang="el-GR" dirty="0"/>
        </a:p>
      </dgm:t>
    </dgm:pt>
    <dgm:pt modelId="{4D0EDDC1-75DF-42B1-938C-1376DCE6EECD}" type="parTrans" cxnId="{2FCB216D-6FCA-4D8F-8F84-132F27A5D4B2}">
      <dgm:prSet/>
      <dgm:spPr/>
      <dgm:t>
        <a:bodyPr/>
        <a:lstStyle/>
        <a:p>
          <a:endParaRPr lang="el-GR"/>
        </a:p>
      </dgm:t>
    </dgm:pt>
    <dgm:pt modelId="{1825677A-ADF2-4771-8146-E444C8E10B96}" type="sibTrans" cxnId="{2FCB216D-6FCA-4D8F-8F84-132F27A5D4B2}">
      <dgm:prSet/>
      <dgm:spPr/>
      <dgm:t>
        <a:bodyPr/>
        <a:lstStyle/>
        <a:p>
          <a:endParaRPr lang="el-GR"/>
        </a:p>
      </dgm:t>
    </dgm:pt>
    <dgm:pt modelId="{F2A2A7D4-93E9-4AED-A67C-4C197E426F47}">
      <dgm:prSet phldrT="[Κείμενο]" custT="1"/>
      <dgm:spPr/>
      <dgm:t>
        <a:bodyPr/>
        <a:lstStyle/>
        <a:p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Λήψη δείγματος ευκολίας</a:t>
          </a:r>
          <a:endParaRPr lang="el-GR" sz="2400" dirty="0">
            <a:latin typeface="Times New Roman" pitchFamily="18" charset="0"/>
            <a:cs typeface="Times New Roman" pitchFamily="18" charset="0"/>
          </a:endParaRPr>
        </a:p>
      </dgm:t>
    </dgm:pt>
    <dgm:pt modelId="{9D0903BC-6A51-4F24-904E-0B55B200C8CB}" type="parTrans" cxnId="{CC805C14-28C6-4700-A752-3F7FAC7D196B}">
      <dgm:prSet/>
      <dgm:spPr/>
      <dgm:t>
        <a:bodyPr/>
        <a:lstStyle/>
        <a:p>
          <a:endParaRPr lang="el-GR"/>
        </a:p>
      </dgm:t>
    </dgm:pt>
    <dgm:pt modelId="{CD3EF32F-C024-44C4-88AD-1BE545910B2C}" type="sibTrans" cxnId="{CC805C14-28C6-4700-A752-3F7FAC7D196B}">
      <dgm:prSet/>
      <dgm:spPr/>
      <dgm:t>
        <a:bodyPr/>
        <a:lstStyle/>
        <a:p>
          <a:endParaRPr lang="el-GR"/>
        </a:p>
      </dgm:t>
    </dgm:pt>
    <dgm:pt modelId="{0121FEEB-3053-41FB-A0E5-000AA62EB17D}" type="pres">
      <dgm:prSet presAssocID="{8F9B679A-3D90-4ED8-BE70-83785B0AA5E9}" presName="linearFlow" presStyleCnt="0">
        <dgm:presLayoutVars>
          <dgm:dir/>
          <dgm:animLvl val="lvl"/>
          <dgm:resizeHandles val="exact"/>
        </dgm:presLayoutVars>
      </dgm:prSet>
      <dgm:spPr/>
    </dgm:pt>
    <dgm:pt modelId="{1EF02554-8EE7-4CC1-8B83-EBBE4FD8A7C6}" type="pres">
      <dgm:prSet presAssocID="{90DED3F4-DF98-47A0-BAF2-1A4891BB3789}" presName="composite" presStyleCnt="0"/>
      <dgm:spPr/>
    </dgm:pt>
    <dgm:pt modelId="{CD85F555-454E-47A5-8B38-0356BC62B461}" type="pres">
      <dgm:prSet presAssocID="{90DED3F4-DF98-47A0-BAF2-1A4891BB3789}" presName="parentText" presStyleLbl="alignNode1" presStyleIdx="0" presStyleCnt="2" custScaleX="88959">
        <dgm:presLayoutVars>
          <dgm:chMax val="1"/>
          <dgm:bulletEnabled val="1"/>
        </dgm:presLayoutVars>
      </dgm:prSet>
      <dgm:spPr/>
    </dgm:pt>
    <dgm:pt modelId="{DCB1E833-1C62-4FC4-A675-D05D4A29070B}" type="pres">
      <dgm:prSet presAssocID="{90DED3F4-DF98-47A0-BAF2-1A4891BB3789}" presName="descendantText" presStyleLbl="alignAcc1" presStyleIdx="0" presStyleCnt="2" custScaleX="101622" custLinFactNeighborX="-309" custLinFactNeighborY="625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12CE269-34F2-453F-A2AE-431B0186E21E}" type="pres">
      <dgm:prSet presAssocID="{11985935-262C-4E3B-A424-E7165870597E}" presName="sp" presStyleCnt="0"/>
      <dgm:spPr/>
    </dgm:pt>
    <dgm:pt modelId="{EC14FC03-4EDA-44B9-925B-574950539BE8}" type="pres">
      <dgm:prSet presAssocID="{FB3D2BA8-AED6-45B7-8791-2013D2EBD596}" presName="composite" presStyleCnt="0"/>
      <dgm:spPr/>
    </dgm:pt>
    <dgm:pt modelId="{CD1C3203-37AF-426D-81BF-A8DD09E4EE7C}" type="pres">
      <dgm:prSet presAssocID="{FB3D2BA8-AED6-45B7-8791-2013D2EBD596}" presName="parentText" presStyleLbl="alignNode1" presStyleIdx="1" presStyleCnt="2" custScaleX="92125" custLinFactNeighborX="-12343" custLinFactNeighborY="-1610">
        <dgm:presLayoutVars>
          <dgm:chMax val="1"/>
          <dgm:bulletEnabled val="1"/>
        </dgm:presLayoutVars>
      </dgm:prSet>
      <dgm:spPr/>
    </dgm:pt>
    <dgm:pt modelId="{BF820C5D-C7A1-47B5-82A3-65465A32B5E2}" type="pres">
      <dgm:prSet presAssocID="{FB3D2BA8-AED6-45B7-8791-2013D2EBD596}" presName="descendantText" presStyleLbl="alignAcc1" presStyleIdx="1" presStyleCnt="2" custScaleX="101738" custLinFactNeighborX="-16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40EFE11-39E2-4A4D-AE3D-F77D65CCB718}" type="presOf" srcId="{90DED3F4-DF98-47A0-BAF2-1A4891BB3789}" destId="{CD85F555-454E-47A5-8B38-0356BC62B461}" srcOrd="0" destOrd="0" presId="urn:microsoft.com/office/officeart/2005/8/layout/chevron2"/>
    <dgm:cxn modelId="{3457F97B-CDEB-4EB1-9239-72587D2D8FAF}" type="presOf" srcId="{FB6CF505-8F98-42CF-A265-F55CDF237186}" destId="{DCB1E833-1C62-4FC4-A675-D05D4A29070B}" srcOrd="0" destOrd="0" presId="urn:microsoft.com/office/officeart/2005/8/layout/chevron2"/>
    <dgm:cxn modelId="{1F93776C-5557-406A-99C8-0C13D7DCADC3}" type="presOf" srcId="{F2A2A7D4-93E9-4AED-A67C-4C197E426F47}" destId="{BF820C5D-C7A1-47B5-82A3-65465A32B5E2}" srcOrd="0" destOrd="0" presId="urn:microsoft.com/office/officeart/2005/8/layout/chevron2"/>
    <dgm:cxn modelId="{2FCB216D-6FCA-4D8F-8F84-132F27A5D4B2}" srcId="{8F9B679A-3D90-4ED8-BE70-83785B0AA5E9}" destId="{FB3D2BA8-AED6-45B7-8791-2013D2EBD596}" srcOrd="1" destOrd="0" parTransId="{4D0EDDC1-75DF-42B1-938C-1376DCE6EECD}" sibTransId="{1825677A-ADF2-4771-8146-E444C8E10B96}"/>
    <dgm:cxn modelId="{7C6D3D68-8CF6-4F83-89F6-C8F7B52D0DDD}" srcId="{90DED3F4-DF98-47A0-BAF2-1A4891BB3789}" destId="{FB6CF505-8F98-42CF-A265-F55CDF237186}" srcOrd="0" destOrd="0" parTransId="{2DA48692-E881-4512-8273-0C30CF9E10EB}" sibTransId="{B2E2C6B6-5B47-4B4E-9892-5FF3AB388350}"/>
    <dgm:cxn modelId="{BDCE2F34-C044-475E-9D57-744F5652E6CD}" srcId="{8F9B679A-3D90-4ED8-BE70-83785B0AA5E9}" destId="{90DED3F4-DF98-47A0-BAF2-1A4891BB3789}" srcOrd="0" destOrd="0" parTransId="{53848DE7-A357-4774-ACDF-6957D82CA57C}" sibTransId="{11985935-262C-4E3B-A424-E7165870597E}"/>
    <dgm:cxn modelId="{6BA16A28-A2CE-4501-B6B3-13E336B09873}" type="presOf" srcId="{FB3D2BA8-AED6-45B7-8791-2013D2EBD596}" destId="{CD1C3203-37AF-426D-81BF-A8DD09E4EE7C}" srcOrd="0" destOrd="0" presId="urn:microsoft.com/office/officeart/2005/8/layout/chevron2"/>
    <dgm:cxn modelId="{CC805C14-28C6-4700-A752-3F7FAC7D196B}" srcId="{FB3D2BA8-AED6-45B7-8791-2013D2EBD596}" destId="{F2A2A7D4-93E9-4AED-A67C-4C197E426F47}" srcOrd="0" destOrd="0" parTransId="{9D0903BC-6A51-4F24-904E-0B55B200C8CB}" sibTransId="{CD3EF32F-C024-44C4-88AD-1BE545910B2C}"/>
    <dgm:cxn modelId="{1E70EF8F-4B0F-4FF0-A1B0-370522A15B98}" type="presOf" srcId="{8F9B679A-3D90-4ED8-BE70-83785B0AA5E9}" destId="{0121FEEB-3053-41FB-A0E5-000AA62EB17D}" srcOrd="0" destOrd="0" presId="urn:microsoft.com/office/officeart/2005/8/layout/chevron2"/>
    <dgm:cxn modelId="{4DFF99E5-33C3-4A53-BE5F-6A3044C74455}" type="presParOf" srcId="{0121FEEB-3053-41FB-A0E5-000AA62EB17D}" destId="{1EF02554-8EE7-4CC1-8B83-EBBE4FD8A7C6}" srcOrd="0" destOrd="0" presId="urn:microsoft.com/office/officeart/2005/8/layout/chevron2"/>
    <dgm:cxn modelId="{5F20C2AC-B143-4B84-9F58-57B1589A4CDD}" type="presParOf" srcId="{1EF02554-8EE7-4CC1-8B83-EBBE4FD8A7C6}" destId="{CD85F555-454E-47A5-8B38-0356BC62B461}" srcOrd="0" destOrd="0" presId="urn:microsoft.com/office/officeart/2005/8/layout/chevron2"/>
    <dgm:cxn modelId="{529312A3-EEF6-40C9-905F-CBD8254D4826}" type="presParOf" srcId="{1EF02554-8EE7-4CC1-8B83-EBBE4FD8A7C6}" destId="{DCB1E833-1C62-4FC4-A675-D05D4A29070B}" srcOrd="1" destOrd="0" presId="urn:microsoft.com/office/officeart/2005/8/layout/chevron2"/>
    <dgm:cxn modelId="{11B7C0F5-9A19-444E-8F01-9C79BB8C7187}" type="presParOf" srcId="{0121FEEB-3053-41FB-A0E5-000AA62EB17D}" destId="{612CE269-34F2-453F-A2AE-431B0186E21E}" srcOrd="1" destOrd="0" presId="urn:microsoft.com/office/officeart/2005/8/layout/chevron2"/>
    <dgm:cxn modelId="{ADBD148F-ACEF-410F-A81C-3C460F4CB924}" type="presParOf" srcId="{0121FEEB-3053-41FB-A0E5-000AA62EB17D}" destId="{EC14FC03-4EDA-44B9-925B-574950539BE8}" srcOrd="2" destOrd="0" presId="urn:microsoft.com/office/officeart/2005/8/layout/chevron2"/>
    <dgm:cxn modelId="{FA2F3789-0C53-4CEC-ABA0-3BE66FCAF46D}" type="presParOf" srcId="{EC14FC03-4EDA-44B9-925B-574950539BE8}" destId="{CD1C3203-37AF-426D-81BF-A8DD09E4EE7C}" srcOrd="0" destOrd="0" presId="urn:microsoft.com/office/officeart/2005/8/layout/chevron2"/>
    <dgm:cxn modelId="{F4E49C32-7F06-44EB-9009-F4DE12341F04}" type="presParOf" srcId="{EC14FC03-4EDA-44B9-925B-574950539BE8}" destId="{BF820C5D-C7A1-47B5-82A3-65465A32B5E2}" srcOrd="1" destOrd="0" presId="urn:microsoft.com/office/officeart/2005/8/layout/chevron2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0F185D2-A449-451C-B08A-02006CC0B71C}" type="doc">
      <dgm:prSet loTypeId="urn:microsoft.com/office/officeart/2005/8/layout/hProcess9" loCatId="process" qsTypeId="urn:microsoft.com/office/officeart/2005/8/quickstyle/simple5" qsCatId="simple" csTypeId="urn:microsoft.com/office/officeart/2005/8/colors/colorful3" csCatId="colorful" phldr="1"/>
      <dgm:spPr/>
    </dgm:pt>
    <dgm:pt modelId="{A45A83C4-D6CD-4946-A2D4-A9E34B10304D}">
      <dgm:prSet phldrT="[Κείμενο]" custT="1"/>
      <dgm:spPr/>
      <dgm:t>
        <a:bodyPr/>
        <a:lstStyle/>
        <a:p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Εφαρμογή από εκπαιδευτικούς ειδικής αγωγής στη διδασκαλία της ενότητας </a:t>
          </a:r>
          <a:endParaRPr lang="el-GR" sz="2400" dirty="0">
            <a:latin typeface="Times New Roman" pitchFamily="18" charset="0"/>
            <a:cs typeface="Times New Roman" pitchFamily="18" charset="0"/>
          </a:endParaRPr>
        </a:p>
      </dgm:t>
    </dgm:pt>
    <dgm:pt modelId="{41C8A82B-149F-43F3-BEB1-5C8BF97968B8}" type="parTrans" cxnId="{59E76AB0-2CDB-4B3F-A4A0-450B0D4A9E5B}">
      <dgm:prSet/>
      <dgm:spPr/>
      <dgm:t>
        <a:bodyPr/>
        <a:lstStyle/>
        <a:p>
          <a:endParaRPr lang="el-GR"/>
        </a:p>
      </dgm:t>
    </dgm:pt>
    <dgm:pt modelId="{CCFB8CE6-022C-45F5-97B3-94BD53600FA0}" type="sibTrans" cxnId="{59E76AB0-2CDB-4B3F-A4A0-450B0D4A9E5B}">
      <dgm:prSet/>
      <dgm:spPr/>
      <dgm:t>
        <a:bodyPr/>
        <a:lstStyle/>
        <a:p>
          <a:endParaRPr lang="el-GR"/>
        </a:p>
      </dgm:t>
    </dgm:pt>
    <dgm:pt modelId="{D98188FE-01F1-43E9-A498-0AADB2889E67}">
      <dgm:prSet phldrT="[Κείμενο]" custT="1"/>
      <dgm:spPr/>
      <dgm:t>
        <a:bodyPr/>
        <a:lstStyle/>
        <a:p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Ορθότερη διερεύνηση αποτελεσματικότητας του Ε.Υ.</a:t>
          </a:r>
          <a:endParaRPr lang="el-GR" sz="2400" dirty="0">
            <a:latin typeface="Times New Roman" pitchFamily="18" charset="0"/>
            <a:cs typeface="Times New Roman" pitchFamily="18" charset="0"/>
          </a:endParaRPr>
        </a:p>
      </dgm:t>
    </dgm:pt>
    <dgm:pt modelId="{5FE3B23A-8B40-480D-94E9-AEE9676B94C2}" type="parTrans" cxnId="{E65B1022-9095-46C4-A094-52C78F6603A1}">
      <dgm:prSet/>
      <dgm:spPr/>
      <dgm:t>
        <a:bodyPr/>
        <a:lstStyle/>
        <a:p>
          <a:endParaRPr lang="el-GR"/>
        </a:p>
      </dgm:t>
    </dgm:pt>
    <dgm:pt modelId="{5204C84D-4A6B-4566-B4A6-BAAA49FF9F5B}" type="sibTrans" cxnId="{E65B1022-9095-46C4-A094-52C78F6603A1}">
      <dgm:prSet/>
      <dgm:spPr/>
      <dgm:t>
        <a:bodyPr/>
        <a:lstStyle/>
        <a:p>
          <a:endParaRPr lang="el-GR"/>
        </a:p>
      </dgm:t>
    </dgm:pt>
    <dgm:pt modelId="{D0C3DF73-ACBC-4158-811B-9FFA0FBE703D}">
      <dgm:prSet custT="1"/>
      <dgm:spPr/>
      <dgm:t>
        <a:bodyPr/>
        <a:lstStyle/>
        <a:p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Αποτίμηση και από τους ίδιους τους μαθητές με αυτισμό</a:t>
          </a:r>
          <a:endParaRPr lang="el-GR" sz="2400" dirty="0">
            <a:latin typeface="Times New Roman" pitchFamily="18" charset="0"/>
            <a:cs typeface="Times New Roman" pitchFamily="18" charset="0"/>
          </a:endParaRPr>
        </a:p>
      </dgm:t>
    </dgm:pt>
    <dgm:pt modelId="{55510089-66B2-4CC9-8A52-898580445BED}" type="parTrans" cxnId="{9BD48935-2DEE-44E7-BC37-F09F561F5720}">
      <dgm:prSet/>
      <dgm:spPr/>
      <dgm:t>
        <a:bodyPr/>
        <a:lstStyle/>
        <a:p>
          <a:endParaRPr lang="el-GR"/>
        </a:p>
      </dgm:t>
    </dgm:pt>
    <dgm:pt modelId="{54CC9888-659C-4725-9702-3A66A9CEF79E}" type="sibTrans" cxnId="{9BD48935-2DEE-44E7-BC37-F09F561F5720}">
      <dgm:prSet/>
      <dgm:spPr/>
      <dgm:t>
        <a:bodyPr/>
        <a:lstStyle/>
        <a:p>
          <a:endParaRPr lang="el-GR"/>
        </a:p>
      </dgm:t>
    </dgm:pt>
    <dgm:pt modelId="{F3115434-385F-4AD3-8AE8-6771109EF5AF}" type="pres">
      <dgm:prSet presAssocID="{20F185D2-A449-451C-B08A-02006CC0B71C}" presName="CompostProcess" presStyleCnt="0">
        <dgm:presLayoutVars>
          <dgm:dir/>
          <dgm:resizeHandles val="exact"/>
        </dgm:presLayoutVars>
      </dgm:prSet>
      <dgm:spPr/>
    </dgm:pt>
    <dgm:pt modelId="{A6F043A7-4457-461F-AF81-48807EF28726}" type="pres">
      <dgm:prSet presAssocID="{20F185D2-A449-451C-B08A-02006CC0B71C}" presName="arrow" presStyleLbl="bgShp" presStyleIdx="0" presStyleCnt="1"/>
      <dgm:spPr/>
    </dgm:pt>
    <dgm:pt modelId="{F309B325-D2FD-4F06-99D0-68525AB1A7A1}" type="pres">
      <dgm:prSet presAssocID="{20F185D2-A449-451C-B08A-02006CC0B71C}" presName="linearProcess" presStyleCnt="0"/>
      <dgm:spPr/>
    </dgm:pt>
    <dgm:pt modelId="{3DD73BAB-78AE-4EA2-ADE0-8CAC4AEFAE7A}" type="pres">
      <dgm:prSet presAssocID="{D0C3DF73-ACBC-4158-811B-9FFA0FBE703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6A9E991-BAB5-4AC9-A4D1-BC63EF372CB1}" type="pres">
      <dgm:prSet presAssocID="{54CC9888-659C-4725-9702-3A66A9CEF79E}" presName="sibTrans" presStyleCnt="0"/>
      <dgm:spPr/>
    </dgm:pt>
    <dgm:pt modelId="{845F13FD-6128-45CD-B08D-E66B0BBE51A7}" type="pres">
      <dgm:prSet presAssocID="{A45A83C4-D6CD-4946-A2D4-A9E34B10304D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7100593-ADA5-401C-8881-7BE88E289825}" type="pres">
      <dgm:prSet presAssocID="{CCFB8CE6-022C-45F5-97B3-94BD53600FA0}" presName="sibTrans" presStyleCnt="0"/>
      <dgm:spPr/>
    </dgm:pt>
    <dgm:pt modelId="{E6E3E987-14D5-4470-82B4-C832261CF470}" type="pres">
      <dgm:prSet presAssocID="{D98188FE-01F1-43E9-A498-0AADB2889E67}" presName="textNode" presStyleLbl="node1" presStyleIdx="2" presStyleCnt="3" custScaleX="13525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BD48935-2DEE-44E7-BC37-F09F561F5720}" srcId="{20F185D2-A449-451C-B08A-02006CC0B71C}" destId="{D0C3DF73-ACBC-4158-811B-9FFA0FBE703D}" srcOrd="0" destOrd="0" parTransId="{55510089-66B2-4CC9-8A52-898580445BED}" sibTransId="{54CC9888-659C-4725-9702-3A66A9CEF79E}"/>
    <dgm:cxn modelId="{E65B1022-9095-46C4-A094-52C78F6603A1}" srcId="{20F185D2-A449-451C-B08A-02006CC0B71C}" destId="{D98188FE-01F1-43E9-A498-0AADB2889E67}" srcOrd="2" destOrd="0" parTransId="{5FE3B23A-8B40-480D-94E9-AEE9676B94C2}" sibTransId="{5204C84D-4A6B-4566-B4A6-BAAA49FF9F5B}"/>
    <dgm:cxn modelId="{59E76AB0-2CDB-4B3F-A4A0-450B0D4A9E5B}" srcId="{20F185D2-A449-451C-B08A-02006CC0B71C}" destId="{A45A83C4-D6CD-4946-A2D4-A9E34B10304D}" srcOrd="1" destOrd="0" parTransId="{41C8A82B-149F-43F3-BEB1-5C8BF97968B8}" sibTransId="{CCFB8CE6-022C-45F5-97B3-94BD53600FA0}"/>
    <dgm:cxn modelId="{0BE3103E-F382-4ECE-90B1-890F0C7FA19D}" type="presOf" srcId="{D0C3DF73-ACBC-4158-811B-9FFA0FBE703D}" destId="{3DD73BAB-78AE-4EA2-ADE0-8CAC4AEFAE7A}" srcOrd="0" destOrd="0" presId="urn:microsoft.com/office/officeart/2005/8/layout/hProcess9"/>
    <dgm:cxn modelId="{AB0541DA-6C46-41FB-94F2-6B33323C3917}" type="presOf" srcId="{A45A83C4-D6CD-4946-A2D4-A9E34B10304D}" destId="{845F13FD-6128-45CD-B08D-E66B0BBE51A7}" srcOrd="0" destOrd="0" presId="urn:microsoft.com/office/officeart/2005/8/layout/hProcess9"/>
    <dgm:cxn modelId="{921C76A5-CD0D-4604-A984-FF88F6881C72}" type="presOf" srcId="{D98188FE-01F1-43E9-A498-0AADB2889E67}" destId="{E6E3E987-14D5-4470-82B4-C832261CF470}" srcOrd="0" destOrd="0" presId="urn:microsoft.com/office/officeart/2005/8/layout/hProcess9"/>
    <dgm:cxn modelId="{3990D21D-71BB-42ED-AE1F-C083C0A79520}" type="presOf" srcId="{20F185D2-A449-451C-B08A-02006CC0B71C}" destId="{F3115434-385F-4AD3-8AE8-6771109EF5AF}" srcOrd="0" destOrd="0" presId="urn:microsoft.com/office/officeart/2005/8/layout/hProcess9"/>
    <dgm:cxn modelId="{7AF08C63-C498-4841-B8B3-6A83F2A20FC7}" type="presParOf" srcId="{F3115434-385F-4AD3-8AE8-6771109EF5AF}" destId="{A6F043A7-4457-461F-AF81-48807EF28726}" srcOrd="0" destOrd="0" presId="urn:microsoft.com/office/officeart/2005/8/layout/hProcess9"/>
    <dgm:cxn modelId="{9BB4C329-8057-4A55-94C9-A7415A05CC17}" type="presParOf" srcId="{F3115434-385F-4AD3-8AE8-6771109EF5AF}" destId="{F309B325-D2FD-4F06-99D0-68525AB1A7A1}" srcOrd="1" destOrd="0" presId="urn:microsoft.com/office/officeart/2005/8/layout/hProcess9"/>
    <dgm:cxn modelId="{7E7C0E33-E41B-4C80-B8CB-5EB08EEDE24E}" type="presParOf" srcId="{F309B325-D2FD-4F06-99D0-68525AB1A7A1}" destId="{3DD73BAB-78AE-4EA2-ADE0-8CAC4AEFAE7A}" srcOrd="0" destOrd="0" presId="urn:microsoft.com/office/officeart/2005/8/layout/hProcess9"/>
    <dgm:cxn modelId="{F6A98281-F8C7-41F5-95D1-3E70BDBFE53F}" type="presParOf" srcId="{F309B325-D2FD-4F06-99D0-68525AB1A7A1}" destId="{66A9E991-BAB5-4AC9-A4D1-BC63EF372CB1}" srcOrd="1" destOrd="0" presId="urn:microsoft.com/office/officeart/2005/8/layout/hProcess9"/>
    <dgm:cxn modelId="{EB2895F7-F84F-436B-874F-D7310C99A3F1}" type="presParOf" srcId="{F309B325-D2FD-4F06-99D0-68525AB1A7A1}" destId="{845F13FD-6128-45CD-B08D-E66B0BBE51A7}" srcOrd="2" destOrd="0" presId="urn:microsoft.com/office/officeart/2005/8/layout/hProcess9"/>
    <dgm:cxn modelId="{A30C1B19-B4A4-43AA-8464-C7A376CEA043}" type="presParOf" srcId="{F309B325-D2FD-4F06-99D0-68525AB1A7A1}" destId="{47100593-ADA5-401C-8881-7BE88E289825}" srcOrd="3" destOrd="0" presId="urn:microsoft.com/office/officeart/2005/8/layout/hProcess9"/>
    <dgm:cxn modelId="{BDEC4941-F5A2-4273-A9FD-1AC49C57E759}" type="presParOf" srcId="{F309B325-D2FD-4F06-99D0-68525AB1A7A1}" destId="{E6E3E987-14D5-4470-82B4-C832261CF470}" srcOrd="4" destOrd="0" presId="urn:microsoft.com/office/officeart/2005/8/layout/hProcess9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5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9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3/3/2023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3/3/2023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dirty="0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="" xmlns:p14="http://schemas.microsoft.com/office/powerpoint/2010/main" val="3989857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3/3/2023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3/3/2023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3/3/2023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3/3/2023</a:t>
            </a:fld>
            <a:endParaRPr lang="en-US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3/3/2023</a:t>
            </a:fld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3/3/2023</a:t>
            </a:fld>
            <a:endParaRPr lang="en-US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3/3/2023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3/3/2023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3/3/2023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22" r:id="rId1"/>
    <p:sldLayoutId id="2147484523" r:id="rId2"/>
    <p:sldLayoutId id="2147484524" r:id="rId3"/>
    <p:sldLayoutId id="2147484525" r:id="rId4"/>
    <p:sldLayoutId id="2147484526" r:id="rId5"/>
    <p:sldLayoutId id="2147484527" r:id="rId6"/>
    <p:sldLayoutId id="2147484528" r:id="rId7"/>
    <p:sldLayoutId id="2147484529" r:id="rId8"/>
    <p:sldLayoutId id="2147484530" r:id="rId9"/>
    <p:sldLayoutId id="2147484531" r:id="rId10"/>
    <p:sldLayoutId id="2147484532" r:id="rId11"/>
    <p:sldLayoutId id="214748453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chamilo.datacenter.uoc.gr/metchamilo/courses/ASFALWSKYKLOFORW/index.php?id_session=0" TargetMode="Externa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00166" y="1214422"/>
            <a:ext cx="7215238" cy="2643206"/>
          </a:xfrm>
        </p:spPr>
        <p:txBody>
          <a:bodyPr>
            <a:noAutofit/>
          </a:bodyPr>
          <a:lstStyle/>
          <a:p>
            <a:r>
              <a:rPr lang="el-GR" sz="2800" b="1" dirty="0" smtClean="0">
                <a:solidFill>
                  <a:srgbClr val="931B1B"/>
                </a:solidFill>
                <a:latin typeface="Times New Roman" pitchFamily="18" charset="0"/>
                <a:cs typeface="Times New Roman" pitchFamily="18" charset="0"/>
              </a:rPr>
              <a:t>Σχεδιασμός, υλοποίηση και αποτίμηση συμπληρωματικού εκπαιδευτικού υλικού με τη μεθοδολογία της ΕξΑΕ για μαθητές με αυτισμό στο πλαίσιο του μαθήματος της Γλώσσας Δ΄ Δημοτικού στην 5</a:t>
            </a:r>
            <a:r>
              <a:rPr lang="el-GR" sz="2800" b="1" baseline="30000" dirty="0" smtClean="0">
                <a:solidFill>
                  <a:srgbClr val="931B1B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l-GR" sz="2800" b="1" dirty="0" smtClean="0">
                <a:solidFill>
                  <a:srgbClr val="931B1B"/>
                </a:solidFill>
                <a:latin typeface="Times New Roman" pitchFamily="18" charset="0"/>
                <a:cs typeface="Times New Roman" pitchFamily="18" charset="0"/>
              </a:rPr>
              <a:t> θεματική ενότητα: Ασφαλώς… κυκλοφορώ</a:t>
            </a:r>
            <a:endParaRPr lang="el-GR" sz="2800" b="1" dirty="0">
              <a:solidFill>
                <a:srgbClr val="931B1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357290" y="285728"/>
            <a:ext cx="75800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cs typeface="Times New Roman" pitchFamily="18" charset="0"/>
              </a:rPr>
              <a:t>Πρόγραμμα Μεταπτυχιακών Σπουδών: </a:t>
            </a:r>
            <a:endParaRPr lang="en-US" sz="1400" dirty="0">
              <a:cs typeface="Times New Roman" pitchFamily="18" charset="0"/>
            </a:endParaRPr>
          </a:p>
          <a:p>
            <a:pPr algn="ctr"/>
            <a:r>
              <a:rPr lang="el-GR" sz="1400" dirty="0">
                <a:cs typeface="Times New Roman" pitchFamily="18" charset="0"/>
              </a:rPr>
              <a:t>«Επιστήμες της Αγωγής - Εξ Αποστάσεως Εκπαίδευση  με την χρήση των ΤΠΕ (e-Learning)»</a:t>
            </a:r>
            <a:endParaRPr lang="el-GR" sz="1200" dirty="0">
              <a:cs typeface="Times New Roman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643042" y="5933891"/>
            <a:ext cx="67488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l-GR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785918" y="4000504"/>
            <a:ext cx="64121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Δήμητρα Τανανάκη</a:t>
            </a:r>
            <a:endParaRPr lang="el-GR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21610044"/>
              </p:ext>
            </p:extLst>
          </p:nvPr>
        </p:nvGraphicFramePr>
        <p:xfrm>
          <a:off x="1285851" y="5072073"/>
          <a:ext cx="7643865" cy="365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79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479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4795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65759">
                <a:tc>
                  <a:txBody>
                    <a:bodyPr/>
                    <a:lstStyle/>
                    <a:p>
                      <a:pPr algn="ctr"/>
                      <a:r>
                        <a:rPr lang="el-GR" sz="16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Κωνσταντίνος</a:t>
                      </a:r>
                      <a:r>
                        <a:rPr lang="el-GR" sz="16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Κωτσίδης</a:t>
                      </a:r>
                      <a:endParaRPr lang="el-GR" sz="16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Παναγιώτης</a:t>
                      </a:r>
                      <a:r>
                        <a:rPr lang="el-GR" sz="16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Αναστασιάδης</a:t>
                      </a:r>
                      <a:endParaRPr lang="el-GR" sz="16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Ευάγγελος Παπαβασιλείου</a:t>
                      </a:r>
                      <a:endParaRPr lang="el-GR" sz="16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1143000" y="642918"/>
            <a:ext cx="7372350" cy="571504"/>
          </a:xfrm>
        </p:spPr>
        <p:txBody>
          <a:bodyPr>
            <a:noAutofit/>
          </a:bodyPr>
          <a:lstStyle/>
          <a:p>
            <a:pPr marL="457200" indent="-457200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6γ. Περιεχόμενο Ε.Υ.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1500166" y="1285861"/>
            <a:ext cx="70009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/>
            <a:endParaRPr lang="el-GR" dirty="0" smtClean="0"/>
          </a:p>
          <a:p>
            <a:pPr marL="457200" lvl="0" indent="-457200" algn="just"/>
            <a:r>
              <a:rPr lang="el-GR" dirty="0" smtClean="0">
                <a:ea typeface="Times New Roman" pitchFamily="18" charset="0"/>
                <a:cs typeface="Times New Roman" pitchFamily="18" charset="0"/>
              </a:rPr>
              <a:t>	</a:t>
            </a:r>
            <a:endParaRPr lang="el-GR" dirty="0" smtClean="0"/>
          </a:p>
        </p:txBody>
      </p:sp>
      <p:sp>
        <p:nvSpPr>
          <p:cNvPr id="5" name="4 - Ορθογώνιο"/>
          <p:cNvSpPr/>
          <p:nvPr/>
        </p:nvSpPr>
        <p:spPr>
          <a:xfrm>
            <a:off x="1142976" y="1214422"/>
            <a:ext cx="77153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Wingdings" pitchFamily="2" charset="2"/>
              <a:buChar char="ü"/>
            </a:pPr>
            <a:r>
              <a:rPr lang="el-GR" dirty="0" smtClean="0"/>
              <a:t> </a:t>
            </a:r>
            <a:r>
              <a:rPr lang="el-GR" b="1" dirty="0" smtClean="0"/>
              <a:t>Αρχική σελίδα</a:t>
            </a:r>
          </a:p>
          <a:p>
            <a:pPr lvl="0" algn="just">
              <a:buFont typeface="Wingdings" pitchFamily="2" charset="2"/>
              <a:buChar char="ü"/>
            </a:pPr>
            <a:r>
              <a:rPr lang="el-GR" dirty="0" smtClean="0"/>
              <a:t> </a:t>
            </a:r>
            <a:r>
              <a:rPr lang="el-GR" b="1" dirty="0" smtClean="0"/>
              <a:t>Εισαγωγική ενότητα </a:t>
            </a:r>
          </a:p>
          <a:p>
            <a:pPr algn="just">
              <a:buFont typeface="Wingdings" pitchFamily="2" charset="2"/>
              <a:buChar char="ü"/>
            </a:pPr>
            <a:r>
              <a:rPr lang="el-GR" dirty="0" smtClean="0"/>
              <a:t> </a:t>
            </a:r>
            <a:r>
              <a:rPr lang="el-GR" b="1" dirty="0" smtClean="0"/>
              <a:t>3 Διδακτικές ενότητες</a:t>
            </a:r>
          </a:p>
          <a:p>
            <a:pPr algn="just"/>
            <a:r>
              <a:rPr lang="el-GR" dirty="0" smtClean="0"/>
              <a:t>	καθεμία απαρτίζεται από τα </a:t>
            </a:r>
            <a:r>
              <a:rPr lang="el-GR" b="1" dirty="0" smtClean="0"/>
              <a:t>εισαγωγικά στοιχεία</a:t>
            </a:r>
            <a:r>
              <a:rPr lang="el-GR" dirty="0" smtClean="0"/>
              <a:t> (σκοπό, προσδοκώμενα μαθησιακά αποτελέσματα, έννοιες – κλειδιά, δομή, 	ενδεικτικό χρόνο μελέτης) και </a:t>
            </a:r>
            <a:r>
              <a:rPr lang="el-GR" b="1" dirty="0" smtClean="0"/>
              <a:t>δύο υποενότητες</a:t>
            </a:r>
            <a:r>
              <a:rPr lang="el-GR" dirty="0" smtClean="0"/>
              <a:t> με κατάτμηση περιεχομένου σε πολυτροπικά και πολυμεσικά κείμενα</a:t>
            </a:r>
          </a:p>
          <a:p>
            <a:pPr algn="just">
              <a:buFont typeface="Wingdings" pitchFamily="2" charset="2"/>
              <a:buChar char="ü"/>
            </a:pPr>
            <a:r>
              <a:rPr lang="el-GR" dirty="0" smtClean="0"/>
              <a:t> </a:t>
            </a:r>
            <a:r>
              <a:rPr lang="el-GR" b="1" dirty="0" smtClean="0"/>
              <a:t>Επανάληψη</a:t>
            </a:r>
            <a:r>
              <a:rPr lang="el-GR" dirty="0" smtClean="0"/>
              <a:t> </a:t>
            </a:r>
          </a:p>
          <a:p>
            <a:pPr algn="ctr"/>
            <a:r>
              <a:rPr lang="el-GR" dirty="0" smtClean="0"/>
              <a:t>Το Ε.Υ. της παρούσα διπλωματικής (</a:t>
            </a:r>
            <a:r>
              <a:rPr lang="el-GR" u="sng" dirty="0" smtClean="0">
                <a:hlinkClick r:id="rId2"/>
              </a:rPr>
              <a:t>http://chamilo.datacenter.uoc.gr/metchamilo/courses/ASFALWSKYKLOFORW/index.php?id_session=0</a:t>
            </a:r>
            <a:r>
              <a:rPr lang="el-GR" dirty="0" smtClean="0"/>
              <a:t>) αναπτύχθηκε στην πλατφόρμα ΕξΑΕ </a:t>
            </a:r>
            <a:r>
              <a:rPr lang="el-GR" b="1" dirty="0" smtClean="0"/>
              <a:t>Chamilo</a:t>
            </a:r>
            <a:r>
              <a:rPr lang="el-GR" dirty="0" smtClean="0"/>
              <a:t> μέσω της αξιοποίησης του συγγραφικού εργαλείου ανοιχτού κώδικα </a:t>
            </a:r>
            <a:r>
              <a:rPr lang="el-GR" b="1" dirty="0" smtClean="0"/>
              <a:t>H5P</a:t>
            </a:r>
            <a:endParaRPr lang="el-GR" dirty="0" smtClean="0"/>
          </a:p>
        </p:txBody>
      </p:sp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1143000" y="642918"/>
            <a:ext cx="7372350" cy="571504"/>
          </a:xfrm>
        </p:spPr>
        <p:txBody>
          <a:bodyPr>
            <a:noAutofit/>
          </a:bodyPr>
          <a:lstStyle/>
          <a:p>
            <a:pPr marL="457200" indent="-457200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7α. Μεθοδολογία έρευνας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1500166" y="1285861"/>
            <a:ext cx="70009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/>
            <a:endParaRPr lang="el-GR" dirty="0" smtClean="0"/>
          </a:p>
          <a:p>
            <a:pPr marL="457200" lvl="0" indent="-457200" algn="just"/>
            <a:r>
              <a:rPr lang="el-GR" dirty="0" smtClean="0">
                <a:ea typeface="Times New Roman" pitchFamily="18" charset="0"/>
                <a:cs typeface="Times New Roman" pitchFamily="18" charset="0"/>
              </a:rPr>
              <a:t>	</a:t>
            </a:r>
            <a:endParaRPr lang="el-GR" dirty="0" smtClean="0"/>
          </a:p>
        </p:txBody>
      </p:sp>
      <p:graphicFrame>
        <p:nvGraphicFramePr>
          <p:cNvPr id="6" name="Θέση περιεχομένου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87481586"/>
              </p:ext>
            </p:extLst>
          </p:nvPr>
        </p:nvGraphicFramePr>
        <p:xfrm>
          <a:off x="714348" y="1214422"/>
          <a:ext cx="8215370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1143000" y="642918"/>
            <a:ext cx="7372350" cy="571504"/>
          </a:xfrm>
        </p:spPr>
        <p:txBody>
          <a:bodyPr>
            <a:noAutofit/>
          </a:bodyPr>
          <a:lstStyle/>
          <a:p>
            <a:pPr marL="457200" indent="-457200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7β. Μεθοδολογία έρευνας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1500166" y="1285861"/>
            <a:ext cx="70009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/>
            <a:endParaRPr lang="el-GR" dirty="0" smtClean="0"/>
          </a:p>
          <a:p>
            <a:pPr marL="457200" lvl="0" indent="-457200" algn="just"/>
            <a:r>
              <a:rPr lang="el-GR" dirty="0" smtClean="0">
                <a:ea typeface="Times New Roman" pitchFamily="18" charset="0"/>
                <a:cs typeface="Times New Roman" pitchFamily="18" charset="0"/>
              </a:rPr>
              <a:t>	</a:t>
            </a:r>
            <a:endParaRPr lang="el-GR" dirty="0" smtClean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1285852" y="1500174"/>
            <a:ext cx="7400948" cy="4857784"/>
          </a:xfrm>
        </p:spPr>
        <p:txBody>
          <a:bodyPr>
            <a:normAutofit fontScale="25000" lnSpcReduction="20000"/>
          </a:bodyPr>
          <a:lstStyle/>
          <a:p>
            <a:pPr algn="just">
              <a:buClr>
                <a:srgbClr val="931B1B"/>
              </a:buClr>
              <a:buFont typeface="Wingdings" pitchFamily="2" charset="2"/>
              <a:buChar char="Ø"/>
            </a:pPr>
            <a:r>
              <a:rPr lang="el-GR" sz="9600" b="1" dirty="0" smtClean="0">
                <a:solidFill>
                  <a:srgbClr val="931B1B"/>
                </a:solidFill>
                <a:latin typeface="Times New Roman" pitchFamily="18" charset="0"/>
                <a:cs typeface="Times New Roman" pitchFamily="18" charset="0"/>
              </a:rPr>
              <a:t>Εφαρμογή των παρακάτω αρχών</a:t>
            </a:r>
            <a:r>
              <a:rPr lang="el-GR" sz="9600" dirty="0" smtClean="0">
                <a:latin typeface="Times New Roman" pitchFamily="18" charset="0"/>
                <a:cs typeface="Times New Roman" pitchFamily="18" charset="0"/>
              </a:rPr>
              <a:t> για </a:t>
            </a:r>
            <a:r>
              <a:rPr lang="el-GR" sz="9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διασφάλιση εγκυρότητας</a:t>
            </a:r>
            <a:r>
              <a:rPr lang="el-GR" sz="9600" dirty="0" smtClean="0">
                <a:latin typeface="Times New Roman" pitchFamily="18" charset="0"/>
                <a:cs typeface="Times New Roman" pitchFamily="18" charset="0"/>
              </a:rPr>
              <a:t> και </a:t>
            </a:r>
            <a:r>
              <a:rPr lang="el-GR" sz="9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αποτελεσματικότητας</a:t>
            </a:r>
            <a:r>
              <a:rPr lang="el-GR" sz="9600" dirty="0" smtClean="0">
                <a:latin typeface="Times New Roman" pitchFamily="18" charset="0"/>
                <a:cs typeface="Times New Roman" pitchFamily="18" charset="0"/>
              </a:rPr>
              <a:t> του συστήματος κατηγοριοποίησης των αξόνων και των βασικών </a:t>
            </a:r>
            <a:r>
              <a:rPr lang="el-GR" sz="9600" smtClean="0">
                <a:latin typeface="Times New Roman" pitchFamily="18" charset="0"/>
                <a:cs typeface="Times New Roman" pitchFamily="18" charset="0"/>
              </a:rPr>
              <a:t>αντικειμένων </a:t>
            </a:r>
            <a:r>
              <a:rPr lang="el-GR" sz="9600" smtClean="0">
                <a:latin typeface="Times New Roman" pitchFamily="18" charset="0"/>
                <a:cs typeface="Times New Roman" pitchFamily="18" charset="0"/>
              </a:rPr>
              <a:t>τους </a:t>
            </a:r>
          </a:p>
          <a:p>
            <a:pPr algn="just">
              <a:buClr>
                <a:srgbClr val="931B1B"/>
              </a:buClr>
              <a:buFont typeface="Wingdings" pitchFamily="2" charset="2"/>
              <a:buChar char="Ø"/>
            </a:pPr>
            <a:endParaRPr lang="el-GR" sz="9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Clr>
                <a:srgbClr val="931B1B"/>
              </a:buClr>
              <a:buFont typeface="Wingdings" pitchFamily="2" charset="2"/>
              <a:buChar char="ü"/>
            </a:pPr>
            <a:r>
              <a:rPr lang="el-GR" sz="9600" b="1" dirty="0" smtClean="0">
                <a:solidFill>
                  <a:srgbClr val="931B1B"/>
                </a:solidFill>
                <a:latin typeface="Times New Roman" pitchFamily="18" charset="0"/>
                <a:cs typeface="Times New Roman" pitchFamily="18" charset="0"/>
              </a:rPr>
              <a:t>Αντικειμενικότητας</a:t>
            </a:r>
          </a:p>
          <a:p>
            <a:pPr lvl="0" algn="just">
              <a:buClr>
                <a:srgbClr val="931B1B"/>
              </a:buClr>
              <a:buFont typeface="Wingdings" pitchFamily="2" charset="2"/>
              <a:buChar char="ü"/>
            </a:pPr>
            <a:r>
              <a:rPr lang="el-GR" sz="9600" b="1" dirty="0" smtClean="0">
                <a:solidFill>
                  <a:srgbClr val="931B1B"/>
                </a:solidFill>
                <a:latin typeface="Times New Roman" pitchFamily="18" charset="0"/>
                <a:cs typeface="Times New Roman" pitchFamily="18" charset="0"/>
              </a:rPr>
              <a:t>Εξαντλητικότητας</a:t>
            </a:r>
          </a:p>
          <a:p>
            <a:pPr lvl="0" algn="just">
              <a:buClr>
                <a:srgbClr val="931B1B"/>
              </a:buClr>
              <a:buFont typeface="Wingdings" pitchFamily="2" charset="2"/>
              <a:buChar char="ü"/>
            </a:pPr>
            <a:r>
              <a:rPr lang="el-GR" sz="9600" b="1" dirty="0" smtClean="0">
                <a:solidFill>
                  <a:srgbClr val="931B1B"/>
                </a:solidFill>
                <a:latin typeface="Times New Roman" pitchFamily="18" charset="0"/>
                <a:cs typeface="Times New Roman" pitchFamily="18" charset="0"/>
              </a:rPr>
              <a:t>Καταλληλότητας</a:t>
            </a:r>
          </a:p>
          <a:p>
            <a:pPr lvl="0" algn="just">
              <a:buClr>
                <a:srgbClr val="931B1B"/>
              </a:buClr>
              <a:buFont typeface="Wingdings" pitchFamily="2" charset="2"/>
              <a:buChar char="ü"/>
            </a:pPr>
            <a:r>
              <a:rPr lang="el-GR" sz="9600" b="1" dirty="0" smtClean="0">
                <a:solidFill>
                  <a:srgbClr val="931B1B"/>
                </a:solidFill>
                <a:latin typeface="Times New Roman" pitchFamily="18" charset="0"/>
                <a:cs typeface="Times New Roman" pitchFamily="18" charset="0"/>
              </a:rPr>
              <a:t>Αμοιβαίου Αποκλεισμού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1214414" y="500042"/>
            <a:ext cx="7643866" cy="714380"/>
          </a:xfrm>
        </p:spPr>
        <p:txBody>
          <a:bodyPr>
            <a:noAutofit/>
          </a:bodyPr>
          <a:lstStyle/>
          <a:p>
            <a:pPr marL="457200" indent="-457200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8α. Αποτελέσματα ειδικών ΕξΑΕ (1</a:t>
            </a:r>
            <a:r>
              <a:rPr lang="el-GR" sz="3200" baseline="30000" dirty="0" smtClean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φάση)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1500166" y="1285861"/>
            <a:ext cx="70009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/>
            <a:endParaRPr lang="el-GR" dirty="0" smtClean="0"/>
          </a:p>
          <a:p>
            <a:pPr marL="457200" lvl="0" indent="-457200" algn="just"/>
            <a:r>
              <a:rPr lang="el-GR" dirty="0" smtClean="0">
                <a:ea typeface="Times New Roman" pitchFamily="18" charset="0"/>
                <a:cs typeface="Times New Roman" pitchFamily="18" charset="0"/>
              </a:rPr>
              <a:t>	</a:t>
            </a:r>
            <a:endParaRPr lang="el-GR" dirty="0" smtClean="0"/>
          </a:p>
        </p:txBody>
      </p:sp>
      <p:graphicFrame>
        <p:nvGraphicFramePr>
          <p:cNvPr id="6" name="Θέση περιεχομένου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44405491"/>
              </p:ext>
            </p:extLst>
          </p:nvPr>
        </p:nvGraphicFramePr>
        <p:xfrm>
          <a:off x="1214414" y="1214422"/>
          <a:ext cx="7643866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1500166" y="1285861"/>
            <a:ext cx="70009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/>
            <a:endParaRPr lang="el-GR" dirty="0" smtClean="0"/>
          </a:p>
          <a:p>
            <a:pPr marL="457200" lvl="0" indent="-457200" algn="just"/>
            <a:r>
              <a:rPr lang="el-GR" dirty="0" smtClean="0">
                <a:ea typeface="Times New Roman" pitchFamily="18" charset="0"/>
                <a:cs typeface="Times New Roman" pitchFamily="18" charset="0"/>
              </a:rPr>
              <a:t>	</a:t>
            </a:r>
            <a:endParaRPr lang="el-GR" dirty="0" smtClean="0"/>
          </a:p>
        </p:txBody>
      </p:sp>
      <p:graphicFrame>
        <p:nvGraphicFramePr>
          <p:cNvPr id="6" name="Θέση περιεχομένου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44405491"/>
              </p:ext>
            </p:extLst>
          </p:nvPr>
        </p:nvGraphicFramePr>
        <p:xfrm>
          <a:off x="1214414" y="1214422"/>
          <a:ext cx="7643866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Τίτλος 1"/>
          <p:cNvSpPr>
            <a:spLocks noGrp="1"/>
          </p:cNvSpPr>
          <p:nvPr>
            <p:ph type="title"/>
          </p:nvPr>
        </p:nvSpPr>
        <p:spPr>
          <a:xfrm>
            <a:off x="1214414" y="500042"/>
            <a:ext cx="7643866" cy="714380"/>
          </a:xfrm>
        </p:spPr>
        <p:txBody>
          <a:bodyPr>
            <a:noAutofit/>
          </a:bodyPr>
          <a:lstStyle/>
          <a:p>
            <a:pPr marL="457200" indent="-457200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8α. Αποτελέσματα ειδικών ΕξΑΕ (1</a:t>
            </a:r>
            <a:r>
              <a:rPr lang="el-GR" sz="3200" baseline="30000" dirty="0" smtClean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φάση)</a:t>
            </a:r>
          </a:p>
        </p:txBody>
      </p:sp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1143000" y="142852"/>
            <a:ext cx="7372350" cy="1071570"/>
          </a:xfrm>
        </p:spPr>
        <p:txBody>
          <a:bodyPr>
            <a:noAutofit/>
          </a:bodyPr>
          <a:lstStyle/>
          <a:p>
            <a:pPr marL="457200" indent="-457200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8β. Αποτελέσματα εκπαιδευτικών ειδικής αγωγής (2</a:t>
            </a:r>
            <a:r>
              <a:rPr lang="el-GR" sz="3200" baseline="30000" dirty="0" smtClean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φάση)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1500166" y="1285861"/>
            <a:ext cx="70009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/>
            <a:endParaRPr lang="el-GR" dirty="0" smtClean="0"/>
          </a:p>
          <a:p>
            <a:pPr marL="457200" lvl="0" indent="-457200" algn="just"/>
            <a:r>
              <a:rPr lang="el-GR" dirty="0" smtClean="0">
                <a:ea typeface="Times New Roman" pitchFamily="18" charset="0"/>
                <a:cs typeface="Times New Roman" pitchFamily="18" charset="0"/>
              </a:rPr>
              <a:t>	</a:t>
            </a:r>
            <a:endParaRPr lang="el-GR" dirty="0" smtClean="0"/>
          </a:p>
        </p:txBody>
      </p:sp>
      <p:graphicFrame>
        <p:nvGraphicFramePr>
          <p:cNvPr id="6" name="Θέση περιεχομένου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44405491"/>
              </p:ext>
            </p:extLst>
          </p:nvPr>
        </p:nvGraphicFramePr>
        <p:xfrm>
          <a:off x="1357290" y="1285860"/>
          <a:ext cx="7429552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1143000" y="642918"/>
            <a:ext cx="7372350" cy="571504"/>
          </a:xfrm>
        </p:spPr>
        <p:txBody>
          <a:bodyPr>
            <a:noAutofit/>
          </a:bodyPr>
          <a:lstStyle/>
          <a:p>
            <a:pPr marL="457200" indent="-457200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9α. Συμπεράσματα έρευνας 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1500166" y="1285861"/>
            <a:ext cx="70009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/>
            <a:endParaRPr lang="el-GR" dirty="0" smtClean="0"/>
          </a:p>
          <a:p>
            <a:pPr marL="457200" lvl="0" indent="-457200" algn="just"/>
            <a:r>
              <a:rPr lang="el-GR" dirty="0" smtClean="0">
                <a:ea typeface="Times New Roman" pitchFamily="18" charset="0"/>
                <a:cs typeface="Times New Roman" pitchFamily="18" charset="0"/>
              </a:rPr>
              <a:t>	</a:t>
            </a:r>
            <a:endParaRPr lang="el-GR" dirty="0" smtClean="0"/>
          </a:p>
        </p:txBody>
      </p:sp>
      <p:graphicFrame>
        <p:nvGraphicFramePr>
          <p:cNvPr id="6" name="5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1143000" y="642918"/>
            <a:ext cx="7372350" cy="571504"/>
          </a:xfrm>
        </p:spPr>
        <p:txBody>
          <a:bodyPr>
            <a:noAutofit/>
          </a:bodyPr>
          <a:lstStyle/>
          <a:p>
            <a:pPr marL="457200" indent="-457200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9β. Περιορισμοί έρευνας 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1500166" y="1285861"/>
            <a:ext cx="70009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/>
            <a:endParaRPr lang="el-GR" dirty="0" smtClean="0"/>
          </a:p>
          <a:p>
            <a:pPr marL="457200" lvl="0" indent="-457200" algn="just"/>
            <a:r>
              <a:rPr lang="el-GR" dirty="0" smtClean="0">
                <a:ea typeface="Times New Roman" pitchFamily="18" charset="0"/>
                <a:cs typeface="Times New Roman" pitchFamily="18" charset="0"/>
              </a:rPr>
              <a:t>	</a:t>
            </a:r>
            <a:endParaRPr lang="el-GR" dirty="0" smtClean="0"/>
          </a:p>
        </p:txBody>
      </p:sp>
      <p:graphicFrame>
        <p:nvGraphicFramePr>
          <p:cNvPr id="6" name="5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1142976" y="1571612"/>
          <a:ext cx="7500990" cy="4554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1143000" y="642918"/>
            <a:ext cx="7372350" cy="571504"/>
          </a:xfrm>
        </p:spPr>
        <p:txBody>
          <a:bodyPr>
            <a:noAutofit/>
          </a:bodyPr>
          <a:lstStyle/>
          <a:p>
            <a:pPr marL="457200" indent="-457200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9γ. Προτάσεις για περαιτέρω έρευνα 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1500166" y="1285861"/>
            <a:ext cx="70009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/>
            <a:endParaRPr lang="el-GR" dirty="0" smtClean="0"/>
          </a:p>
          <a:p>
            <a:pPr marL="457200" lvl="0" indent="-457200" algn="just"/>
            <a:r>
              <a:rPr lang="el-GR" dirty="0" smtClean="0">
                <a:ea typeface="Times New Roman" pitchFamily="18" charset="0"/>
                <a:cs typeface="Times New Roman" pitchFamily="18" charset="0"/>
              </a:rPr>
              <a:t>	</a:t>
            </a:r>
            <a:endParaRPr lang="el-GR" dirty="0" smtClean="0"/>
          </a:p>
        </p:txBody>
      </p:sp>
      <p:graphicFrame>
        <p:nvGraphicFramePr>
          <p:cNvPr id="6" name="5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700118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 - Ορθογώνιο"/>
          <p:cNvSpPr>
            <a:spLocks noGrp="1"/>
          </p:cNvSpPr>
          <p:nvPr>
            <p:ph idx="1"/>
          </p:nvPr>
        </p:nvSpPr>
        <p:spPr>
          <a:xfrm>
            <a:off x="1571604" y="3071810"/>
            <a:ext cx="6858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l-GR" sz="3200" b="1" i="1" dirty="0">
                <a:solidFill>
                  <a:srgbClr val="931B1B"/>
                </a:solidFill>
                <a:effectLst>
                  <a:outerShdw blurRad="76200" dist="38100" dir="33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Σας ευχαριστώ για την προσοχή </a:t>
            </a:r>
            <a:r>
              <a:rPr lang="el-GR" sz="3200" b="1" i="1" dirty="0" smtClean="0">
                <a:solidFill>
                  <a:srgbClr val="931B1B"/>
                </a:solidFill>
                <a:effectLst>
                  <a:outerShdw blurRad="76200" dist="38100" dir="33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σας!</a:t>
            </a:r>
            <a:endParaRPr lang="el-GR" sz="3200" b="1" i="1" dirty="0">
              <a:solidFill>
                <a:srgbClr val="931B1B"/>
              </a:solidFill>
              <a:effectLst>
                <a:outerShdw blurRad="76200" dist="38100" dir="33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Σκοπός εργασίας</a:t>
            </a:r>
            <a:endParaRPr lang="el-G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857224" y="1857364"/>
            <a:ext cx="7929618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sz="2800" dirty="0" smtClean="0">
              <a:solidFill>
                <a:srgbClr val="931B1B"/>
              </a:solidFill>
            </a:endParaRPr>
          </a:p>
          <a:p>
            <a:endParaRPr lang="el-GR" sz="2800" dirty="0" smtClean="0">
              <a:solidFill>
                <a:srgbClr val="931B1B"/>
              </a:solidFill>
            </a:endParaRPr>
          </a:p>
          <a:p>
            <a:pPr algn="ctr">
              <a:buFont typeface="Wingdings" pitchFamily="2" charset="2"/>
              <a:buChar char="ü"/>
            </a:pPr>
            <a:r>
              <a:rPr lang="el-GR" sz="2800" b="1" dirty="0" smtClean="0">
                <a:solidFill>
                  <a:srgbClr val="931B1B"/>
                </a:solidFill>
              </a:rPr>
              <a:t> μαθητές με αυτισμό</a:t>
            </a:r>
          </a:p>
          <a:p>
            <a:pPr algn="ctr">
              <a:buFont typeface="Wingdings" pitchFamily="2" charset="2"/>
              <a:buChar char="ü"/>
            </a:pPr>
            <a:endParaRPr lang="el-GR" sz="2800" b="1" dirty="0" smtClean="0">
              <a:solidFill>
                <a:srgbClr val="931B1B"/>
              </a:solidFill>
            </a:endParaRPr>
          </a:p>
          <a:p>
            <a:pPr algn="ctr">
              <a:buFont typeface="Wingdings" pitchFamily="2" charset="2"/>
              <a:buChar char="ü"/>
            </a:pPr>
            <a:r>
              <a:rPr lang="el-GR" sz="2800" b="1" dirty="0" smtClean="0">
                <a:solidFill>
                  <a:srgbClr val="931B1B"/>
                </a:solidFill>
              </a:rPr>
              <a:t> μάθημα Γλώσσας Δ΄ Δημοτικού </a:t>
            </a:r>
          </a:p>
          <a:p>
            <a:pPr algn="ctr">
              <a:buFont typeface="Wingdings" pitchFamily="2" charset="2"/>
              <a:buChar char="ü"/>
            </a:pPr>
            <a:endParaRPr lang="el-GR" sz="2800" b="1" dirty="0" smtClean="0">
              <a:solidFill>
                <a:srgbClr val="931B1B"/>
              </a:solidFill>
            </a:endParaRPr>
          </a:p>
          <a:p>
            <a:pPr algn="ctr">
              <a:buFont typeface="Wingdings" pitchFamily="2" charset="2"/>
              <a:buChar char="ü"/>
            </a:pPr>
            <a:r>
              <a:rPr lang="el-GR" sz="2800" b="1" dirty="0" smtClean="0">
                <a:solidFill>
                  <a:srgbClr val="931B1B"/>
                </a:solidFill>
              </a:rPr>
              <a:t> 5</a:t>
            </a:r>
            <a:r>
              <a:rPr lang="el-GR" sz="2800" b="1" baseline="30000" dirty="0" smtClean="0">
                <a:solidFill>
                  <a:srgbClr val="931B1B"/>
                </a:solidFill>
              </a:rPr>
              <a:t>η</a:t>
            </a:r>
            <a:r>
              <a:rPr lang="el-GR" sz="2800" b="1" dirty="0" smtClean="0">
                <a:solidFill>
                  <a:srgbClr val="931B1B"/>
                </a:solidFill>
              </a:rPr>
              <a:t> θεματική ενότητα: «Ασφαλώς… κυκλοφορώ»</a:t>
            </a:r>
            <a:endParaRPr lang="el-GR" sz="2800" b="1" dirty="0">
              <a:solidFill>
                <a:srgbClr val="931B1B"/>
              </a:solidFill>
            </a:endParaRPr>
          </a:p>
        </p:txBody>
      </p:sp>
      <p:sp>
        <p:nvSpPr>
          <p:cNvPr id="7" name="6 - Επεξήγηση με κάτω βέλος"/>
          <p:cNvSpPr/>
          <p:nvPr/>
        </p:nvSpPr>
        <p:spPr>
          <a:xfrm>
            <a:off x="3000364" y="1571612"/>
            <a:ext cx="3929090" cy="2071702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57612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Έρευνα εφαρμογής </a:t>
            </a:r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μεθοδολογίας της συμπληρωματικής ΕξΑΕ</a:t>
            </a:r>
          </a:p>
          <a:p>
            <a:pPr algn="ctr"/>
            <a:endParaRPr lang="el-G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2648472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. Συνεισφορά εργασίας</a:t>
            </a:r>
            <a:endParaRPr lang="el-G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1142976" y="1214422"/>
            <a:ext cx="7572428" cy="5467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931B1B"/>
              </a:buClr>
              <a:buFont typeface="Wingdings" pitchFamily="2" charset="2"/>
              <a:buChar char="Ø"/>
            </a:pPr>
            <a:r>
              <a:rPr lang="el-GR" dirty="0" smtClean="0"/>
              <a:t> Ελάχιστη διερεύνηση συμπληρωματικής ΕξΑΕ</a:t>
            </a:r>
          </a:p>
          <a:p>
            <a:pPr>
              <a:buClr>
                <a:srgbClr val="931B1B"/>
              </a:buClr>
              <a:buFont typeface="Times New Roman" pitchFamily="18" charset="0"/>
              <a:buChar char="‣"/>
            </a:pPr>
            <a:r>
              <a:rPr lang="el-GR" dirty="0" smtClean="0"/>
              <a:t> κυκλοφοριακή αγωγή</a:t>
            </a:r>
          </a:p>
          <a:p>
            <a:pPr>
              <a:buClr>
                <a:srgbClr val="931B1B"/>
              </a:buClr>
              <a:buFont typeface="Times New Roman" pitchFamily="18" charset="0"/>
              <a:buChar char="‣"/>
            </a:pPr>
            <a:r>
              <a:rPr lang="el-GR" dirty="0" smtClean="0"/>
              <a:t> μαθητές με αυτισμό</a:t>
            </a:r>
          </a:p>
          <a:p>
            <a:endParaRPr lang="el-GR" dirty="0" smtClean="0"/>
          </a:p>
          <a:p>
            <a:pPr>
              <a:buClr>
                <a:srgbClr val="931B1B"/>
              </a:buClr>
              <a:buFont typeface="Wingdings" pitchFamily="2" charset="2"/>
              <a:buChar char="Ø"/>
            </a:pPr>
            <a:r>
              <a:rPr lang="el-GR" dirty="0" smtClean="0"/>
              <a:t> Δυσκολία ατόμων με αυτισμό στα ακουστικά ερεθίσματα</a:t>
            </a:r>
          </a:p>
          <a:p>
            <a:pPr>
              <a:buClr>
                <a:srgbClr val="931B1B"/>
              </a:buClr>
              <a:buFont typeface="Times New Roman" pitchFamily="18" charset="0"/>
              <a:buChar char="‣"/>
            </a:pPr>
            <a:r>
              <a:rPr lang="el-GR" dirty="0" smtClean="0"/>
              <a:t> οπτική οδός υπερέχει ακουστικής</a:t>
            </a:r>
          </a:p>
          <a:p>
            <a:pPr>
              <a:buFont typeface="Times New Roman" pitchFamily="18" charset="0"/>
              <a:buChar char="‣"/>
            </a:pPr>
            <a:endParaRPr lang="el-GR" dirty="0" smtClean="0"/>
          </a:p>
          <a:p>
            <a:pPr>
              <a:buFont typeface="Times New Roman" pitchFamily="18" charset="0"/>
              <a:buChar char="‣"/>
            </a:pPr>
            <a:endParaRPr lang="el-GR" dirty="0" smtClean="0"/>
          </a:p>
          <a:p>
            <a:endParaRPr lang="el-GR" dirty="0" smtClean="0"/>
          </a:p>
          <a:p>
            <a:pPr>
              <a:buFont typeface="Times New Roman" pitchFamily="18" charset="0"/>
              <a:buChar char="‣"/>
            </a:pPr>
            <a:endParaRPr lang="el-GR" dirty="0" smtClean="0"/>
          </a:p>
          <a:p>
            <a:pPr algn="just"/>
            <a:r>
              <a:rPr lang="el-GR" b="1" u="sng" dirty="0" smtClean="0">
                <a:solidFill>
                  <a:schemeClr val="accent4">
                    <a:lumMod val="50000"/>
                  </a:schemeClr>
                </a:solidFill>
              </a:rPr>
              <a:t>Εστιάζει</a:t>
            </a:r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l-GR" b="1" u="sng" dirty="0" smtClean="0">
                <a:solidFill>
                  <a:schemeClr val="accent4">
                    <a:lumMod val="50000"/>
                  </a:schemeClr>
                </a:solidFill>
              </a:rPr>
              <a:t>εφαρμόζει</a:t>
            </a:r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l-GR" b="1" u="sng" dirty="0" smtClean="0">
                <a:solidFill>
                  <a:schemeClr val="accent4">
                    <a:lumMod val="50000"/>
                  </a:schemeClr>
                </a:solidFill>
              </a:rPr>
              <a:t>αναλύει</a:t>
            </a:r>
            <a:r>
              <a:rPr lang="el-GR" dirty="0" smtClean="0"/>
              <a:t> και </a:t>
            </a:r>
            <a:r>
              <a:rPr lang="el-GR" b="1" u="sng" dirty="0" smtClean="0">
                <a:solidFill>
                  <a:schemeClr val="accent4">
                    <a:lumMod val="50000"/>
                  </a:schemeClr>
                </a:solidFill>
              </a:rPr>
              <a:t>αξιολογεί</a:t>
            </a:r>
            <a:r>
              <a:rPr lang="el-GR" dirty="0" smtClean="0"/>
              <a:t> τη </a:t>
            </a:r>
            <a:r>
              <a:rPr lang="el-GR" b="1" dirty="0" smtClean="0">
                <a:solidFill>
                  <a:srgbClr val="931B1B"/>
                </a:solidFill>
              </a:rPr>
              <a:t>συμπληρωματική ΕξΑΕ </a:t>
            </a:r>
            <a:r>
              <a:rPr lang="el-GR" dirty="0" smtClean="0"/>
              <a:t>για τους </a:t>
            </a:r>
            <a:r>
              <a:rPr lang="el-GR" b="1" dirty="0" smtClean="0">
                <a:solidFill>
                  <a:srgbClr val="931B1B"/>
                </a:solidFill>
              </a:rPr>
              <a:t>μαθητές με αυτισμό</a:t>
            </a:r>
            <a:r>
              <a:rPr lang="el-GR" dirty="0" smtClean="0">
                <a:solidFill>
                  <a:srgbClr val="931B1B"/>
                </a:solidFill>
              </a:rPr>
              <a:t> </a:t>
            </a:r>
            <a:r>
              <a:rPr lang="el-GR" dirty="0" smtClean="0"/>
              <a:t>εστιάζοντας στο </a:t>
            </a:r>
            <a:r>
              <a:rPr lang="el-GR" b="1" dirty="0" smtClean="0">
                <a:solidFill>
                  <a:srgbClr val="931B1B"/>
                </a:solidFill>
              </a:rPr>
              <a:t>διδακτικό αντικείμενο της κυκλοφοριακής αγωγής</a:t>
            </a:r>
            <a:r>
              <a:rPr lang="el-GR" dirty="0" smtClean="0"/>
              <a:t>. </a:t>
            </a:r>
          </a:p>
        </p:txBody>
      </p:sp>
      <p:sp>
        <p:nvSpPr>
          <p:cNvPr id="11" name="10 - Επεξήγηση με κάτω βέλος"/>
          <p:cNvSpPr/>
          <p:nvPr/>
        </p:nvSpPr>
        <p:spPr>
          <a:xfrm>
            <a:off x="3714744" y="3643314"/>
            <a:ext cx="2500330" cy="1357322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47956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rgbClr val="931B1B"/>
                </a:solidFill>
                <a:latin typeface="Times New Roman" pitchFamily="18" charset="0"/>
                <a:cs typeface="Times New Roman" pitchFamily="18" charset="0"/>
              </a:rPr>
              <a:t>Η Εργασία</a:t>
            </a:r>
            <a:endParaRPr lang="el-GR" b="1" dirty="0">
              <a:solidFill>
                <a:srgbClr val="931B1B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0992926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Ερευνητικά ερωτήματα</a:t>
            </a:r>
            <a:endParaRPr lang="el-G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428728" y="1500174"/>
            <a:ext cx="7143800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l-GR" dirty="0" smtClean="0"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l-GR" b="1" baseline="30000" dirty="0" smtClean="0"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l-GR" dirty="0" smtClean="0"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</p:txBody>
      </p:sp>
      <p:sp>
        <p:nvSpPr>
          <p:cNvPr id="4" name="3 - Στρογγυλεμένο ορθογώνιο"/>
          <p:cNvSpPr/>
          <p:nvPr/>
        </p:nvSpPr>
        <p:spPr>
          <a:xfrm>
            <a:off x="1357290" y="1428736"/>
            <a:ext cx="7143800" cy="8572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l-GR" b="1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l-GR" b="1" baseline="30000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ο</a:t>
            </a:r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Το </a:t>
            </a:r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Ε.Υ.</a:t>
            </a:r>
            <a:r>
              <a:rPr lang="el-G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διέπεται από τις </a:t>
            </a:r>
            <a:r>
              <a:rPr lang="el-GR" b="1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αρχές</a:t>
            </a:r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και τη </a:t>
            </a:r>
            <a:r>
              <a:rPr lang="el-GR" b="1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μεθοδολογία</a:t>
            </a:r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της </a:t>
            </a:r>
            <a:r>
              <a:rPr lang="el-GR" b="1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εξ αποστάσεως εκπαίδευσης;</a:t>
            </a:r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1357290" y="2500306"/>
            <a:ext cx="7143800" cy="107157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b="1" dirty="0" smtClean="0">
              <a:solidFill>
                <a:schemeClr val="tx1"/>
              </a:solidFill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el-GR" b="1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l-GR" b="1" baseline="30000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ο</a:t>
            </a:r>
            <a:r>
              <a:rPr lang="el-GR" b="1" baseline="30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Το </a:t>
            </a:r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Ε.Υ.</a:t>
            </a:r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έχει δημιουργηθεί σύμφωνα με τις </a:t>
            </a:r>
            <a:r>
              <a:rPr lang="el-GR" b="1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αρχές της Πολυμεσικής Μάθησης</a:t>
            </a:r>
            <a:r>
              <a:rPr lang="el-GR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endParaRPr lang="el-GR" dirty="0"/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1357290" y="3786190"/>
            <a:ext cx="7143800" cy="235745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l-GR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el-GR" b="1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l-GR" b="1" baseline="30000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ο</a:t>
            </a:r>
            <a:r>
              <a:rPr lang="el-GR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l-GR" b="1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Συμβάλει</a:t>
            </a:r>
            <a:r>
              <a:rPr lang="el-GR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και </a:t>
            </a:r>
            <a:r>
              <a:rPr lang="el-GR" b="1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πώς</a:t>
            </a:r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η </a:t>
            </a:r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συμπληρωματική ΕξΑΕ </a:t>
            </a:r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στην </a:t>
            </a:r>
            <a:r>
              <a:rPr lang="el-GR" b="1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καλύτερη κατανόηση </a:t>
            </a:r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των εννοιών του μαθήματος της </a:t>
            </a:r>
            <a:r>
              <a:rPr lang="el-GR" b="1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Γλώσσας Δ΄ Δημοτικού</a:t>
            </a:r>
            <a:r>
              <a:rPr lang="el-GR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στη θεματική ενότητα: </a:t>
            </a:r>
            <a:r>
              <a:rPr lang="el-GR" b="1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«Ασφαλώς… κυκλοφορώ» </a:t>
            </a:r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για τους </a:t>
            </a:r>
            <a:r>
              <a:rPr lang="el-GR" b="1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μαθητές με αυτισμό</a:t>
            </a:r>
            <a:r>
              <a:rPr lang="el-GR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σύμφωνα με τη </a:t>
            </a:r>
            <a:r>
              <a:rPr lang="el-GR" b="1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γνώμη των εκπαιδευτικών ειδικής αγωγής</a:t>
            </a:r>
            <a:r>
              <a:rPr lang="el-GR" dirty="0" smtClean="0">
                <a:solidFill>
                  <a:srgbClr val="931B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</a:t>
            </a:r>
            <a:endParaRPr lang="el-GR" dirty="0" smtClean="0">
              <a:solidFill>
                <a:srgbClr val="931B1B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538920152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Δομή εργασίας</a:t>
            </a:r>
            <a:endParaRPr lang="el-G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1571604" y="1214422"/>
            <a:ext cx="700092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/>
            <a:r>
              <a:rPr lang="el-GR" b="1" dirty="0" smtClean="0">
                <a:solidFill>
                  <a:srgbClr val="931B1B"/>
                </a:solidFill>
              </a:rPr>
              <a:t>1. </a:t>
            </a:r>
            <a:r>
              <a:rPr lang="el-GR" dirty="0" smtClean="0"/>
              <a:t>Θεωρητικό μέρος </a:t>
            </a:r>
          </a:p>
          <a:p>
            <a:pPr marL="457200" indent="-457200" algn="just">
              <a:buClr>
                <a:schemeClr val="accent4">
                  <a:lumMod val="50000"/>
                </a:schemeClr>
              </a:buClr>
              <a:buFont typeface="Arial" pitchFamily="34" charset="0"/>
              <a:buChar char="•"/>
            </a:pPr>
            <a:r>
              <a:rPr lang="el-GR" dirty="0" smtClean="0"/>
              <a:t>ΕξΑΕ και ΤΠΕ</a:t>
            </a:r>
          </a:p>
          <a:p>
            <a:pPr marL="457200" indent="-457200" algn="just">
              <a:buClr>
                <a:schemeClr val="accent4">
                  <a:lumMod val="50000"/>
                </a:schemeClr>
              </a:buClr>
              <a:buFont typeface="Arial" pitchFamily="34" charset="0"/>
              <a:buChar char="•"/>
            </a:pPr>
            <a:r>
              <a:rPr lang="el-GR" dirty="0" smtClean="0"/>
              <a:t>Εκπαίδευση ατόμων </a:t>
            </a:r>
            <a:r>
              <a:rPr lang="el-GR" dirty="0" smtClean="0"/>
              <a:t>με </a:t>
            </a:r>
            <a:r>
              <a:rPr lang="el-GR" dirty="0" smtClean="0"/>
              <a:t>ΔΑΦ</a:t>
            </a:r>
          </a:p>
          <a:p>
            <a:pPr marL="457200" indent="-457200" algn="just">
              <a:buClr>
                <a:schemeClr val="accent4">
                  <a:lumMod val="50000"/>
                </a:schemeClr>
              </a:buClr>
              <a:buFont typeface="Arial" pitchFamily="34" charset="0"/>
              <a:buChar char="•"/>
            </a:pPr>
            <a:r>
              <a:rPr lang="el-GR" dirty="0" smtClean="0"/>
              <a:t>Θεματική Εκπαιδευτικού Υλικού</a:t>
            </a:r>
          </a:p>
          <a:p>
            <a:pPr marL="457200" indent="-457200" algn="just"/>
            <a:endParaRPr lang="el-GR" dirty="0" smtClean="0"/>
          </a:p>
          <a:p>
            <a:pPr marL="457200" indent="-457200" algn="just"/>
            <a:r>
              <a:rPr lang="el-GR" b="1" dirty="0" smtClean="0">
                <a:solidFill>
                  <a:srgbClr val="931B1B"/>
                </a:solidFill>
              </a:rPr>
              <a:t>2. </a:t>
            </a:r>
            <a:r>
              <a:rPr lang="el-GR" dirty="0" smtClean="0"/>
              <a:t>Σχεδιασμός και υλοποίηση Ε.Υ.</a:t>
            </a:r>
          </a:p>
          <a:p>
            <a:pPr marL="457200" indent="-457200" algn="just"/>
            <a:endParaRPr lang="el-GR" dirty="0" smtClean="0"/>
          </a:p>
          <a:p>
            <a:pPr marL="457200" indent="-457200" algn="just"/>
            <a:r>
              <a:rPr lang="el-GR" b="1" dirty="0" smtClean="0">
                <a:solidFill>
                  <a:srgbClr val="931B1B"/>
                </a:solidFill>
              </a:rPr>
              <a:t>3. </a:t>
            </a:r>
            <a:r>
              <a:rPr lang="el-GR" dirty="0" smtClean="0"/>
              <a:t>Αποτίμηση Ε.Υ. και Μεθοδολογία έρευνας</a:t>
            </a:r>
          </a:p>
          <a:p>
            <a:pPr marL="457200" indent="-457200" algn="just"/>
            <a:endParaRPr lang="el-GR" dirty="0" smtClean="0"/>
          </a:p>
          <a:p>
            <a:pPr marL="457200" indent="-457200" algn="just"/>
            <a:r>
              <a:rPr lang="el-GR" b="1" dirty="0" smtClean="0">
                <a:solidFill>
                  <a:srgbClr val="931B1B"/>
                </a:solidFill>
              </a:rPr>
              <a:t>4. </a:t>
            </a:r>
            <a:r>
              <a:rPr lang="el-GR" dirty="0" smtClean="0"/>
              <a:t>Αποτελέσματα των δύο φάσεων της έρευνας</a:t>
            </a:r>
          </a:p>
          <a:p>
            <a:pPr marL="457200" indent="-457200" algn="just"/>
            <a:endParaRPr lang="el-GR" dirty="0" smtClean="0"/>
          </a:p>
          <a:p>
            <a:pPr marL="457200" indent="-457200" algn="just"/>
            <a:r>
              <a:rPr lang="el-GR" b="1" dirty="0" smtClean="0">
                <a:solidFill>
                  <a:srgbClr val="931B1B"/>
                </a:solidFill>
              </a:rPr>
              <a:t>5. </a:t>
            </a:r>
            <a:r>
              <a:rPr lang="el-GR" dirty="0" smtClean="0"/>
              <a:t>Συμπεράσματα, Περιορισμοί και Προτάσεις για περαιτέρω έρευνα</a:t>
            </a:r>
          </a:p>
        </p:txBody>
      </p:sp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1071538" y="1225689"/>
            <a:ext cx="792961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pPr>
              <a:buClr>
                <a:srgbClr val="931B1B"/>
              </a:buClr>
              <a:buFont typeface="Wingdings" pitchFamily="2" charset="2"/>
              <a:buChar char="ü"/>
            </a:pPr>
            <a:r>
              <a:rPr lang="el-GR" dirty="0" smtClean="0"/>
              <a:t> Τεχνολογίες της Πληροφορίας και των Επικοινωνιών</a:t>
            </a:r>
          </a:p>
          <a:p>
            <a:pPr>
              <a:buClr>
                <a:srgbClr val="931B1B"/>
              </a:buClr>
              <a:buFont typeface="Wingdings" pitchFamily="2" charset="2"/>
              <a:buChar char="ü"/>
            </a:pPr>
            <a:r>
              <a:rPr lang="el-GR" dirty="0" smtClean="0"/>
              <a:t> ειδικά σχεδιασμένο Ε.Υ. </a:t>
            </a:r>
            <a:r>
              <a:rPr lang="el-GR" sz="1800" b="1" i="1" dirty="0" smtClean="0">
                <a:solidFill>
                  <a:schemeClr val="accent4">
                    <a:lumMod val="50000"/>
                  </a:schemeClr>
                </a:solidFill>
              </a:rPr>
              <a:t>(Λιοναράκης, 2001)</a:t>
            </a:r>
          </a:p>
          <a:p>
            <a:endParaRPr lang="el-GR" dirty="0" smtClean="0"/>
          </a:p>
          <a:p>
            <a:r>
              <a:rPr lang="el-GR" dirty="0" smtClean="0"/>
              <a:t>Προγράμματα ΕξΑΕ:</a:t>
            </a:r>
          </a:p>
          <a:p>
            <a:pPr>
              <a:buClr>
                <a:srgbClr val="931B1B"/>
              </a:buClr>
              <a:buFont typeface="Wingdings" pitchFamily="2" charset="2"/>
              <a:buChar char="ü"/>
            </a:pPr>
            <a:r>
              <a:rPr lang="el-GR" dirty="0" smtClean="0"/>
              <a:t> κάλυψη αυξανόμενων αναγκών για ευέλικτα περιβάλλοντα μάθησης </a:t>
            </a:r>
            <a:r>
              <a:rPr lang="el-GR" sz="1800" b="1" i="1" dirty="0" smtClean="0">
                <a:solidFill>
                  <a:schemeClr val="accent4">
                    <a:lumMod val="50000"/>
                  </a:schemeClr>
                </a:solidFill>
              </a:rPr>
              <a:t>(</a:t>
            </a:r>
            <a:r>
              <a:rPr lang="en-US" sz="1800" b="1" i="1" dirty="0" smtClean="0">
                <a:solidFill>
                  <a:schemeClr val="accent4">
                    <a:lumMod val="50000"/>
                  </a:schemeClr>
                </a:solidFill>
              </a:rPr>
              <a:t>Gunawardena </a:t>
            </a:r>
            <a:r>
              <a:rPr lang="el-GR" sz="1800" b="1" i="1" dirty="0" smtClean="0">
                <a:solidFill>
                  <a:schemeClr val="accent4">
                    <a:lumMod val="50000"/>
                  </a:schemeClr>
                </a:solidFill>
              </a:rPr>
              <a:t>&amp; </a:t>
            </a:r>
            <a:r>
              <a:rPr lang="en-US" sz="1800" b="1" i="1" dirty="0" smtClean="0">
                <a:solidFill>
                  <a:schemeClr val="accent4">
                    <a:lumMod val="50000"/>
                  </a:schemeClr>
                </a:solidFill>
              </a:rPr>
              <a:t>McIsaac</a:t>
            </a:r>
            <a:r>
              <a:rPr lang="el-GR" sz="1800" b="1" i="1" dirty="0" smtClean="0">
                <a:solidFill>
                  <a:schemeClr val="accent4">
                    <a:lumMod val="50000"/>
                  </a:schemeClr>
                </a:solidFill>
              </a:rPr>
              <a:t>, 2013)</a:t>
            </a:r>
          </a:p>
          <a:p>
            <a:endParaRPr lang="el-GR" dirty="0" smtClean="0"/>
          </a:p>
          <a:p>
            <a:pPr>
              <a:buClr>
                <a:srgbClr val="931B1B"/>
              </a:buClr>
              <a:buFont typeface="Wingdings" pitchFamily="2" charset="2"/>
              <a:buChar char="Ø"/>
            </a:pPr>
            <a:r>
              <a:rPr lang="el-GR" dirty="0" smtClean="0"/>
              <a:t> Συμπληρωματική σχολική ΕξΑΕ μεθόδους της αυτόνομης, όμως λειτουργεί ενισχυτικά και παράλληλα με το συμβατικό σχολείο</a:t>
            </a:r>
            <a:r>
              <a:rPr lang="el-GR" sz="1800" i="1" dirty="0" smtClean="0"/>
              <a:t> </a:t>
            </a:r>
            <a:r>
              <a:rPr lang="el-GR" sz="1800" b="1" i="1" dirty="0" smtClean="0">
                <a:solidFill>
                  <a:schemeClr val="accent4">
                    <a:lumMod val="50000"/>
                  </a:schemeClr>
                </a:solidFill>
              </a:rPr>
              <a:t>(Αναστασιάδης, 2014• Βασάλα, 2005• Mίμινου &amp; Σπανακά, 2016)</a:t>
            </a:r>
          </a:p>
          <a:p>
            <a:pPr>
              <a:buFont typeface="Wingdings" pitchFamily="2" charset="2"/>
              <a:buChar char="Ø"/>
            </a:pPr>
            <a:endParaRPr lang="el-GR" dirty="0"/>
          </a:p>
        </p:txBody>
      </p:sp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1143000" y="214289"/>
            <a:ext cx="7372350" cy="928695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5α. 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Θεωρητικό </a:t>
            </a: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πλαίσιο </a:t>
            </a:r>
            <a:br>
              <a:rPr lang="el-GR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ΕξΑΕ και ΤΠΕ</a:t>
            </a:r>
            <a:endParaRPr lang="el-G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2714612" y="1285860"/>
            <a:ext cx="4214842" cy="142876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rgbClr val="931B1B"/>
                </a:solidFill>
              </a:rPr>
              <a:t>«Εξ Αποστάσεως Εκπαίδευση» φυσική απουσία του διδάσκοντα σε μια εκπαιδευτική διαδικασία</a:t>
            </a:r>
            <a:endParaRPr lang="el-GR" b="1" dirty="0">
              <a:solidFill>
                <a:srgbClr val="931B1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1143000" y="214290"/>
            <a:ext cx="7372350" cy="928695"/>
          </a:xfrm>
        </p:spPr>
        <p:txBody>
          <a:bodyPr>
            <a:noAutofit/>
          </a:bodyPr>
          <a:lstStyle/>
          <a:p>
            <a:pPr marL="457200" indent="-457200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5β. Θεωρητικό πλαίσιο</a:t>
            </a:r>
            <a:br>
              <a:rPr lang="el-GR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ΔΑΦ &amp; Κυκλοφοριακή Αγωγή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57290" y="1357298"/>
            <a:ext cx="7286676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31B1B"/>
              </a:buClr>
              <a:buSzTx/>
              <a:buFont typeface="Wingdings" pitchFamily="2" charset="2"/>
              <a:buChar char="Ø"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Οι μαθητές/τριες με ΔΑΦ εξαρτώνται</a:t>
            </a:r>
            <a:r>
              <a:rPr kumimoji="0" lang="el-G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από τη λεκτική καθοδήγηση περιορίζοντας την αυτονομία τους.</a:t>
            </a:r>
          </a:p>
          <a:p>
            <a:pPr lvl="0" algn="just"/>
            <a:r>
              <a:rPr lang="el-GR" dirty="0" smtClean="0">
                <a:ea typeface="Times New Roman" pitchFamily="18" charset="0"/>
                <a:cs typeface="Times New Roman" pitchFamily="18" charset="0"/>
              </a:rPr>
              <a:t>Πιο αποτελεσματικές μορφές βοήθειας: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31B1B"/>
              </a:buClr>
              <a:buSzTx/>
              <a:buFont typeface="Wingdings" pitchFamily="2" charset="2"/>
              <a:buChar char="ü"/>
              <a:tabLst/>
            </a:pPr>
            <a:r>
              <a:rPr kumimoji="0" lang="el-G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χρήση οπτικών ερεθισμάτων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31B1B"/>
              </a:buClr>
              <a:buSzTx/>
              <a:buFont typeface="Wingdings" pitchFamily="2" charset="2"/>
              <a:buChar char="ü"/>
              <a:tabLst/>
            </a:pPr>
            <a:r>
              <a:rPr lang="el-GR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η παρουσίαση προτύπου προς μίμηση </a:t>
            </a:r>
            <a:r>
              <a:rPr kumimoji="0" lang="el-GR" sz="18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18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Daou</a:t>
            </a:r>
            <a:r>
              <a:rPr kumimoji="0" lang="el-GR" sz="18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2014)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lang="el-GR" sz="1800" i="1" dirty="0" smtClean="0">
              <a:cs typeface="Times New Roman" pitchFamily="18" charset="0"/>
            </a:endParaRPr>
          </a:p>
          <a:p>
            <a:pPr algn="just">
              <a:buClr>
                <a:srgbClr val="931B1B"/>
              </a:buClr>
              <a:buFont typeface="Wingdings" pitchFamily="2" charset="2"/>
              <a:buChar char="Ø"/>
            </a:pPr>
            <a:r>
              <a:rPr lang="el-GR" dirty="0" smtClean="0"/>
              <a:t> Αναγκαιότητα ευαισθητοποίησης ευρύτερου φάσματος μαθητών για λήψη προληπτικών μέτρων που αφορούν στην οδική ασφάλεια. </a:t>
            </a:r>
          </a:p>
          <a:p>
            <a:pPr algn="just"/>
            <a:r>
              <a:rPr lang="el-GR" dirty="0" smtClean="0"/>
              <a:t>Μέσω της κυκλοφοριακής αγωγής:</a:t>
            </a:r>
          </a:p>
          <a:p>
            <a:pPr algn="just">
              <a:buClr>
                <a:srgbClr val="931B1B"/>
              </a:buClr>
              <a:buFont typeface="Wingdings" pitchFamily="2" charset="2"/>
              <a:buChar char="ü"/>
            </a:pPr>
            <a:r>
              <a:rPr lang="el-GR" dirty="0" smtClean="0"/>
              <a:t> απόκτηση βασικών γνώσεων για τους κινδύνους που  παραμονεύουν στους δρόμους </a:t>
            </a:r>
            <a:r>
              <a:rPr lang="el-GR" sz="1800" b="1" i="1" dirty="0" smtClean="0">
                <a:solidFill>
                  <a:schemeClr val="accent4">
                    <a:lumMod val="50000"/>
                  </a:schemeClr>
                </a:solidFill>
              </a:rPr>
              <a:t>(</a:t>
            </a:r>
            <a:r>
              <a:rPr lang="en-US" sz="1800" b="1" i="1" dirty="0" smtClean="0">
                <a:solidFill>
                  <a:schemeClr val="accent4">
                    <a:lumMod val="50000"/>
                  </a:schemeClr>
                </a:solidFill>
              </a:rPr>
              <a:t>Heinrichova</a:t>
            </a:r>
            <a:r>
              <a:rPr lang="el-GR" sz="1800" b="1" i="1" dirty="0" smtClean="0">
                <a:solidFill>
                  <a:schemeClr val="accent4">
                    <a:lumMod val="50000"/>
                  </a:schemeClr>
                </a:solidFill>
              </a:rPr>
              <a:t>, 2010)</a:t>
            </a:r>
          </a:p>
          <a:p>
            <a:pPr algn="just">
              <a:buClr>
                <a:srgbClr val="931B1B"/>
              </a:buClr>
              <a:buFont typeface="Wingdings" pitchFamily="2" charset="2"/>
              <a:buChar char="ü"/>
            </a:pPr>
            <a:r>
              <a:rPr lang="el-GR" dirty="0" smtClean="0"/>
              <a:t>μείωση των τροχαίων ατυχημάτων </a:t>
            </a:r>
            <a:r>
              <a:rPr lang="el-GR" sz="1800" b="1" i="1" dirty="0" smtClean="0">
                <a:solidFill>
                  <a:schemeClr val="accent4">
                    <a:lumMod val="50000"/>
                  </a:schemeClr>
                </a:solidFill>
              </a:rPr>
              <a:t>(</a:t>
            </a:r>
            <a:r>
              <a:rPr lang="en-US" sz="1800" b="1" i="1" dirty="0" smtClean="0">
                <a:solidFill>
                  <a:schemeClr val="accent4">
                    <a:lumMod val="50000"/>
                  </a:schemeClr>
                </a:solidFill>
              </a:rPr>
              <a:t>Riaz</a:t>
            </a:r>
            <a:r>
              <a:rPr lang="el-GR" sz="1800" b="1" i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800" b="1" i="1" dirty="0" smtClean="0">
                <a:solidFill>
                  <a:schemeClr val="accent4">
                    <a:lumMod val="50000"/>
                  </a:schemeClr>
                </a:solidFill>
              </a:rPr>
              <a:t>Cuenen</a:t>
            </a:r>
            <a:r>
              <a:rPr lang="el-GR" sz="1800" b="1" i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800" b="1" i="1" dirty="0" smtClean="0">
                <a:solidFill>
                  <a:schemeClr val="accent4">
                    <a:lumMod val="50000"/>
                  </a:schemeClr>
                </a:solidFill>
              </a:rPr>
              <a:t>Dhondt</a:t>
            </a:r>
            <a:r>
              <a:rPr lang="el-GR" sz="1800" b="1" i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800" b="1" i="1" dirty="0" smtClean="0">
                <a:solidFill>
                  <a:schemeClr val="accent4">
                    <a:lumMod val="50000"/>
                  </a:schemeClr>
                </a:solidFill>
              </a:rPr>
              <a:t>Craps</a:t>
            </a:r>
            <a:r>
              <a:rPr lang="el-GR" sz="1800" b="1" i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800" b="1" i="1" dirty="0" smtClean="0">
                <a:solidFill>
                  <a:schemeClr val="accent4">
                    <a:lumMod val="50000"/>
                  </a:schemeClr>
                </a:solidFill>
              </a:rPr>
              <a:t>Janssens</a:t>
            </a:r>
            <a:r>
              <a:rPr lang="el-GR" sz="1800" b="1" i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800" b="1" i="1" dirty="0" smtClean="0">
                <a:solidFill>
                  <a:schemeClr val="accent4">
                    <a:lumMod val="50000"/>
                  </a:schemeClr>
                </a:solidFill>
              </a:rPr>
              <a:t>Wets</a:t>
            </a:r>
            <a:r>
              <a:rPr lang="el-GR" sz="1800" b="1" i="1" dirty="0" smtClean="0">
                <a:solidFill>
                  <a:schemeClr val="accent4">
                    <a:lumMod val="50000"/>
                  </a:schemeClr>
                </a:solidFill>
              </a:rPr>
              <a:t>, ... &amp; </a:t>
            </a:r>
            <a:r>
              <a:rPr lang="en-US" sz="1800" b="1" i="1" dirty="0" smtClean="0">
                <a:solidFill>
                  <a:schemeClr val="accent4">
                    <a:lumMod val="50000"/>
                  </a:schemeClr>
                </a:solidFill>
              </a:rPr>
              <a:t>Brijs</a:t>
            </a:r>
            <a:r>
              <a:rPr lang="el-GR" sz="1800" b="1" i="1" dirty="0" smtClean="0">
                <a:solidFill>
                  <a:schemeClr val="accent4">
                    <a:lumMod val="50000"/>
                  </a:schemeClr>
                </a:solidFill>
              </a:rPr>
              <a:t>, 2019)</a:t>
            </a:r>
            <a:endParaRPr lang="el-GR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1143000" y="642918"/>
            <a:ext cx="7372350" cy="571504"/>
          </a:xfrm>
        </p:spPr>
        <p:txBody>
          <a:bodyPr>
            <a:noAutofit/>
          </a:bodyPr>
          <a:lstStyle/>
          <a:p>
            <a:pPr marL="457200" indent="-457200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6α. Σκοπός Ε.Υ.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1500166" y="1214423"/>
            <a:ext cx="7000924" cy="5286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Clr>
                <a:schemeClr val="accent4">
                  <a:lumMod val="50000"/>
                </a:schemeClr>
              </a:buClr>
              <a:buFont typeface="+mj-lt"/>
              <a:buAutoNum type="arabicPeriod"/>
            </a:pPr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Πολλοί</a:t>
            </a:r>
            <a:r>
              <a:rPr lang="el-GR" b="1" dirty="0" smtClean="0"/>
              <a:t> </a:t>
            </a:r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μαθητές με αυτισμό δεν κατέχουν βασικές έννοιες για την κυκλοφοριακή αγωγή</a:t>
            </a: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l-GR" dirty="0" smtClean="0"/>
              <a:t>που είναι απαραίτητες, ώστε να κυκλοφορούν με ασφάλεια.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Δεν υπάρχει χρόνος στη διδασκαλία</a:t>
            </a:r>
            <a:r>
              <a:rPr lang="el-GR" dirty="0" smtClean="0"/>
              <a:t> για να εμβαθύνουν οι εκπαιδευτικοί μέσα στην τάξη.</a:t>
            </a:r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/>
            <a:endParaRPr lang="el-GR" dirty="0" smtClean="0"/>
          </a:p>
          <a:p>
            <a:pPr marL="457200" lvl="0" indent="-457200" algn="just"/>
            <a:r>
              <a:rPr lang="el-GR" dirty="0" smtClean="0">
                <a:ea typeface="Times New Roman" pitchFamily="18" charset="0"/>
                <a:cs typeface="Times New Roman" pitchFamily="18" charset="0"/>
              </a:rPr>
              <a:t>	</a:t>
            </a:r>
            <a:r>
              <a:rPr lang="el-GR" b="1" dirty="0" smtClean="0">
                <a:solidFill>
                  <a:srgbClr val="931B1B"/>
                </a:solidFill>
                <a:ea typeface="Times New Roman" pitchFamily="18" charset="0"/>
                <a:cs typeface="Times New Roman" pitchFamily="18" charset="0"/>
              </a:rPr>
              <a:t>Δημιουργία εξ αποστάσεως συμπληρωματικού ψηφιακού υλικού, </a:t>
            </a:r>
            <a:r>
              <a:rPr lang="el-GR" dirty="0" smtClean="0">
                <a:ea typeface="Times New Roman" pitchFamily="18" charset="0"/>
                <a:cs typeface="Times New Roman" pitchFamily="18" charset="0"/>
              </a:rPr>
              <a:t>που θα δίνει τη </a:t>
            </a:r>
            <a:r>
              <a:rPr lang="el-GR" b="1" dirty="0" smtClean="0">
                <a:solidFill>
                  <a:srgbClr val="931B1B"/>
                </a:solidFill>
                <a:ea typeface="Times New Roman" pitchFamily="18" charset="0"/>
                <a:cs typeface="Times New Roman" pitchFamily="18" charset="0"/>
              </a:rPr>
              <a:t>δυνατότητα στους μαθητές με αυτισμό να το μελετούν μόνοι τους,</a:t>
            </a:r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ea typeface="Times New Roman" pitchFamily="18" charset="0"/>
                <a:cs typeface="Times New Roman" pitchFamily="18" charset="0"/>
              </a:rPr>
              <a:t>αφού λάβουν σχετική καθοδήγηση.</a:t>
            </a:r>
            <a:endParaRPr lang="el-GR" dirty="0" smtClean="0"/>
          </a:p>
        </p:txBody>
      </p:sp>
      <p:sp>
        <p:nvSpPr>
          <p:cNvPr id="6" name="5 - Επεξήγηση με κάτω βέλος"/>
          <p:cNvSpPr/>
          <p:nvPr/>
        </p:nvSpPr>
        <p:spPr>
          <a:xfrm>
            <a:off x="3714744" y="3643314"/>
            <a:ext cx="2500330" cy="1357322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47956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rgbClr val="931B1B"/>
                </a:solidFill>
                <a:latin typeface="Times New Roman" pitchFamily="18" charset="0"/>
                <a:cs typeface="Times New Roman" pitchFamily="18" charset="0"/>
              </a:rPr>
              <a:t>Σκοπός</a:t>
            </a:r>
            <a:endParaRPr lang="el-GR" b="1" dirty="0">
              <a:solidFill>
                <a:srgbClr val="931B1B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1143000" y="642918"/>
            <a:ext cx="7372350" cy="571504"/>
          </a:xfrm>
        </p:spPr>
        <p:txBody>
          <a:bodyPr>
            <a:noAutofit/>
          </a:bodyPr>
          <a:lstStyle/>
          <a:p>
            <a:pPr marL="457200" indent="-457200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6β. Αρχές ανάπτυξης Ε.Υ.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1500166" y="1285861"/>
            <a:ext cx="70009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endParaRPr lang="el-GR" dirty="0" smtClean="0"/>
          </a:p>
          <a:p>
            <a:pPr marL="457200" indent="-457200" algn="just"/>
            <a:endParaRPr lang="el-GR" dirty="0" smtClean="0"/>
          </a:p>
          <a:p>
            <a:pPr marL="457200" lvl="0" indent="-457200" algn="just"/>
            <a:r>
              <a:rPr lang="el-GR" dirty="0" smtClean="0">
                <a:ea typeface="Times New Roman" pitchFamily="18" charset="0"/>
                <a:cs typeface="Times New Roman" pitchFamily="18" charset="0"/>
              </a:rPr>
              <a:t>	</a:t>
            </a:r>
            <a:endParaRPr lang="el-GR" dirty="0" smtClean="0"/>
          </a:p>
        </p:txBody>
      </p:sp>
      <p:sp>
        <p:nvSpPr>
          <p:cNvPr id="5" name="4 - Ορθογώνιο"/>
          <p:cNvSpPr/>
          <p:nvPr/>
        </p:nvSpPr>
        <p:spPr>
          <a:xfrm>
            <a:off x="1285852" y="1142984"/>
            <a:ext cx="7429552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l-GR" dirty="0" smtClean="0"/>
              <a:t> </a:t>
            </a:r>
            <a:r>
              <a:rPr lang="el-GR" b="1" dirty="0" smtClean="0"/>
              <a:t>Προσαρμογή στις ανάγκες - ιδιαιτερότητες αυτισμού</a:t>
            </a:r>
          </a:p>
          <a:p>
            <a:pPr algn="just"/>
            <a:endParaRPr lang="el-GR" b="1" dirty="0" smtClean="0"/>
          </a:p>
          <a:p>
            <a:pPr algn="just">
              <a:buFont typeface="Wingdings" pitchFamily="2" charset="2"/>
              <a:buChar char="ü"/>
            </a:pPr>
            <a:r>
              <a:rPr lang="el-GR" dirty="0" smtClean="0"/>
              <a:t> </a:t>
            </a:r>
            <a:r>
              <a:rPr lang="el-GR" b="1" dirty="0" smtClean="0"/>
              <a:t>Θεωρία της κοινωνικής ανάπτυξης</a:t>
            </a:r>
          </a:p>
          <a:p>
            <a:pPr algn="just"/>
            <a:endParaRPr lang="el-GR" b="1" dirty="0" smtClean="0"/>
          </a:p>
          <a:p>
            <a:pPr algn="just">
              <a:buFont typeface="Wingdings" pitchFamily="2" charset="2"/>
              <a:buChar char="ü"/>
            </a:pPr>
            <a:r>
              <a:rPr lang="el-GR" dirty="0" smtClean="0"/>
              <a:t> </a:t>
            </a:r>
            <a:r>
              <a:rPr lang="el-GR" b="1" dirty="0" smtClean="0"/>
              <a:t>Αρχές γνωστικής θεωρίας για την Πολυμεσική Μάθηση:</a:t>
            </a:r>
          </a:p>
          <a:p>
            <a:pPr algn="just"/>
            <a:r>
              <a:rPr lang="el-GR" sz="2000" dirty="0" smtClean="0"/>
              <a:t> 	</a:t>
            </a:r>
            <a:r>
              <a:rPr lang="el-GR" sz="2000" b="1" dirty="0" smtClean="0">
                <a:solidFill>
                  <a:srgbClr val="931B1B"/>
                </a:solidFill>
              </a:rPr>
              <a:t>1.</a:t>
            </a:r>
            <a:r>
              <a:rPr lang="el-GR" sz="2000" b="1" dirty="0" smtClean="0"/>
              <a:t> </a:t>
            </a:r>
            <a:r>
              <a:rPr lang="el-GR" sz="2000" dirty="0" smtClean="0"/>
              <a:t>Αρχή της </a:t>
            </a:r>
            <a:r>
              <a:rPr lang="el-GR" sz="2000" b="1" dirty="0" smtClean="0">
                <a:solidFill>
                  <a:srgbClr val="931B1B"/>
                </a:solidFill>
              </a:rPr>
              <a:t>Τροπικότητας</a:t>
            </a:r>
            <a:r>
              <a:rPr lang="el-GR" sz="2000" dirty="0" smtClean="0"/>
              <a:t> (Modality Principle)</a:t>
            </a:r>
          </a:p>
          <a:p>
            <a:pPr algn="just"/>
            <a:r>
              <a:rPr lang="el-GR" sz="2000" dirty="0" smtClean="0"/>
              <a:t>	</a:t>
            </a:r>
            <a:r>
              <a:rPr lang="el-GR" sz="2000" b="1" dirty="0" smtClean="0">
                <a:solidFill>
                  <a:srgbClr val="931B1B"/>
                </a:solidFill>
              </a:rPr>
              <a:t>2.</a:t>
            </a:r>
            <a:r>
              <a:rPr lang="el-GR" sz="2000" dirty="0" smtClean="0"/>
              <a:t> Αρχή της </a:t>
            </a:r>
            <a:r>
              <a:rPr lang="el-GR" sz="2000" b="1" dirty="0" smtClean="0">
                <a:solidFill>
                  <a:srgbClr val="931B1B"/>
                </a:solidFill>
              </a:rPr>
              <a:t>Χωρικής Συνάφειας</a:t>
            </a:r>
            <a:r>
              <a:rPr lang="el-GR" sz="2000" dirty="0" smtClean="0">
                <a:solidFill>
                  <a:srgbClr val="931B1B"/>
                </a:solidFill>
              </a:rPr>
              <a:t> </a:t>
            </a:r>
            <a:r>
              <a:rPr lang="el-GR" sz="2000" dirty="0" smtClean="0"/>
              <a:t>(Contiguity Principle) </a:t>
            </a:r>
          </a:p>
          <a:p>
            <a:pPr algn="just"/>
            <a:r>
              <a:rPr lang="el-GR" sz="2000" dirty="0" smtClean="0"/>
              <a:t>	</a:t>
            </a:r>
            <a:r>
              <a:rPr lang="el-GR" sz="2000" b="1" dirty="0" smtClean="0">
                <a:solidFill>
                  <a:srgbClr val="931B1B"/>
                </a:solidFill>
              </a:rPr>
              <a:t>3.</a:t>
            </a:r>
            <a:r>
              <a:rPr lang="el-GR" sz="2000" dirty="0" smtClean="0"/>
              <a:t> Αρχή της </a:t>
            </a:r>
            <a:r>
              <a:rPr lang="el-GR" sz="2000" b="1" dirty="0" smtClean="0">
                <a:solidFill>
                  <a:srgbClr val="931B1B"/>
                </a:solidFill>
              </a:rPr>
              <a:t>Χρονικής Συνάφειας</a:t>
            </a:r>
            <a:r>
              <a:rPr lang="el-GR" sz="2000" dirty="0" smtClean="0">
                <a:solidFill>
                  <a:srgbClr val="931B1B"/>
                </a:solidFill>
              </a:rPr>
              <a:t> </a:t>
            </a:r>
            <a:r>
              <a:rPr lang="el-GR" sz="2000" dirty="0" smtClean="0"/>
              <a:t>(Temporal Contiguity)</a:t>
            </a:r>
          </a:p>
          <a:p>
            <a:pPr lvl="0" algn="just"/>
            <a:r>
              <a:rPr lang="el-GR" sz="2000" dirty="0" smtClean="0"/>
              <a:t>	</a:t>
            </a:r>
            <a:r>
              <a:rPr lang="el-GR" sz="2000" b="1" dirty="0" smtClean="0">
                <a:solidFill>
                  <a:srgbClr val="931B1B"/>
                </a:solidFill>
              </a:rPr>
              <a:t>4.</a:t>
            </a:r>
            <a:r>
              <a:rPr lang="el-GR" sz="2000" dirty="0" smtClean="0"/>
              <a:t> Αρχή της </a:t>
            </a:r>
            <a:r>
              <a:rPr lang="el-GR" sz="2000" b="1" dirty="0" smtClean="0">
                <a:solidFill>
                  <a:srgbClr val="931B1B"/>
                </a:solidFill>
              </a:rPr>
              <a:t>Συνοχής</a:t>
            </a:r>
            <a:r>
              <a:rPr lang="el-GR" sz="2000" dirty="0" smtClean="0"/>
              <a:t> (Coherence Principle)</a:t>
            </a:r>
          </a:p>
          <a:p>
            <a:pPr lvl="0" algn="just"/>
            <a:r>
              <a:rPr lang="el-GR" sz="2000" dirty="0" smtClean="0"/>
              <a:t>	</a:t>
            </a:r>
            <a:r>
              <a:rPr lang="el-GR" sz="2000" b="1" dirty="0" smtClean="0">
                <a:solidFill>
                  <a:srgbClr val="931B1B"/>
                </a:solidFill>
              </a:rPr>
              <a:t>5. </a:t>
            </a:r>
            <a:r>
              <a:rPr lang="el-GR" sz="2000" dirty="0" smtClean="0"/>
              <a:t>Αρχή της </a:t>
            </a:r>
            <a:r>
              <a:rPr lang="el-GR" sz="2000" b="1" dirty="0" smtClean="0">
                <a:solidFill>
                  <a:srgbClr val="931B1B"/>
                </a:solidFill>
              </a:rPr>
              <a:t>Προσωποποίησης</a:t>
            </a:r>
            <a:r>
              <a:rPr lang="el-GR" sz="2000" dirty="0" smtClean="0"/>
              <a:t> (Personalization Principle)</a:t>
            </a:r>
          </a:p>
          <a:p>
            <a:pPr lvl="0" algn="just"/>
            <a:r>
              <a:rPr lang="el-GR" sz="2000" dirty="0" smtClean="0"/>
              <a:t>	</a:t>
            </a:r>
            <a:r>
              <a:rPr lang="el-GR" sz="2000" b="1" dirty="0" smtClean="0">
                <a:solidFill>
                  <a:srgbClr val="931B1B"/>
                </a:solidFill>
              </a:rPr>
              <a:t>6. </a:t>
            </a:r>
            <a:r>
              <a:rPr lang="el-GR" sz="2000" dirty="0" smtClean="0"/>
              <a:t>Αρχή της </a:t>
            </a:r>
            <a:r>
              <a:rPr lang="el-GR" sz="2000" b="1" dirty="0" smtClean="0">
                <a:solidFill>
                  <a:srgbClr val="931B1B"/>
                </a:solidFill>
              </a:rPr>
              <a:t>Φωνής</a:t>
            </a:r>
            <a:r>
              <a:rPr lang="el-GR" sz="2000" b="1" dirty="0" smtClean="0"/>
              <a:t> </a:t>
            </a:r>
            <a:r>
              <a:rPr lang="el-GR" sz="2000" dirty="0" smtClean="0"/>
              <a:t>(Voice)</a:t>
            </a:r>
          </a:p>
          <a:p>
            <a:pPr lvl="0" algn="just"/>
            <a:r>
              <a:rPr lang="el-GR" sz="2000" dirty="0" smtClean="0"/>
              <a:t>	</a:t>
            </a:r>
            <a:r>
              <a:rPr lang="el-GR" sz="2000" b="1" dirty="0" smtClean="0">
                <a:solidFill>
                  <a:srgbClr val="931B1B"/>
                </a:solidFill>
              </a:rPr>
              <a:t>7. </a:t>
            </a:r>
            <a:r>
              <a:rPr lang="el-GR" sz="2000" dirty="0" smtClean="0"/>
              <a:t>Αρχή της </a:t>
            </a:r>
            <a:r>
              <a:rPr lang="el-GR" sz="2000" b="1" dirty="0" smtClean="0">
                <a:solidFill>
                  <a:srgbClr val="931B1B"/>
                </a:solidFill>
              </a:rPr>
              <a:t>Εικόνας</a:t>
            </a:r>
            <a:r>
              <a:rPr lang="el-GR" sz="2000" dirty="0" smtClean="0"/>
              <a:t> (Image) </a:t>
            </a:r>
          </a:p>
          <a:p>
            <a:pPr lvl="0" algn="just"/>
            <a:r>
              <a:rPr lang="el-GR" sz="2000" dirty="0" smtClean="0"/>
              <a:t>	</a:t>
            </a:r>
            <a:r>
              <a:rPr lang="el-GR" sz="2000" b="1" dirty="0" smtClean="0">
                <a:solidFill>
                  <a:srgbClr val="931B1B"/>
                </a:solidFill>
              </a:rPr>
              <a:t>8.</a:t>
            </a:r>
            <a:r>
              <a:rPr lang="el-GR" sz="2000" dirty="0" smtClean="0">
                <a:solidFill>
                  <a:srgbClr val="931B1B"/>
                </a:solidFill>
              </a:rPr>
              <a:t> </a:t>
            </a:r>
            <a:r>
              <a:rPr lang="el-GR" sz="2000" dirty="0" smtClean="0"/>
              <a:t>Αρχή της </a:t>
            </a:r>
            <a:r>
              <a:rPr lang="el-GR" sz="2000" b="1" dirty="0" smtClean="0">
                <a:solidFill>
                  <a:srgbClr val="931B1B"/>
                </a:solidFill>
              </a:rPr>
              <a:t>Κατάτμησης</a:t>
            </a:r>
            <a:r>
              <a:rPr lang="el-GR" sz="2000" dirty="0" smtClean="0"/>
              <a:t> (Segmenting Principle)</a:t>
            </a:r>
          </a:p>
          <a:p>
            <a:pPr lvl="0" algn="just"/>
            <a:r>
              <a:rPr lang="el-GR" sz="2000" dirty="0" smtClean="0"/>
              <a:t>	</a:t>
            </a:r>
            <a:r>
              <a:rPr lang="el-GR" sz="2000" b="1" dirty="0" smtClean="0">
                <a:solidFill>
                  <a:srgbClr val="931B1B"/>
                </a:solidFill>
              </a:rPr>
              <a:t>9. </a:t>
            </a:r>
            <a:r>
              <a:rPr lang="el-GR" sz="2000" dirty="0" smtClean="0"/>
              <a:t>Αρχή της </a:t>
            </a:r>
            <a:r>
              <a:rPr lang="el-GR" sz="2000" b="1" dirty="0" smtClean="0">
                <a:solidFill>
                  <a:srgbClr val="931B1B"/>
                </a:solidFill>
              </a:rPr>
              <a:t>Σηματοδότησης</a:t>
            </a:r>
            <a:r>
              <a:rPr lang="el-GR" sz="2000" dirty="0" smtClean="0"/>
              <a:t> (Signaling)</a:t>
            </a:r>
          </a:p>
          <a:p>
            <a:pPr lvl="0" algn="just"/>
            <a:r>
              <a:rPr lang="el-GR" sz="2000" dirty="0" smtClean="0"/>
              <a:t>	</a:t>
            </a:r>
            <a:r>
              <a:rPr lang="el-GR" sz="2000" b="1" dirty="0" smtClean="0">
                <a:solidFill>
                  <a:srgbClr val="931B1B"/>
                </a:solidFill>
              </a:rPr>
              <a:t>10. </a:t>
            </a:r>
            <a:r>
              <a:rPr lang="el-GR" sz="2000" dirty="0" smtClean="0"/>
              <a:t>Αρχή της </a:t>
            </a:r>
            <a:r>
              <a:rPr lang="el-GR" sz="2000" b="1" dirty="0" smtClean="0">
                <a:solidFill>
                  <a:srgbClr val="931B1B"/>
                </a:solidFill>
              </a:rPr>
              <a:t>Προπαίδευσης</a:t>
            </a:r>
            <a:r>
              <a:rPr lang="en-US" sz="2000" dirty="0" smtClean="0"/>
              <a:t> (Pretraining Principle) </a:t>
            </a:r>
            <a:endParaRPr lang="el-GR" sz="2000" dirty="0" smtClean="0"/>
          </a:p>
        </p:txBody>
      </p:sp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Διαστημικό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3022</TotalTime>
  <Words>922</Words>
  <Application>Microsoft Office PowerPoint</Application>
  <PresentationFormat>Προβολή στην οθόνη (4:3)</PresentationFormat>
  <Paragraphs>243</Paragraphs>
  <Slides>19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Θέμα του Office</vt:lpstr>
      <vt:lpstr>Σχεδιασμός, υλοποίηση και αποτίμηση συμπληρωματικού εκπαιδευτικού υλικού με τη μεθοδολογία της ΕξΑΕ για μαθητές με αυτισμό στο πλαίσιο του μαθήματος της Γλώσσας Δ΄ Δημοτικού στην 5η θεματική ενότητα: Ασφαλώς… κυκλοφορώ</vt:lpstr>
      <vt:lpstr>1. Σκοπός εργασίας</vt:lpstr>
      <vt:lpstr>2. Συνεισφορά εργασίας</vt:lpstr>
      <vt:lpstr>3. Ερευνητικά ερωτήματα</vt:lpstr>
      <vt:lpstr>4. Δομή εργασίας</vt:lpstr>
      <vt:lpstr>5α. Θεωρητικό πλαίσιο  ΕξΑΕ και ΤΠΕ</vt:lpstr>
      <vt:lpstr>5β. Θεωρητικό πλαίσιο ΔΑΦ &amp; Κυκλοφοριακή Αγωγή</vt:lpstr>
      <vt:lpstr>6α. Σκοπός Ε.Υ.</vt:lpstr>
      <vt:lpstr>6β. Αρχές ανάπτυξης Ε.Υ.</vt:lpstr>
      <vt:lpstr>6γ. Περιεχόμενο Ε.Υ.</vt:lpstr>
      <vt:lpstr>7α. Μεθοδολογία έρευνας</vt:lpstr>
      <vt:lpstr>7β. Μεθοδολογία έρευνας</vt:lpstr>
      <vt:lpstr>8α. Αποτελέσματα ειδικών ΕξΑΕ (1η φάση)</vt:lpstr>
      <vt:lpstr>8α. Αποτελέσματα ειδικών ΕξΑΕ (1η φάση)</vt:lpstr>
      <vt:lpstr>8β. Αποτελέσματα εκπαιδευτικών ειδικής αγωγής (2η φάση)</vt:lpstr>
      <vt:lpstr>9α. Συμπεράσματα έρευνας </vt:lpstr>
      <vt:lpstr>9β. Περιορισμοί έρευνας </vt:lpstr>
      <vt:lpstr>9γ. Προτάσεις για περαιτέρω έρευνα </vt:lpstr>
      <vt:lpstr>Διαφάνεια 19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fragiskos lougiakis</cp:lastModifiedBy>
  <cp:revision>1778</cp:revision>
  <dcterms:created xsi:type="dcterms:W3CDTF">2003-10-16T17:37:47Z</dcterms:created>
  <dcterms:modified xsi:type="dcterms:W3CDTF">2023-03-03T19:17:41Z</dcterms:modified>
</cp:coreProperties>
</file>