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312" r:id="rId3"/>
    <p:sldId id="268" r:id="rId4"/>
    <p:sldId id="291" r:id="rId5"/>
    <p:sldId id="300" r:id="rId6"/>
    <p:sldId id="292" r:id="rId7"/>
    <p:sldId id="293" r:id="rId8"/>
    <p:sldId id="264" r:id="rId9"/>
    <p:sldId id="299" r:id="rId10"/>
    <p:sldId id="305" r:id="rId11"/>
    <p:sldId id="304" r:id="rId12"/>
    <p:sldId id="302" r:id="rId13"/>
    <p:sldId id="303" r:id="rId14"/>
    <p:sldId id="301" r:id="rId15"/>
    <p:sldId id="306" r:id="rId16"/>
    <p:sldId id="297" r:id="rId17"/>
    <p:sldId id="307" r:id="rId18"/>
    <p:sldId id="308" r:id="rId19"/>
    <p:sldId id="284" r:id="rId20"/>
    <p:sldId id="309" r:id="rId21"/>
    <p:sldId id="310" r:id="rId22"/>
    <p:sldId id="313" r:id="rId23"/>
    <p:sldId id="311" r:id="rId24"/>
    <p:sldId id="314" r:id="rId25"/>
    <p:sldId id="315" r:id="rId26"/>
    <p:sldId id="316" r:id="rId27"/>
    <p:sldId id="289" r:id="rId28"/>
    <p:sldId id="266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780B"/>
    <a:srgbClr val="70CF0A"/>
    <a:srgbClr val="1AA358"/>
    <a:srgbClr val="751F7D"/>
    <a:srgbClr val="BFBFBF"/>
    <a:srgbClr val="9B0CA8"/>
    <a:srgbClr val="3E7090"/>
    <a:srgbClr val="627272"/>
    <a:srgbClr val="522099"/>
    <a:srgbClr val="521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381A68-1219-4487-AB58-AFF100FB0E15}" v="709" dt="2023-09-08T11:34:56.656"/>
    <p1510:client id="{230E3AE6-20A8-48AA-AD16-225FE7F0FDD7}" v="569" dt="2023-10-09T10:49:12.373"/>
    <p1510:client id="{30F2605C-072A-4443-BDED-8844828F81E2}" v="38" dt="2023-08-28T10:15:20.898"/>
    <p1510:client id="{599A5624-B6EB-4FEA-8DF1-95E407E08C5E}" v="7" dt="2023-11-01T14:14:11.835"/>
    <p1510:client id="{62B86E7F-6E21-40B0-A136-A6E831A5F677}" v="2586" dt="2023-10-30T21:46:00.663"/>
    <p1510:client id="{960CA874-FA4B-4AEC-AC5F-1E8F64DDB445}" v="941" dt="2023-10-28T09:27:04.301"/>
    <p1510:client id="{A420422C-3755-447A-BDD8-1D37D07858C1}" v="641" dt="2023-10-31T21:41:12.963"/>
    <p1510:client id="{B93019B1-7B88-41EE-84D4-5A4162137902}" v="984" dt="2023-10-21T09:40:01.266"/>
    <p1510:client id="{C8BEC416-A8F5-4145-9C80-3C8B85B90D4C}" v="643" dt="2023-09-13T20:12:34.405"/>
    <p1510:client id="{D24520AE-AA3C-4469-AF12-DAC43AE9EC9D}" v="601" dt="2023-09-08T09:07:45.859"/>
    <p1510:client id="{D3208D4C-F10C-49BB-84D6-C6EF413AF7C2}" v="1337" dt="2023-10-25T21:06:53.147"/>
    <p1510:client id="{DDC2DA31-2FBE-4CB2-98C5-066B0EE0B325}" v="553" dt="2023-10-27T20:04:31.058"/>
    <p1510:client id="{E4DC7658-9BD8-4F5F-978D-79A1F583CC9A}" v="125" dt="2023-10-07T07:39:15.677"/>
    <p1510:client id="{EA08ACC1-AF93-4D35-9281-830744EF0BE5}" v="972" dt="2023-10-27T21:21:10.283"/>
  </p1510:revLst>
</p1510:revInfo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2AF390-91E6-4FE6-9C44-EDB641190517}" type="doc">
      <dgm:prSet loTypeId="urn:microsoft.com/office/officeart/2005/8/layout/orgChart1" loCatId="hierarchy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7BAF9E0C-EEAA-4669-8DA4-3856800178DD}">
      <dgm:prSet phldr="0"/>
      <dgm:spPr/>
      <dgm:t>
        <a:bodyPr/>
        <a:lstStyle/>
        <a:p>
          <a:pPr rtl="0"/>
          <a:r>
            <a:rPr lang="en-US">
              <a:latin typeface="Segoe UI Light"/>
            </a:rPr>
            <a:t>Διαθεματικότητα</a:t>
          </a:r>
          <a:endParaRPr lang="en-US"/>
        </a:p>
      </dgm:t>
    </dgm:pt>
    <dgm:pt modelId="{B971190C-92E4-4FAE-808A-F9503AE4FD69}" type="parTrans" cxnId="{7A2FE57E-CB42-492B-B679-538D1C9BD6C8}">
      <dgm:prSet/>
      <dgm:spPr/>
      <dgm:t>
        <a:bodyPr/>
        <a:lstStyle/>
        <a:p>
          <a:endParaRPr lang="en-US"/>
        </a:p>
      </dgm:t>
    </dgm:pt>
    <dgm:pt modelId="{C12DEFB6-59FF-4769-A1F2-A038FEAF8A25}" type="sibTrans" cxnId="{7A2FE57E-CB42-492B-B679-538D1C9BD6C8}">
      <dgm:prSet/>
      <dgm:spPr/>
      <dgm:t>
        <a:bodyPr/>
        <a:lstStyle/>
        <a:p>
          <a:endParaRPr lang="en-US"/>
        </a:p>
      </dgm:t>
    </dgm:pt>
    <dgm:pt modelId="{0696A4E8-1E4B-42BB-88C4-3EB40BB3AD38}">
      <dgm:prSet phldr="0"/>
      <dgm:spPr/>
      <dgm:t>
        <a:bodyPr/>
        <a:lstStyle/>
        <a:p>
          <a:pPr rtl="0"/>
          <a:r>
            <a:rPr lang="en-US">
              <a:latin typeface="Segoe UI Light"/>
            </a:rPr>
            <a:t>Τέχνη</a:t>
          </a:r>
          <a:endParaRPr lang="en-US"/>
        </a:p>
      </dgm:t>
    </dgm:pt>
    <dgm:pt modelId="{193631D8-7B17-4232-8869-86AEF14A58AD}" type="parTrans" cxnId="{93E41D04-BFBF-4880-BD82-FFF068B0FAAB}">
      <dgm:prSet/>
      <dgm:spPr/>
      <dgm:t>
        <a:bodyPr/>
        <a:lstStyle/>
        <a:p>
          <a:endParaRPr lang="en-US"/>
        </a:p>
      </dgm:t>
    </dgm:pt>
    <dgm:pt modelId="{106B56D2-47F2-40E6-B66C-2250B117B4BD}" type="sibTrans" cxnId="{93E41D04-BFBF-4880-BD82-FFF068B0FAAB}">
      <dgm:prSet/>
      <dgm:spPr/>
      <dgm:t>
        <a:bodyPr/>
        <a:lstStyle/>
        <a:p>
          <a:endParaRPr lang="en-US"/>
        </a:p>
      </dgm:t>
    </dgm:pt>
    <dgm:pt modelId="{B23876EE-FC34-4AA4-853D-ED4A3856C8AB}">
      <dgm:prSet phldr="0"/>
      <dgm:spPr/>
      <dgm:t>
        <a:bodyPr/>
        <a:lstStyle/>
        <a:p>
          <a:pPr rtl="0"/>
          <a:r>
            <a:rPr lang="en-US" err="1">
              <a:latin typeface="Segoe UI Light"/>
            </a:rPr>
            <a:t>Εξ</a:t>
          </a:r>
          <a:r>
            <a:rPr lang="en-US">
              <a:latin typeface="Segoe UI Light"/>
            </a:rPr>
            <a:t> Απ</a:t>
          </a:r>
          <a:r>
            <a:rPr lang="en-US" err="1">
              <a:latin typeface="Segoe UI Light"/>
            </a:rPr>
            <a:t>οστάσεως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Εκ</a:t>
          </a:r>
          <a:r>
            <a:rPr lang="en-US">
              <a:latin typeface="Segoe UI Light"/>
            </a:rPr>
            <a:t>πα</a:t>
          </a:r>
          <a:r>
            <a:rPr lang="en-US" err="1">
              <a:latin typeface="Segoe UI Light"/>
            </a:rPr>
            <a:t>ίδευση</a:t>
          </a:r>
          <a:endParaRPr lang="en-US" err="1"/>
        </a:p>
      </dgm:t>
    </dgm:pt>
    <dgm:pt modelId="{FE41EE38-8C1D-442C-AC8B-3B4FD405B791}" type="parTrans" cxnId="{370E26A6-E0C1-4727-A9EF-281FA5F6E724}">
      <dgm:prSet/>
      <dgm:spPr/>
      <dgm:t>
        <a:bodyPr/>
        <a:lstStyle/>
        <a:p>
          <a:endParaRPr lang="en-US"/>
        </a:p>
      </dgm:t>
    </dgm:pt>
    <dgm:pt modelId="{27530A51-929D-4758-9A2F-36F90BD9E7AA}" type="sibTrans" cxnId="{370E26A6-E0C1-4727-A9EF-281FA5F6E724}">
      <dgm:prSet/>
      <dgm:spPr/>
      <dgm:t>
        <a:bodyPr/>
        <a:lstStyle/>
        <a:p>
          <a:endParaRPr lang="en-US"/>
        </a:p>
      </dgm:t>
    </dgm:pt>
    <dgm:pt modelId="{9B7BB63C-418F-44E7-87C5-90EFF0B8FF06}">
      <dgm:prSet phldr="0"/>
      <dgm:spPr/>
      <dgm:t>
        <a:bodyPr/>
        <a:lstStyle/>
        <a:p>
          <a:pPr rtl="0"/>
          <a:r>
            <a:rPr lang="en-US" err="1">
              <a:latin typeface="Segoe UI Light"/>
            </a:rPr>
            <a:t>Προσέγγιση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θέμ</a:t>
          </a:r>
          <a:r>
            <a:rPr lang="en-US">
              <a:latin typeface="Segoe UI Light"/>
            </a:rPr>
            <a:t>α</a:t>
          </a:r>
          <a:r>
            <a:rPr lang="en-US" err="1">
              <a:latin typeface="Segoe UI Light"/>
            </a:rPr>
            <a:t>τος</a:t>
          </a:r>
          <a:r>
            <a:rPr lang="en-US">
              <a:latin typeface="Segoe UI Light"/>
            </a:rPr>
            <a:t> </a:t>
          </a:r>
          <a:r>
            <a:rPr lang="en-US" err="1">
              <a:latin typeface="Segoe UI Light"/>
            </a:rPr>
            <a:t>ολιστικά</a:t>
          </a:r>
          <a:r>
            <a:rPr lang="en-US">
              <a:latin typeface="Segoe UI Light"/>
            </a:rPr>
            <a:t>, υπό </a:t>
          </a:r>
          <a:r>
            <a:rPr lang="en-US" err="1">
              <a:latin typeface="Segoe UI Light"/>
            </a:rPr>
            <a:t>τη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σκο</a:t>
          </a:r>
          <a:r>
            <a:rPr lang="en-US">
              <a:latin typeface="Segoe UI Light"/>
            </a:rPr>
            <a:t>π</a:t>
          </a:r>
          <a:r>
            <a:rPr lang="en-US" err="1">
              <a:latin typeface="Segoe UI Light"/>
            </a:rPr>
            <a:t>ιά</a:t>
          </a:r>
          <a:r>
            <a:rPr lang="en-US">
              <a:latin typeface="Segoe UI Light"/>
            </a:rPr>
            <a:t> π</a:t>
          </a:r>
          <a:r>
            <a:rPr lang="en-US" err="1">
              <a:latin typeface="Segoe UI Light"/>
            </a:rPr>
            <a:t>οικίλων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γνωστικών</a:t>
          </a:r>
          <a:r>
            <a:rPr lang="en-US">
              <a:latin typeface="Segoe UI Light"/>
            </a:rPr>
            <a:t> α</a:t>
          </a:r>
          <a:r>
            <a:rPr lang="en-US" err="1">
              <a:latin typeface="Segoe UI Light"/>
            </a:rPr>
            <a:t>ντικειμένων</a:t>
          </a:r>
          <a:r>
            <a:rPr lang="en-US">
              <a:latin typeface="Segoe UI Light"/>
            </a:rPr>
            <a:t> (Greer, 2019)</a:t>
          </a:r>
        </a:p>
      </dgm:t>
    </dgm:pt>
    <dgm:pt modelId="{BEDBC6DD-1B14-4C90-82DC-E7E13E272CB4}" type="parTrans" cxnId="{D70E84C4-8AD3-479B-8234-8E666DA781B6}">
      <dgm:prSet/>
      <dgm:spPr/>
    </dgm:pt>
    <dgm:pt modelId="{21FC5F42-658E-4A61-88AE-F30476F6879D}" type="sibTrans" cxnId="{D70E84C4-8AD3-479B-8234-8E666DA781B6}">
      <dgm:prSet/>
      <dgm:spPr/>
    </dgm:pt>
    <dgm:pt modelId="{5B6ACD0E-A5B9-46CB-B0AE-D58CBD4A76C0}">
      <dgm:prSet phldr="0"/>
      <dgm:spPr/>
      <dgm:t>
        <a:bodyPr/>
        <a:lstStyle/>
        <a:p>
          <a:pPr rtl="0"/>
          <a:r>
            <a:rPr lang="en-US" err="1">
              <a:latin typeface="Segoe UI Light"/>
            </a:rPr>
            <a:t>Συνδυ</a:t>
          </a:r>
          <a:r>
            <a:rPr lang="en-US">
              <a:latin typeface="Segoe UI Light"/>
            </a:rPr>
            <a:t>α</a:t>
          </a:r>
          <a:r>
            <a:rPr lang="en-US" err="1">
              <a:latin typeface="Segoe UI Light"/>
            </a:rPr>
            <a:t>σμός</a:t>
          </a:r>
          <a:r>
            <a:rPr lang="en-US">
              <a:latin typeface="Segoe UI Light"/>
            </a:rPr>
            <a:t> π</a:t>
          </a:r>
          <a:r>
            <a:rPr lang="en-US" err="1">
              <a:latin typeface="Segoe UI Light"/>
            </a:rPr>
            <a:t>ολλ</a:t>
          </a:r>
          <a:r>
            <a:rPr lang="en-US">
              <a:latin typeface="Segoe UI Light"/>
            </a:rPr>
            <a:t>απ</a:t>
          </a:r>
          <a:r>
            <a:rPr lang="en-US" err="1">
              <a:latin typeface="Segoe UI Light"/>
            </a:rPr>
            <a:t>λών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ειδών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νοημοσύνης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γι</a:t>
          </a:r>
          <a:r>
            <a:rPr lang="en-US">
              <a:latin typeface="Segoe UI Light"/>
            </a:rPr>
            <a:t>α </a:t>
          </a:r>
          <a:r>
            <a:rPr lang="en-US" err="1">
              <a:latin typeface="Segoe UI Light"/>
            </a:rPr>
            <a:t>ερμηνεί</a:t>
          </a:r>
          <a:r>
            <a:rPr lang="en-US">
              <a:latin typeface="Segoe UI Light"/>
            </a:rPr>
            <a:t>α-</a:t>
          </a:r>
          <a:r>
            <a:rPr lang="en-US" err="1">
              <a:latin typeface="Segoe UI Light"/>
            </a:rPr>
            <a:t>δημιουργί</a:t>
          </a:r>
          <a:r>
            <a:rPr lang="en-US">
              <a:latin typeface="Segoe UI Light"/>
            </a:rPr>
            <a:t>α (</a:t>
          </a:r>
          <a:r>
            <a:rPr lang="en-US" err="1">
              <a:latin typeface="Segoe UI Light"/>
            </a:rPr>
            <a:t>Μέγ</a:t>
          </a:r>
          <a:r>
            <a:rPr lang="en-US">
              <a:latin typeface="Segoe UI Light"/>
            </a:rPr>
            <a:t>α, 2011)</a:t>
          </a:r>
        </a:p>
      </dgm:t>
    </dgm:pt>
    <dgm:pt modelId="{46FD24FB-B8B2-410A-875B-E069ADD12450}" type="parTrans" cxnId="{48750174-3234-44D0-8632-6DB5CF5A5D31}">
      <dgm:prSet/>
      <dgm:spPr/>
    </dgm:pt>
    <dgm:pt modelId="{CAB84FB4-ED92-4D7F-8A63-94606E8847D2}" type="sibTrans" cxnId="{48750174-3234-44D0-8632-6DB5CF5A5D31}">
      <dgm:prSet/>
      <dgm:spPr/>
    </dgm:pt>
    <dgm:pt modelId="{AD3F73C8-7B56-41B4-9159-931743A1A745}">
      <dgm:prSet phldr="0"/>
      <dgm:spPr/>
      <dgm:t>
        <a:bodyPr/>
        <a:lstStyle/>
        <a:p>
          <a:pPr rtl="0"/>
          <a:r>
            <a:rPr lang="en-US" err="1">
              <a:latin typeface="Segoe UI Light"/>
            </a:rPr>
            <a:t>Όλοι</a:t>
          </a:r>
          <a:r>
            <a:rPr lang="en-US">
              <a:latin typeface="Segoe UI Light"/>
            </a:rPr>
            <a:t> α</a:t>
          </a:r>
          <a:r>
            <a:rPr lang="en-US" err="1">
              <a:latin typeface="Segoe UI Light"/>
            </a:rPr>
            <a:t>νεξ</a:t>
          </a:r>
          <a:r>
            <a:rPr lang="en-US">
              <a:latin typeface="Segoe UI Light"/>
            </a:rPr>
            <a:t>α</a:t>
          </a:r>
          <a:r>
            <a:rPr lang="en-US" err="1">
              <a:latin typeface="Segoe UI Light"/>
            </a:rPr>
            <a:t>ιρέτως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έχουν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δικ</a:t>
          </a:r>
          <a:r>
            <a:rPr lang="en-US">
              <a:latin typeface="Segoe UI Light"/>
            </a:rPr>
            <a:t>α</a:t>
          </a:r>
          <a:r>
            <a:rPr lang="en-US" err="1">
              <a:latin typeface="Segoe UI Light"/>
            </a:rPr>
            <a:t>ίωμ</a:t>
          </a:r>
          <a:r>
            <a:rPr lang="en-US">
              <a:latin typeface="Segoe UI Light"/>
            </a:rPr>
            <a:t>α </a:t>
          </a:r>
          <a:r>
            <a:rPr lang="en-US" err="1">
              <a:latin typeface="Segoe UI Light"/>
            </a:rPr>
            <a:t>στη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μάθηση</a:t>
          </a:r>
          <a:r>
            <a:rPr lang="en-US">
              <a:latin typeface="Segoe UI Light"/>
            </a:rPr>
            <a:t> (</a:t>
          </a:r>
          <a:r>
            <a:rPr lang="en-US" err="1">
              <a:latin typeface="Segoe UI Light"/>
            </a:rPr>
            <a:t>Λιον</a:t>
          </a:r>
          <a:r>
            <a:rPr lang="en-US">
              <a:latin typeface="Segoe UI Light"/>
            </a:rPr>
            <a:t>α</a:t>
          </a:r>
          <a:r>
            <a:rPr lang="en-US" err="1">
              <a:latin typeface="Segoe UI Light"/>
            </a:rPr>
            <a:t>ράκης</a:t>
          </a:r>
          <a:r>
            <a:rPr lang="en-US">
              <a:latin typeface="Segoe UI Light"/>
            </a:rPr>
            <a:t> και </a:t>
          </a:r>
          <a:r>
            <a:rPr lang="en-US" err="1">
              <a:latin typeface="Segoe UI Light"/>
            </a:rPr>
            <a:t>συν</a:t>
          </a:r>
          <a:r>
            <a:rPr lang="en-US">
              <a:latin typeface="Segoe UI Light"/>
            </a:rPr>
            <a:t>., 2020)</a:t>
          </a:r>
        </a:p>
      </dgm:t>
    </dgm:pt>
    <dgm:pt modelId="{EF3B3BE5-CC69-4C37-ADFF-AAC2AD783DA4}" type="parTrans" cxnId="{6EDE8B5E-D831-4B49-B16F-AFF4CBABC207}">
      <dgm:prSet/>
      <dgm:spPr/>
    </dgm:pt>
    <dgm:pt modelId="{49A7F0F3-CED3-41E3-92D8-FB64EB53D154}" type="sibTrans" cxnId="{6EDE8B5E-D831-4B49-B16F-AFF4CBABC207}">
      <dgm:prSet/>
      <dgm:spPr/>
    </dgm:pt>
    <dgm:pt modelId="{0E179FD4-117D-4EFB-8380-1D4B3AB599B5}" type="pres">
      <dgm:prSet presAssocID="{782AF390-91E6-4FE6-9C44-EDB64119051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E15B510-DDD6-433E-A8C1-83F60B2144C7}" type="pres">
      <dgm:prSet presAssocID="{7BAF9E0C-EEAA-4669-8DA4-3856800178DD}" presName="hierRoot1" presStyleCnt="0">
        <dgm:presLayoutVars>
          <dgm:hierBranch val="init"/>
        </dgm:presLayoutVars>
      </dgm:prSet>
      <dgm:spPr/>
    </dgm:pt>
    <dgm:pt modelId="{591FB20C-4796-4E18-A7B9-11790D2A832E}" type="pres">
      <dgm:prSet presAssocID="{7BAF9E0C-EEAA-4669-8DA4-3856800178DD}" presName="rootComposite1" presStyleCnt="0"/>
      <dgm:spPr/>
    </dgm:pt>
    <dgm:pt modelId="{3014CD89-D0EC-4BF0-B9F9-49C90F99625F}" type="pres">
      <dgm:prSet presAssocID="{7BAF9E0C-EEAA-4669-8DA4-3856800178DD}" presName="rootText1" presStyleLbl="node0" presStyleIdx="0" presStyleCnt="3">
        <dgm:presLayoutVars>
          <dgm:chPref val="3"/>
        </dgm:presLayoutVars>
      </dgm:prSet>
      <dgm:spPr/>
    </dgm:pt>
    <dgm:pt modelId="{D2D62EEF-A916-4B29-960A-CBE95E32789E}" type="pres">
      <dgm:prSet presAssocID="{7BAF9E0C-EEAA-4669-8DA4-3856800178DD}" presName="rootConnector1" presStyleLbl="node1" presStyleIdx="0" presStyleCnt="0"/>
      <dgm:spPr/>
    </dgm:pt>
    <dgm:pt modelId="{82427656-F7E9-40AF-B96A-DFCE2049CC6B}" type="pres">
      <dgm:prSet presAssocID="{7BAF9E0C-EEAA-4669-8DA4-3856800178DD}" presName="hierChild2" presStyleCnt="0"/>
      <dgm:spPr/>
    </dgm:pt>
    <dgm:pt modelId="{8E2CC0EB-1A82-4459-80D5-163DC37451A0}" type="pres">
      <dgm:prSet presAssocID="{BEDBC6DD-1B14-4C90-82DC-E7E13E272CB4}" presName="Name37" presStyleLbl="parChTrans1D2" presStyleIdx="0" presStyleCnt="3"/>
      <dgm:spPr/>
    </dgm:pt>
    <dgm:pt modelId="{C58E1133-B63F-4FFF-AAC1-1FB0BBD50071}" type="pres">
      <dgm:prSet presAssocID="{9B7BB63C-418F-44E7-87C5-90EFF0B8FF06}" presName="hierRoot2" presStyleCnt="0">
        <dgm:presLayoutVars>
          <dgm:hierBranch val="init"/>
        </dgm:presLayoutVars>
      </dgm:prSet>
      <dgm:spPr/>
    </dgm:pt>
    <dgm:pt modelId="{E6BA1656-244D-4DDC-9730-8E244E768E3C}" type="pres">
      <dgm:prSet presAssocID="{9B7BB63C-418F-44E7-87C5-90EFF0B8FF06}" presName="rootComposite" presStyleCnt="0"/>
      <dgm:spPr/>
    </dgm:pt>
    <dgm:pt modelId="{5E66DB40-E901-4FC6-9148-EF4C81D72C78}" type="pres">
      <dgm:prSet presAssocID="{9B7BB63C-418F-44E7-87C5-90EFF0B8FF06}" presName="rootText" presStyleLbl="node2" presStyleIdx="0" presStyleCnt="3">
        <dgm:presLayoutVars>
          <dgm:chPref val="3"/>
        </dgm:presLayoutVars>
      </dgm:prSet>
      <dgm:spPr/>
    </dgm:pt>
    <dgm:pt modelId="{224D8E52-70B8-48CD-B4AA-8FE17B262E66}" type="pres">
      <dgm:prSet presAssocID="{9B7BB63C-418F-44E7-87C5-90EFF0B8FF06}" presName="rootConnector" presStyleLbl="node2" presStyleIdx="0" presStyleCnt="3"/>
      <dgm:spPr/>
    </dgm:pt>
    <dgm:pt modelId="{E483682D-2368-458B-8654-613DA6B3DFC6}" type="pres">
      <dgm:prSet presAssocID="{9B7BB63C-418F-44E7-87C5-90EFF0B8FF06}" presName="hierChild4" presStyleCnt="0"/>
      <dgm:spPr/>
    </dgm:pt>
    <dgm:pt modelId="{B8D0C0BD-BF24-497D-9BA8-E5592BFB7F78}" type="pres">
      <dgm:prSet presAssocID="{9B7BB63C-418F-44E7-87C5-90EFF0B8FF06}" presName="hierChild5" presStyleCnt="0"/>
      <dgm:spPr/>
    </dgm:pt>
    <dgm:pt modelId="{3071BD67-167E-4298-8E4B-D741513192B3}" type="pres">
      <dgm:prSet presAssocID="{7BAF9E0C-EEAA-4669-8DA4-3856800178DD}" presName="hierChild3" presStyleCnt="0"/>
      <dgm:spPr/>
    </dgm:pt>
    <dgm:pt modelId="{4E913E5F-BA8D-4493-B81E-CE683ACBF069}" type="pres">
      <dgm:prSet presAssocID="{0696A4E8-1E4B-42BB-88C4-3EB40BB3AD38}" presName="hierRoot1" presStyleCnt="0">
        <dgm:presLayoutVars>
          <dgm:hierBranch val="init"/>
        </dgm:presLayoutVars>
      </dgm:prSet>
      <dgm:spPr/>
    </dgm:pt>
    <dgm:pt modelId="{1E39410C-1ADA-4C36-9ADE-CB3BBC2F9B61}" type="pres">
      <dgm:prSet presAssocID="{0696A4E8-1E4B-42BB-88C4-3EB40BB3AD38}" presName="rootComposite1" presStyleCnt="0"/>
      <dgm:spPr/>
    </dgm:pt>
    <dgm:pt modelId="{B7685044-348C-4B4B-A79F-0BE22F8687AD}" type="pres">
      <dgm:prSet presAssocID="{0696A4E8-1E4B-42BB-88C4-3EB40BB3AD38}" presName="rootText1" presStyleLbl="node0" presStyleIdx="1" presStyleCnt="3">
        <dgm:presLayoutVars>
          <dgm:chPref val="3"/>
        </dgm:presLayoutVars>
      </dgm:prSet>
      <dgm:spPr/>
    </dgm:pt>
    <dgm:pt modelId="{E86B5438-4145-40E0-9EB3-8EBBE754F1DD}" type="pres">
      <dgm:prSet presAssocID="{0696A4E8-1E4B-42BB-88C4-3EB40BB3AD38}" presName="rootConnector1" presStyleLbl="node1" presStyleIdx="0" presStyleCnt="0"/>
      <dgm:spPr/>
    </dgm:pt>
    <dgm:pt modelId="{0313FAF3-82FE-4633-B251-B095EE3FCA4A}" type="pres">
      <dgm:prSet presAssocID="{0696A4E8-1E4B-42BB-88C4-3EB40BB3AD38}" presName="hierChild2" presStyleCnt="0"/>
      <dgm:spPr/>
    </dgm:pt>
    <dgm:pt modelId="{BDBE816E-0709-4B4E-918B-A85EBAA282F1}" type="pres">
      <dgm:prSet presAssocID="{46FD24FB-B8B2-410A-875B-E069ADD12450}" presName="Name37" presStyleLbl="parChTrans1D2" presStyleIdx="1" presStyleCnt="3"/>
      <dgm:spPr/>
    </dgm:pt>
    <dgm:pt modelId="{74D0C107-65FB-4FDA-8367-DFFF212DB46A}" type="pres">
      <dgm:prSet presAssocID="{5B6ACD0E-A5B9-46CB-B0AE-D58CBD4A76C0}" presName="hierRoot2" presStyleCnt="0">
        <dgm:presLayoutVars>
          <dgm:hierBranch val="init"/>
        </dgm:presLayoutVars>
      </dgm:prSet>
      <dgm:spPr/>
    </dgm:pt>
    <dgm:pt modelId="{C2E0AE7B-705A-4479-A288-34D12EBBB473}" type="pres">
      <dgm:prSet presAssocID="{5B6ACD0E-A5B9-46CB-B0AE-D58CBD4A76C0}" presName="rootComposite" presStyleCnt="0"/>
      <dgm:spPr/>
    </dgm:pt>
    <dgm:pt modelId="{D6CDDE25-54BB-4BA5-B169-047313732288}" type="pres">
      <dgm:prSet presAssocID="{5B6ACD0E-A5B9-46CB-B0AE-D58CBD4A76C0}" presName="rootText" presStyleLbl="node2" presStyleIdx="1" presStyleCnt="3">
        <dgm:presLayoutVars>
          <dgm:chPref val="3"/>
        </dgm:presLayoutVars>
      </dgm:prSet>
      <dgm:spPr/>
    </dgm:pt>
    <dgm:pt modelId="{297D6F73-45EE-4B64-A8AF-74C91CC6C48C}" type="pres">
      <dgm:prSet presAssocID="{5B6ACD0E-A5B9-46CB-B0AE-D58CBD4A76C0}" presName="rootConnector" presStyleLbl="node2" presStyleIdx="1" presStyleCnt="3"/>
      <dgm:spPr/>
    </dgm:pt>
    <dgm:pt modelId="{A189F936-CEAD-4C8F-AB63-4E6EEC43D2EE}" type="pres">
      <dgm:prSet presAssocID="{5B6ACD0E-A5B9-46CB-B0AE-D58CBD4A76C0}" presName="hierChild4" presStyleCnt="0"/>
      <dgm:spPr/>
    </dgm:pt>
    <dgm:pt modelId="{FC398004-F8CD-4CB3-8DD4-192023DA5A09}" type="pres">
      <dgm:prSet presAssocID="{5B6ACD0E-A5B9-46CB-B0AE-D58CBD4A76C0}" presName="hierChild5" presStyleCnt="0"/>
      <dgm:spPr/>
    </dgm:pt>
    <dgm:pt modelId="{A7628C1F-6BBE-4ECB-B791-FF94FB679501}" type="pres">
      <dgm:prSet presAssocID="{0696A4E8-1E4B-42BB-88C4-3EB40BB3AD38}" presName="hierChild3" presStyleCnt="0"/>
      <dgm:spPr/>
    </dgm:pt>
    <dgm:pt modelId="{6B723E78-C2B6-4065-8D8E-4B22E836E439}" type="pres">
      <dgm:prSet presAssocID="{B23876EE-FC34-4AA4-853D-ED4A3856C8AB}" presName="hierRoot1" presStyleCnt="0">
        <dgm:presLayoutVars>
          <dgm:hierBranch val="init"/>
        </dgm:presLayoutVars>
      </dgm:prSet>
      <dgm:spPr/>
    </dgm:pt>
    <dgm:pt modelId="{8B82941F-64E6-43A9-811C-65089BC0E93F}" type="pres">
      <dgm:prSet presAssocID="{B23876EE-FC34-4AA4-853D-ED4A3856C8AB}" presName="rootComposite1" presStyleCnt="0"/>
      <dgm:spPr/>
    </dgm:pt>
    <dgm:pt modelId="{CDD578DA-3B05-498C-BCB3-AC55C9F59912}" type="pres">
      <dgm:prSet presAssocID="{B23876EE-FC34-4AA4-853D-ED4A3856C8AB}" presName="rootText1" presStyleLbl="node0" presStyleIdx="2" presStyleCnt="3">
        <dgm:presLayoutVars>
          <dgm:chPref val="3"/>
        </dgm:presLayoutVars>
      </dgm:prSet>
      <dgm:spPr/>
    </dgm:pt>
    <dgm:pt modelId="{1BC0DD2F-FC64-4FC8-966E-E7569D2FCEEA}" type="pres">
      <dgm:prSet presAssocID="{B23876EE-FC34-4AA4-853D-ED4A3856C8AB}" presName="rootConnector1" presStyleLbl="node1" presStyleIdx="0" presStyleCnt="0"/>
      <dgm:spPr/>
    </dgm:pt>
    <dgm:pt modelId="{60EAF8CB-2400-404A-B59C-544F20C2E7BD}" type="pres">
      <dgm:prSet presAssocID="{B23876EE-FC34-4AA4-853D-ED4A3856C8AB}" presName="hierChild2" presStyleCnt="0"/>
      <dgm:spPr/>
    </dgm:pt>
    <dgm:pt modelId="{CF4A1D2C-9E7E-4F05-B397-C0A5D0D6C3F4}" type="pres">
      <dgm:prSet presAssocID="{EF3B3BE5-CC69-4C37-ADFF-AAC2AD783DA4}" presName="Name37" presStyleLbl="parChTrans1D2" presStyleIdx="2" presStyleCnt="3"/>
      <dgm:spPr/>
    </dgm:pt>
    <dgm:pt modelId="{2A0FB535-056B-4BF9-B3E4-EE89A38D95C6}" type="pres">
      <dgm:prSet presAssocID="{AD3F73C8-7B56-41B4-9159-931743A1A745}" presName="hierRoot2" presStyleCnt="0">
        <dgm:presLayoutVars>
          <dgm:hierBranch val="init"/>
        </dgm:presLayoutVars>
      </dgm:prSet>
      <dgm:spPr/>
    </dgm:pt>
    <dgm:pt modelId="{18F503FE-E4D0-4403-AE60-38BD172D890A}" type="pres">
      <dgm:prSet presAssocID="{AD3F73C8-7B56-41B4-9159-931743A1A745}" presName="rootComposite" presStyleCnt="0"/>
      <dgm:spPr/>
    </dgm:pt>
    <dgm:pt modelId="{07E589DD-3DEE-4C53-879A-25256C465713}" type="pres">
      <dgm:prSet presAssocID="{AD3F73C8-7B56-41B4-9159-931743A1A745}" presName="rootText" presStyleLbl="node2" presStyleIdx="2" presStyleCnt="3">
        <dgm:presLayoutVars>
          <dgm:chPref val="3"/>
        </dgm:presLayoutVars>
      </dgm:prSet>
      <dgm:spPr/>
    </dgm:pt>
    <dgm:pt modelId="{E69E9584-E727-4CF3-A39E-F5EDF9B432E2}" type="pres">
      <dgm:prSet presAssocID="{AD3F73C8-7B56-41B4-9159-931743A1A745}" presName="rootConnector" presStyleLbl="node2" presStyleIdx="2" presStyleCnt="3"/>
      <dgm:spPr/>
    </dgm:pt>
    <dgm:pt modelId="{E8C42C87-B27F-47E3-A0B0-ACD4A83D61EB}" type="pres">
      <dgm:prSet presAssocID="{AD3F73C8-7B56-41B4-9159-931743A1A745}" presName="hierChild4" presStyleCnt="0"/>
      <dgm:spPr/>
    </dgm:pt>
    <dgm:pt modelId="{A785794E-9E28-4EC0-8C8B-8A9F38BDD37D}" type="pres">
      <dgm:prSet presAssocID="{AD3F73C8-7B56-41B4-9159-931743A1A745}" presName="hierChild5" presStyleCnt="0"/>
      <dgm:spPr/>
    </dgm:pt>
    <dgm:pt modelId="{28D9A2C7-6628-4A08-82DD-D9D827C0D64A}" type="pres">
      <dgm:prSet presAssocID="{B23876EE-FC34-4AA4-853D-ED4A3856C8AB}" presName="hierChild3" presStyleCnt="0"/>
      <dgm:spPr/>
    </dgm:pt>
  </dgm:ptLst>
  <dgm:cxnLst>
    <dgm:cxn modelId="{31DA8600-E8C2-458D-B2E1-5B54E9C6E623}" type="presOf" srcId="{0696A4E8-1E4B-42BB-88C4-3EB40BB3AD38}" destId="{B7685044-348C-4B4B-A79F-0BE22F8687AD}" srcOrd="0" destOrd="0" presId="urn:microsoft.com/office/officeart/2005/8/layout/orgChart1"/>
    <dgm:cxn modelId="{351BA100-C90C-4F31-91B7-1615EC44B46C}" type="presOf" srcId="{0696A4E8-1E4B-42BB-88C4-3EB40BB3AD38}" destId="{E86B5438-4145-40E0-9EB3-8EBBE754F1DD}" srcOrd="1" destOrd="0" presId="urn:microsoft.com/office/officeart/2005/8/layout/orgChart1"/>
    <dgm:cxn modelId="{93E41D04-BFBF-4880-BD82-FFF068B0FAAB}" srcId="{782AF390-91E6-4FE6-9C44-EDB641190517}" destId="{0696A4E8-1E4B-42BB-88C4-3EB40BB3AD38}" srcOrd="1" destOrd="0" parTransId="{193631D8-7B17-4232-8869-86AEF14A58AD}" sibTransId="{106B56D2-47F2-40E6-B66C-2250B117B4BD}"/>
    <dgm:cxn modelId="{61A5AE08-8168-4881-9DDB-AF2F7AD91515}" type="presOf" srcId="{B23876EE-FC34-4AA4-853D-ED4A3856C8AB}" destId="{1BC0DD2F-FC64-4FC8-966E-E7569D2FCEEA}" srcOrd="1" destOrd="0" presId="urn:microsoft.com/office/officeart/2005/8/layout/orgChart1"/>
    <dgm:cxn modelId="{163ACA13-3FFB-485E-8A9A-F879E425ADD3}" type="presOf" srcId="{5B6ACD0E-A5B9-46CB-B0AE-D58CBD4A76C0}" destId="{D6CDDE25-54BB-4BA5-B169-047313732288}" srcOrd="0" destOrd="0" presId="urn:microsoft.com/office/officeart/2005/8/layout/orgChart1"/>
    <dgm:cxn modelId="{6FF86E20-F8A6-4683-AA1A-27F44A09FD7A}" type="presOf" srcId="{7BAF9E0C-EEAA-4669-8DA4-3856800178DD}" destId="{3014CD89-D0EC-4BF0-B9F9-49C90F99625F}" srcOrd="0" destOrd="0" presId="urn:microsoft.com/office/officeart/2005/8/layout/orgChart1"/>
    <dgm:cxn modelId="{504D6F20-6607-4D86-8575-A78EFB3D399F}" type="presOf" srcId="{9B7BB63C-418F-44E7-87C5-90EFF0B8FF06}" destId="{224D8E52-70B8-48CD-B4AA-8FE17B262E66}" srcOrd="1" destOrd="0" presId="urn:microsoft.com/office/officeart/2005/8/layout/orgChart1"/>
    <dgm:cxn modelId="{8B97313F-07AB-48DD-92A6-F9F82ECF110A}" type="presOf" srcId="{46FD24FB-B8B2-410A-875B-E069ADD12450}" destId="{BDBE816E-0709-4B4E-918B-A85EBAA282F1}" srcOrd="0" destOrd="0" presId="urn:microsoft.com/office/officeart/2005/8/layout/orgChart1"/>
    <dgm:cxn modelId="{E6D10D5C-D155-4414-926B-0645E6F0FC81}" type="presOf" srcId="{B23876EE-FC34-4AA4-853D-ED4A3856C8AB}" destId="{CDD578DA-3B05-498C-BCB3-AC55C9F59912}" srcOrd="0" destOrd="0" presId="urn:microsoft.com/office/officeart/2005/8/layout/orgChart1"/>
    <dgm:cxn modelId="{6EDE8B5E-D831-4B49-B16F-AFF4CBABC207}" srcId="{B23876EE-FC34-4AA4-853D-ED4A3856C8AB}" destId="{AD3F73C8-7B56-41B4-9159-931743A1A745}" srcOrd="0" destOrd="0" parTransId="{EF3B3BE5-CC69-4C37-ADFF-AAC2AD783DA4}" sibTransId="{49A7F0F3-CED3-41E3-92D8-FB64EB53D154}"/>
    <dgm:cxn modelId="{B256E14C-B820-4079-B06E-C410FDCCE06C}" type="presOf" srcId="{AD3F73C8-7B56-41B4-9159-931743A1A745}" destId="{07E589DD-3DEE-4C53-879A-25256C465713}" srcOrd="0" destOrd="0" presId="urn:microsoft.com/office/officeart/2005/8/layout/orgChart1"/>
    <dgm:cxn modelId="{48750174-3234-44D0-8632-6DB5CF5A5D31}" srcId="{0696A4E8-1E4B-42BB-88C4-3EB40BB3AD38}" destId="{5B6ACD0E-A5B9-46CB-B0AE-D58CBD4A76C0}" srcOrd="0" destOrd="0" parTransId="{46FD24FB-B8B2-410A-875B-E069ADD12450}" sibTransId="{CAB84FB4-ED92-4D7F-8A63-94606E8847D2}"/>
    <dgm:cxn modelId="{74B65559-9D81-4AE1-8EE1-8B39C2735906}" type="presOf" srcId="{EF3B3BE5-CC69-4C37-ADFF-AAC2AD783DA4}" destId="{CF4A1D2C-9E7E-4F05-B397-C0A5D0D6C3F4}" srcOrd="0" destOrd="0" presId="urn:microsoft.com/office/officeart/2005/8/layout/orgChart1"/>
    <dgm:cxn modelId="{7A2FE57E-CB42-492B-B679-538D1C9BD6C8}" srcId="{782AF390-91E6-4FE6-9C44-EDB641190517}" destId="{7BAF9E0C-EEAA-4669-8DA4-3856800178DD}" srcOrd="0" destOrd="0" parTransId="{B971190C-92E4-4FAE-808A-F9503AE4FD69}" sibTransId="{C12DEFB6-59FF-4769-A1F2-A038FEAF8A25}"/>
    <dgm:cxn modelId="{D8F5FF97-8573-43E2-8ED0-AF70F797D2C4}" type="presOf" srcId="{BEDBC6DD-1B14-4C90-82DC-E7E13E272CB4}" destId="{8E2CC0EB-1A82-4459-80D5-163DC37451A0}" srcOrd="0" destOrd="0" presId="urn:microsoft.com/office/officeart/2005/8/layout/orgChart1"/>
    <dgm:cxn modelId="{B312CA99-ACD5-4B01-905D-8C001EC492C2}" type="presOf" srcId="{782AF390-91E6-4FE6-9C44-EDB641190517}" destId="{0E179FD4-117D-4EFB-8380-1D4B3AB599B5}" srcOrd="0" destOrd="0" presId="urn:microsoft.com/office/officeart/2005/8/layout/orgChart1"/>
    <dgm:cxn modelId="{0635CBA3-3D41-4D5A-8729-F58468D6FD93}" type="presOf" srcId="{7BAF9E0C-EEAA-4669-8DA4-3856800178DD}" destId="{D2D62EEF-A916-4B29-960A-CBE95E32789E}" srcOrd="1" destOrd="0" presId="urn:microsoft.com/office/officeart/2005/8/layout/orgChart1"/>
    <dgm:cxn modelId="{370E26A6-E0C1-4727-A9EF-281FA5F6E724}" srcId="{782AF390-91E6-4FE6-9C44-EDB641190517}" destId="{B23876EE-FC34-4AA4-853D-ED4A3856C8AB}" srcOrd="2" destOrd="0" parTransId="{FE41EE38-8C1D-442C-AC8B-3B4FD405B791}" sibTransId="{27530A51-929D-4758-9A2F-36F90BD9E7AA}"/>
    <dgm:cxn modelId="{FD737DA8-3868-4633-A4C7-4FBDAA234290}" type="presOf" srcId="{5B6ACD0E-A5B9-46CB-B0AE-D58CBD4A76C0}" destId="{297D6F73-45EE-4B64-A8AF-74C91CC6C48C}" srcOrd="1" destOrd="0" presId="urn:microsoft.com/office/officeart/2005/8/layout/orgChart1"/>
    <dgm:cxn modelId="{29DBABBD-00C4-46DA-AACF-6D321B21430D}" type="presOf" srcId="{AD3F73C8-7B56-41B4-9159-931743A1A745}" destId="{E69E9584-E727-4CF3-A39E-F5EDF9B432E2}" srcOrd="1" destOrd="0" presId="urn:microsoft.com/office/officeart/2005/8/layout/orgChart1"/>
    <dgm:cxn modelId="{D70E84C4-8AD3-479B-8234-8E666DA781B6}" srcId="{7BAF9E0C-EEAA-4669-8DA4-3856800178DD}" destId="{9B7BB63C-418F-44E7-87C5-90EFF0B8FF06}" srcOrd="0" destOrd="0" parTransId="{BEDBC6DD-1B14-4C90-82DC-E7E13E272CB4}" sibTransId="{21FC5F42-658E-4A61-88AE-F30476F6879D}"/>
    <dgm:cxn modelId="{6BCD67C9-254D-490D-9EA2-CE6D27ECCD3C}" type="presOf" srcId="{9B7BB63C-418F-44E7-87C5-90EFF0B8FF06}" destId="{5E66DB40-E901-4FC6-9148-EF4C81D72C78}" srcOrd="0" destOrd="0" presId="urn:microsoft.com/office/officeart/2005/8/layout/orgChart1"/>
    <dgm:cxn modelId="{A18151CE-FD48-49F8-8EB1-C9E3C830BAAE}" type="presParOf" srcId="{0E179FD4-117D-4EFB-8380-1D4B3AB599B5}" destId="{CE15B510-DDD6-433E-A8C1-83F60B2144C7}" srcOrd="0" destOrd="0" presId="urn:microsoft.com/office/officeart/2005/8/layout/orgChart1"/>
    <dgm:cxn modelId="{EB604F0A-7B25-4CDC-A224-2DB843713902}" type="presParOf" srcId="{CE15B510-DDD6-433E-A8C1-83F60B2144C7}" destId="{591FB20C-4796-4E18-A7B9-11790D2A832E}" srcOrd="0" destOrd="0" presId="urn:microsoft.com/office/officeart/2005/8/layout/orgChart1"/>
    <dgm:cxn modelId="{A3CC4056-EE21-4470-A70B-AED4FADAA110}" type="presParOf" srcId="{591FB20C-4796-4E18-A7B9-11790D2A832E}" destId="{3014CD89-D0EC-4BF0-B9F9-49C90F99625F}" srcOrd="0" destOrd="0" presId="urn:microsoft.com/office/officeart/2005/8/layout/orgChart1"/>
    <dgm:cxn modelId="{7C46ED87-674A-4D20-9438-C3FEBBF00B6B}" type="presParOf" srcId="{591FB20C-4796-4E18-A7B9-11790D2A832E}" destId="{D2D62EEF-A916-4B29-960A-CBE95E32789E}" srcOrd="1" destOrd="0" presId="urn:microsoft.com/office/officeart/2005/8/layout/orgChart1"/>
    <dgm:cxn modelId="{4B8EADE3-166E-470E-8D12-46BE9E106924}" type="presParOf" srcId="{CE15B510-DDD6-433E-A8C1-83F60B2144C7}" destId="{82427656-F7E9-40AF-B96A-DFCE2049CC6B}" srcOrd="1" destOrd="0" presId="urn:microsoft.com/office/officeart/2005/8/layout/orgChart1"/>
    <dgm:cxn modelId="{82C00BE6-7C1B-47B7-BC47-F0AB86963A29}" type="presParOf" srcId="{82427656-F7E9-40AF-B96A-DFCE2049CC6B}" destId="{8E2CC0EB-1A82-4459-80D5-163DC37451A0}" srcOrd="0" destOrd="0" presId="urn:microsoft.com/office/officeart/2005/8/layout/orgChart1"/>
    <dgm:cxn modelId="{96FE9B8D-F530-421F-BC5D-253D7F9937CD}" type="presParOf" srcId="{82427656-F7E9-40AF-B96A-DFCE2049CC6B}" destId="{C58E1133-B63F-4FFF-AAC1-1FB0BBD50071}" srcOrd="1" destOrd="0" presId="urn:microsoft.com/office/officeart/2005/8/layout/orgChart1"/>
    <dgm:cxn modelId="{27F9C07C-D7E7-43A1-B746-C76627AB0D9E}" type="presParOf" srcId="{C58E1133-B63F-4FFF-AAC1-1FB0BBD50071}" destId="{E6BA1656-244D-4DDC-9730-8E244E768E3C}" srcOrd="0" destOrd="0" presId="urn:microsoft.com/office/officeart/2005/8/layout/orgChart1"/>
    <dgm:cxn modelId="{18DCAE67-0217-4DC3-AC3E-75AF275A064A}" type="presParOf" srcId="{E6BA1656-244D-4DDC-9730-8E244E768E3C}" destId="{5E66DB40-E901-4FC6-9148-EF4C81D72C78}" srcOrd="0" destOrd="0" presId="urn:microsoft.com/office/officeart/2005/8/layout/orgChart1"/>
    <dgm:cxn modelId="{E9B56720-0D27-4D61-86D7-65B3C1120772}" type="presParOf" srcId="{E6BA1656-244D-4DDC-9730-8E244E768E3C}" destId="{224D8E52-70B8-48CD-B4AA-8FE17B262E66}" srcOrd="1" destOrd="0" presId="urn:microsoft.com/office/officeart/2005/8/layout/orgChart1"/>
    <dgm:cxn modelId="{16380C48-9FB5-4992-9F75-577322C3D7B4}" type="presParOf" srcId="{C58E1133-B63F-4FFF-AAC1-1FB0BBD50071}" destId="{E483682D-2368-458B-8654-613DA6B3DFC6}" srcOrd="1" destOrd="0" presId="urn:microsoft.com/office/officeart/2005/8/layout/orgChart1"/>
    <dgm:cxn modelId="{CFF1C08F-66E3-4BA4-AA19-2969C5B9D10F}" type="presParOf" srcId="{C58E1133-B63F-4FFF-AAC1-1FB0BBD50071}" destId="{B8D0C0BD-BF24-497D-9BA8-E5592BFB7F78}" srcOrd="2" destOrd="0" presId="urn:microsoft.com/office/officeart/2005/8/layout/orgChart1"/>
    <dgm:cxn modelId="{493CF368-295F-4DBC-AB34-CDB47B58416F}" type="presParOf" srcId="{CE15B510-DDD6-433E-A8C1-83F60B2144C7}" destId="{3071BD67-167E-4298-8E4B-D741513192B3}" srcOrd="2" destOrd="0" presId="urn:microsoft.com/office/officeart/2005/8/layout/orgChart1"/>
    <dgm:cxn modelId="{9CBAA0FE-8F47-4F5D-B5CC-9F59B667ED82}" type="presParOf" srcId="{0E179FD4-117D-4EFB-8380-1D4B3AB599B5}" destId="{4E913E5F-BA8D-4493-B81E-CE683ACBF069}" srcOrd="1" destOrd="0" presId="urn:microsoft.com/office/officeart/2005/8/layout/orgChart1"/>
    <dgm:cxn modelId="{A0B6CB3D-CE0B-4171-B3A2-4AF7E6B40441}" type="presParOf" srcId="{4E913E5F-BA8D-4493-B81E-CE683ACBF069}" destId="{1E39410C-1ADA-4C36-9ADE-CB3BBC2F9B61}" srcOrd="0" destOrd="0" presId="urn:microsoft.com/office/officeart/2005/8/layout/orgChart1"/>
    <dgm:cxn modelId="{93F722B8-94EF-4F13-AC6B-EA99611ACBEA}" type="presParOf" srcId="{1E39410C-1ADA-4C36-9ADE-CB3BBC2F9B61}" destId="{B7685044-348C-4B4B-A79F-0BE22F8687AD}" srcOrd="0" destOrd="0" presId="urn:microsoft.com/office/officeart/2005/8/layout/orgChart1"/>
    <dgm:cxn modelId="{34B432F5-6D39-46A5-A940-68606040C8E1}" type="presParOf" srcId="{1E39410C-1ADA-4C36-9ADE-CB3BBC2F9B61}" destId="{E86B5438-4145-40E0-9EB3-8EBBE754F1DD}" srcOrd="1" destOrd="0" presId="urn:microsoft.com/office/officeart/2005/8/layout/orgChart1"/>
    <dgm:cxn modelId="{F3153427-4FA6-4DBF-87FD-381B09B5B7F7}" type="presParOf" srcId="{4E913E5F-BA8D-4493-B81E-CE683ACBF069}" destId="{0313FAF3-82FE-4633-B251-B095EE3FCA4A}" srcOrd="1" destOrd="0" presId="urn:microsoft.com/office/officeart/2005/8/layout/orgChart1"/>
    <dgm:cxn modelId="{00A4FDC1-AC84-45F6-A8F8-F3D81F57644D}" type="presParOf" srcId="{0313FAF3-82FE-4633-B251-B095EE3FCA4A}" destId="{BDBE816E-0709-4B4E-918B-A85EBAA282F1}" srcOrd="0" destOrd="0" presId="urn:microsoft.com/office/officeart/2005/8/layout/orgChart1"/>
    <dgm:cxn modelId="{0AB467F0-9976-450C-BF36-E4D3A8BA914A}" type="presParOf" srcId="{0313FAF3-82FE-4633-B251-B095EE3FCA4A}" destId="{74D0C107-65FB-4FDA-8367-DFFF212DB46A}" srcOrd="1" destOrd="0" presId="urn:microsoft.com/office/officeart/2005/8/layout/orgChart1"/>
    <dgm:cxn modelId="{8791024D-6972-4CB3-9423-37EB4B069928}" type="presParOf" srcId="{74D0C107-65FB-4FDA-8367-DFFF212DB46A}" destId="{C2E0AE7B-705A-4479-A288-34D12EBBB473}" srcOrd="0" destOrd="0" presId="urn:microsoft.com/office/officeart/2005/8/layout/orgChart1"/>
    <dgm:cxn modelId="{3EB94D84-72BA-42BA-BF19-86DB7B543ECE}" type="presParOf" srcId="{C2E0AE7B-705A-4479-A288-34D12EBBB473}" destId="{D6CDDE25-54BB-4BA5-B169-047313732288}" srcOrd="0" destOrd="0" presId="urn:microsoft.com/office/officeart/2005/8/layout/orgChart1"/>
    <dgm:cxn modelId="{E004F805-A1DD-4921-9109-95719DEE140A}" type="presParOf" srcId="{C2E0AE7B-705A-4479-A288-34D12EBBB473}" destId="{297D6F73-45EE-4B64-A8AF-74C91CC6C48C}" srcOrd="1" destOrd="0" presId="urn:microsoft.com/office/officeart/2005/8/layout/orgChart1"/>
    <dgm:cxn modelId="{61363F00-3658-4173-B437-1A065A1F0D1F}" type="presParOf" srcId="{74D0C107-65FB-4FDA-8367-DFFF212DB46A}" destId="{A189F936-CEAD-4C8F-AB63-4E6EEC43D2EE}" srcOrd="1" destOrd="0" presId="urn:microsoft.com/office/officeart/2005/8/layout/orgChart1"/>
    <dgm:cxn modelId="{E35F601D-EEFF-435B-94BF-DDDD44491BA1}" type="presParOf" srcId="{74D0C107-65FB-4FDA-8367-DFFF212DB46A}" destId="{FC398004-F8CD-4CB3-8DD4-192023DA5A09}" srcOrd="2" destOrd="0" presId="urn:microsoft.com/office/officeart/2005/8/layout/orgChart1"/>
    <dgm:cxn modelId="{3A66F21C-7D84-4888-817E-8689A9894083}" type="presParOf" srcId="{4E913E5F-BA8D-4493-B81E-CE683ACBF069}" destId="{A7628C1F-6BBE-4ECB-B791-FF94FB679501}" srcOrd="2" destOrd="0" presId="urn:microsoft.com/office/officeart/2005/8/layout/orgChart1"/>
    <dgm:cxn modelId="{A2076A05-4FBC-49DA-9C9A-ED1949B1541F}" type="presParOf" srcId="{0E179FD4-117D-4EFB-8380-1D4B3AB599B5}" destId="{6B723E78-C2B6-4065-8D8E-4B22E836E439}" srcOrd="2" destOrd="0" presId="urn:microsoft.com/office/officeart/2005/8/layout/orgChart1"/>
    <dgm:cxn modelId="{62714087-2E93-4DC6-AE18-BE02ABF58263}" type="presParOf" srcId="{6B723E78-C2B6-4065-8D8E-4B22E836E439}" destId="{8B82941F-64E6-43A9-811C-65089BC0E93F}" srcOrd="0" destOrd="0" presId="urn:microsoft.com/office/officeart/2005/8/layout/orgChart1"/>
    <dgm:cxn modelId="{22A44099-AE3C-49BD-9E99-9D7EEBA4A658}" type="presParOf" srcId="{8B82941F-64E6-43A9-811C-65089BC0E93F}" destId="{CDD578DA-3B05-498C-BCB3-AC55C9F59912}" srcOrd="0" destOrd="0" presId="urn:microsoft.com/office/officeart/2005/8/layout/orgChart1"/>
    <dgm:cxn modelId="{E6655776-C0D4-483A-A696-61BFFD1058DF}" type="presParOf" srcId="{8B82941F-64E6-43A9-811C-65089BC0E93F}" destId="{1BC0DD2F-FC64-4FC8-966E-E7569D2FCEEA}" srcOrd="1" destOrd="0" presId="urn:microsoft.com/office/officeart/2005/8/layout/orgChart1"/>
    <dgm:cxn modelId="{5D821EBE-0C93-401F-AA22-4F22A38EBCAF}" type="presParOf" srcId="{6B723E78-C2B6-4065-8D8E-4B22E836E439}" destId="{60EAF8CB-2400-404A-B59C-544F20C2E7BD}" srcOrd="1" destOrd="0" presId="urn:microsoft.com/office/officeart/2005/8/layout/orgChart1"/>
    <dgm:cxn modelId="{49F8AEA0-AE91-4941-9A4A-93C814DB6D52}" type="presParOf" srcId="{60EAF8CB-2400-404A-B59C-544F20C2E7BD}" destId="{CF4A1D2C-9E7E-4F05-B397-C0A5D0D6C3F4}" srcOrd="0" destOrd="0" presId="urn:microsoft.com/office/officeart/2005/8/layout/orgChart1"/>
    <dgm:cxn modelId="{C121A5C8-CB81-4C09-8B63-D24B788E96D8}" type="presParOf" srcId="{60EAF8CB-2400-404A-B59C-544F20C2E7BD}" destId="{2A0FB535-056B-4BF9-B3E4-EE89A38D95C6}" srcOrd="1" destOrd="0" presId="urn:microsoft.com/office/officeart/2005/8/layout/orgChart1"/>
    <dgm:cxn modelId="{1102A4D9-1DD9-4BFF-8AE8-1BD8C646F9F5}" type="presParOf" srcId="{2A0FB535-056B-4BF9-B3E4-EE89A38D95C6}" destId="{18F503FE-E4D0-4403-AE60-38BD172D890A}" srcOrd="0" destOrd="0" presId="urn:microsoft.com/office/officeart/2005/8/layout/orgChart1"/>
    <dgm:cxn modelId="{CD6BA9A3-260B-476E-95B0-1585DAE78CFB}" type="presParOf" srcId="{18F503FE-E4D0-4403-AE60-38BD172D890A}" destId="{07E589DD-3DEE-4C53-879A-25256C465713}" srcOrd="0" destOrd="0" presId="urn:microsoft.com/office/officeart/2005/8/layout/orgChart1"/>
    <dgm:cxn modelId="{AD80CE8E-D53E-4FCF-A04F-0BDDA2FEC547}" type="presParOf" srcId="{18F503FE-E4D0-4403-AE60-38BD172D890A}" destId="{E69E9584-E727-4CF3-A39E-F5EDF9B432E2}" srcOrd="1" destOrd="0" presId="urn:microsoft.com/office/officeart/2005/8/layout/orgChart1"/>
    <dgm:cxn modelId="{51B9D887-0DEB-442E-8F54-A1EBD520E2B6}" type="presParOf" srcId="{2A0FB535-056B-4BF9-B3E4-EE89A38D95C6}" destId="{E8C42C87-B27F-47E3-A0B0-ACD4A83D61EB}" srcOrd="1" destOrd="0" presId="urn:microsoft.com/office/officeart/2005/8/layout/orgChart1"/>
    <dgm:cxn modelId="{CCE4F83B-BE74-4268-AACA-8514C4FA95BD}" type="presParOf" srcId="{2A0FB535-056B-4BF9-B3E4-EE89A38D95C6}" destId="{A785794E-9E28-4EC0-8C8B-8A9F38BDD37D}" srcOrd="2" destOrd="0" presId="urn:microsoft.com/office/officeart/2005/8/layout/orgChart1"/>
    <dgm:cxn modelId="{5ED1F2B2-2D13-4EFB-AFE0-D1252E0E4A0E}" type="presParOf" srcId="{6B723E78-C2B6-4065-8D8E-4B22E836E439}" destId="{28D9A2C7-6628-4A08-82DD-D9D827C0D64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40032E7-391D-4FED-B306-87E0043323EF}" type="doc">
      <dgm:prSet loTypeId="urn:microsoft.com/office/officeart/2005/8/layout/default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55FE0E9A-2569-45BF-94F8-2D3B883CE3D0}">
      <dgm:prSet phldrT="[Text]" phldr="0"/>
      <dgm:spPr/>
      <dgm:t>
        <a:bodyPr/>
        <a:lstStyle/>
        <a:p>
          <a:pPr rtl="0"/>
          <a:r>
            <a:rPr lang="en-US">
              <a:latin typeface="Segoe UI Light"/>
            </a:rPr>
            <a:t>Ο σχεδιασμός ΕΥ με προσανατολισμό το χρώμα, τις εικόνες, τον ήχο, συνδέεται άμεσα με τη διατήρηση της προσοχής-απομνημόνευσης</a:t>
          </a:r>
          <a:r>
            <a:rPr lang="en-US">
              <a:solidFill>
                <a:srgbClr val="000000"/>
              </a:solidFill>
              <a:latin typeface="Segoe UI Light"/>
              <a:ea typeface="Calibri"/>
              <a:cs typeface="Segoe UI Light"/>
            </a:rPr>
            <a:t> </a:t>
          </a:r>
          <a:r>
            <a:rPr lang="en-US" b="0">
              <a:solidFill>
                <a:schemeClr val="bg1"/>
              </a:solidFill>
              <a:latin typeface="Segoe UI Light"/>
              <a:ea typeface="Calibri"/>
              <a:cs typeface="Segoe UI Light"/>
            </a:rPr>
            <a:t>(</a:t>
          </a:r>
          <a:r>
            <a:rPr lang="en-US" b="0">
              <a:solidFill>
                <a:schemeClr val="bg1"/>
              </a:solidFill>
              <a:latin typeface="Segoe UI Light"/>
              <a:ea typeface="Calibri"/>
              <a:cs typeface="Calibri"/>
            </a:rPr>
            <a:t>Fajardo et al., 2023)</a:t>
          </a:r>
        </a:p>
      </dgm:t>
    </dgm:pt>
    <dgm:pt modelId="{00222D8D-423D-4AD2-84DF-F0888F2E346E}" type="parTrans" cxnId="{25123A76-C62C-4C55-8D65-89C34675B3A0}">
      <dgm:prSet/>
      <dgm:spPr/>
      <dgm:t>
        <a:bodyPr/>
        <a:lstStyle/>
        <a:p>
          <a:endParaRPr lang="en-US"/>
        </a:p>
      </dgm:t>
    </dgm:pt>
    <dgm:pt modelId="{74849A9A-8F16-4726-A223-7867D59146C0}" type="sibTrans" cxnId="{25123A76-C62C-4C55-8D65-89C34675B3A0}">
      <dgm:prSet/>
      <dgm:spPr/>
      <dgm:t>
        <a:bodyPr/>
        <a:lstStyle/>
        <a:p>
          <a:endParaRPr lang="en-US"/>
        </a:p>
      </dgm:t>
    </dgm:pt>
    <dgm:pt modelId="{19993FF7-9201-4517-A791-4A90DCF63909}">
      <dgm:prSet phldrT="[Text]" phldr="0"/>
      <dgm:spPr/>
      <dgm:t>
        <a:bodyPr/>
        <a:lstStyle/>
        <a:p>
          <a:pPr rtl="0"/>
          <a:r>
            <a:rPr lang="en-US" b="1">
              <a:solidFill>
                <a:srgbClr val="002060"/>
              </a:solidFill>
              <a:latin typeface="Segoe UI Light"/>
            </a:rPr>
            <a:t> </a:t>
          </a:r>
          <a:r>
            <a:rPr lang="en-US" b="0">
              <a:solidFill>
                <a:srgbClr val="002060"/>
              </a:solidFill>
              <a:latin typeface="Segoe UI Light"/>
            </a:rPr>
            <a:t>Η </a:t>
          </a:r>
          <a:r>
            <a:rPr lang="en-US" b="0" err="1">
              <a:solidFill>
                <a:srgbClr val="002060"/>
              </a:solidFill>
              <a:latin typeface="Segoe UI Light"/>
            </a:rPr>
            <a:t>χρήση</a:t>
          </a:r>
          <a:r>
            <a:rPr lang="en-US" b="0">
              <a:solidFill>
                <a:srgbClr val="002060"/>
              </a:solidFill>
              <a:latin typeface="Segoe UI Light"/>
            </a:rPr>
            <a:t> </a:t>
          </a:r>
          <a:r>
            <a:rPr lang="en-US" b="0" err="1">
              <a:solidFill>
                <a:srgbClr val="002060"/>
              </a:solidFill>
              <a:latin typeface="Segoe UI Light"/>
            </a:rPr>
            <a:t>των</a:t>
          </a:r>
          <a:r>
            <a:rPr lang="en-US" b="0">
              <a:solidFill>
                <a:srgbClr val="002060"/>
              </a:solidFill>
              <a:latin typeface="Segoe UI Light"/>
            </a:rPr>
            <a:t> ΤΠΕ </a:t>
          </a:r>
          <a:r>
            <a:rPr lang="en-US" b="0" err="1">
              <a:solidFill>
                <a:srgbClr val="002060"/>
              </a:solidFill>
              <a:latin typeface="Segoe UI Light"/>
            </a:rPr>
            <a:t>διευκόλυνε</a:t>
          </a:r>
          <a:r>
            <a:rPr lang="en-US" b="0">
              <a:solidFill>
                <a:srgbClr val="002060"/>
              </a:solidFill>
              <a:latin typeface="Segoe UI Light"/>
            </a:rPr>
            <a:t> </a:t>
          </a:r>
          <a:r>
            <a:rPr lang="en-US" b="0" err="1">
              <a:solidFill>
                <a:srgbClr val="002060"/>
              </a:solidFill>
              <a:latin typeface="Segoe UI Light"/>
            </a:rPr>
            <a:t>την</a:t>
          </a:r>
          <a:r>
            <a:rPr lang="en-US" b="0">
              <a:solidFill>
                <a:srgbClr val="002060"/>
              </a:solidFill>
              <a:latin typeface="Segoe UI Light"/>
            </a:rPr>
            <a:t> επα</a:t>
          </a:r>
          <a:r>
            <a:rPr lang="en-US" b="0" err="1">
              <a:solidFill>
                <a:srgbClr val="002060"/>
              </a:solidFill>
              <a:latin typeface="Segoe UI Light"/>
            </a:rPr>
            <a:t>φή</a:t>
          </a:r>
          <a:r>
            <a:rPr lang="en-US" b="0">
              <a:solidFill>
                <a:srgbClr val="002060"/>
              </a:solidFill>
              <a:latin typeface="Segoe UI Light"/>
            </a:rPr>
            <a:t> </a:t>
          </a:r>
          <a:r>
            <a:rPr lang="en-US" b="0" err="1">
              <a:solidFill>
                <a:srgbClr val="002060"/>
              </a:solidFill>
              <a:latin typeface="Segoe UI Light"/>
            </a:rPr>
            <a:t>των</a:t>
          </a:r>
          <a:r>
            <a:rPr lang="en-US" b="0">
              <a:solidFill>
                <a:srgbClr val="002060"/>
              </a:solidFill>
              <a:latin typeface="Segoe UI Light"/>
            </a:rPr>
            <a:t> μα</a:t>
          </a:r>
          <a:r>
            <a:rPr lang="en-US" b="0" err="1">
              <a:solidFill>
                <a:srgbClr val="002060"/>
              </a:solidFill>
              <a:latin typeface="Segoe UI Light"/>
            </a:rPr>
            <a:t>θητών</a:t>
          </a:r>
          <a:r>
            <a:rPr lang="en-US" b="0">
              <a:solidFill>
                <a:srgbClr val="002060"/>
              </a:solidFill>
              <a:latin typeface="Segoe UI Light"/>
            </a:rPr>
            <a:t> </a:t>
          </a:r>
          <a:r>
            <a:rPr lang="en-US" b="0" err="1">
              <a:solidFill>
                <a:srgbClr val="002060"/>
              </a:solidFill>
              <a:latin typeface="Segoe UI Light"/>
            </a:rPr>
            <a:t>με</a:t>
          </a:r>
          <a:r>
            <a:rPr lang="en-US" b="0">
              <a:solidFill>
                <a:srgbClr val="002060"/>
              </a:solidFill>
              <a:latin typeface="Segoe UI Light"/>
            </a:rPr>
            <a:t> </a:t>
          </a:r>
          <a:r>
            <a:rPr lang="en-US" b="0" err="1">
              <a:solidFill>
                <a:srgbClr val="002060"/>
              </a:solidFill>
              <a:latin typeface="Segoe UI Light"/>
            </a:rPr>
            <a:t>την</a:t>
          </a:r>
          <a:r>
            <a:rPr lang="en-US" b="0">
              <a:solidFill>
                <a:srgbClr val="002060"/>
              </a:solidFill>
              <a:latin typeface="Segoe UI Light"/>
            </a:rPr>
            <a:t> </a:t>
          </a:r>
          <a:r>
            <a:rPr lang="en-US" b="0" err="1">
              <a:solidFill>
                <a:srgbClr val="002060"/>
              </a:solidFill>
              <a:latin typeface="Segoe UI Light"/>
            </a:rPr>
            <a:t>Τέχνη</a:t>
          </a:r>
          <a:r>
            <a:rPr lang="en-US" b="0">
              <a:solidFill>
                <a:srgbClr val="002060"/>
              </a:solidFill>
              <a:latin typeface="Segoe UI Light"/>
            </a:rPr>
            <a:t>, </a:t>
          </a:r>
          <a:r>
            <a:rPr lang="en-US" b="0" err="1">
              <a:solidFill>
                <a:srgbClr val="002060"/>
              </a:solidFill>
              <a:latin typeface="Segoe UI Light"/>
            </a:rPr>
            <a:t>ώστε</a:t>
          </a:r>
          <a:r>
            <a:rPr lang="en-US" b="0">
              <a:solidFill>
                <a:srgbClr val="002060"/>
              </a:solidFill>
              <a:latin typeface="Segoe UI Light"/>
            </a:rPr>
            <a:t> να απ</a:t>
          </a:r>
          <a:r>
            <a:rPr lang="en-US" b="0" err="1">
              <a:solidFill>
                <a:srgbClr val="002060"/>
              </a:solidFill>
              <a:latin typeface="Segoe UI Light"/>
            </a:rPr>
            <a:t>ολ</a:t>
          </a:r>
          <a:r>
            <a:rPr lang="en-US" b="0">
              <a:solidFill>
                <a:srgbClr val="002060"/>
              </a:solidFill>
              <a:latin typeface="Segoe UI Light"/>
            </a:rPr>
            <a:t>α</a:t>
          </a:r>
          <a:r>
            <a:rPr lang="en-US" b="0" err="1">
              <a:solidFill>
                <a:srgbClr val="002060"/>
              </a:solidFill>
              <a:latin typeface="Segoe UI Light"/>
            </a:rPr>
            <a:t>ύσουν</a:t>
          </a:r>
          <a:r>
            <a:rPr lang="en-US" b="0">
              <a:solidFill>
                <a:srgbClr val="002060"/>
              </a:solidFill>
              <a:latin typeface="Segoe UI Light"/>
            </a:rPr>
            <a:t> τα </a:t>
          </a:r>
          <a:r>
            <a:rPr lang="en-US" b="0" err="1">
              <a:solidFill>
                <a:srgbClr val="002060"/>
              </a:solidFill>
              <a:latin typeface="Segoe UI Light"/>
            </a:rPr>
            <a:t>οφέλη</a:t>
          </a:r>
          <a:r>
            <a:rPr lang="en-US" b="0">
              <a:solidFill>
                <a:srgbClr val="002060"/>
              </a:solidFill>
              <a:latin typeface="Segoe UI Light"/>
            </a:rPr>
            <a:t> </a:t>
          </a:r>
          <a:r>
            <a:rPr lang="en-US" b="0" err="1">
              <a:solidFill>
                <a:srgbClr val="002060"/>
              </a:solidFill>
              <a:latin typeface="Segoe UI Light"/>
            </a:rPr>
            <a:t>της</a:t>
          </a:r>
          <a:r>
            <a:rPr lang="en-US" b="0">
              <a:solidFill>
                <a:srgbClr val="002060"/>
              </a:solidFill>
              <a:latin typeface="Segoe UI Light"/>
            </a:rPr>
            <a:t>.</a:t>
          </a:r>
          <a:endParaRPr lang="en-US" b="0">
            <a:solidFill>
              <a:srgbClr val="002060"/>
            </a:solidFill>
          </a:endParaRPr>
        </a:p>
      </dgm:t>
    </dgm:pt>
    <dgm:pt modelId="{342E8604-9141-4792-8333-617B66A0743B}" type="parTrans" cxnId="{FF5163A5-C571-4975-AA53-3112DFB83E2F}">
      <dgm:prSet/>
      <dgm:spPr/>
      <dgm:t>
        <a:bodyPr/>
        <a:lstStyle/>
        <a:p>
          <a:endParaRPr lang="en-US"/>
        </a:p>
      </dgm:t>
    </dgm:pt>
    <dgm:pt modelId="{F642395F-4D82-4583-85D4-04BF800CA9E4}" type="sibTrans" cxnId="{FF5163A5-C571-4975-AA53-3112DFB83E2F}">
      <dgm:prSet/>
      <dgm:spPr/>
      <dgm:t>
        <a:bodyPr/>
        <a:lstStyle/>
        <a:p>
          <a:endParaRPr lang="en-US"/>
        </a:p>
      </dgm:t>
    </dgm:pt>
    <dgm:pt modelId="{EB22BAC4-F7AC-45A9-8ECF-8077C76AA9B3}">
      <dgm:prSet phldr="0"/>
      <dgm:spPr/>
      <dgm:t>
        <a:bodyPr/>
        <a:lstStyle/>
        <a:p>
          <a:pPr rtl="0"/>
          <a:r>
            <a:rPr lang="en-US" b="0">
              <a:latin typeface="Segoe UI Light"/>
              <a:ea typeface="Calibri"/>
              <a:cs typeface="Segoe UI Light"/>
            </a:rPr>
            <a:t>Ο </a:t>
          </a:r>
          <a:r>
            <a:rPr lang="en-US" b="0" err="1">
              <a:latin typeface="Segoe UI Light"/>
              <a:ea typeface="Calibri"/>
              <a:cs typeface="Segoe UI Light"/>
            </a:rPr>
            <a:t>νέος</a:t>
          </a:r>
          <a:r>
            <a:rPr lang="en-US" b="0">
              <a:latin typeface="Segoe UI Light"/>
              <a:ea typeface="Calibri"/>
              <a:cs typeface="Segoe UI Light"/>
            </a:rPr>
            <a:t> </a:t>
          </a:r>
          <a:r>
            <a:rPr lang="en-US" b="0" err="1">
              <a:latin typeface="Segoe UI Light"/>
              <a:ea typeface="Calibri"/>
              <a:cs typeface="Segoe UI Light"/>
            </a:rPr>
            <a:t>τρό</a:t>
          </a:r>
          <a:r>
            <a:rPr lang="en-US" b="0">
              <a:latin typeface="Segoe UI Light"/>
              <a:ea typeface="Calibri"/>
              <a:cs typeface="Segoe UI Light"/>
            </a:rPr>
            <a:t>π</a:t>
          </a:r>
          <a:r>
            <a:rPr lang="en-US" b="0" err="1">
              <a:latin typeface="Segoe UI Light"/>
              <a:ea typeface="Calibri"/>
              <a:cs typeface="Segoe UI Light"/>
            </a:rPr>
            <a:t>ος</a:t>
          </a:r>
          <a:r>
            <a:rPr lang="en-US" b="0">
              <a:latin typeface="Segoe UI Light"/>
              <a:ea typeface="Calibri"/>
              <a:cs typeface="Segoe UI Light"/>
            </a:rPr>
            <a:t> π</a:t>
          </a:r>
          <a:r>
            <a:rPr lang="en-US" b="0" err="1">
              <a:latin typeface="Segoe UI Light"/>
              <a:ea typeface="Calibri"/>
              <a:cs typeface="Segoe UI Light"/>
            </a:rPr>
            <a:t>ροσέγγισης</a:t>
          </a:r>
          <a:r>
            <a:rPr lang="en-US" b="0">
              <a:latin typeface="Segoe UI Light"/>
              <a:ea typeface="Calibri"/>
              <a:cs typeface="Segoe UI Light"/>
            </a:rPr>
            <a:t> </a:t>
          </a:r>
          <a:r>
            <a:rPr lang="en-US" b="0" err="1">
              <a:latin typeface="Segoe UI Light"/>
              <a:ea typeface="Calibri"/>
              <a:cs typeface="Segoe UI Light"/>
            </a:rPr>
            <a:t>της</a:t>
          </a:r>
          <a:r>
            <a:rPr lang="en-US" b="0">
              <a:latin typeface="Segoe UI Light"/>
              <a:ea typeface="Calibri"/>
              <a:cs typeface="Segoe UI Light"/>
            </a:rPr>
            <a:t> </a:t>
          </a:r>
          <a:r>
            <a:rPr lang="en-US" b="0" err="1">
              <a:latin typeface="Segoe UI Light"/>
              <a:ea typeface="Calibri"/>
              <a:cs typeface="Segoe UI Light"/>
            </a:rPr>
            <a:t>γνώσης</a:t>
          </a:r>
          <a:r>
            <a:rPr lang="en-US" b="0">
              <a:latin typeface="Segoe UI Light"/>
              <a:ea typeface="Calibri"/>
              <a:cs typeface="Segoe UI Light"/>
            </a:rPr>
            <a:t> </a:t>
          </a:r>
          <a:r>
            <a:rPr lang="en-US" b="0" err="1">
              <a:latin typeface="Segoe UI Light"/>
              <a:ea typeface="Calibri"/>
              <a:cs typeface="Segoe UI Light"/>
            </a:rPr>
            <a:t>είχε</a:t>
          </a:r>
          <a:r>
            <a:rPr lang="en-US" b="0">
              <a:latin typeface="Segoe UI Light"/>
              <a:ea typeface="Calibri"/>
              <a:cs typeface="Segoe UI Light"/>
            </a:rPr>
            <a:t> μα</a:t>
          </a:r>
          <a:r>
            <a:rPr lang="en-US" b="0" err="1">
              <a:latin typeface="Segoe UI Light"/>
              <a:ea typeface="Calibri"/>
              <a:cs typeface="Segoe UI Light"/>
            </a:rPr>
            <a:t>θησι</a:t>
          </a:r>
          <a:r>
            <a:rPr lang="en-US" b="0">
              <a:latin typeface="Segoe UI Light"/>
              <a:ea typeface="Calibri"/>
              <a:cs typeface="Segoe UI Light"/>
            </a:rPr>
            <a:t>α</a:t>
          </a:r>
          <a:r>
            <a:rPr lang="en-US" b="0" err="1">
              <a:latin typeface="Segoe UI Light"/>
              <a:ea typeface="Calibri"/>
              <a:cs typeface="Segoe UI Light"/>
            </a:rPr>
            <a:t>κά</a:t>
          </a:r>
          <a:r>
            <a:rPr lang="en-US" b="0">
              <a:latin typeface="Segoe UI Light"/>
              <a:ea typeface="Calibri"/>
              <a:cs typeface="Segoe UI Light"/>
            </a:rPr>
            <a:t> </a:t>
          </a:r>
          <a:r>
            <a:rPr lang="en-US" b="0" err="1">
              <a:latin typeface="Segoe UI Light"/>
              <a:ea typeface="Calibri"/>
              <a:cs typeface="Segoe UI Light"/>
            </a:rPr>
            <a:t>οφέλη</a:t>
          </a:r>
          <a:r>
            <a:rPr lang="en-US" b="0">
              <a:latin typeface="Segoe UI Light"/>
              <a:ea typeface="Calibri"/>
              <a:cs typeface="Segoe UI Light"/>
            </a:rPr>
            <a:t> </a:t>
          </a:r>
          <a:r>
            <a:rPr lang="en-US" b="0" err="1">
              <a:latin typeface="Segoe UI Light"/>
              <a:ea typeface="Calibri"/>
              <a:cs typeface="Segoe UI Light"/>
            </a:rPr>
            <a:t>όμοι</a:t>
          </a:r>
          <a:r>
            <a:rPr lang="en-US" b="0">
              <a:latin typeface="Segoe UI Light"/>
              <a:ea typeface="Calibri"/>
              <a:cs typeface="Segoe UI Light"/>
            </a:rPr>
            <a:t>α </a:t>
          </a:r>
          <a:r>
            <a:rPr lang="en-US" b="0" err="1">
              <a:latin typeface="Segoe UI Light"/>
              <a:ea typeface="Calibri"/>
              <a:cs typeface="Segoe UI Light"/>
            </a:rPr>
            <a:t>με</a:t>
          </a:r>
          <a:r>
            <a:rPr lang="en-US" b="0">
              <a:latin typeface="Segoe UI Light"/>
              <a:ea typeface="Calibri"/>
              <a:cs typeface="Segoe UI Light"/>
            </a:rPr>
            <a:t> α</a:t>
          </a:r>
          <a:r>
            <a:rPr lang="en-US" b="0" err="1">
              <a:latin typeface="Segoe UI Light"/>
              <a:ea typeface="Calibri"/>
              <a:cs typeface="Segoe UI Light"/>
            </a:rPr>
            <a:t>υτά</a:t>
          </a:r>
          <a:r>
            <a:rPr lang="en-US" b="0">
              <a:latin typeface="Segoe UI Light"/>
              <a:ea typeface="Calibri"/>
              <a:cs typeface="Segoe UI Light"/>
            </a:rPr>
            <a:t> </a:t>
          </a:r>
          <a:r>
            <a:rPr lang="en-US" b="0" err="1">
              <a:latin typeface="Segoe UI Light"/>
              <a:ea typeface="Calibri"/>
              <a:cs typeface="Segoe UI Light"/>
            </a:rPr>
            <a:t>της</a:t>
          </a:r>
          <a:r>
            <a:rPr lang="en-US" b="0">
              <a:latin typeface="Segoe UI Light"/>
              <a:ea typeface="Calibri"/>
              <a:cs typeface="Segoe UI Light"/>
            </a:rPr>
            <a:t> </a:t>
          </a:r>
          <a:r>
            <a:rPr lang="en-US" b="0" err="1">
              <a:latin typeface="Segoe UI Light"/>
              <a:ea typeface="Calibri"/>
              <a:cs typeface="Segoe UI Light"/>
            </a:rPr>
            <a:t>δι</a:t>
          </a:r>
          <a:r>
            <a:rPr lang="en-US" b="0">
              <a:latin typeface="Segoe UI Light"/>
              <a:ea typeface="Calibri"/>
              <a:cs typeface="Segoe UI Light"/>
            </a:rPr>
            <a:t>α </a:t>
          </a:r>
          <a:r>
            <a:rPr lang="en-US" b="0" err="1">
              <a:latin typeface="Segoe UI Light"/>
              <a:ea typeface="Calibri"/>
              <a:cs typeface="Segoe UI Light"/>
            </a:rPr>
            <a:t>ζώσης</a:t>
          </a:r>
          <a:r>
            <a:rPr lang="en-US" b="0">
              <a:latin typeface="Segoe UI Light"/>
              <a:ea typeface="Calibri"/>
              <a:cs typeface="Segoe UI Light"/>
            </a:rPr>
            <a:t> </a:t>
          </a:r>
          <a:r>
            <a:rPr lang="en-US" b="0" err="1">
              <a:latin typeface="Segoe UI Light"/>
              <a:ea typeface="Calibri"/>
              <a:cs typeface="Segoe UI Light"/>
            </a:rPr>
            <a:t>διδ</a:t>
          </a:r>
          <a:r>
            <a:rPr lang="en-US" b="0">
              <a:latin typeface="Segoe UI Light"/>
              <a:ea typeface="Calibri"/>
              <a:cs typeface="Segoe UI Light"/>
            </a:rPr>
            <a:t>α</a:t>
          </a:r>
          <a:r>
            <a:rPr lang="en-US" b="0" err="1">
              <a:latin typeface="Segoe UI Light"/>
              <a:ea typeface="Calibri"/>
              <a:cs typeface="Segoe UI Light"/>
            </a:rPr>
            <a:t>σκ</a:t>
          </a:r>
          <a:r>
            <a:rPr lang="en-US" b="0">
              <a:latin typeface="Segoe UI Light"/>
              <a:ea typeface="Calibri"/>
              <a:cs typeface="Segoe UI Light"/>
            </a:rPr>
            <a:t>α</a:t>
          </a:r>
          <a:r>
            <a:rPr lang="en-US" b="0" err="1">
              <a:latin typeface="Segoe UI Light"/>
              <a:ea typeface="Calibri"/>
              <a:cs typeface="Segoe UI Light"/>
            </a:rPr>
            <a:t>λί</a:t>
          </a:r>
          <a:r>
            <a:rPr lang="en-US" b="0">
              <a:latin typeface="Segoe UI Light"/>
              <a:ea typeface="Calibri"/>
              <a:cs typeface="Segoe UI Light"/>
            </a:rPr>
            <a:t>ας και </a:t>
          </a:r>
          <a:r>
            <a:rPr lang="en-US" b="0" err="1">
              <a:latin typeface="Segoe UI Light"/>
              <a:ea typeface="Calibri"/>
              <a:cs typeface="Segoe UI Light"/>
            </a:rPr>
            <a:t>έτυχε</a:t>
          </a:r>
          <a:r>
            <a:rPr lang="en-US" b="0">
              <a:latin typeface="Segoe UI Light"/>
              <a:ea typeface="Calibri"/>
              <a:cs typeface="Segoe UI Light"/>
            </a:rPr>
            <a:t> </a:t>
          </a:r>
          <a:r>
            <a:rPr lang="en-US" b="0" err="1">
              <a:latin typeface="Segoe UI Light"/>
              <a:ea typeface="Calibri"/>
              <a:cs typeface="Segoe UI Light"/>
            </a:rPr>
            <a:t>θετικής</a:t>
          </a:r>
          <a:r>
            <a:rPr lang="en-US" b="0">
              <a:latin typeface="Segoe UI Light"/>
              <a:ea typeface="Calibri"/>
              <a:cs typeface="Segoe UI Light"/>
            </a:rPr>
            <a:t> απ</a:t>
          </a:r>
          <a:r>
            <a:rPr lang="en-US" b="0" err="1">
              <a:latin typeface="Segoe UI Light"/>
              <a:ea typeface="Calibri"/>
              <a:cs typeface="Segoe UI Light"/>
            </a:rPr>
            <a:t>όκρισης</a:t>
          </a:r>
          <a:r>
            <a:rPr lang="en-US" b="0">
              <a:latin typeface="Segoe UI Light"/>
              <a:ea typeface="Calibri"/>
              <a:cs typeface="Segoe UI Light"/>
            </a:rPr>
            <a:t> από </a:t>
          </a:r>
          <a:r>
            <a:rPr lang="en-US" b="0" err="1">
              <a:latin typeface="Segoe UI Light"/>
              <a:ea typeface="Calibri"/>
              <a:cs typeface="Segoe UI Light"/>
            </a:rPr>
            <a:t>τους</a:t>
          </a:r>
          <a:r>
            <a:rPr lang="en-US" b="0">
              <a:latin typeface="Segoe UI Light"/>
              <a:ea typeface="Calibri"/>
              <a:cs typeface="Segoe UI Light"/>
            </a:rPr>
            <a:t> μα</a:t>
          </a:r>
          <a:r>
            <a:rPr lang="en-US" b="0" err="1">
              <a:latin typeface="Segoe UI Light"/>
              <a:ea typeface="Calibri"/>
              <a:cs typeface="Segoe UI Light"/>
            </a:rPr>
            <a:t>θητές</a:t>
          </a:r>
          <a:r>
            <a:rPr lang="en-US" b="0">
              <a:latin typeface="Segoe UI Light"/>
              <a:ea typeface="Calibri"/>
              <a:cs typeface="Segoe UI Light"/>
            </a:rPr>
            <a:t> (</a:t>
          </a:r>
          <a:r>
            <a:rPr lang="en-US" b="0" err="1">
              <a:latin typeface="Segoe UI Light"/>
              <a:ea typeface="Calibri"/>
              <a:cs typeface="Segoe UI Light"/>
            </a:rPr>
            <a:t>Mϋller</a:t>
          </a:r>
          <a:r>
            <a:rPr lang="en-US" b="0">
              <a:latin typeface="Segoe UI Light"/>
              <a:ea typeface="Calibri"/>
              <a:cs typeface="Segoe UI Light"/>
            </a:rPr>
            <a:t> et al., 2023).</a:t>
          </a:r>
          <a:endParaRPr lang="en-US" b="0">
            <a:ea typeface="Calibri"/>
            <a:cs typeface="Segoe UI Light"/>
          </a:endParaRPr>
        </a:p>
      </dgm:t>
    </dgm:pt>
    <dgm:pt modelId="{6ECE1D9A-B7D5-40EF-86D4-31443D5DECF2}" type="parTrans" cxnId="{B792452F-CB21-431E-8DBB-53FB9E5D3F7A}">
      <dgm:prSet/>
      <dgm:spPr/>
    </dgm:pt>
    <dgm:pt modelId="{6CFED776-065D-443E-AD16-891567900CC5}" type="sibTrans" cxnId="{B792452F-CB21-431E-8DBB-53FB9E5D3F7A}">
      <dgm:prSet/>
      <dgm:spPr/>
    </dgm:pt>
    <dgm:pt modelId="{A828D5EF-4770-4D10-AC61-C8E17ABCE37F}">
      <dgm:prSet phldr="0"/>
      <dgm:spPr/>
      <dgm:t>
        <a:bodyPr/>
        <a:lstStyle/>
        <a:p>
          <a:pPr rtl="0"/>
          <a:r>
            <a:rPr lang="en-US" b="0">
              <a:latin typeface="Segoe UI Light"/>
            </a:rPr>
            <a:t>Η π</a:t>
          </a:r>
          <a:r>
            <a:rPr lang="en-US" b="0" err="1">
              <a:latin typeface="Segoe UI Light"/>
            </a:rPr>
            <a:t>λάνη</a:t>
          </a:r>
          <a:r>
            <a:rPr lang="en-US" b="0">
              <a:latin typeface="Segoe UI Light"/>
            </a:rPr>
            <a:t> </a:t>
          </a:r>
          <a:r>
            <a:rPr lang="en-US" b="0" err="1">
              <a:latin typeface="Segoe UI Light"/>
            </a:rPr>
            <a:t>των</a:t>
          </a:r>
          <a:r>
            <a:rPr lang="en-US" b="0">
              <a:latin typeface="Segoe UI Light"/>
            </a:rPr>
            <a:t> </a:t>
          </a:r>
          <a:r>
            <a:rPr lang="en-US" b="0" err="1">
              <a:latin typeface="Segoe UI Light"/>
            </a:rPr>
            <a:t>νε</a:t>
          </a:r>
          <a:r>
            <a:rPr lang="en-US" b="0">
              <a:latin typeface="Segoe UI Light"/>
            </a:rPr>
            <a:t>α</a:t>
          </a:r>
          <a:r>
            <a:rPr lang="en-US" b="0" err="1">
              <a:latin typeface="Segoe UI Light"/>
            </a:rPr>
            <a:t>ρών</a:t>
          </a:r>
          <a:r>
            <a:rPr lang="en-US" b="0">
              <a:latin typeface="Segoe UI Light"/>
            </a:rPr>
            <a:t> μα</a:t>
          </a:r>
          <a:r>
            <a:rPr lang="en-US" b="0" err="1">
              <a:latin typeface="Segoe UI Light"/>
            </a:rPr>
            <a:t>θητών</a:t>
          </a:r>
          <a:r>
            <a:rPr lang="en-US" b="0">
              <a:latin typeface="Segoe UI Light"/>
            </a:rPr>
            <a:t> </a:t>
          </a:r>
          <a:r>
            <a:rPr lang="en-US" b="0" err="1">
              <a:latin typeface="Segoe UI Light"/>
            </a:rPr>
            <a:t>σε</a:t>
          </a:r>
          <a:r>
            <a:rPr lang="en-US" b="0">
              <a:latin typeface="Segoe UI Light"/>
            </a:rPr>
            <a:t> </a:t>
          </a:r>
          <a:r>
            <a:rPr lang="en-US" b="0" err="1">
              <a:latin typeface="Segoe UI Light"/>
            </a:rPr>
            <a:t>σχέση</a:t>
          </a:r>
          <a:r>
            <a:rPr lang="en-US" b="0">
              <a:latin typeface="Segoe UI Light"/>
            </a:rPr>
            <a:t> </a:t>
          </a:r>
          <a:r>
            <a:rPr lang="en-US" b="0" err="1">
              <a:latin typeface="Segoe UI Light"/>
            </a:rPr>
            <a:t>με</a:t>
          </a:r>
          <a:r>
            <a:rPr lang="en-US" b="0">
              <a:latin typeface="Segoe UI Light"/>
            </a:rPr>
            <a:t> </a:t>
          </a:r>
          <a:r>
            <a:rPr lang="en-US" b="0" err="1">
              <a:latin typeface="Segoe UI Light"/>
            </a:rPr>
            <a:t>τον</a:t>
          </a:r>
          <a:r>
            <a:rPr lang="en-US" b="0">
              <a:latin typeface="Segoe UI Light"/>
            </a:rPr>
            <a:t> </a:t>
          </a:r>
          <a:r>
            <a:rPr lang="en-US" b="0" err="1">
              <a:latin typeface="Segoe UI Light"/>
            </a:rPr>
            <a:t>ρόλο</a:t>
          </a:r>
          <a:r>
            <a:rPr lang="en-US" b="0">
              <a:latin typeface="Segoe UI Light"/>
            </a:rPr>
            <a:t> </a:t>
          </a:r>
          <a:r>
            <a:rPr lang="en-US" b="0" err="1">
              <a:latin typeface="Segoe UI Light"/>
            </a:rPr>
            <a:t>του</a:t>
          </a:r>
          <a:r>
            <a:rPr lang="en-US" b="0">
              <a:latin typeface="Segoe UI Light"/>
            </a:rPr>
            <a:t> </a:t>
          </a:r>
          <a:r>
            <a:rPr lang="en-US" b="0" err="1">
              <a:latin typeface="Segoe UI Light"/>
            </a:rPr>
            <a:t>εκ</a:t>
          </a:r>
          <a:r>
            <a:rPr lang="en-US" b="0">
              <a:latin typeface="Segoe UI Light"/>
            </a:rPr>
            <a:t>πα</a:t>
          </a:r>
          <a:r>
            <a:rPr lang="en-US" b="0" err="1">
              <a:latin typeface="Segoe UI Light"/>
            </a:rPr>
            <a:t>ιδευτικού-δημιουργού</a:t>
          </a:r>
          <a:r>
            <a:rPr lang="en-US" b="0">
              <a:latin typeface="Segoe UI Light"/>
            </a:rPr>
            <a:t> </a:t>
          </a:r>
          <a:r>
            <a:rPr lang="en-US" b="0" err="1">
              <a:latin typeface="Segoe UI Light"/>
            </a:rPr>
            <a:t>του</a:t>
          </a:r>
          <a:r>
            <a:rPr lang="en-US" b="0">
              <a:latin typeface="Segoe UI Light"/>
            </a:rPr>
            <a:t> ΕΥ (Γρηγοράκου, 2020).</a:t>
          </a:r>
        </a:p>
      </dgm:t>
    </dgm:pt>
    <dgm:pt modelId="{80B0A726-5B18-4FB8-B3C6-603BDDE8BB78}" type="parTrans" cxnId="{3D8D5850-25F7-4561-8D97-452859272BE7}">
      <dgm:prSet/>
      <dgm:spPr/>
    </dgm:pt>
    <dgm:pt modelId="{F66ACD2F-7F74-4B75-9FD9-AAF0F166BFAA}" type="sibTrans" cxnId="{3D8D5850-25F7-4561-8D97-452859272BE7}">
      <dgm:prSet/>
      <dgm:spPr/>
    </dgm:pt>
    <dgm:pt modelId="{B6F219F0-4F03-4169-95BF-7D38468314EE}" type="pres">
      <dgm:prSet presAssocID="{740032E7-391D-4FED-B306-87E0043323EF}" presName="diagram" presStyleCnt="0">
        <dgm:presLayoutVars>
          <dgm:dir/>
          <dgm:resizeHandles val="exact"/>
        </dgm:presLayoutVars>
      </dgm:prSet>
      <dgm:spPr/>
    </dgm:pt>
    <dgm:pt modelId="{B0284E3C-BA82-488B-9352-01F9F98F4C41}" type="pres">
      <dgm:prSet presAssocID="{55FE0E9A-2569-45BF-94F8-2D3B883CE3D0}" presName="node" presStyleLbl="node1" presStyleIdx="0" presStyleCnt="4">
        <dgm:presLayoutVars>
          <dgm:bulletEnabled val="1"/>
        </dgm:presLayoutVars>
      </dgm:prSet>
      <dgm:spPr/>
    </dgm:pt>
    <dgm:pt modelId="{2C0A1826-2865-422A-817B-15FF041A7B92}" type="pres">
      <dgm:prSet presAssocID="{74849A9A-8F16-4726-A223-7867D59146C0}" presName="sibTrans" presStyleCnt="0"/>
      <dgm:spPr/>
    </dgm:pt>
    <dgm:pt modelId="{E23D13EC-2FED-4DCA-B662-FA5C621207FB}" type="pres">
      <dgm:prSet presAssocID="{EB22BAC4-F7AC-45A9-8ECF-8077C76AA9B3}" presName="node" presStyleLbl="node1" presStyleIdx="1" presStyleCnt="4">
        <dgm:presLayoutVars>
          <dgm:bulletEnabled val="1"/>
        </dgm:presLayoutVars>
      </dgm:prSet>
      <dgm:spPr/>
    </dgm:pt>
    <dgm:pt modelId="{E73E5CA4-3505-4FEB-8B58-1239BEDD59FC}" type="pres">
      <dgm:prSet presAssocID="{6CFED776-065D-443E-AD16-891567900CC5}" presName="sibTrans" presStyleCnt="0"/>
      <dgm:spPr/>
    </dgm:pt>
    <dgm:pt modelId="{9B8F7553-4BB7-40EA-8A0C-8DB5B905FA02}" type="pres">
      <dgm:prSet presAssocID="{19993FF7-9201-4517-A791-4A90DCF63909}" presName="node" presStyleLbl="node1" presStyleIdx="2" presStyleCnt="4">
        <dgm:presLayoutVars>
          <dgm:bulletEnabled val="1"/>
        </dgm:presLayoutVars>
      </dgm:prSet>
      <dgm:spPr/>
    </dgm:pt>
    <dgm:pt modelId="{E8D35782-D121-4195-804A-4E463DF90FB8}" type="pres">
      <dgm:prSet presAssocID="{F642395F-4D82-4583-85D4-04BF800CA9E4}" presName="sibTrans" presStyleCnt="0"/>
      <dgm:spPr/>
    </dgm:pt>
    <dgm:pt modelId="{FA9D2883-56A8-4831-AD2B-E21B44170AC1}" type="pres">
      <dgm:prSet presAssocID="{A828D5EF-4770-4D10-AC61-C8E17ABCE37F}" presName="node" presStyleLbl="node1" presStyleIdx="3" presStyleCnt="4">
        <dgm:presLayoutVars>
          <dgm:bulletEnabled val="1"/>
        </dgm:presLayoutVars>
      </dgm:prSet>
      <dgm:spPr/>
    </dgm:pt>
  </dgm:ptLst>
  <dgm:cxnLst>
    <dgm:cxn modelId="{AD158507-F047-48B8-B61F-BA2F5A7CF095}" type="presOf" srcId="{55FE0E9A-2569-45BF-94F8-2D3B883CE3D0}" destId="{B0284E3C-BA82-488B-9352-01F9F98F4C41}" srcOrd="0" destOrd="0" presId="urn:microsoft.com/office/officeart/2005/8/layout/default"/>
    <dgm:cxn modelId="{EFF0E62D-A834-4E19-AABD-E44D56A843EA}" type="presOf" srcId="{A828D5EF-4770-4D10-AC61-C8E17ABCE37F}" destId="{FA9D2883-56A8-4831-AD2B-E21B44170AC1}" srcOrd="0" destOrd="0" presId="urn:microsoft.com/office/officeart/2005/8/layout/default"/>
    <dgm:cxn modelId="{B792452F-CB21-431E-8DBB-53FB9E5D3F7A}" srcId="{740032E7-391D-4FED-B306-87E0043323EF}" destId="{EB22BAC4-F7AC-45A9-8ECF-8077C76AA9B3}" srcOrd="1" destOrd="0" parTransId="{6ECE1D9A-B7D5-40EF-86D4-31443D5DECF2}" sibTransId="{6CFED776-065D-443E-AD16-891567900CC5}"/>
    <dgm:cxn modelId="{3D8D5850-25F7-4561-8D97-452859272BE7}" srcId="{740032E7-391D-4FED-B306-87E0043323EF}" destId="{A828D5EF-4770-4D10-AC61-C8E17ABCE37F}" srcOrd="3" destOrd="0" parTransId="{80B0A726-5B18-4FB8-B3C6-603BDDE8BB78}" sibTransId="{F66ACD2F-7F74-4B75-9FD9-AAF0F166BFAA}"/>
    <dgm:cxn modelId="{25123A76-C62C-4C55-8D65-89C34675B3A0}" srcId="{740032E7-391D-4FED-B306-87E0043323EF}" destId="{55FE0E9A-2569-45BF-94F8-2D3B883CE3D0}" srcOrd="0" destOrd="0" parTransId="{00222D8D-423D-4AD2-84DF-F0888F2E346E}" sibTransId="{74849A9A-8F16-4726-A223-7867D59146C0}"/>
    <dgm:cxn modelId="{D9682059-2576-46D0-9482-DF8D6F3F8019}" type="presOf" srcId="{740032E7-391D-4FED-B306-87E0043323EF}" destId="{B6F219F0-4F03-4169-95BF-7D38468314EE}" srcOrd="0" destOrd="0" presId="urn:microsoft.com/office/officeart/2005/8/layout/default"/>
    <dgm:cxn modelId="{D365AB94-687D-4639-82BE-49F47129787A}" type="presOf" srcId="{EB22BAC4-F7AC-45A9-8ECF-8077C76AA9B3}" destId="{E23D13EC-2FED-4DCA-B662-FA5C621207FB}" srcOrd="0" destOrd="0" presId="urn:microsoft.com/office/officeart/2005/8/layout/default"/>
    <dgm:cxn modelId="{FF5163A5-C571-4975-AA53-3112DFB83E2F}" srcId="{740032E7-391D-4FED-B306-87E0043323EF}" destId="{19993FF7-9201-4517-A791-4A90DCF63909}" srcOrd="2" destOrd="0" parTransId="{342E8604-9141-4792-8333-617B66A0743B}" sibTransId="{F642395F-4D82-4583-85D4-04BF800CA9E4}"/>
    <dgm:cxn modelId="{00891FCE-CA52-4DB2-A3F7-750C73ACBAB6}" type="presOf" srcId="{19993FF7-9201-4517-A791-4A90DCF63909}" destId="{9B8F7553-4BB7-40EA-8A0C-8DB5B905FA02}" srcOrd="0" destOrd="0" presId="urn:microsoft.com/office/officeart/2005/8/layout/default"/>
    <dgm:cxn modelId="{BF854414-7720-4D56-882E-204C1CC23E04}" type="presParOf" srcId="{B6F219F0-4F03-4169-95BF-7D38468314EE}" destId="{B0284E3C-BA82-488B-9352-01F9F98F4C41}" srcOrd="0" destOrd="0" presId="urn:microsoft.com/office/officeart/2005/8/layout/default"/>
    <dgm:cxn modelId="{482C2C67-C6DE-4351-BD4E-A1FA83E6FE6E}" type="presParOf" srcId="{B6F219F0-4F03-4169-95BF-7D38468314EE}" destId="{2C0A1826-2865-422A-817B-15FF041A7B92}" srcOrd="1" destOrd="0" presId="urn:microsoft.com/office/officeart/2005/8/layout/default"/>
    <dgm:cxn modelId="{97A8CD37-A9A9-4D12-AB75-631CA5C7583F}" type="presParOf" srcId="{B6F219F0-4F03-4169-95BF-7D38468314EE}" destId="{E23D13EC-2FED-4DCA-B662-FA5C621207FB}" srcOrd="2" destOrd="0" presId="urn:microsoft.com/office/officeart/2005/8/layout/default"/>
    <dgm:cxn modelId="{C16B20B1-89EE-438E-A44B-59E83DB418EE}" type="presParOf" srcId="{B6F219F0-4F03-4169-95BF-7D38468314EE}" destId="{E73E5CA4-3505-4FEB-8B58-1239BEDD59FC}" srcOrd="3" destOrd="0" presId="urn:microsoft.com/office/officeart/2005/8/layout/default"/>
    <dgm:cxn modelId="{080FF7EC-4D19-42E1-B1C5-D14658D218A8}" type="presParOf" srcId="{B6F219F0-4F03-4169-95BF-7D38468314EE}" destId="{9B8F7553-4BB7-40EA-8A0C-8DB5B905FA02}" srcOrd="4" destOrd="0" presId="urn:microsoft.com/office/officeart/2005/8/layout/default"/>
    <dgm:cxn modelId="{F07DEC23-2CF3-42A6-AE1D-667C8DF6BE40}" type="presParOf" srcId="{B6F219F0-4F03-4169-95BF-7D38468314EE}" destId="{E8D35782-D121-4195-804A-4E463DF90FB8}" srcOrd="5" destOrd="0" presId="urn:microsoft.com/office/officeart/2005/8/layout/default"/>
    <dgm:cxn modelId="{626D9F21-EB88-4E09-9AA4-3DBA71E4C03F}" type="presParOf" srcId="{B6F219F0-4F03-4169-95BF-7D38468314EE}" destId="{FA9D2883-56A8-4831-AD2B-E21B44170AC1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40032E7-391D-4FED-B306-87E0043323EF}" type="doc">
      <dgm:prSet loTypeId="urn:microsoft.com/office/officeart/2005/8/layout/chevron2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5FE0E9A-2569-45BF-94F8-2D3B883CE3D0}">
      <dgm:prSet phldrT="[Text]" phldr="0"/>
      <dgm:spPr/>
      <dgm:t>
        <a:bodyPr/>
        <a:lstStyle/>
        <a:p>
          <a:r>
            <a:rPr lang="en-US" b="0" err="1">
              <a:latin typeface="Segoe UI Light"/>
              <a:ea typeface="Calibri"/>
              <a:cs typeface="Segoe UI Light"/>
            </a:rPr>
            <a:t>Οι</a:t>
          </a:r>
          <a:r>
            <a:rPr lang="en-US" b="0">
              <a:latin typeface="Segoe UI Light"/>
              <a:ea typeface="Calibri"/>
              <a:cs typeface="Segoe UI Light"/>
            </a:rPr>
            <a:t> μα</a:t>
          </a:r>
          <a:r>
            <a:rPr lang="en-US" b="0" err="1">
              <a:latin typeface="Segoe UI Light"/>
              <a:ea typeface="Calibri"/>
              <a:cs typeface="Segoe UI Light"/>
            </a:rPr>
            <a:t>θητές</a:t>
          </a:r>
          <a:r>
            <a:rPr lang="en-US" b="0">
              <a:latin typeface="Segoe UI Light"/>
              <a:ea typeface="Calibri"/>
              <a:cs typeface="Segoe UI Light"/>
            </a:rPr>
            <a:t> </a:t>
          </a:r>
          <a:r>
            <a:rPr lang="en-US" b="0" err="1">
              <a:latin typeface="Segoe UI Light"/>
              <a:ea typeface="Calibri"/>
              <a:cs typeface="Segoe UI Light"/>
            </a:rPr>
            <a:t>έχουν</a:t>
          </a:r>
          <a:r>
            <a:rPr lang="en-US" b="0">
              <a:latin typeface="Segoe UI Light"/>
              <a:ea typeface="Calibri"/>
              <a:cs typeface="Segoe UI Light"/>
            </a:rPr>
            <a:t> </a:t>
          </a:r>
          <a:r>
            <a:rPr lang="en-US" b="0" err="1">
              <a:latin typeface="Segoe UI Light"/>
              <a:ea typeface="Calibri"/>
              <a:cs typeface="Segoe UI Light"/>
            </a:rPr>
            <a:t>την</a:t>
          </a:r>
          <a:r>
            <a:rPr lang="en-US" b="0">
              <a:latin typeface="Segoe UI Light"/>
              <a:ea typeface="Calibri"/>
              <a:cs typeface="Segoe UI Light"/>
            </a:rPr>
            <a:t> </a:t>
          </a:r>
          <a:r>
            <a:rPr lang="en-US" b="0" err="1">
              <a:latin typeface="Segoe UI Light"/>
              <a:ea typeface="Calibri"/>
              <a:cs typeface="Segoe UI Light"/>
            </a:rPr>
            <a:t>τάση</a:t>
          </a:r>
          <a:r>
            <a:rPr lang="en-US" b="0">
              <a:latin typeface="Segoe UI Light"/>
              <a:ea typeface="Calibri"/>
              <a:cs typeface="Segoe UI Light"/>
            </a:rPr>
            <a:t> να αναπ</a:t>
          </a:r>
          <a:r>
            <a:rPr lang="en-US" b="0" err="1">
              <a:latin typeface="Segoe UI Light"/>
              <a:ea typeface="Calibri"/>
              <a:cs typeface="Segoe UI Light"/>
            </a:rPr>
            <a:t>τύσσουν</a:t>
          </a:r>
          <a:r>
            <a:rPr lang="en-US" b="0">
              <a:latin typeface="Segoe UI Light"/>
              <a:ea typeface="Calibri"/>
              <a:cs typeface="Segoe UI Light"/>
            </a:rPr>
            <a:t> </a:t>
          </a:r>
          <a:r>
            <a:rPr lang="en-US" b="1" err="1">
              <a:solidFill>
                <a:srgbClr val="751F7D"/>
              </a:solidFill>
              <a:latin typeface="Segoe UI Light"/>
              <a:ea typeface="Calibri"/>
              <a:cs typeface="Segoe UI Light"/>
            </a:rPr>
            <a:t>δι</a:t>
          </a:r>
          <a:r>
            <a:rPr lang="en-US" b="1">
              <a:solidFill>
                <a:srgbClr val="751F7D"/>
              </a:solidFill>
              <a:latin typeface="Segoe UI Light"/>
              <a:ea typeface="Calibri"/>
              <a:cs typeface="Segoe UI Light"/>
            </a:rPr>
            <a:t>απ</a:t>
          </a:r>
          <a:r>
            <a:rPr lang="en-US" b="1" err="1">
              <a:solidFill>
                <a:srgbClr val="751F7D"/>
              </a:solidFill>
              <a:latin typeface="Segoe UI Light"/>
              <a:ea typeface="Calibri"/>
              <a:cs typeface="Segoe UI Light"/>
            </a:rPr>
            <a:t>ροσω</a:t>
          </a:r>
          <a:r>
            <a:rPr lang="en-US" b="1">
              <a:solidFill>
                <a:srgbClr val="751F7D"/>
              </a:solidFill>
              <a:latin typeface="Segoe UI Light"/>
              <a:ea typeface="Calibri"/>
              <a:cs typeface="Segoe UI Light"/>
            </a:rPr>
            <a:t>π</a:t>
          </a:r>
          <a:r>
            <a:rPr lang="en-US" b="1" err="1">
              <a:solidFill>
                <a:srgbClr val="751F7D"/>
              </a:solidFill>
              <a:latin typeface="Segoe UI Light"/>
              <a:ea typeface="Calibri"/>
              <a:cs typeface="Segoe UI Light"/>
            </a:rPr>
            <a:t>ικές</a:t>
          </a:r>
          <a:r>
            <a:rPr lang="en-US" b="1">
              <a:solidFill>
                <a:srgbClr val="751F7D"/>
              </a:solidFill>
              <a:latin typeface="Segoe UI Light"/>
              <a:ea typeface="Calibri"/>
              <a:cs typeface="Segoe UI Light"/>
            </a:rPr>
            <a:t> </a:t>
          </a:r>
          <a:r>
            <a:rPr lang="en-US" b="1" err="1">
              <a:solidFill>
                <a:srgbClr val="751F7D"/>
              </a:solidFill>
              <a:latin typeface="Segoe UI Light"/>
              <a:ea typeface="Calibri"/>
              <a:cs typeface="Segoe UI Light"/>
            </a:rPr>
            <a:t>σχέσεις</a:t>
          </a:r>
          <a:r>
            <a:rPr lang="en-US" b="0">
              <a:latin typeface="Segoe UI Light"/>
              <a:ea typeface="Calibri"/>
              <a:cs typeface="Segoe UI Light"/>
            </a:rPr>
            <a:t> </a:t>
          </a:r>
          <a:r>
            <a:rPr lang="en-US" b="0" err="1">
              <a:latin typeface="Segoe UI Light"/>
              <a:ea typeface="Calibri"/>
              <a:cs typeface="Segoe UI Light"/>
            </a:rPr>
            <a:t>με</a:t>
          </a:r>
          <a:r>
            <a:rPr lang="en-US" b="0">
              <a:latin typeface="Segoe UI Light"/>
              <a:ea typeface="Calibri"/>
              <a:cs typeface="Segoe UI Light"/>
            </a:rPr>
            <a:t> </a:t>
          </a:r>
          <a:r>
            <a:rPr lang="en-US" b="0" err="1">
              <a:latin typeface="Segoe UI Light"/>
              <a:ea typeface="Calibri"/>
              <a:cs typeface="Segoe UI Light"/>
            </a:rPr>
            <a:t>άτομ</a:t>
          </a:r>
          <a:r>
            <a:rPr lang="en-US" b="0">
              <a:latin typeface="Segoe UI Light"/>
              <a:ea typeface="Calibri"/>
              <a:cs typeface="Segoe UI Light"/>
            </a:rPr>
            <a:t>α </a:t>
          </a:r>
          <a:r>
            <a:rPr lang="en-US" b="0" err="1">
              <a:latin typeface="Segoe UI Light"/>
              <a:ea typeface="Calibri"/>
              <a:cs typeface="Segoe UI Light"/>
            </a:rPr>
            <a:t>με</a:t>
          </a:r>
          <a:r>
            <a:rPr lang="en-US" b="0">
              <a:latin typeface="Segoe UI Light"/>
              <a:ea typeface="Calibri"/>
              <a:cs typeface="Segoe UI Light"/>
            </a:rPr>
            <a:t> </a:t>
          </a:r>
          <a:r>
            <a:rPr lang="en-US" b="0" err="1">
              <a:latin typeface="Segoe UI Light"/>
              <a:ea typeface="Calibri"/>
              <a:cs typeface="Segoe UI Light"/>
            </a:rPr>
            <a:t>άτομ</a:t>
          </a:r>
          <a:r>
            <a:rPr lang="en-US" b="0">
              <a:latin typeface="Segoe UI Light"/>
              <a:ea typeface="Calibri"/>
              <a:cs typeface="Segoe UI Light"/>
            </a:rPr>
            <a:t>α </a:t>
          </a:r>
          <a:r>
            <a:rPr lang="en-US" b="1" err="1">
              <a:solidFill>
                <a:srgbClr val="751F7D"/>
              </a:solidFill>
              <a:latin typeface="Segoe UI Light"/>
              <a:ea typeface="Calibri"/>
              <a:cs typeface="Segoe UI Light"/>
            </a:rPr>
            <a:t>όμοι</a:t>
          </a:r>
          <a:r>
            <a:rPr lang="en-US" b="1">
              <a:solidFill>
                <a:srgbClr val="751F7D"/>
              </a:solidFill>
              <a:latin typeface="Segoe UI Light"/>
              <a:ea typeface="Calibri"/>
              <a:cs typeface="Segoe UI Light"/>
            </a:rPr>
            <a:t>α</a:t>
          </a:r>
          <a:r>
            <a:rPr lang="en-US" b="0">
              <a:latin typeface="Segoe UI Light"/>
              <a:ea typeface="Calibri"/>
              <a:cs typeface="Segoe UI Light"/>
            </a:rPr>
            <a:t> </a:t>
          </a:r>
          <a:r>
            <a:rPr lang="en-US" b="0" err="1">
              <a:latin typeface="Segoe UI Light"/>
              <a:ea typeface="Calibri"/>
              <a:cs typeface="Segoe UI Light"/>
            </a:rPr>
            <a:t>με</a:t>
          </a:r>
          <a:r>
            <a:rPr lang="en-US" b="0">
              <a:latin typeface="Segoe UI Light"/>
              <a:ea typeface="Calibri"/>
              <a:cs typeface="Segoe UI Light"/>
            </a:rPr>
            <a:t> α</a:t>
          </a:r>
          <a:r>
            <a:rPr lang="en-US" b="0" err="1">
              <a:latin typeface="Segoe UI Light"/>
              <a:ea typeface="Calibri"/>
              <a:cs typeface="Segoe UI Light"/>
            </a:rPr>
            <a:t>υτούς</a:t>
          </a:r>
          <a:r>
            <a:rPr lang="en-US" b="0">
              <a:latin typeface="Segoe UI Light"/>
              <a:ea typeface="Calibri"/>
              <a:cs typeface="Segoe UI Light"/>
            </a:rPr>
            <a:t> (Gaias et al., 2018).</a:t>
          </a:r>
        </a:p>
      </dgm:t>
    </dgm:pt>
    <dgm:pt modelId="{00222D8D-423D-4AD2-84DF-F0888F2E346E}" type="parTrans" cxnId="{25123A76-C62C-4C55-8D65-89C34675B3A0}">
      <dgm:prSet/>
      <dgm:spPr/>
      <dgm:t>
        <a:bodyPr/>
        <a:lstStyle/>
        <a:p>
          <a:endParaRPr lang="en-US"/>
        </a:p>
      </dgm:t>
    </dgm:pt>
    <dgm:pt modelId="{74849A9A-8F16-4726-A223-7867D59146C0}" type="sibTrans" cxnId="{25123A76-C62C-4C55-8D65-89C34675B3A0}">
      <dgm:prSet/>
      <dgm:spPr/>
      <dgm:t>
        <a:bodyPr/>
        <a:lstStyle/>
        <a:p>
          <a:endParaRPr lang="en-US"/>
        </a:p>
      </dgm:t>
    </dgm:pt>
    <dgm:pt modelId="{965D2033-C279-4EBB-8D7D-A897C6ACF8D5}">
      <dgm:prSet phldr="0"/>
      <dgm:spPr/>
      <dgm:t>
        <a:bodyPr/>
        <a:lstStyle/>
        <a:p>
          <a:r>
            <a:rPr lang="en-US" b="0">
              <a:latin typeface="Segoe UI Light"/>
              <a:ea typeface="Calibri"/>
            </a:rPr>
            <a:t>Η </a:t>
          </a:r>
          <a:r>
            <a:rPr lang="en-US" b="0" err="1">
              <a:latin typeface="Segoe UI Light"/>
              <a:ea typeface="Calibri"/>
            </a:rPr>
            <a:t>Τέχνη</a:t>
          </a:r>
          <a:r>
            <a:rPr lang="en-US" b="0">
              <a:latin typeface="Segoe UI Light"/>
              <a:ea typeface="Calibri"/>
            </a:rPr>
            <a:t> αναπ</a:t>
          </a:r>
          <a:r>
            <a:rPr lang="en-US" b="0" err="1">
              <a:latin typeface="Segoe UI Light"/>
              <a:ea typeface="Calibri"/>
            </a:rPr>
            <a:t>τύσσει</a:t>
          </a:r>
          <a:r>
            <a:rPr lang="en-US" b="0">
              <a:latin typeface="Segoe UI Light"/>
              <a:ea typeface="Calibri"/>
            </a:rPr>
            <a:t> </a:t>
          </a:r>
          <a:r>
            <a:rPr lang="en-US" b="0" err="1">
              <a:latin typeface="Segoe UI Light"/>
              <a:ea typeface="Calibri"/>
            </a:rPr>
            <a:t>την</a:t>
          </a:r>
          <a:r>
            <a:rPr lang="en-US" b="0">
              <a:latin typeface="Segoe UI Light"/>
              <a:ea typeface="Calibri"/>
            </a:rPr>
            <a:t> </a:t>
          </a:r>
          <a:r>
            <a:rPr lang="en-US" b="1" err="1">
              <a:solidFill>
                <a:schemeClr val="accent3"/>
              </a:solidFill>
              <a:latin typeface="Segoe UI Light"/>
              <a:ea typeface="Calibri"/>
            </a:rPr>
            <a:t>κριτική</a:t>
          </a:r>
          <a:r>
            <a:rPr lang="en-US" b="1">
              <a:solidFill>
                <a:schemeClr val="accent3"/>
              </a:solidFill>
              <a:latin typeface="Segoe UI Light"/>
              <a:ea typeface="Calibri"/>
            </a:rPr>
            <a:t> </a:t>
          </a:r>
          <a:r>
            <a:rPr lang="en-US" b="1" err="1">
              <a:solidFill>
                <a:schemeClr val="accent3"/>
              </a:solidFill>
              <a:latin typeface="Segoe UI Light"/>
              <a:ea typeface="Calibri"/>
            </a:rPr>
            <a:t>σκέψη</a:t>
          </a:r>
          <a:r>
            <a:rPr lang="en-US" b="0">
              <a:latin typeface="Segoe UI Light"/>
              <a:ea typeface="Calibri"/>
            </a:rPr>
            <a:t>, </a:t>
          </a:r>
          <a:r>
            <a:rPr lang="en-US" b="0" err="1">
              <a:latin typeface="Segoe UI Light"/>
              <a:ea typeface="Calibri"/>
            </a:rPr>
            <a:t>την</a:t>
          </a:r>
          <a:r>
            <a:rPr lang="en-US" b="0">
              <a:latin typeface="Segoe UI Light"/>
              <a:ea typeface="Calibri"/>
            </a:rPr>
            <a:t> </a:t>
          </a:r>
          <a:r>
            <a:rPr lang="en-US" b="1" err="1">
              <a:solidFill>
                <a:schemeClr val="accent3"/>
              </a:solidFill>
              <a:latin typeface="Segoe UI Light"/>
              <a:ea typeface="Calibri"/>
            </a:rPr>
            <a:t>ενσυν</a:t>
          </a:r>
          <a:r>
            <a:rPr lang="en-US" b="1">
              <a:solidFill>
                <a:schemeClr val="accent3"/>
              </a:solidFill>
              <a:latin typeface="Segoe UI Light"/>
              <a:ea typeface="Calibri"/>
            </a:rPr>
            <a:t>α</a:t>
          </a:r>
          <a:r>
            <a:rPr lang="en-US" b="1" err="1">
              <a:solidFill>
                <a:schemeClr val="accent3"/>
              </a:solidFill>
              <a:latin typeface="Segoe UI Light"/>
              <a:ea typeface="Calibri"/>
            </a:rPr>
            <a:t>ίσθηση</a:t>
          </a:r>
          <a:r>
            <a:rPr lang="en-US" b="0">
              <a:latin typeface="Segoe UI Light"/>
              <a:ea typeface="Calibri"/>
            </a:rPr>
            <a:t> και </a:t>
          </a:r>
          <a:r>
            <a:rPr lang="en-US" b="0" err="1">
              <a:latin typeface="Segoe UI Light"/>
              <a:ea typeface="Calibri"/>
            </a:rPr>
            <a:t>τη</a:t>
          </a:r>
          <a:r>
            <a:rPr lang="en-US" b="0">
              <a:latin typeface="Segoe UI Light"/>
              <a:ea typeface="Calibri"/>
            </a:rPr>
            <a:t> </a:t>
          </a:r>
          <a:r>
            <a:rPr lang="en-US" b="1" err="1">
              <a:solidFill>
                <a:schemeClr val="accent3"/>
              </a:solidFill>
              <a:latin typeface="Segoe UI Light"/>
              <a:ea typeface="Calibri"/>
            </a:rPr>
            <a:t>δημιουργικότητ</a:t>
          </a:r>
          <a:r>
            <a:rPr lang="en-US" b="1">
              <a:solidFill>
                <a:schemeClr val="accent3"/>
              </a:solidFill>
              <a:latin typeface="Segoe UI Light"/>
              <a:ea typeface="Calibri"/>
            </a:rPr>
            <a:t>α</a:t>
          </a:r>
          <a:r>
            <a:rPr lang="en-US" b="0">
              <a:solidFill>
                <a:schemeClr val="accent3"/>
              </a:solidFill>
              <a:latin typeface="Segoe UI Light"/>
              <a:ea typeface="Calibri"/>
            </a:rPr>
            <a:t> </a:t>
          </a:r>
          <a:r>
            <a:rPr lang="en-US" b="0">
              <a:latin typeface="Segoe UI Light"/>
              <a:ea typeface="Calibri"/>
            </a:rPr>
            <a:t>(</a:t>
          </a:r>
          <a:r>
            <a:rPr lang="en-US" b="0" err="1">
              <a:latin typeface="Segoe UI Light"/>
              <a:ea typeface="Calibri"/>
            </a:rPr>
            <a:t>Χάρου</a:t>
          </a:r>
          <a:r>
            <a:rPr lang="en-US" b="0">
              <a:latin typeface="Segoe UI Light"/>
              <a:ea typeface="Calibri"/>
            </a:rPr>
            <a:t>, 2017).</a:t>
          </a:r>
          <a:endParaRPr lang="en-US" b="0"/>
        </a:p>
      </dgm:t>
    </dgm:pt>
    <dgm:pt modelId="{A1303BE2-3A1A-4AEE-B3EF-86C053D7384C}" type="parTrans" cxnId="{0838DB93-8A40-49D1-8086-A26F77E7B930}">
      <dgm:prSet/>
      <dgm:spPr/>
    </dgm:pt>
    <dgm:pt modelId="{22C226D9-280F-4477-A051-A08CC3B66F74}" type="sibTrans" cxnId="{0838DB93-8A40-49D1-8086-A26F77E7B930}">
      <dgm:prSet/>
      <dgm:spPr/>
    </dgm:pt>
    <dgm:pt modelId="{EE3485C6-1388-4A6A-9A14-35570DDEE9CA}">
      <dgm:prSet phldr="0"/>
      <dgm:spPr/>
      <dgm:t>
        <a:bodyPr/>
        <a:lstStyle/>
        <a:p>
          <a:r>
            <a:rPr lang="en-US" b="0">
              <a:latin typeface="Segoe UI Light"/>
            </a:rPr>
            <a:t>Τα παιδιά αυτής της ηλικίας αν και </a:t>
          </a:r>
          <a:r>
            <a:rPr lang="en-US" b="1" err="1">
              <a:solidFill>
                <a:schemeClr val="accent4">
                  <a:lumMod val="75000"/>
                </a:schemeClr>
              </a:solidFill>
              <a:latin typeface="Segoe UI Light"/>
            </a:rPr>
            <a:t>δι</a:t>
          </a:r>
          <a:r>
            <a:rPr lang="en-US" b="1">
              <a:solidFill>
                <a:schemeClr val="accent4">
                  <a:lumMod val="75000"/>
                </a:schemeClr>
              </a:solidFill>
              <a:latin typeface="Segoe UI Light"/>
            </a:rPr>
            <a:t>α</a:t>
          </a:r>
          <a:r>
            <a:rPr lang="en-US" b="1" err="1">
              <a:solidFill>
                <a:schemeClr val="accent4">
                  <a:lumMod val="75000"/>
                </a:schemeClr>
              </a:solidFill>
              <a:latin typeface="Segoe UI Light"/>
            </a:rPr>
            <a:t>κρίνουν</a:t>
          </a:r>
          <a:r>
            <a:rPr lang="en-US" b="0">
              <a:solidFill>
                <a:schemeClr val="accent4">
                  <a:lumMod val="75000"/>
                </a:schemeClr>
              </a:solidFill>
              <a:latin typeface="Segoe UI Light"/>
            </a:rPr>
            <a:t> </a:t>
          </a:r>
          <a:r>
            <a:rPr lang="en-US" b="0" err="1">
              <a:latin typeface="Segoe UI Light"/>
            </a:rPr>
            <a:t>εμφ</a:t>
          </a:r>
          <a:r>
            <a:rPr lang="en-US" b="0">
              <a:latin typeface="Segoe UI Light"/>
            </a:rPr>
            <a:t>α</a:t>
          </a:r>
          <a:r>
            <a:rPr lang="en-US" b="0" err="1">
              <a:latin typeface="Segoe UI Light"/>
            </a:rPr>
            <a:t>νείς</a:t>
          </a:r>
          <a:r>
            <a:rPr lang="en-US" b="0">
              <a:latin typeface="Segoe UI Light"/>
            </a:rPr>
            <a:t> </a:t>
          </a:r>
          <a:r>
            <a:rPr lang="en-US" b="0" err="1">
              <a:latin typeface="Segoe UI Light"/>
            </a:rPr>
            <a:t>δι</a:t>
          </a:r>
          <a:r>
            <a:rPr lang="en-US" b="0">
              <a:latin typeface="Segoe UI Light"/>
            </a:rPr>
            <a:t>α</a:t>
          </a:r>
          <a:r>
            <a:rPr lang="en-US" b="0" err="1">
              <a:latin typeface="Segoe UI Light"/>
            </a:rPr>
            <a:t>φορές</a:t>
          </a:r>
          <a:r>
            <a:rPr lang="en-US" b="0">
              <a:latin typeface="Segoe UI Light"/>
            </a:rPr>
            <a:t> (</a:t>
          </a:r>
          <a:r>
            <a:rPr lang="en-US" b="0" err="1">
              <a:latin typeface="Segoe UI Light"/>
            </a:rPr>
            <a:t>φύλο</a:t>
          </a:r>
          <a:r>
            <a:rPr lang="en-US" b="0">
              <a:latin typeface="Segoe UI Light"/>
            </a:rPr>
            <a:t>, </a:t>
          </a:r>
          <a:r>
            <a:rPr lang="en-US" b="0" err="1">
              <a:latin typeface="Segoe UI Light"/>
            </a:rPr>
            <a:t>χρώμ</a:t>
          </a:r>
          <a:r>
            <a:rPr lang="en-US" b="0">
              <a:latin typeface="Segoe UI Light"/>
            </a:rPr>
            <a:t>α, π</a:t>
          </a:r>
          <a:r>
            <a:rPr lang="en-US" b="0" err="1">
              <a:latin typeface="Segoe UI Light"/>
            </a:rPr>
            <a:t>ροέλευση</a:t>
          </a:r>
          <a:r>
            <a:rPr lang="en-US" b="0">
              <a:latin typeface="Segoe UI Light"/>
            </a:rPr>
            <a:t>), π</a:t>
          </a:r>
          <a:r>
            <a:rPr lang="en-US" b="0" err="1">
              <a:latin typeface="Segoe UI Light"/>
            </a:rPr>
            <a:t>ιθ</a:t>
          </a:r>
          <a:r>
            <a:rPr lang="en-US" b="0">
              <a:latin typeface="Segoe UI Light"/>
            </a:rPr>
            <a:t>α</a:t>
          </a:r>
          <a:r>
            <a:rPr lang="en-US" b="0" err="1">
              <a:latin typeface="Segoe UI Light"/>
            </a:rPr>
            <a:t>νότ</a:t>
          </a:r>
          <a:r>
            <a:rPr lang="en-US" b="0">
              <a:latin typeface="Segoe UI Light"/>
            </a:rPr>
            <a:t>ατα να </a:t>
          </a:r>
          <a:r>
            <a:rPr lang="en-US" b="1" err="1">
              <a:solidFill>
                <a:schemeClr val="accent4">
                  <a:lumMod val="75000"/>
                </a:schemeClr>
              </a:solidFill>
              <a:latin typeface="Segoe UI Light"/>
            </a:rPr>
            <a:t>μην</a:t>
          </a:r>
          <a:r>
            <a:rPr lang="en-US" b="1">
              <a:solidFill>
                <a:schemeClr val="accent4">
                  <a:lumMod val="75000"/>
                </a:schemeClr>
              </a:solidFill>
              <a:latin typeface="Segoe UI Light"/>
            </a:rPr>
            <a:t> κατα</a:t>
          </a:r>
          <a:r>
            <a:rPr lang="en-US" b="1" err="1">
              <a:solidFill>
                <a:schemeClr val="accent4">
                  <a:lumMod val="75000"/>
                </a:schemeClr>
              </a:solidFill>
              <a:latin typeface="Segoe UI Light"/>
            </a:rPr>
            <a:t>νοούν</a:t>
          </a:r>
          <a:r>
            <a:rPr lang="en-US" b="0">
              <a:latin typeface="Segoe UI Light"/>
            </a:rPr>
            <a:t> </a:t>
          </a:r>
          <a:r>
            <a:rPr lang="en-US" b="0" err="1">
              <a:latin typeface="Segoe UI Light"/>
            </a:rPr>
            <a:t>τις</a:t>
          </a:r>
          <a:r>
            <a:rPr lang="en-US" b="1">
              <a:latin typeface="Segoe UI Light"/>
            </a:rPr>
            <a:t> </a:t>
          </a:r>
          <a:r>
            <a:rPr lang="en-US" b="1">
              <a:solidFill>
                <a:schemeClr val="accent4">
                  <a:lumMod val="75000"/>
                </a:schemeClr>
              </a:solidFill>
              <a:latin typeface="Segoe UI Light"/>
            </a:rPr>
            <a:t>α</a:t>
          </a:r>
          <a:r>
            <a:rPr lang="en-US" b="1" err="1">
              <a:solidFill>
                <a:schemeClr val="accent4">
                  <a:lumMod val="75000"/>
                </a:schemeClr>
              </a:solidFill>
              <a:latin typeface="Segoe UI Light"/>
            </a:rPr>
            <a:t>ιτίες</a:t>
          </a:r>
          <a:r>
            <a:rPr lang="en-US" b="1">
              <a:solidFill>
                <a:schemeClr val="accent4">
                  <a:lumMod val="75000"/>
                </a:schemeClr>
              </a:solidFill>
              <a:latin typeface="Segoe UI Light"/>
            </a:rPr>
            <a:t> </a:t>
          </a:r>
          <a:r>
            <a:rPr lang="en-US" b="1" err="1">
              <a:solidFill>
                <a:schemeClr val="accent4">
                  <a:lumMod val="75000"/>
                </a:schemeClr>
              </a:solidFill>
              <a:latin typeface="Segoe UI Light"/>
            </a:rPr>
            <a:t>δι</a:t>
          </a:r>
          <a:r>
            <a:rPr lang="en-US" b="1">
              <a:solidFill>
                <a:schemeClr val="accent4">
                  <a:lumMod val="75000"/>
                </a:schemeClr>
              </a:solidFill>
              <a:latin typeface="Segoe UI Light"/>
            </a:rPr>
            <a:t>α</a:t>
          </a:r>
          <a:r>
            <a:rPr lang="en-US" b="1" err="1">
              <a:solidFill>
                <a:schemeClr val="accent4">
                  <a:lumMod val="75000"/>
                </a:schemeClr>
              </a:solidFill>
              <a:latin typeface="Segoe UI Light"/>
            </a:rPr>
            <a:t>χωρισμών</a:t>
          </a:r>
          <a:r>
            <a:rPr lang="en-US" b="0">
              <a:latin typeface="Segoe UI Light"/>
            </a:rPr>
            <a:t> π</a:t>
          </a:r>
          <a:r>
            <a:rPr lang="en-US" b="0" err="1">
              <a:latin typeface="Segoe UI Light"/>
            </a:rPr>
            <a:t>ου</a:t>
          </a:r>
          <a:r>
            <a:rPr lang="en-US" b="0">
              <a:latin typeface="Segoe UI Light"/>
            </a:rPr>
            <a:t> </a:t>
          </a:r>
          <a:r>
            <a:rPr lang="en-US" b="0" err="1">
              <a:latin typeface="Segoe UI Light"/>
            </a:rPr>
            <a:t>υφίστ</a:t>
          </a:r>
          <a:r>
            <a:rPr lang="en-US" b="0">
              <a:latin typeface="Segoe UI Light"/>
            </a:rPr>
            <a:t>α</a:t>
          </a:r>
          <a:r>
            <a:rPr lang="en-US" b="0" err="1">
              <a:latin typeface="Segoe UI Light"/>
            </a:rPr>
            <a:t>ντ</a:t>
          </a:r>
          <a:r>
            <a:rPr lang="en-US" b="0">
              <a:latin typeface="Segoe UI Light"/>
            </a:rPr>
            <a:t>αι ή π</a:t>
          </a:r>
          <a:r>
            <a:rPr lang="en-US" b="0" err="1">
              <a:latin typeface="Segoe UI Light"/>
            </a:rPr>
            <a:t>ροκ</a:t>
          </a:r>
          <a:r>
            <a:rPr lang="en-US" b="0">
              <a:latin typeface="Segoe UI Light"/>
            </a:rPr>
            <a:t>α</a:t>
          </a:r>
          <a:r>
            <a:rPr lang="en-US" b="0" err="1">
              <a:latin typeface="Segoe UI Light"/>
            </a:rPr>
            <a:t>λούν</a:t>
          </a:r>
          <a:r>
            <a:rPr lang="en-US" b="0">
              <a:latin typeface="Segoe UI Light"/>
            </a:rPr>
            <a:t> κα</a:t>
          </a:r>
          <a:r>
            <a:rPr lang="en-US" b="0" err="1">
              <a:latin typeface="Segoe UI Light"/>
            </a:rPr>
            <a:t>τά</a:t>
          </a:r>
          <a:r>
            <a:rPr lang="en-US" b="0">
              <a:latin typeface="Segoe UI Light"/>
            </a:rPr>
            <a:t> </a:t>
          </a:r>
          <a:r>
            <a:rPr lang="en-US" b="0" err="1">
              <a:latin typeface="Segoe UI Light"/>
            </a:rPr>
            <a:t>το</a:t>
          </a:r>
          <a:r>
            <a:rPr lang="en-US" b="0">
              <a:latin typeface="Segoe UI Light"/>
            </a:rPr>
            <a:t> πα</a:t>
          </a:r>
          <a:r>
            <a:rPr lang="en-US" b="0" err="1">
              <a:latin typeface="Segoe UI Light"/>
            </a:rPr>
            <a:t>ιχνίδι</a:t>
          </a:r>
          <a:r>
            <a:rPr lang="en-US" b="0">
              <a:latin typeface="Segoe UI Light"/>
            </a:rPr>
            <a:t> (Bandura, 1999).</a:t>
          </a:r>
          <a:endParaRPr lang="en-US"/>
        </a:p>
      </dgm:t>
    </dgm:pt>
    <dgm:pt modelId="{71387D0F-45AC-42B2-848D-58C11FE544C9}" type="parTrans" cxnId="{56C3389A-5EB2-4D9E-B2C0-5BD5AB6019F1}">
      <dgm:prSet/>
      <dgm:spPr/>
    </dgm:pt>
    <dgm:pt modelId="{A375CE88-24FC-4EB7-A7B5-0FEECD53F9D3}" type="sibTrans" cxnId="{56C3389A-5EB2-4D9E-B2C0-5BD5AB6019F1}">
      <dgm:prSet/>
      <dgm:spPr/>
    </dgm:pt>
    <dgm:pt modelId="{0CCD1FF8-FD68-4093-90D4-64E5AB1416EE}">
      <dgm:prSet phldr="0"/>
      <dgm:spPr/>
      <dgm:t>
        <a:bodyPr/>
        <a:lstStyle/>
        <a:p>
          <a:pPr rtl="0"/>
          <a:r>
            <a:rPr lang="en-US" b="1">
              <a:latin typeface="Segoe UI Light"/>
            </a:rPr>
            <a:t>Ταύτιση</a:t>
          </a:r>
        </a:p>
      </dgm:t>
    </dgm:pt>
    <dgm:pt modelId="{AECE68B7-8EB5-4E50-A4FD-8A8A5FCF6FB5}" type="parTrans" cxnId="{9C5E691E-521C-4AF4-B0AD-E3D46AAD9F10}">
      <dgm:prSet/>
      <dgm:spPr/>
    </dgm:pt>
    <dgm:pt modelId="{75575B2D-9229-4EB2-BBBA-74BEE4E95572}" type="sibTrans" cxnId="{9C5E691E-521C-4AF4-B0AD-E3D46AAD9F10}">
      <dgm:prSet/>
      <dgm:spPr/>
    </dgm:pt>
    <dgm:pt modelId="{67D41D0B-FE60-4660-A81E-D95907F51EC6}">
      <dgm:prSet phldr="0"/>
      <dgm:spPr/>
      <dgm:t>
        <a:bodyPr/>
        <a:lstStyle/>
        <a:p>
          <a:pPr rtl="0"/>
          <a:r>
            <a:rPr lang="en-US" b="1">
              <a:latin typeface="Segoe UI Light"/>
              <a:ea typeface="Calibri"/>
            </a:rPr>
            <a:t>Ταύτιση</a:t>
          </a:r>
        </a:p>
      </dgm:t>
    </dgm:pt>
    <dgm:pt modelId="{4F7BE128-AC20-4C0E-B33B-2A9A484624BE}" type="parTrans" cxnId="{25651088-44D2-432E-8EDB-3B9DBBFB99FC}">
      <dgm:prSet/>
      <dgm:spPr/>
    </dgm:pt>
    <dgm:pt modelId="{B5861416-5C70-4181-9F82-E783D5E8780B}" type="sibTrans" cxnId="{25651088-44D2-432E-8EDB-3B9DBBFB99FC}">
      <dgm:prSet/>
      <dgm:spPr/>
    </dgm:pt>
    <dgm:pt modelId="{5E2D45AB-5494-415C-AEA9-11488D9674FD}">
      <dgm:prSet phldr="0"/>
      <dgm:spPr/>
      <dgm:t>
        <a:bodyPr/>
        <a:lstStyle/>
        <a:p>
          <a:pPr rtl="0"/>
          <a:r>
            <a:rPr lang="en-US" b="1">
              <a:latin typeface="Segoe UI Light"/>
              <a:ea typeface="Calibri"/>
              <a:cs typeface="Segoe UI Light"/>
            </a:rPr>
            <a:t>Διαφοροποίηση</a:t>
          </a:r>
        </a:p>
      </dgm:t>
    </dgm:pt>
    <dgm:pt modelId="{30FDF4CC-924D-4F86-9D1B-66D52806DF06}" type="parTrans" cxnId="{4C5B003E-F90B-4CCA-80D5-18D4141A355D}">
      <dgm:prSet/>
      <dgm:spPr/>
    </dgm:pt>
    <dgm:pt modelId="{037C22F3-4139-4657-95CE-996A28312DB5}" type="sibTrans" cxnId="{4C5B003E-F90B-4CCA-80D5-18D4141A355D}">
      <dgm:prSet/>
      <dgm:spPr/>
    </dgm:pt>
    <dgm:pt modelId="{88993BE4-EB21-4AA8-86A5-2734715E7B9A}" type="pres">
      <dgm:prSet presAssocID="{740032E7-391D-4FED-B306-87E0043323EF}" presName="linearFlow" presStyleCnt="0">
        <dgm:presLayoutVars>
          <dgm:dir/>
          <dgm:animLvl val="lvl"/>
          <dgm:resizeHandles val="exact"/>
        </dgm:presLayoutVars>
      </dgm:prSet>
      <dgm:spPr/>
    </dgm:pt>
    <dgm:pt modelId="{AB95F917-162B-41E3-916E-E8D83037BF18}" type="pres">
      <dgm:prSet presAssocID="{0CCD1FF8-FD68-4093-90D4-64E5AB1416EE}" presName="composite" presStyleCnt="0"/>
      <dgm:spPr/>
    </dgm:pt>
    <dgm:pt modelId="{A3E9F6FD-7C20-440D-B71D-55996FA1B389}" type="pres">
      <dgm:prSet presAssocID="{0CCD1FF8-FD68-4093-90D4-64E5AB1416EE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5625B93A-126F-4161-96D4-B6D7A8FFA7DD}" type="pres">
      <dgm:prSet presAssocID="{0CCD1FF8-FD68-4093-90D4-64E5AB1416EE}" presName="descendantText" presStyleLbl="alignAcc1" presStyleIdx="0" presStyleCnt="3">
        <dgm:presLayoutVars>
          <dgm:bulletEnabled val="1"/>
        </dgm:presLayoutVars>
      </dgm:prSet>
      <dgm:spPr/>
    </dgm:pt>
    <dgm:pt modelId="{4B6ACD82-6E73-4428-8419-9CE50F14C73F}" type="pres">
      <dgm:prSet presAssocID="{75575B2D-9229-4EB2-BBBA-74BEE4E95572}" presName="sp" presStyleCnt="0"/>
      <dgm:spPr/>
    </dgm:pt>
    <dgm:pt modelId="{17F5382C-EFF6-4D9E-93C8-FC78D44F9B13}" type="pres">
      <dgm:prSet presAssocID="{5E2D45AB-5494-415C-AEA9-11488D9674FD}" presName="composite" presStyleCnt="0"/>
      <dgm:spPr/>
    </dgm:pt>
    <dgm:pt modelId="{CBF556AE-A207-40EB-956B-359200527BD7}" type="pres">
      <dgm:prSet presAssocID="{5E2D45AB-5494-415C-AEA9-11488D9674FD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A0FB1BB3-B0F2-4F18-96AE-D502D0302A99}" type="pres">
      <dgm:prSet presAssocID="{5E2D45AB-5494-415C-AEA9-11488D9674FD}" presName="descendantText" presStyleLbl="alignAcc1" presStyleIdx="1" presStyleCnt="3">
        <dgm:presLayoutVars>
          <dgm:bulletEnabled val="1"/>
        </dgm:presLayoutVars>
      </dgm:prSet>
      <dgm:spPr/>
    </dgm:pt>
    <dgm:pt modelId="{8FB5A839-B4F0-4A28-AA69-FCF839D3C2DD}" type="pres">
      <dgm:prSet presAssocID="{037C22F3-4139-4657-95CE-996A28312DB5}" presName="sp" presStyleCnt="0"/>
      <dgm:spPr/>
    </dgm:pt>
    <dgm:pt modelId="{4BF79B91-7CD3-4337-9F54-406642D37688}" type="pres">
      <dgm:prSet presAssocID="{67D41D0B-FE60-4660-A81E-D95907F51EC6}" presName="composite" presStyleCnt="0"/>
      <dgm:spPr/>
    </dgm:pt>
    <dgm:pt modelId="{3AE6DEA3-A5C2-4D72-A7E6-E04693A708D0}" type="pres">
      <dgm:prSet presAssocID="{67D41D0B-FE60-4660-A81E-D95907F51EC6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76BDED22-882B-4AD1-873C-A3281BC3D1F9}" type="pres">
      <dgm:prSet presAssocID="{67D41D0B-FE60-4660-A81E-D95907F51EC6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08A58718-22B7-4D75-9AA4-3FD22CF293C7}" type="presOf" srcId="{55FE0E9A-2569-45BF-94F8-2D3B883CE3D0}" destId="{A0FB1BB3-B0F2-4F18-96AE-D502D0302A99}" srcOrd="0" destOrd="0" presId="urn:microsoft.com/office/officeart/2005/8/layout/chevron2"/>
    <dgm:cxn modelId="{9C5E691E-521C-4AF4-B0AD-E3D46AAD9F10}" srcId="{740032E7-391D-4FED-B306-87E0043323EF}" destId="{0CCD1FF8-FD68-4093-90D4-64E5AB1416EE}" srcOrd="0" destOrd="0" parTransId="{AECE68B7-8EB5-4E50-A4FD-8A8A5FCF6FB5}" sibTransId="{75575B2D-9229-4EB2-BBBA-74BEE4E95572}"/>
    <dgm:cxn modelId="{7C13C429-A0FE-4977-AE9B-92F2711A7220}" type="presOf" srcId="{EE3485C6-1388-4A6A-9A14-35570DDEE9CA}" destId="{5625B93A-126F-4161-96D4-B6D7A8FFA7DD}" srcOrd="0" destOrd="0" presId="urn:microsoft.com/office/officeart/2005/8/layout/chevron2"/>
    <dgm:cxn modelId="{4C5B003E-F90B-4CCA-80D5-18D4141A355D}" srcId="{740032E7-391D-4FED-B306-87E0043323EF}" destId="{5E2D45AB-5494-415C-AEA9-11488D9674FD}" srcOrd="1" destOrd="0" parTransId="{30FDF4CC-924D-4F86-9D1B-66D52806DF06}" sibTransId="{037C22F3-4139-4657-95CE-996A28312DB5}"/>
    <dgm:cxn modelId="{35BF5E65-C8FF-4FA0-823B-31702BCA8012}" type="presOf" srcId="{5E2D45AB-5494-415C-AEA9-11488D9674FD}" destId="{CBF556AE-A207-40EB-956B-359200527BD7}" srcOrd="0" destOrd="0" presId="urn:microsoft.com/office/officeart/2005/8/layout/chevron2"/>
    <dgm:cxn modelId="{25123A76-C62C-4C55-8D65-89C34675B3A0}" srcId="{5E2D45AB-5494-415C-AEA9-11488D9674FD}" destId="{55FE0E9A-2569-45BF-94F8-2D3B883CE3D0}" srcOrd="0" destOrd="0" parTransId="{00222D8D-423D-4AD2-84DF-F0888F2E346E}" sibTransId="{74849A9A-8F16-4726-A223-7867D59146C0}"/>
    <dgm:cxn modelId="{25651088-44D2-432E-8EDB-3B9DBBFB99FC}" srcId="{740032E7-391D-4FED-B306-87E0043323EF}" destId="{67D41D0B-FE60-4660-A81E-D95907F51EC6}" srcOrd="2" destOrd="0" parTransId="{4F7BE128-AC20-4C0E-B33B-2A9A484624BE}" sibTransId="{B5861416-5C70-4181-9F82-E783D5E8780B}"/>
    <dgm:cxn modelId="{EB83B48E-7BC0-4E00-81F3-C50EDCC8C62C}" type="presOf" srcId="{67D41D0B-FE60-4660-A81E-D95907F51EC6}" destId="{3AE6DEA3-A5C2-4D72-A7E6-E04693A708D0}" srcOrd="0" destOrd="0" presId="urn:microsoft.com/office/officeart/2005/8/layout/chevron2"/>
    <dgm:cxn modelId="{0838DB93-8A40-49D1-8086-A26F77E7B930}" srcId="{67D41D0B-FE60-4660-A81E-D95907F51EC6}" destId="{965D2033-C279-4EBB-8D7D-A897C6ACF8D5}" srcOrd="0" destOrd="0" parTransId="{A1303BE2-3A1A-4AEE-B3EF-86C053D7384C}" sibTransId="{22C226D9-280F-4477-A051-A08CC3B66F74}"/>
    <dgm:cxn modelId="{56C3389A-5EB2-4D9E-B2C0-5BD5AB6019F1}" srcId="{0CCD1FF8-FD68-4093-90D4-64E5AB1416EE}" destId="{EE3485C6-1388-4A6A-9A14-35570DDEE9CA}" srcOrd="0" destOrd="0" parTransId="{71387D0F-45AC-42B2-848D-58C11FE544C9}" sibTransId="{A375CE88-24FC-4EB7-A7B5-0FEECD53F9D3}"/>
    <dgm:cxn modelId="{5E0A0FB9-B741-4717-94DF-43EE0BF44F5B}" type="presOf" srcId="{965D2033-C279-4EBB-8D7D-A897C6ACF8D5}" destId="{76BDED22-882B-4AD1-873C-A3281BC3D1F9}" srcOrd="0" destOrd="0" presId="urn:microsoft.com/office/officeart/2005/8/layout/chevron2"/>
    <dgm:cxn modelId="{099C9DD2-0C96-4A47-9D03-1E5E44D07F58}" type="presOf" srcId="{0CCD1FF8-FD68-4093-90D4-64E5AB1416EE}" destId="{A3E9F6FD-7C20-440D-B71D-55996FA1B389}" srcOrd="0" destOrd="0" presId="urn:microsoft.com/office/officeart/2005/8/layout/chevron2"/>
    <dgm:cxn modelId="{3A8837D3-AD2B-427C-8A8B-BD0B29585B45}" type="presOf" srcId="{740032E7-391D-4FED-B306-87E0043323EF}" destId="{88993BE4-EB21-4AA8-86A5-2734715E7B9A}" srcOrd="0" destOrd="0" presId="urn:microsoft.com/office/officeart/2005/8/layout/chevron2"/>
    <dgm:cxn modelId="{1893FCFE-5E07-44E4-A52E-88319E6995B3}" type="presParOf" srcId="{88993BE4-EB21-4AA8-86A5-2734715E7B9A}" destId="{AB95F917-162B-41E3-916E-E8D83037BF18}" srcOrd="0" destOrd="0" presId="urn:microsoft.com/office/officeart/2005/8/layout/chevron2"/>
    <dgm:cxn modelId="{304FB249-17E7-4C6E-91F3-9B8821507AF1}" type="presParOf" srcId="{AB95F917-162B-41E3-916E-E8D83037BF18}" destId="{A3E9F6FD-7C20-440D-B71D-55996FA1B389}" srcOrd="0" destOrd="0" presId="urn:microsoft.com/office/officeart/2005/8/layout/chevron2"/>
    <dgm:cxn modelId="{3A744373-AFAF-43F7-83F9-6B5343CE3B5A}" type="presParOf" srcId="{AB95F917-162B-41E3-916E-E8D83037BF18}" destId="{5625B93A-126F-4161-96D4-B6D7A8FFA7DD}" srcOrd="1" destOrd="0" presId="urn:microsoft.com/office/officeart/2005/8/layout/chevron2"/>
    <dgm:cxn modelId="{62F347C8-C95B-4B71-BF56-00AE69DF7561}" type="presParOf" srcId="{88993BE4-EB21-4AA8-86A5-2734715E7B9A}" destId="{4B6ACD82-6E73-4428-8419-9CE50F14C73F}" srcOrd="1" destOrd="0" presId="urn:microsoft.com/office/officeart/2005/8/layout/chevron2"/>
    <dgm:cxn modelId="{4F15FDED-38AF-4FAB-BCC9-760EFF8E5C3B}" type="presParOf" srcId="{88993BE4-EB21-4AA8-86A5-2734715E7B9A}" destId="{17F5382C-EFF6-4D9E-93C8-FC78D44F9B13}" srcOrd="2" destOrd="0" presId="urn:microsoft.com/office/officeart/2005/8/layout/chevron2"/>
    <dgm:cxn modelId="{96324BF2-0913-4A49-BD37-7A1105168090}" type="presParOf" srcId="{17F5382C-EFF6-4D9E-93C8-FC78D44F9B13}" destId="{CBF556AE-A207-40EB-956B-359200527BD7}" srcOrd="0" destOrd="0" presId="urn:microsoft.com/office/officeart/2005/8/layout/chevron2"/>
    <dgm:cxn modelId="{68F7AD4C-7D4A-4983-AE84-992A95AE3920}" type="presParOf" srcId="{17F5382C-EFF6-4D9E-93C8-FC78D44F9B13}" destId="{A0FB1BB3-B0F2-4F18-96AE-D502D0302A99}" srcOrd="1" destOrd="0" presId="urn:microsoft.com/office/officeart/2005/8/layout/chevron2"/>
    <dgm:cxn modelId="{B74BDCE1-CD82-4B40-95FF-D0EB5BC3F2F1}" type="presParOf" srcId="{88993BE4-EB21-4AA8-86A5-2734715E7B9A}" destId="{8FB5A839-B4F0-4A28-AA69-FCF839D3C2DD}" srcOrd="3" destOrd="0" presId="urn:microsoft.com/office/officeart/2005/8/layout/chevron2"/>
    <dgm:cxn modelId="{C9A3566C-A1BF-4803-936C-503DD020FE10}" type="presParOf" srcId="{88993BE4-EB21-4AA8-86A5-2734715E7B9A}" destId="{4BF79B91-7CD3-4337-9F54-406642D37688}" srcOrd="4" destOrd="0" presId="urn:microsoft.com/office/officeart/2005/8/layout/chevron2"/>
    <dgm:cxn modelId="{D3F58F90-5EBE-44A9-9E05-EB67BB1260D8}" type="presParOf" srcId="{4BF79B91-7CD3-4337-9F54-406642D37688}" destId="{3AE6DEA3-A5C2-4D72-A7E6-E04693A708D0}" srcOrd="0" destOrd="0" presId="urn:microsoft.com/office/officeart/2005/8/layout/chevron2"/>
    <dgm:cxn modelId="{747E0614-1AE8-471B-9700-9D86DB53B132}" type="presParOf" srcId="{4BF79B91-7CD3-4337-9F54-406642D37688}" destId="{76BDED22-882B-4AD1-873C-A3281BC3D1F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2AF390-91E6-4FE6-9C44-EDB641190517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BAF9E0C-EEAA-4669-8DA4-3856800178DD}">
      <dgm:prSet/>
      <dgm:spPr/>
      <dgm:t>
        <a:bodyPr/>
        <a:lstStyle/>
        <a:p>
          <a:pPr rtl="0"/>
          <a:r>
            <a:rPr lang="en-US" err="1">
              <a:latin typeface="Segoe UI Light"/>
            </a:rPr>
            <a:t>Ανοικτή</a:t>
          </a:r>
          <a:r>
            <a:rPr lang="en-US">
              <a:latin typeface="Segoe UI Light"/>
            </a:rPr>
            <a:t> και </a:t>
          </a:r>
          <a:r>
            <a:rPr lang="en-US" err="1">
              <a:latin typeface="Segoe UI Light"/>
            </a:rPr>
            <a:t>Εξ</a:t>
          </a:r>
          <a:r>
            <a:rPr lang="en-US">
              <a:latin typeface="Segoe UI Light"/>
            </a:rPr>
            <a:t> Απ</a:t>
          </a:r>
          <a:r>
            <a:rPr lang="en-US" err="1">
              <a:latin typeface="Segoe UI Light"/>
            </a:rPr>
            <a:t>οστάσεως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Εκ</a:t>
          </a:r>
          <a:r>
            <a:rPr lang="en-US">
              <a:latin typeface="Segoe UI Light"/>
            </a:rPr>
            <a:t>πα</a:t>
          </a:r>
          <a:r>
            <a:rPr lang="en-US" err="1">
              <a:latin typeface="Segoe UI Light"/>
            </a:rPr>
            <a:t>ίδευση</a:t>
          </a:r>
          <a:endParaRPr lang="en-US"/>
        </a:p>
      </dgm:t>
    </dgm:pt>
    <dgm:pt modelId="{B971190C-92E4-4FAE-808A-F9503AE4FD69}" type="parTrans" cxnId="{7A2FE57E-CB42-492B-B679-538D1C9BD6C8}">
      <dgm:prSet/>
      <dgm:spPr/>
      <dgm:t>
        <a:bodyPr/>
        <a:lstStyle/>
        <a:p>
          <a:endParaRPr lang="en-US"/>
        </a:p>
      </dgm:t>
    </dgm:pt>
    <dgm:pt modelId="{C12DEFB6-59FF-4769-A1F2-A038FEAF8A25}" type="sibTrans" cxnId="{7A2FE57E-CB42-492B-B679-538D1C9BD6C8}">
      <dgm:prSet/>
      <dgm:spPr/>
      <dgm:t>
        <a:bodyPr/>
        <a:lstStyle/>
        <a:p>
          <a:endParaRPr lang="en-US"/>
        </a:p>
      </dgm:t>
    </dgm:pt>
    <dgm:pt modelId="{0696A4E8-1E4B-42BB-88C4-3EB40BB3AD38}">
      <dgm:prSet phldr="0"/>
      <dgm:spPr/>
      <dgm:t>
        <a:bodyPr/>
        <a:lstStyle/>
        <a:p>
          <a:pPr rtl="0"/>
          <a:r>
            <a:rPr lang="en-US">
              <a:latin typeface="Segoe UI Light"/>
            </a:rPr>
            <a:t>Βα</a:t>
          </a:r>
          <a:r>
            <a:rPr lang="en-US" err="1">
              <a:latin typeface="Segoe UI Light"/>
            </a:rPr>
            <a:t>σικές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θεωρίες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της</a:t>
          </a:r>
          <a:r>
            <a:rPr lang="en-US">
              <a:latin typeface="Segoe UI Light"/>
            </a:rPr>
            <a:t> ΕξΑΕ</a:t>
          </a:r>
          <a:endParaRPr lang="en-US"/>
        </a:p>
      </dgm:t>
    </dgm:pt>
    <dgm:pt modelId="{193631D8-7B17-4232-8869-86AEF14A58AD}" type="parTrans" cxnId="{93E41D04-BFBF-4880-BD82-FFF068B0FAAB}">
      <dgm:prSet/>
      <dgm:spPr/>
      <dgm:t>
        <a:bodyPr/>
        <a:lstStyle/>
        <a:p>
          <a:endParaRPr lang="en-US"/>
        </a:p>
      </dgm:t>
    </dgm:pt>
    <dgm:pt modelId="{106B56D2-47F2-40E6-B66C-2250B117B4BD}" type="sibTrans" cxnId="{93E41D04-BFBF-4880-BD82-FFF068B0FAAB}">
      <dgm:prSet/>
      <dgm:spPr/>
      <dgm:t>
        <a:bodyPr/>
        <a:lstStyle/>
        <a:p>
          <a:endParaRPr lang="en-US"/>
        </a:p>
      </dgm:t>
    </dgm:pt>
    <dgm:pt modelId="{B23876EE-FC34-4AA4-853D-ED4A3856C8AB}">
      <dgm:prSet phldr="0"/>
      <dgm:spPr/>
      <dgm:t>
        <a:bodyPr/>
        <a:lstStyle/>
        <a:p>
          <a:pPr rtl="0"/>
          <a:r>
            <a:rPr lang="en-US">
              <a:latin typeface="Segoe UI Light"/>
            </a:rPr>
            <a:t>Μορφές ΕξΑΕ</a:t>
          </a:r>
          <a:endParaRPr lang="en-US"/>
        </a:p>
      </dgm:t>
    </dgm:pt>
    <dgm:pt modelId="{FE41EE38-8C1D-442C-AC8B-3B4FD405B791}" type="parTrans" cxnId="{370E26A6-E0C1-4727-A9EF-281FA5F6E724}">
      <dgm:prSet/>
      <dgm:spPr/>
      <dgm:t>
        <a:bodyPr/>
        <a:lstStyle/>
        <a:p>
          <a:endParaRPr lang="en-US"/>
        </a:p>
      </dgm:t>
    </dgm:pt>
    <dgm:pt modelId="{27530A51-929D-4758-9A2F-36F90BD9E7AA}" type="sibTrans" cxnId="{370E26A6-E0C1-4727-A9EF-281FA5F6E724}">
      <dgm:prSet/>
      <dgm:spPr/>
      <dgm:t>
        <a:bodyPr/>
        <a:lstStyle/>
        <a:p>
          <a:endParaRPr lang="en-US"/>
        </a:p>
      </dgm:t>
    </dgm:pt>
    <dgm:pt modelId="{4E36549F-970D-40A0-9DDC-7011031B95D8}">
      <dgm:prSet phldr="0"/>
      <dgm:spPr/>
      <dgm:t>
        <a:bodyPr/>
        <a:lstStyle/>
        <a:p>
          <a:pPr rtl="0"/>
          <a:r>
            <a:rPr lang="en-US">
              <a:latin typeface="Segoe UI Light"/>
            </a:rPr>
            <a:t>Η υβ</a:t>
          </a:r>
          <a:r>
            <a:rPr lang="en-US" err="1">
              <a:latin typeface="Segoe UI Light"/>
            </a:rPr>
            <a:t>ριδική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μάθηση</a:t>
          </a:r>
          <a:endParaRPr lang="en-US" err="1"/>
        </a:p>
      </dgm:t>
    </dgm:pt>
    <dgm:pt modelId="{7B42242C-E100-42EA-96F6-E5524AE772F4}" type="parTrans" cxnId="{FD8355B2-1118-4929-AD07-304D799CFA9D}">
      <dgm:prSet/>
      <dgm:spPr/>
      <dgm:t>
        <a:bodyPr/>
        <a:lstStyle/>
        <a:p>
          <a:endParaRPr lang="en-US"/>
        </a:p>
      </dgm:t>
    </dgm:pt>
    <dgm:pt modelId="{C8DA05F2-7EFC-4006-AE54-D996C7388E78}" type="sibTrans" cxnId="{FD8355B2-1118-4929-AD07-304D799CFA9D}">
      <dgm:prSet/>
      <dgm:spPr/>
      <dgm:t>
        <a:bodyPr/>
        <a:lstStyle/>
        <a:p>
          <a:endParaRPr lang="en-US"/>
        </a:p>
      </dgm:t>
    </dgm:pt>
    <dgm:pt modelId="{CA3E505E-82E1-41B1-9E60-65968B5DAC66}" type="pres">
      <dgm:prSet presAssocID="{782AF390-91E6-4FE6-9C44-EDB641190517}" presName="outerComposite" presStyleCnt="0">
        <dgm:presLayoutVars>
          <dgm:chMax val="5"/>
          <dgm:dir/>
          <dgm:resizeHandles val="exact"/>
        </dgm:presLayoutVars>
      </dgm:prSet>
      <dgm:spPr/>
    </dgm:pt>
    <dgm:pt modelId="{566F625E-F3A9-442B-9A6B-DC95ADFD146E}" type="pres">
      <dgm:prSet presAssocID="{782AF390-91E6-4FE6-9C44-EDB641190517}" presName="dummyMaxCanvas" presStyleCnt="0">
        <dgm:presLayoutVars/>
      </dgm:prSet>
      <dgm:spPr/>
    </dgm:pt>
    <dgm:pt modelId="{0C6DC7DE-6795-488B-9587-25511908CF42}" type="pres">
      <dgm:prSet presAssocID="{782AF390-91E6-4FE6-9C44-EDB641190517}" presName="FourNodes_1" presStyleLbl="node1" presStyleIdx="0" presStyleCnt="4">
        <dgm:presLayoutVars>
          <dgm:bulletEnabled val="1"/>
        </dgm:presLayoutVars>
      </dgm:prSet>
      <dgm:spPr/>
    </dgm:pt>
    <dgm:pt modelId="{4830703C-C79A-4FE3-890B-DCCF48AD3E1C}" type="pres">
      <dgm:prSet presAssocID="{782AF390-91E6-4FE6-9C44-EDB641190517}" presName="FourNodes_2" presStyleLbl="node1" presStyleIdx="1" presStyleCnt="4">
        <dgm:presLayoutVars>
          <dgm:bulletEnabled val="1"/>
        </dgm:presLayoutVars>
      </dgm:prSet>
      <dgm:spPr/>
    </dgm:pt>
    <dgm:pt modelId="{A3B5761E-E186-4E5C-BBFD-959364F86BC1}" type="pres">
      <dgm:prSet presAssocID="{782AF390-91E6-4FE6-9C44-EDB641190517}" presName="FourNodes_3" presStyleLbl="node1" presStyleIdx="2" presStyleCnt="4">
        <dgm:presLayoutVars>
          <dgm:bulletEnabled val="1"/>
        </dgm:presLayoutVars>
      </dgm:prSet>
      <dgm:spPr/>
    </dgm:pt>
    <dgm:pt modelId="{C8F9280D-1640-43E6-A176-4BE91F6AAFF9}" type="pres">
      <dgm:prSet presAssocID="{782AF390-91E6-4FE6-9C44-EDB641190517}" presName="FourNodes_4" presStyleLbl="node1" presStyleIdx="3" presStyleCnt="4">
        <dgm:presLayoutVars>
          <dgm:bulletEnabled val="1"/>
        </dgm:presLayoutVars>
      </dgm:prSet>
      <dgm:spPr/>
    </dgm:pt>
    <dgm:pt modelId="{9BCCBFE2-3803-497D-AE88-11B0164CB768}" type="pres">
      <dgm:prSet presAssocID="{782AF390-91E6-4FE6-9C44-EDB641190517}" presName="FourConn_1-2" presStyleLbl="fgAccFollowNode1" presStyleIdx="0" presStyleCnt="3">
        <dgm:presLayoutVars>
          <dgm:bulletEnabled val="1"/>
        </dgm:presLayoutVars>
      </dgm:prSet>
      <dgm:spPr/>
    </dgm:pt>
    <dgm:pt modelId="{A2D0DBC6-127C-4073-924E-05AB9FC42D90}" type="pres">
      <dgm:prSet presAssocID="{782AF390-91E6-4FE6-9C44-EDB641190517}" presName="FourConn_2-3" presStyleLbl="fgAccFollowNode1" presStyleIdx="1" presStyleCnt="3">
        <dgm:presLayoutVars>
          <dgm:bulletEnabled val="1"/>
        </dgm:presLayoutVars>
      </dgm:prSet>
      <dgm:spPr/>
    </dgm:pt>
    <dgm:pt modelId="{83A37C49-133F-41D5-B01F-7BE7875FF9ED}" type="pres">
      <dgm:prSet presAssocID="{782AF390-91E6-4FE6-9C44-EDB641190517}" presName="FourConn_3-4" presStyleLbl="fgAccFollowNode1" presStyleIdx="2" presStyleCnt="3">
        <dgm:presLayoutVars>
          <dgm:bulletEnabled val="1"/>
        </dgm:presLayoutVars>
      </dgm:prSet>
      <dgm:spPr/>
    </dgm:pt>
    <dgm:pt modelId="{9158F49E-DF8B-442A-AC3E-947C6D1A26AA}" type="pres">
      <dgm:prSet presAssocID="{782AF390-91E6-4FE6-9C44-EDB641190517}" presName="FourNodes_1_text" presStyleLbl="node1" presStyleIdx="3" presStyleCnt="4">
        <dgm:presLayoutVars>
          <dgm:bulletEnabled val="1"/>
        </dgm:presLayoutVars>
      </dgm:prSet>
      <dgm:spPr/>
    </dgm:pt>
    <dgm:pt modelId="{C5BC87A1-BD48-4CFF-9D12-EFB8F8E9A98D}" type="pres">
      <dgm:prSet presAssocID="{782AF390-91E6-4FE6-9C44-EDB641190517}" presName="FourNodes_2_text" presStyleLbl="node1" presStyleIdx="3" presStyleCnt="4">
        <dgm:presLayoutVars>
          <dgm:bulletEnabled val="1"/>
        </dgm:presLayoutVars>
      </dgm:prSet>
      <dgm:spPr/>
    </dgm:pt>
    <dgm:pt modelId="{F948C869-ABC8-42D8-95F9-AED24422C59C}" type="pres">
      <dgm:prSet presAssocID="{782AF390-91E6-4FE6-9C44-EDB641190517}" presName="FourNodes_3_text" presStyleLbl="node1" presStyleIdx="3" presStyleCnt="4">
        <dgm:presLayoutVars>
          <dgm:bulletEnabled val="1"/>
        </dgm:presLayoutVars>
      </dgm:prSet>
      <dgm:spPr/>
    </dgm:pt>
    <dgm:pt modelId="{5B6B5BB3-C4B2-44EC-A0ED-5B4BF50E3132}" type="pres">
      <dgm:prSet presAssocID="{782AF390-91E6-4FE6-9C44-EDB641190517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93E41D04-BFBF-4880-BD82-FFF068B0FAAB}" srcId="{782AF390-91E6-4FE6-9C44-EDB641190517}" destId="{0696A4E8-1E4B-42BB-88C4-3EB40BB3AD38}" srcOrd="1" destOrd="0" parTransId="{193631D8-7B17-4232-8869-86AEF14A58AD}" sibTransId="{106B56D2-47F2-40E6-B66C-2250B117B4BD}"/>
    <dgm:cxn modelId="{3E0C7205-9647-4D08-B98A-7F7AB37CFF78}" type="presOf" srcId="{4E36549F-970D-40A0-9DDC-7011031B95D8}" destId="{5B6B5BB3-C4B2-44EC-A0ED-5B4BF50E3132}" srcOrd="1" destOrd="0" presId="urn:microsoft.com/office/officeart/2005/8/layout/vProcess5"/>
    <dgm:cxn modelId="{22B6FD1B-0026-403B-8662-83BE0909010B}" type="presOf" srcId="{4E36549F-970D-40A0-9DDC-7011031B95D8}" destId="{C8F9280D-1640-43E6-A176-4BE91F6AAFF9}" srcOrd="0" destOrd="0" presId="urn:microsoft.com/office/officeart/2005/8/layout/vProcess5"/>
    <dgm:cxn modelId="{580E623D-6DE5-4F2A-ADF4-C5642AFBDDFC}" type="presOf" srcId="{C12DEFB6-59FF-4769-A1F2-A038FEAF8A25}" destId="{9BCCBFE2-3803-497D-AE88-11B0164CB768}" srcOrd="0" destOrd="0" presId="urn:microsoft.com/office/officeart/2005/8/layout/vProcess5"/>
    <dgm:cxn modelId="{7A2FE57E-CB42-492B-B679-538D1C9BD6C8}" srcId="{782AF390-91E6-4FE6-9C44-EDB641190517}" destId="{7BAF9E0C-EEAA-4669-8DA4-3856800178DD}" srcOrd="0" destOrd="0" parTransId="{B971190C-92E4-4FAE-808A-F9503AE4FD69}" sibTransId="{C12DEFB6-59FF-4769-A1F2-A038FEAF8A25}"/>
    <dgm:cxn modelId="{5170CB82-3F0B-408D-9A45-D6305E653D63}" type="presOf" srcId="{27530A51-929D-4758-9A2F-36F90BD9E7AA}" destId="{83A37C49-133F-41D5-B01F-7BE7875FF9ED}" srcOrd="0" destOrd="0" presId="urn:microsoft.com/office/officeart/2005/8/layout/vProcess5"/>
    <dgm:cxn modelId="{B6864690-BBD3-4402-A2BB-DEE4916F8715}" type="presOf" srcId="{106B56D2-47F2-40E6-B66C-2250B117B4BD}" destId="{A2D0DBC6-127C-4073-924E-05AB9FC42D90}" srcOrd="0" destOrd="0" presId="urn:microsoft.com/office/officeart/2005/8/layout/vProcess5"/>
    <dgm:cxn modelId="{F5A5A19B-B317-404D-B7A1-74003EAD9882}" type="presOf" srcId="{0696A4E8-1E4B-42BB-88C4-3EB40BB3AD38}" destId="{C5BC87A1-BD48-4CFF-9D12-EFB8F8E9A98D}" srcOrd="1" destOrd="0" presId="urn:microsoft.com/office/officeart/2005/8/layout/vProcess5"/>
    <dgm:cxn modelId="{29F580A4-E00F-4538-913D-D906F1FBB057}" type="presOf" srcId="{B23876EE-FC34-4AA4-853D-ED4A3856C8AB}" destId="{F948C869-ABC8-42D8-95F9-AED24422C59C}" srcOrd="1" destOrd="0" presId="urn:microsoft.com/office/officeart/2005/8/layout/vProcess5"/>
    <dgm:cxn modelId="{370E26A6-E0C1-4727-A9EF-281FA5F6E724}" srcId="{782AF390-91E6-4FE6-9C44-EDB641190517}" destId="{B23876EE-FC34-4AA4-853D-ED4A3856C8AB}" srcOrd="2" destOrd="0" parTransId="{FE41EE38-8C1D-442C-AC8B-3B4FD405B791}" sibTransId="{27530A51-929D-4758-9A2F-36F90BD9E7AA}"/>
    <dgm:cxn modelId="{969147B0-40E4-4F55-B439-4C373C5B3E59}" type="presOf" srcId="{782AF390-91E6-4FE6-9C44-EDB641190517}" destId="{CA3E505E-82E1-41B1-9E60-65968B5DAC66}" srcOrd="0" destOrd="0" presId="urn:microsoft.com/office/officeart/2005/8/layout/vProcess5"/>
    <dgm:cxn modelId="{FD8355B2-1118-4929-AD07-304D799CFA9D}" srcId="{782AF390-91E6-4FE6-9C44-EDB641190517}" destId="{4E36549F-970D-40A0-9DDC-7011031B95D8}" srcOrd="3" destOrd="0" parTransId="{7B42242C-E100-42EA-96F6-E5524AE772F4}" sibTransId="{C8DA05F2-7EFC-4006-AE54-D996C7388E78}"/>
    <dgm:cxn modelId="{95D885CA-F8B1-4907-AE03-E27AF0F5E33E}" type="presOf" srcId="{7BAF9E0C-EEAA-4669-8DA4-3856800178DD}" destId="{0C6DC7DE-6795-488B-9587-25511908CF42}" srcOrd="0" destOrd="0" presId="urn:microsoft.com/office/officeart/2005/8/layout/vProcess5"/>
    <dgm:cxn modelId="{84108ED0-C0B3-4D5C-B5CD-3680875A6B49}" type="presOf" srcId="{B23876EE-FC34-4AA4-853D-ED4A3856C8AB}" destId="{A3B5761E-E186-4E5C-BBFD-959364F86BC1}" srcOrd="0" destOrd="0" presId="urn:microsoft.com/office/officeart/2005/8/layout/vProcess5"/>
    <dgm:cxn modelId="{EAFA77EF-956D-4147-B727-DD828D4BA91C}" type="presOf" srcId="{7BAF9E0C-EEAA-4669-8DA4-3856800178DD}" destId="{9158F49E-DF8B-442A-AC3E-947C6D1A26AA}" srcOrd="1" destOrd="0" presId="urn:microsoft.com/office/officeart/2005/8/layout/vProcess5"/>
    <dgm:cxn modelId="{30E2B5FC-F468-4301-A5DF-6C165CB2FD14}" type="presOf" srcId="{0696A4E8-1E4B-42BB-88C4-3EB40BB3AD38}" destId="{4830703C-C79A-4FE3-890B-DCCF48AD3E1C}" srcOrd="0" destOrd="0" presId="urn:microsoft.com/office/officeart/2005/8/layout/vProcess5"/>
    <dgm:cxn modelId="{DB0AABA1-CBE9-469F-965C-F4121E660225}" type="presParOf" srcId="{CA3E505E-82E1-41B1-9E60-65968B5DAC66}" destId="{566F625E-F3A9-442B-9A6B-DC95ADFD146E}" srcOrd="0" destOrd="0" presId="urn:microsoft.com/office/officeart/2005/8/layout/vProcess5"/>
    <dgm:cxn modelId="{06202CAA-EFBE-4A7C-A84A-29BE9D98F61B}" type="presParOf" srcId="{CA3E505E-82E1-41B1-9E60-65968B5DAC66}" destId="{0C6DC7DE-6795-488B-9587-25511908CF42}" srcOrd="1" destOrd="0" presId="urn:microsoft.com/office/officeart/2005/8/layout/vProcess5"/>
    <dgm:cxn modelId="{BB2EE604-2771-43BD-97CF-EF0C568497ED}" type="presParOf" srcId="{CA3E505E-82E1-41B1-9E60-65968B5DAC66}" destId="{4830703C-C79A-4FE3-890B-DCCF48AD3E1C}" srcOrd="2" destOrd="0" presId="urn:microsoft.com/office/officeart/2005/8/layout/vProcess5"/>
    <dgm:cxn modelId="{3D04A28C-5A95-4A74-97CC-E603AD49CB2D}" type="presParOf" srcId="{CA3E505E-82E1-41B1-9E60-65968B5DAC66}" destId="{A3B5761E-E186-4E5C-BBFD-959364F86BC1}" srcOrd="3" destOrd="0" presId="urn:microsoft.com/office/officeart/2005/8/layout/vProcess5"/>
    <dgm:cxn modelId="{8B67248B-4064-4179-84D0-1190DEA9EB60}" type="presParOf" srcId="{CA3E505E-82E1-41B1-9E60-65968B5DAC66}" destId="{C8F9280D-1640-43E6-A176-4BE91F6AAFF9}" srcOrd="4" destOrd="0" presId="urn:microsoft.com/office/officeart/2005/8/layout/vProcess5"/>
    <dgm:cxn modelId="{446073B3-83B6-4926-AD16-41CB17493520}" type="presParOf" srcId="{CA3E505E-82E1-41B1-9E60-65968B5DAC66}" destId="{9BCCBFE2-3803-497D-AE88-11B0164CB768}" srcOrd="5" destOrd="0" presId="urn:microsoft.com/office/officeart/2005/8/layout/vProcess5"/>
    <dgm:cxn modelId="{CA5E1809-9BB3-4531-8287-9BC95362339F}" type="presParOf" srcId="{CA3E505E-82E1-41B1-9E60-65968B5DAC66}" destId="{A2D0DBC6-127C-4073-924E-05AB9FC42D90}" srcOrd="6" destOrd="0" presId="urn:microsoft.com/office/officeart/2005/8/layout/vProcess5"/>
    <dgm:cxn modelId="{276CC8D2-CC34-4A30-97CD-5C19B43FE25A}" type="presParOf" srcId="{CA3E505E-82E1-41B1-9E60-65968B5DAC66}" destId="{83A37C49-133F-41D5-B01F-7BE7875FF9ED}" srcOrd="7" destOrd="0" presId="urn:microsoft.com/office/officeart/2005/8/layout/vProcess5"/>
    <dgm:cxn modelId="{BB047545-7009-49D9-B71E-74742A0733F4}" type="presParOf" srcId="{CA3E505E-82E1-41B1-9E60-65968B5DAC66}" destId="{9158F49E-DF8B-442A-AC3E-947C6D1A26AA}" srcOrd="8" destOrd="0" presId="urn:microsoft.com/office/officeart/2005/8/layout/vProcess5"/>
    <dgm:cxn modelId="{98ECDA3F-EEF5-447B-8320-5816842D447E}" type="presParOf" srcId="{CA3E505E-82E1-41B1-9E60-65968B5DAC66}" destId="{C5BC87A1-BD48-4CFF-9D12-EFB8F8E9A98D}" srcOrd="9" destOrd="0" presId="urn:microsoft.com/office/officeart/2005/8/layout/vProcess5"/>
    <dgm:cxn modelId="{FE0EE8D9-3470-4DBF-AACB-DAEDCF4B3225}" type="presParOf" srcId="{CA3E505E-82E1-41B1-9E60-65968B5DAC66}" destId="{F948C869-ABC8-42D8-95F9-AED24422C59C}" srcOrd="10" destOrd="0" presId="urn:microsoft.com/office/officeart/2005/8/layout/vProcess5"/>
    <dgm:cxn modelId="{AB9D739D-1FBB-4391-A66D-31EC4982418C}" type="presParOf" srcId="{CA3E505E-82E1-41B1-9E60-65968B5DAC66}" destId="{5B6B5BB3-C4B2-44EC-A0ED-5B4BF50E3132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8DBC7D4-97F7-4D1C-B794-7E99CADBE30B}" type="doc">
      <dgm:prSet loTypeId="urn:microsoft.com/office/officeart/2005/8/layout/chevron2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8DCC198-4AFA-4812-8975-0BA96EBA8906}">
      <dgm:prSet phldrT="[Text]" phldr="0"/>
      <dgm:spPr/>
      <dgm:t>
        <a:bodyPr/>
        <a:lstStyle/>
        <a:p>
          <a:r>
            <a:rPr lang="en-US">
              <a:latin typeface="Segoe UI Light"/>
            </a:rPr>
            <a:t>1</a:t>
          </a:r>
          <a:endParaRPr lang="en-US"/>
        </a:p>
      </dgm:t>
    </dgm:pt>
    <dgm:pt modelId="{EAFDEBCB-9B20-421B-8C1E-3F48694EEC0A}" type="parTrans" cxnId="{3F938300-DB31-4AB2-A8B6-E448EA49958A}">
      <dgm:prSet/>
      <dgm:spPr/>
      <dgm:t>
        <a:bodyPr/>
        <a:lstStyle/>
        <a:p>
          <a:endParaRPr lang="en-US"/>
        </a:p>
      </dgm:t>
    </dgm:pt>
    <dgm:pt modelId="{CEA591F0-8C6F-4DC0-8FF5-766BE95F7DF4}" type="sibTrans" cxnId="{3F938300-DB31-4AB2-A8B6-E448EA49958A}">
      <dgm:prSet/>
      <dgm:spPr/>
      <dgm:t>
        <a:bodyPr/>
        <a:lstStyle/>
        <a:p>
          <a:endParaRPr lang="en-US"/>
        </a:p>
      </dgm:t>
    </dgm:pt>
    <dgm:pt modelId="{91C7DF50-3091-427A-86C4-73FAB079EC79}">
      <dgm:prSet phldrT="[Text]" phldr="0"/>
      <dgm:spPr/>
      <dgm:t>
        <a:bodyPr/>
        <a:lstStyle/>
        <a:p>
          <a:pPr rtl="0"/>
          <a:r>
            <a:rPr lang="en-US" err="1">
              <a:latin typeface="Segoe UI Light"/>
            </a:rPr>
            <a:t>Θεωρί</a:t>
          </a:r>
          <a:r>
            <a:rPr lang="en-US">
              <a:latin typeface="Segoe UI Light"/>
            </a:rPr>
            <a:t>α </a:t>
          </a:r>
          <a:r>
            <a:rPr lang="en-US" err="1">
              <a:latin typeface="Segoe UI Light"/>
            </a:rPr>
            <a:t>της</a:t>
          </a:r>
          <a:r>
            <a:rPr lang="en-US">
              <a:latin typeface="Segoe UI Light"/>
            </a:rPr>
            <a:t> </a:t>
          </a:r>
          <a:r>
            <a:rPr lang="en-US" err="1">
              <a:latin typeface="Segoe UI Light"/>
            </a:rPr>
            <a:t>Ανεξ</a:t>
          </a:r>
          <a:r>
            <a:rPr lang="en-US">
              <a:latin typeface="Segoe UI Light"/>
            </a:rPr>
            <a:t>α</a:t>
          </a:r>
          <a:r>
            <a:rPr lang="en-US" err="1">
              <a:latin typeface="Segoe UI Light"/>
            </a:rPr>
            <a:t>ρτησί</a:t>
          </a:r>
          <a:r>
            <a:rPr lang="en-US">
              <a:latin typeface="Segoe UI Light"/>
            </a:rPr>
            <a:t>ας &amp; </a:t>
          </a:r>
          <a:r>
            <a:rPr lang="en-US" err="1">
              <a:latin typeface="Segoe UI Light"/>
            </a:rPr>
            <a:t>Αυτονομί</a:t>
          </a:r>
          <a:r>
            <a:rPr lang="en-US">
              <a:latin typeface="Segoe UI Light"/>
            </a:rPr>
            <a:t>ας (</a:t>
          </a:r>
          <a:r>
            <a:rPr lang="en-US" err="1">
              <a:latin typeface="Segoe UI Light"/>
            </a:rPr>
            <a:t>Werdermeyer</a:t>
          </a:r>
          <a:r>
            <a:rPr lang="en-US">
              <a:latin typeface="Segoe UI Light"/>
            </a:rPr>
            <a:t> &amp; Moore, 1977)</a:t>
          </a:r>
          <a:endParaRPr lang="en-US"/>
        </a:p>
      </dgm:t>
    </dgm:pt>
    <dgm:pt modelId="{0040E75A-755C-4B00-86C7-2A31403B43D7}" type="parTrans" cxnId="{C3E7635A-9E6F-4ABA-95E0-2DE8F99BA0A9}">
      <dgm:prSet/>
      <dgm:spPr/>
      <dgm:t>
        <a:bodyPr/>
        <a:lstStyle/>
        <a:p>
          <a:endParaRPr lang="en-US"/>
        </a:p>
      </dgm:t>
    </dgm:pt>
    <dgm:pt modelId="{3A2E27A0-706E-4EF5-BE3D-8490B280F981}" type="sibTrans" cxnId="{C3E7635A-9E6F-4ABA-95E0-2DE8F99BA0A9}">
      <dgm:prSet/>
      <dgm:spPr/>
      <dgm:t>
        <a:bodyPr/>
        <a:lstStyle/>
        <a:p>
          <a:endParaRPr lang="en-US"/>
        </a:p>
      </dgm:t>
    </dgm:pt>
    <dgm:pt modelId="{E975F974-14ED-4D9F-804F-50719332D542}">
      <dgm:prSet phldrT="[Text]" phldr="0"/>
      <dgm:spPr/>
      <dgm:t>
        <a:bodyPr/>
        <a:lstStyle/>
        <a:p>
          <a:pPr rtl="0"/>
          <a:r>
            <a:rPr lang="en-US" err="1">
              <a:latin typeface="Segoe UI Light"/>
            </a:rPr>
            <a:t>Θεωρί</a:t>
          </a:r>
          <a:r>
            <a:rPr lang="en-US">
              <a:latin typeface="Segoe UI Light"/>
            </a:rPr>
            <a:t>α </a:t>
          </a:r>
          <a:r>
            <a:rPr lang="en-US" err="1">
              <a:latin typeface="Segoe UI Light"/>
            </a:rPr>
            <a:t>της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Βιομηχ</a:t>
          </a:r>
          <a:r>
            <a:rPr lang="en-US">
              <a:latin typeface="Segoe UI Light"/>
            </a:rPr>
            <a:t>α</a:t>
          </a:r>
          <a:r>
            <a:rPr lang="en-US" err="1">
              <a:latin typeface="Segoe UI Light"/>
            </a:rPr>
            <a:t>νο</a:t>
          </a:r>
          <a:r>
            <a:rPr lang="en-US">
              <a:latin typeface="Segoe UI Light"/>
            </a:rPr>
            <a:t>π</a:t>
          </a:r>
          <a:r>
            <a:rPr lang="en-US" err="1">
              <a:latin typeface="Segoe UI Light"/>
            </a:rPr>
            <a:t>οίησης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της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Διδ</a:t>
          </a:r>
          <a:r>
            <a:rPr lang="en-US">
              <a:latin typeface="Segoe UI Light"/>
            </a:rPr>
            <a:t>α</a:t>
          </a:r>
          <a:r>
            <a:rPr lang="en-US" err="1">
              <a:latin typeface="Segoe UI Light"/>
            </a:rPr>
            <a:t>σκ</a:t>
          </a:r>
          <a:r>
            <a:rPr lang="en-US">
              <a:latin typeface="Segoe UI Light"/>
            </a:rPr>
            <a:t>α</a:t>
          </a:r>
          <a:r>
            <a:rPr lang="en-US" err="1">
              <a:latin typeface="Segoe UI Light"/>
            </a:rPr>
            <a:t>λί</a:t>
          </a:r>
          <a:r>
            <a:rPr lang="en-US">
              <a:latin typeface="Segoe UI Light"/>
            </a:rPr>
            <a:t>ας (Peters, 1971)</a:t>
          </a:r>
          <a:endParaRPr lang="en-US"/>
        </a:p>
      </dgm:t>
    </dgm:pt>
    <dgm:pt modelId="{0B7AD83F-92AC-4988-9189-55B4BF2BC759}" type="parTrans" cxnId="{EFFA9991-11FC-4F30-A6F3-880D9AF1DAEE}">
      <dgm:prSet/>
      <dgm:spPr/>
      <dgm:t>
        <a:bodyPr/>
        <a:lstStyle/>
        <a:p>
          <a:endParaRPr lang="en-US"/>
        </a:p>
      </dgm:t>
    </dgm:pt>
    <dgm:pt modelId="{B3BAF8C4-F853-4A81-A211-A6DDF5EB61DB}" type="sibTrans" cxnId="{EFFA9991-11FC-4F30-A6F3-880D9AF1DAEE}">
      <dgm:prSet/>
      <dgm:spPr/>
      <dgm:t>
        <a:bodyPr/>
        <a:lstStyle/>
        <a:p>
          <a:endParaRPr lang="en-US"/>
        </a:p>
      </dgm:t>
    </dgm:pt>
    <dgm:pt modelId="{6797D8B2-3EF5-47AB-8535-5E0B2C2BBD9C}">
      <dgm:prSet phldrT="[Text]" phldr="0"/>
      <dgm:spPr/>
      <dgm:t>
        <a:bodyPr/>
        <a:lstStyle/>
        <a:p>
          <a:r>
            <a:rPr lang="en-US">
              <a:latin typeface="Segoe UI Light"/>
            </a:rPr>
            <a:t>3</a:t>
          </a:r>
          <a:endParaRPr lang="en-US"/>
        </a:p>
      </dgm:t>
    </dgm:pt>
    <dgm:pt modelId="{7FF4182E-C831-481B-8FED-8C172ECA95EC}" type="parTrans" cxnId="{2F3F148D-6F23-42F3-961E-585DF6F53A7C}">
      <dgm:prSet/>
      <dgm:spPr/>
      <dgm:t>
        <a:bodyPr/>
        <a:lstStyle/>
        <a:p>
          <a:endParaRPr lang="en-US"/>
        </a:p>
      </dgm:t>
    </dgm:pt>
    <dgm:pt modelId="{5CAEC5B9-997B-4CC0-AB88-92C88131A2FE}" type="sibTrans" cxnId="{2F3F148D-6F23-42F3-961E-585DF6F53A7C}">
      <dgm:prSet/>
      <dgm:spPr/>
      <dgm:t>
        <a:bodyPr/>
        <a:lstStyle/>
        <a:p>
          <a:endParaRPr lang="en-US"/>
        </a:p>
      </dgm:t>
    </dgm:pt>
    <dgm:pt modelId="{21B045A9-1BF9-4E02-A669-F1AE6DBD8484}">
      <dgm:prSet phldrT="[Text]" phldr="0"/>
      <dgm:spPr/>
      <dgm:t>
        <a:bodyPr/>
        <a:lstStyle/>
        <a:p>
          <a:pPr rtl="0"/>
          <a:r>
            <a:rPr lang="en-US" err="1">
              <a:latin typeface="Segoe UI Light"/>
            </a:rPr>
            <a:t>Θεωρί</a:t>
          </a:r>
          <a:r>
            <a:rPr lang="en-US">
              <a:latin typeface="Segoe UI Light"/>
            </a:rPr>
            <a:t>α </a:t>
          </a:r>
          <a:r>
            <a:rPr lang="en-US" err="1">
              <a:latin typeface="Segoe UI Light"/>
            </a:rPr>
            <a:t>της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Αλληλε</a:t>
          </a:r>
          <a:r>
            <a:rPr lang="en-US">
              <a:latin typeface="Segoe UI Light"/>
            </a:rPr>
            <a:t>π</a:t>
          </a:r>
          <a:r>
            <a:rPr lang="en-US" err="1">
              <a:latin typeface="Segoe UI Light"/>
            </a:rPr>
            <a:t>ίδρ</a:t>
          </a:r>
          <a:r>
            <a:rPr lang="en-US">
              <a:latin typeface="Segoe UI Light"/>
            </a:rPr>
            <a:t>α</a:t>
          </a:r>
          <a:r>
            <a:rPr lang="en-US" err="1">
              <a:latin typeface="Segoe UI Light"/>
            </a:rPr>
            <a:t>σης</a:t>
          </a:r>
          <a:r>
            <a:rPr lang="en-US">
              <a:latin typeface="Segoe UI Light"/>
            </a:rPr>
            <a:t> &amp; Επ</a:t>
          </a:r>
          <a:r>
            <a:rPr lang="en-US" err="1">
              <a:latin typeface="Segoe UI Light"/>
            </a:rPr>
            <a:t>ικοινωνί</a:t>
          </a:r>
          <a:r>
            <a:rPr lang="en-US">
              <a:latin typeface="Segoe UI Light"/>
            </a:rPr>
            <a:t>ας (Holmberg, 2002)</a:t>
          </a:r>
          <a:endParaRPr lang="en-US"/>
        </a:p>
      </dgm:t>
    </dgm:pt>
    <dgm:pt modelId="{6F62DAF9-3ADB-42EC-860D-76859EE97733}" type="parTrans" cxnId="{22B63A43-F388-4A34-A842-A8D381F83613}">
      <dgm:prSet/>
      <dgm:spPr/>
      <dgm:t>
        <a:bodyPr/>
        <a:lstStyle/>
        <a:p>
          <a:endParaRPr lang="en-US"/>
        </a:p>
      </dgm:t>
    </dgm:pt>
    <dgm:pt modelId="{B0381617-FF0C-434B-9BC0-841C666F44D2}" type="sibTrans" cxnId="{22B63A43-F388-4A34-A842-A8D381F83613}">
      <dgm:prSet/>
      <dgm:spPr/>
      <dgm:t>
        <a:bodyPr/>
        <a:lstStyle/>
        <a:p>
          <a:endParaRPr lang="en-US"/>
        </a:p>
      </dgm:t>
    </dgm:pt>
    <dgm:pt modelId="{714EB9A8-AFA7-4046-BD01-D75488C7BFC6}">
      <dgm:prSet phldr="0"/>
      <dgm:spPr/>
      <dgm:t>
        <a:bodyPr/>
        <a:lstStyle/>
        <a:p>
          <a:pPr rtl="0"/>
          <a:r>
            <a:rPr lang="en-US">
              <a:latin typeface="Segoe UI Light"/>
            </a:rPr>
            <a:t>2</a:t>
          </a:r>
        </a:p>
      </dgm:t>
    </dgm:pt>
    <dgm:pt modelId="{A69B8461-BDEB-4633-86D4-D2C4BFDC472B}" type="parTrans" cxnId="{D6FE3E51-96BD-4286-B790-1B2F895DD214}">
      <dgm:prSet/>
      <dgm:spPr/>
    </dgm:pt>
    <dgm:pt modelId="{0AF2F101-451F-4856-80AE-BED02EB079E2}" type="sibTrans" cxnId="{D6FE3E51-96BD-4286-B790-1B2F895DD214}">
      <dgm:prSet/>
      <dgm:spPr/>
    </dgm:pt>
    <dgm:pt modelId="{DCF5B340-4B24-4454-B937-C971C696DD1F}" type="pres">
      <dgm:prSet presAssocID="{88DBC7D4-97F7-4D1C-B794-7E99CADBE30B}" presName="linearFlow" presStyleCnt="0">
        <dgm:presLayoutVars>
          <dgm:dir/>
          <dgm:animLvl val="lvl"/>
          <dgm:resizeHandles val="exact"/>
        </dgm:presLayoutVars>
      </dgm:prSet>
      <dgm:spPr/>
    </dgm:pt>
    <dgm:pt modelId="{679DDCC8-B7AD-42BB-80C2-AA15D75CE096}" type="pres">
      <dgm:prSet presAssocID="{58DCC198-4AFA-4812-8975-0BA96EBA8906}" presName="composite" presStyleCnt="0"/>
      <dgm:spPr/>
    </dgm:pt>
    <dgm:pt modelId="{2EBDFDC9-C03B-4FB4-8DAF-79D05299213F}" type="pres">
      <dgm:prSet presAssocID="{58DCC198-4AFA-4812-8975-0BA96EBA8906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8B931B0A-4B90-4195-902F-F10C57BF95C7}" type="pres">
      <dgm:prSet presAssocID="{58DCC198-4AFA-4812-8975-0BA96EBA8906}" presName="descendantText" presStyleLbl="alignAcc1" presStyleIdx="0" presStyleCnt="3">
        <dgm:presLayoutVars>
          <dgm:bulletEnabled val="1"/>
        </dgm:presLayoutVars>
      </dgm:prSet>
      <dgm:spPr/>
    </dgm:pt>
    <dgm:pt modelId="{8E1BC4D6-37A4-4E01-B7D9-5058DB31D9B2}" type="pres">
      <dgm:prSet presAssocID="{CEA591F0-8C6F-4DC0-8FF5-766BE95F7DF4}" presName="sp" presStyleCnt="0"/>
      <dgm:spPr/>
    </dgm:pt>
    <dgm:pt modelId="{0122C5A1-CE51-4D18-ADB2-A8CE0FAA54B5}" type="pres">
      <dgm:prSet presAssocID="{714EB9A8-AFA7-4046-BD01-D75488C7BFC6}" presName="composite" presStyleCnt="0"/>
      <dgm:spPr/>
    </dgm:pt>
    <dgm:pt modelId="{83D85542-6E96-430F-9579-ADC8E3BD0C83}" type="pres">
      <dgm:prSet presAssocID="{714EB9A8-AFA7-4046-BD01-D75488C7BFC6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3D752214-9E1C-48AC-9FB7-B45B481AD354}" type="pres">
      <dgm:prSet presAssocID="{714EB9A8-AFA7-4046-BD01-D75488C7BFC6}" presName="descendantText" presStyleLbl="alignAcc1" presStyleIdx="1" presStyleCnt="3">
        <dgm:presLayoutVars>
          <dgm:bulletEnabled val="1"/>
        </dgm:presLayoutVars>
      </dgm:prSet>
      <dgm:spPr/>
    </dgm:pt>
    <dgm:pt modelId="{D01F0272-8628-402D-870B-7F9D64852F1B}" type="pres">
      <dgm:prSet presAssocID="{0AF2F101-451F-4856-80AE-BED02EB079E2}" presName="sp" presStyleCnt="0"/>
      <dgm:spPr/>
    </dgm:pt>
    <dgm:pt modelId="{15241F53-CE12-41BC-8189-8BE9ED2DC449}" type="pres">
      <dgm:prSet presAssocID="{6797D8B2-3EF5-47AB-8535-5E0B2C2BBD9C}" presName="composite" presStyleCnt="0"/>
      <dgm:spPr/>
    </dgm:pt>
    <dgm:pt modelId="{C3C44C00-933E-4E66-9E72-EDAAFADBBA96}" type="pres">
      <dgm:prSet presAssocID="{6797D8B2-3EF5-47AB-8535-5E0B2C2BBD9C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EE1F6A73-113C-49F7-B28F-E292CFD364D4}" type="pres">
      <dgm:prSet presAssocID="{6797D8B2-3EF5-47AB-8535-5E0B2C2BBD9C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3F938300-DB31-4AB2-A8B6-E448EA49958A}" srcId="{88DBC7D4-97F7-4D1C-B794-7E99CADBE30B}" destId="{58DCC198-4AFA-4812-8975-0BA96EBA8906}" srcOrd="0" destOrd="0" parTransId="{EAFDEBCB-9B20-421B-8C1E-3F48694EEC0A}" sibTransId="{CEA591F0-8C6F-4DC0-8FF5-766BE95F7DF4}"/>
    <dgm:cxn modelId="{8C4E971B-3C59-4782-B015-7828F4054D30}" type="presOf" srcId="{58DCC198-4AFA-4812-8975-0BA96EBA8906}" destId="{2EBDFDC9-C03B-4FB4-8DAF-79D05299213F}" srcOrd="0" destOrd="0" presId="urn:microsoft.com/office/officeart/2005/8/layout/chevron2"/>
    <dgm:cxn modelId="{AF53B935-0726-42A6-BBFE-A6D409B34E5C}" type="presOf" srcId="{21B045A9-1BF9-4E02-A669-F1AE6DBD8484}" destId="{EE1F6A73-113C-49F7-B28F-E292CFD364D4}" srcOrd="0" destOrd="0" presId="urn:microsoft.com/office/officeart/2005/8/layout/chevron2"/>
    <dgm:cxn modelId="{22B63A43-F388-4A34-A842-A8D381F83613}" srcId="{6797D8B2-3EF5-47AB-8535-5E0B2C2BBD9C}" destId="{21B045A9-1BF9-4E02-A669-F1AE6DBD8484}" srcOrd="0" destOrd="0" parTransId="{6F62DAF9-3ADB-42EC-860D-76859EE97733}" sibTransId="{B0381617-FF0C-434B-9BC0-841C666F44D2}"/>
    <dgm:cxn modelId="{D6FE3E51-96BD-4286-B790-1B2F895DD214}" srcId="{88DBC7D4-97F7-4D1C-B794-7E99CADBE30B}" destId="{714EB9A8-AFA7-4046-BD01-D75488C7BFC6}" srcOrd="1" destOrd="0" parTransId="{A69B8461-BDEB-4633-86D4-D2C4BFDC472B}" sibTransId="{0AF2F101-451F-4856-80AE-BED02EB079E2}"/>
    <dgm:cxn modelId="{B0F96C53-A835-437A-8A81-0B39F18F64DF}" type="presOf" srcId="{714EB9A8-AFA7-4046-BD01-D75488C7BFC6}" destId="{83D85542-6E96-430F-9579-ADC8E3BD0C83}" srcOrd="0" destOrd="0" presId="urn:microsoft.com/office/officeart/2005/8/layout/chevron2"/>
    <dgm:cxn modelId="{C3E7635A-9E6F-4ABA-95E0-2DE8F99BA0A9}" srcId="{58DCC198-4AFA-4812-8975-0BA96EBA8906}" destId="{91C7DF50-3091-427A-86C4-73FAB079EC79}" srcOrd="0" destOrd="0" parTransId="{0040E75A-755C-4B00-86C7-2A31403B43D7}" sibTransId="{3A2E27A0-706E-4EF5-BE3D-8490B280F981}"/>
    <dgm:cxn modelId="{2F3F148D-6F23-42F3-961E-585DF6F53A7C}" srcId="{88DBC7D4-97F7-4D1C-B794-7E99CADBE30B}" destId="{6797D8B2-3EF5-47AB-8535-5E0B2C2BBD9C}" srcOrd="2" destOrd="0" parTransId="{7FF4182E-C831-481B-8FED-8C172ECA95EC}" sibTransId="{5CAEC5B9-997B-4CC0-AB88-92C88131A2FE}"/>
    <dgm:cxn modelId="{EFFA9991-11FC-4F30-A6F3-880D9AF1DAEE}" srcId="{714EB9A8-AFA7-4046-BD01-D75488C7BFC6}" destId="{E975F974-14ED-4D9F-804F-50719332D542}" srcOrd="0" destOrd="0" parTransId="{0B7AD83F-92AC-4988-9189-55B4BF2BC759}" sibTransId="{B3BAF8C4-F853-4A81-A211-A6DDF5EB61DB}"/>
    <dgm:cxn modelId="{528936A0-FD2E-486F-B98B-071C4529FC3D}" type="presOf" srcId="{88DBC7D4-97F7-4D1C-B794-7E99CADBE30B}" destId="{DCF5B340-4B24-4454-B937-C971C696DD1F}" srcOrd="0" destOrd="0" presId="urn:microsoft.com/office/officeart/2005/8/layout/chevron2"/>
    <dgm:cxn modelId="{E1A13BBC-E1B8-41AE-88F3-314652C446AB}" type="presOf" srcId="{91C7DF50-3091-427A-86C4-73FAB079EC79}" destId="{8B931B0A-4B90-4195-902F-F10C57BF95C7}" srcOrd="0" destOrd="0" presId="urn:microsoft.com/office/officeart/2005/8/layout/chevron2"/>
    <dgm:cxn modelId="{F8E062EE-31CD-42B8-BFAC-65FFEB963968}" type="presOf" srcId="{6797D8B2-3EF5-47AB-8535-5E0B2C2BBD9C}" destId="{C3C44C00-933E-4E66-9E72-EDAAFADBBA96}" srcOrd="0" destOrd="0" presId="urn:microsoft.com/office/officeart/2005/8/layout/chevron2"/>
    <dgm:cxn modelId="{A9BEDFFC-E3AC-47B2-AD8B-E2EE3933A0EA}" type="presOf" srcId="{E975F974-14ED-4D9F-804F-50719332D542}" destId="{3D752214-9E1C-48AC-9FB7-B45B481AD354}" srcOrd="0" destOrd="0" presId="urn:microsoft.com/office/officeart/2005/8/layout/chevron2"/>
    <dgm:cxn modelId="{B694AC26-19A3-446D-9139-BDC4D2327D07}" type="presParOf" srcId="{DCF5B340-4B24-4454-B937-C971C696DD1F}" destId="{679DDCC8-B7AD-42BB-80C2-AA15D75CE096}" srcOrd="0" destOrd="0" presId="urn:microsoft.com/office/officeart/2005/8/layout/chevron2"/>
    <dgm:cxn modelId="{BD92464D-C93A-4697-9FF5-D8FED37447F1}" type="presParOf" srcId="{679DDCC8-B7AD-42BB-80C2-AA15D75CE096}" destId="{2EBDFDC9-C03B-4FB4-8DAF-79D05299213F}" srcOrd="0" destOrd="0" presId="urn:microsoft.com/office/officeart/2005/8/layout/chevron2"/>
    <dgm:cxn modelId="{E2DF62E7-938F-48BE-A0BF-EFEE87FB786A}" type="presParOf" srcId="{679DDCC8-B7AD-42BB-80C2-AA15D75CE096}" destId="{8B931B0A-4B90-4195-902F-F10C57BF95C7}" srcOrd="1" destOrd="0" presId="urn:microsoft.com/office/officeart/2005/8/layout/chevron2"/>
    <dgm:cxn modelId="{599E95D4-3650-4344-ADE9-E4D7DB00F639}" type="presParOf" srcId="{DCF5B340-4B24-4454-B937-C971C696DD1F}" destId="{8E1BC4D6-37A4-4E01-B7D9-5058DB31D9B2}" srcOrd="1" destOrd="0" presId="urn:microsoft.com/office/officeart/2005/8/layout/chevron2"/>
    <dgm:cxn modelId="{3C93E593-F0FA-4B23-8AB0-3E51404B3D7C}" type="presParOf" srcId="{DCF5B340-4B24-4454-B937-C971C696DD1F}" destId="{0122C5A1-CE51-4D18-ADB2-A8CE0FAA54B5}" srcOrd="2" destOrd="0" presId="urn:microsoft.com/office/officeart/2005/8/layout/chevron2"/>
    <dgm:cxn modelId="{C38E7C44-2C34-44E2-BE30-4B718B2EDCEF}" type="presParOf" srcId="{0122C5A1-CE51-4D18-ADB2-A8CE0FAA54B5}" destId="{83D85542-6E96-430F-9579-ADC8E3BD0C83}" srcOrd="0" destOrd="0" presId="urn:microsoft.com/office/officeart/2005/8/layout/chevron2"/>
    <dgm:cxn modelId="{2914DE2D-91F0-4AF7-B390-9893AF82B252}" type="presParOf" srcId="{0122C5A1-CE51-4D18-ADB2-A8CE0FAA54B5}" destId="{3D752214-9E1C-48AC-9FB7-B45B481AD354}" srcOrd="1" destOrd="0" presId="urn:microsoft.com/office/officeart/2005/8/layout/chevron2"/>
    <dgm:cxn modelId="{9D947C42-40B1-4F28-96E6-12F7661CFB60}" type="presParOf" srcId="{DCF5B340-4B24-4454-B937-C971C696DD1F}" destId="{D01F0272-8628-402D-870B-7F9D64852F1B}" srcOrd="3" destOrd="0" presId="urn:microsoft.com/office/officeart/2005/8/layout/chevron2"/>
    <dgm:cxn modelId="{B405737E-4F07-49EC-B3C3-84E5F64F7AFD}" type="presParOf" srcId="{DCF5B340-4B24-4454-B937-C971C696DD1F}" destId="{15241F53-CE12-41BC-8189-8BE9ED2DC449}" srcOrd="4" destOrd="0" presId="urn:microsoft.com/office/officeart/2005/8/layout/chevron2"/>
    <dgm:cxn modelId="{35AF0B69-BB36-4C8D-8CFE-E9677071A64F}" type="presParOf" srcId="{15241F53-CE12-41BC-8189-8BE9ED2DC449}" destId="{C3C44C00-933E-4E66-9E72-EDAAFADBBA96}" srcOrd="0" destOrd="0" presId="urn:microsoft.com/office/officeart/2005/8/layout/chevron2"/>
    <dgm:cxn modelId="{E533564A-0637-4781-8C4B-B49CB8365D07}" type="presParOf" srcId="{15241F53-CE12-41BC-8189-8BE9ED2DC449}" destId="{EE1F6A73-113C-49F7-B28F-E292CFD364D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A2F9087-B109-4D83-993C-E140B484FEB9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75673C1-80E5-4392-9038-1878E2E8DE10}">
      <dgm:prSet phldrT="[Text]" phldr="0"/>
      <dgm:spPr/>
      <dgm:t>
        <a:bodyPr/>
        <a:lstStyle/>
        <a:p>
          <a:pPr rtl="0"/>
          <a:r>
            <a:rPr lang="en-US">
              <a:latin typeface="Segoe UI Light"/>
            </a:rPr>
            <a:t>Χαρα</a:t>
          </a:r>
          <a:r>
            <a:rPr lang="en-US" err="1">
              <a:latin typeface="Segoe UI Light"/>
            </a:rPr>
            <a:t>κτηριστικά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του</a:t>
          </a:r>
          <a:r>
            <a:rPr lang="en-US">
              <a:latin typeface="Segoe UI Light"/>
            </a:rPr>
            <a:t> ΕΥ </a:t>
          </a:r>
          <a:r>
            <a:rPr lang="en-US" err="1">
              <a:latin typeface="Segoe UI Light"/>
            </a:rPr>
            <a:t>στην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Εξ</a:t>
          </a:r>
          <a:r>
            <a:rPr lang="en-US">
              <a:latin typeface="Segoe UI Light"/>
            </a:rPr>
            <a:t>αΕ (</a:t>
          </a:r>
          <a:r>
            <a:rPr lang="en-US" err="1">
              <a:latin typeface="Segoe UI Light"/>
            </a:rPr>
            <a:t>Λιον</a:t>
          </a:r>
          <a:r>
            <a:rPr lang="en-US">
              <a:latin typeface="Segoe UI Light"/>
            </a:rPr>
            <a:t>α</a:t>
          </a:r>
          <a:r>
            <a:rPr lang="en-US" err="1">
              <a:latin typeface="Segoe UI Light"/>
            </a:rPr>
            <a:t>ράκης</a:t>
          </a:r>
          <a:r>
            <a:rPr lang="en-US">
              <a:latin typeface="Segoe UI Light"/>
            </a:rPr>
            <a:t> και </a:t>
          </a:r>
          <a:r>
            <a:rPr lang="en-US" err="1">
              <a:latin typeface="Segoe UI Light"/>
            </a:rPr>
            <a:t>συν</a:t>
          </a:r>
          <a:r>
            <a:rPr lang="en-US">
              <a:latin typeface="Segoe UI Light"/>
            </a:rPr>
            <a:t>., 2020)</a:t>
          </a:r>
          <a:endParaRPr lang="en-US"/>
        </a:p>
      </dgm:t>
    </dgm:pt>
    <dgm:pt modelId="{A9F4CAD3-CB8B-47D9-9F0A-AF7F6ADF6F73}" type="parTrans" cxnId="{1615218C-D039-4B84-8C34-5C97D8DA3F18}">
      <dgm:prSet/>
      <dgm:spPr/>
      <dgm:t>
        <a:bodyPr/>
        <a:lstStyle/>
        <a:p>
          <a:endParaRPr lang="en-US"/>
        </a:p>
      </dgm:t>
    </dgm:pt>
    <dgm:pt modelId="{FE3814C6-BE1C-4F8C-8AF3-0F311E1398AB}" type="sibTrans" cxnId="{1615218C-D039-4B84-8C34-5C97D8DA3F18}">
      <dgm:prSet/>
      <dgm:spPr/>
      <dgm:t>
        <a:bodyPr/>
        <a:lstStyle/>
        <a:p>
          <a:endParaRPr lang="en-US"/>
        </a:p>
      </dgm:t>
    </dgm:pt>
    <dgm:pt modelId="{76E01DE3-1991-47EB-B045-968AB249A709}">
      <dgm:prSet phldrT="[Text]" phldr="0"/>
      <dgm:spPr/>
      <dgm:t>
        <a:bodyPr/>
        <a:lstStyle/>
        <a:p>
          <a:pPr rtl="0"/>
          <a:r>
            <a:rPr lang="en-US" err="1">
              <a:latin typeface="Segoe UI Light"/>
            </a:rPr>
            <a:t>Μοντέλ</a:t>
          </a:r>
          <a:r>
            <a:rPr lang="en-US">
              <a:latin typeface="Segoe UI Light"/>
            </a:rPr>
            <a:t>α </a:t>
          </a:r>
          <a:r>
            <a:rPr lang="en-US" err="1">
              <a:latin typeface="Segoe UI Light"/>
            </a:rPr>
            <a:t>σχεδι</a:t>
          </a:r>
          <a:r>
            <a:rPr lang="en-US">
              <a:latin typeface="Segoe UI Light"/>
            </a:rPr>
            <a:t>α</a:t>
          </a:r>
          <a:r>
            <a:rPr lang="en-US" err="1">
              <a:latin typeface="Segoe UI Light"/>
            </a:rPr>
            <a:t>σμού</a:t>
          </a:r>
          <a:r>
            <a:rPr lang="en-US">
              <a:latin typeface="Segoe UI Light"/>
            </a:rPr>
            <a:t> ΕΥ</a:t>
          </a:r>
          <a:endParaRPr lang="en-US"/>
        </a:p>
      </dgm:t>
    </dgm:pt>
    <dgm:pt modelId="{F8CE8FEF-C495-4002-94CC-09BBE7BD07DF}" type="parTrans" cxnId="{EC1CE498-37FE-4AFC-8E1C-3DAD836D4732}">
      <dgm:prSet/>
      <dgm:spPr/>
      <dgm:t>
        <a:bodyPr/>
        <a:lstStyle/>
        <a:p>
          <a:endParaRPr lang="en-US"/>
        </a:p>
      </dgm:t>
    </dgm:pt>
    <dgm:pt modelId="{07ADEEA3-CD12-4C99-B6EB-BA56422D74D0}" type="sibTrans" cxnId="{EC1CE498-37FE-4AFC-8E1C-3DAD836D4732}">
      <dgm:prSet/>
      <dgm:spPr/>
      <dgm:t>
        <a:bodyPr/>
        <a:lstStyle/>
        <a:p>
          <a:endParaRPr lang="en-US"/>
        </a:p>
      </dgm:t>
    </dgm:pt>
    <dgm:pt modelId="{0AB59ED3-32FA-4C51-9EFF-54AC436B0ADC}">
      <dgm:prSet phldrT="[Text]" phldr="0"/>
      <dgm:spPr/>
      <dgm:t>
        <a:bodyPr/>
        <a:lstStyle/>
        <a:p>
          <a:pPr rtl="0"/>
          <a:r>
            <a:rPr lang="en-US" err="1">
              <a:latin typeface="Segoe UI Light"/>
            </a:rPr>
            <a:t>Μοντέλο</a:t>
          </a:r>
          <a:r>
            <a:rPr lang="en-US">
              <a:latin typeface="Segoe UI Light"/>
            </a:rPr>
            <a:t> ADDIE</a:t>
          </a:r>
          <a:endParaRPr lang="en-US"/>
        </a:p>
      </dgm:t>
    </dgm:pt>
    <dgm:pt modelId="{457762C2-9195-4070-BECC-81CC61AB8CD3}" type="parTrans" cxnId="{4A3750EF-39D4-4928-ADD4-E7A63FF9A7A0}">
      <dgm:prSet/>
      <dgm:spPr/>
      <dgm:t>
        <a:bodyPr/>
        <a:lstStyle/>
        <a:p>
          <a:endParaRPr lang="en-US"/>
        </a:p>
      </dgm:t>
    </dgm:pt>
    <dgm:pt modelId="{9F8773A0-F326-4D49-ABFD-5512576E2650}" type="sibTrans" cxnId="{4A3750EF-39D4-4928-ADD4-E7A63FF9A7A0}">
      <dgm:prSet/>
      <dgm:spPr/>
      <dgm:t>
        <a:bodyPr/>
        <a:lstStyle/>
        <a:p>
          <a:endParaRPr lang="en-US"/>
        </a:p>
      </dgm:t>
    </dgm:pt>
    <dgm:pt modelId="{A71F3B92-58C2-4812-9F24-073CF854536E}">
      <dgm:prSet phldrT="[Text]" phldr="0"/>
      <dgm:spPr/>
      <dgm:t>
        <a:bodyPr/>
        <a:lstStyle/>
        <a:p>
          <a:pPr rtl="0"/>
          <a:r>
            <a:rPr lang="en-US" err="1">
              <a:latin typeface="Segoe UI Light"/>
            </a:rPr>
            <a:t>Μοντέλο</a:t>
          </a:r>
          <a:r>
            <a:rPr lang="en-US">
              <a:latin typeface="Segoe UI Light"/>
            </a:rPr>
            <a:t> Dick &amp; Carey</a:t>
          </a:r>
          <a:endParaRPr lang="en-US"/>
        </a:p>
      </dgm:t>
    </dgm:pt>
    <dgm:pt modelId="{96FC8018-050D-4F3B-8ACD-666D0F5F7061}" type="parTrans" cxnId="{8A5CE69C-C57C-4FB4-896D-EB6FCC9C2D88}">
      <dgm:prSet/>
      <dgm:spPr/>
      <dgm:t>
        <a:bodyPr/>
        <a:lstStyle/>
        <a:p>
          <a:endParaRPr lang="en-US"/>
        </a:p>
      </dgm:t>
    </dgm:pt>
    <dgm:pt modelId="{B37AA7DF-F218-40A6-BA81-5C2634945597}" type="sibTrans" cxnId="{8A5CE69C-C57C-4FB4-896D-EB6FCC9C2D88}">
      <dgm:prSet/>
      <dgm:spPr/>
      <dgm:t>
        <a:bodyPr/>
        <a:lstStyle/>
        <a:p>
          <a:endParaRPr lang="en-US"/>
        </a:p>
      </dgm:t>
    </dgm:pt>
    <dgm:pt modelId="{51A47402-0F4F-4AB1-82B0-56D0761FE7A2}">
      <dgm:prSet phldrT="[Text]" phldr="0"/>
      <dgm:spPr/>
      <dgm:t>
        <a:bodyPr/>
        <a:lstStyle/>
        <a:p>
          <a:pPr rtl="0"/>
          <a:r>
            <a:rPr lang="en-US" err="1">
              <a:latin typeface="Segoe UI Light"/>
            </a:rPr>
            <a:t>Αρχές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δημιουργί</a:t>
          </a:r>
          <a:r>
            <a:rPr lang="en-US">
              <a:latin typeface="Segoe UI Light"/>
            </a:rPr>
            <a:t>ας</a:t>
          </a:r>
          <a:endParaRPr lang="en-US"/>
        </a:p>
      </dgm:t>
    </dgm:pt>
    <dgm:pt modelId="{80F1A8AA-ADF7-47D8-9FA4-BF1DFFDAF968}" type="parTrans" cxnId="{355235FF-24BC-40DB-A77E-90D025832D33}">
      <dgm:prSet/>
      <dgm:spPr/>
      <dgm:t>
        <a:bodyPr/>
        <a:lstStyle/>
        <a:p>
          <a:endParaRPr lang="en-US"/>
        </a:p>
      </dgm:t>
    </dgm:pt>
    <dgm:pt modelId="{B3E739B0-3D88-403B-882D-D5F037C4C4B0}" type="sibTrans" cxnId="{355235FF-24BC-40DB-A77E-90D025832D33}">
      <dgm:prSet/>
      <dgm:spPr/>
      <dgm:t>
        <a:bodyPr/>
        <a:lstStyle/>
        <a:p>
          <a:endParaRPr lang="en-US"/>
        </a:p>
      </dgm:t>
    </dgm:pt>
    <dgm:pt modelId="{8DC2F55F-48F7-486A-8C6A-89D8F0E710F4}">
      <dgm:prSet phldr="0"/>
      <dgm:spPr/>
      <dgm:t>
        <a:bodyPr/>
        <a:lstStyle/>
        <a:p>
          <a:pPr rtl="0"/>
          <a:r>
            <a:rPr lang="en-US">
              <a:latin typeface="Segoe UI Light"/>
            </a:rPr>
            <a:t>Πολυμεσική Θεωρία Mayer (2009)</a:t>
          </a:r>
        </a:p>
      </dgm:t>
    </dgm:pt>
    <dgm:pt modelId="{7E2DD5E5-E625-4A40-BF18-8938276C539C}" type="parTrans" cxnId="{0F515B48-CBC7-4ED3-9296-9361EA208B71}">
      <dgm:prSet/>
      <dgm:spPr/>
    </dgm:pt>
    <dgm:pt modelId="{E4642565-786F-4BCB-85B8-5DB881E11509}" type="sibTrans" cxnId="{0F515B48-CBC7-4ED3-9296-9361EA208B71}">
      <dgm:prSet/>
      <dgm:spPr/>
    </dgm:pt>
    <dgm:pt modelId="{69FA52D7-0A2F-42B9-9836-CF83D4814758}">
      <dgm:prSet phldr="0"/>
      <dgm:spPr/>
      <dgm:t>
        <a:bodyPr/>
        <a:lstStyle/>
        <a:p>
          <a:pPr rtl="0"/>
          <a:r>
            <a:rPr lang="en-US" err="1">
              <a:latin typeface="Segoe UI Light"/>
            </a:rPr>
            <a:t>Οι</a:t>
          </a:r>
          <a:r>
            <a:rPr lang="en-US">
              <a:latin typeface="Segoe UI Light"/>
            </a:rPr>
            <a:t> 7 α</a:t>
          </a:r>
          <a:r>
            <a:rPr lang="en-US" err="1">
              <a:latin typeface="Segoe UI Light"/>
            </a:rPr>
            <a:t>ρχές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των</a:t>
          </a:r>
          <a:r>
            <a:rPr lang="en-US">
              <a:latin typeface="Segoe UI Light"/>
            </a:rPr>
            <a:t> Σπανα</a:t>
          </a:r>
          <a:r>
            <a:rPr lang="en-US" err="1">
              <a:latin typeface="Segoe UI Light"/>
            </a:rPr>
            <a:t>κά</a:t>
          </a:r>
          <a:r>
            <a:rPr lang="en-US">
              <a:latin typeface="Segoe UI Light"/>
            </a:rPr>
            <a:t> &amp; </a:t>
          </a:r>
          <a:r>
            <a:rPr lang="en-US" err="1">
              <a:latin typeface="Segoe UI Light"/>
            </a:rPr>
            <a:t>Λιον</a:t>
          </a:r>
          <a:r>
            <a:rPr lang="en-US">
              <a:latin typeface="Segoe UI Light"/>
            </a:rPr>
            <a:t>α</a:t>
          </a:r>
          <a:r>
            <a:rPr lang="en-US" err="1">
              <a:latin typeface="Segoe UI Light"/>
            </a:rPr>
            <a:t>ράκη</a:t>
          </a:r>
          <a:r>
            <a:rPr lang="en-US">
              <a:latin typeface="Segoe UI Light"/>
            </a:rPr>
            <a:t> (2017)</a:t>
          </a:r>
        </a:p>
      </dgm:t>
    </dgm:pt>
    <dgm:pt modelId="{6A13802F-1673-4DC3-8C66-9CAF81C980F0}" type="parTrans" cxnId="{BB2F75E1-E9A5-42C1-9188-11CDA2DFE836}">
      <dgm:prSet/>
      <dgm:spPr/>
    </dgm:pt>
    <dgm:pt modelId="{335368AF-2681-4BD8-B424-5514031C47A3}" type="sibTrans" cxnId="{BB2F75E1-E9A5-42C1-9188-11CDA2DFE836}">
      <dgm:prSet/>
      <dgm:spPr/>
    </dgm:pt>
    <dgm:pt modelId="{62370F15-D75B-4BA8-AB54-A7CC4B445C2D}">
      <dgm:prSet phldr="0"/>
      <dgm:spPr/>
      <dgm:t>
        <a:bodyPr/>
        <a:lstStyle/>
        <a:p>
          <a:pPr rtl="0"/>
          <a:r>
            <a:rPr lang="en-US" err="1">
              <a:latin typeface="Segoe UI Light"/>
            </a:rPr>
            <a:t>Μοντέλο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εκ</a:t>
          </a:r>
          <a:r>
            <a:rPr lang="en-US">
              <a:latin typeface="Segoe UI Light"/>
            </a:rPr>
            <a:t>π/</a:t>
          </a:r>
          <a:r>
            <a:rPr lang="en-US" err="1">
              <a:latin typeface="Segoe UI Light"/>
            </a:rPr>
            <a:t>κής</a:t>
          </a:r>
          <a:r>
            <a:rPr lang="en-US">
              <a:latin typeface="Segoe UI Light"/>
            </a:rPr>
            <a:t> α</a:t>
          </a:r>
          <a:r>
            <a:rPr lang="en-US" err="1">
              <a:latin typeface="Segoe UI Light"/>
            </a:rPr>
            <a:t>ξιο</a:t>
          </a:r>
          <a:r>
            <a:rPr lang="en-US">
              <a:latin typeface="Segoe UI Light"/>
            </a:rPr>
            <a:t>π</a:t>
          </a:r>
          <a:r>
            <a:rPr lang="en-US" err="1">
              <a:latin typeface="Segoe UI Light"/>
            </a:rPr>
            <a:t>οίησης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της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Τέχνης</a:t>
          </a:r>
          <a:r>
            <a:rPr lang="en-US">
              <a:latin typeface="Segoe UI Light"/>
            </a:rPr>
            <a:t> </a:t>
          </a:r>
          <a:r>
            <a:rPr lang="en-US" err="1">
              <a:latin typeface="Segoe UI Light"/>
            </a:rPr>
            <a:t>του</a:t>
          </a:r>
          <a:r>
            <a:rPr lang="en-US">
              <a:latin typeface="Segoe UI Light"/>
            </a:rPr>
            <a:t> Perkins (1994)</a:t>
          </a:r>
        </a:p>
      </dgm:t>
    </dgm:pt>
    <dgm:pt modelId="{0511D10D-48E7-417A-AE99-68CF094D8AF7}" type="parTrans" cxnId="{001C59C6-9461-4044-ADEC-DAD1540BFC0C}">
      <dgm:prSet/>
      <dgm:spPr/>
    </dgm:pt>
    <dgm:pt modelId="{D1917AF6-B735-448A-BE6D-5BE5014D21C7}" type="sibTrans" cxnId="{001C59C6-9461-4044-ADEC-DAD1540BFC0C}">
      <dgm:prSet/>
      <dgm:spPr/>
    </dgm:pt>
    <dgm:pt modelId="{D3AE25E0-1076-4836-A1BC-98B0F8D9CDAB}" type="pres">
      <dgm:prSet presAssocID="{FA2F9087-B109-4D83-993C-E140B484FEB9}" presName="Name0" presStyleCnt="0">
        <dgm:presLayoutVars>
          <dgm:dir/>
          <dgm:resizeHandles val="exact"/>
        </dgm:presLayoutVars>
      </dgm:prSet>
      <dgm:spPr/>
    </dgm:pt>
    <dgm:pt modelId="{1F51A081-4EEE-4CA9-A0DD-D6F22538E431}" type="pres">
      <dgm:prSet presAssocID="{B75673C1-80E5-4392-9038-1878E2E8DE10}" presName="node" presStyleLbl="node1" presStyleIdx="0" presStyleCnt="3">
        <dgm:presLayoutVars>
          <dgm:bulletEnabled val="1"/>
        </dgm:presLayoutVars>
      </dgm:prSet>
      <dgm:spPr/>
    </dgm:pt>
    <dgm:pt modelId="{6D1C9488-0212-4421-A9C5-D4EC8FC62622}" type="pres">
      <dgm:prSet presAssocID="{FE3814C6-BE1C-4F8C-8AF3-0F311E1398AB}" presName="sibTrans" presStyleCnt="0"/>
      <dgm:spPr/>
    </dgm:pt>
    <dgm:pt modelId="{9EF73D73-D6FD-4573-8726-5E88982159DD}" type="pres">
      <dgm:prSet presAssocID="{76E01DE3-1991-47EB-B045-968AB249A709}" presName="node" presStyleLbl="node1" presStyleIdx="1" presStyleCnt="3">
        <dgm:presLayoutVars>
          <dgm:bulletEnabled val="1"/>
        </dgm:presLayoutVars>
      </dgm:prSet>
      <dgm:spPr/>
    </dgm:pt>
    <dgm:pt modelId="{D0C62C43-0240-498A-AF86-18BE7D10AD80}" type="pres">
      <dgm:prSet presAssocID="{07ADEEA3-CD12-4C99-B6EB-BA56422D74D0}" presName="sibTrans" presStyleCnt="0"/>
      <dgm:spPr/>
    </dgm:pt>
    <dgm:pt modelId="{48373064-B737-4159-B381-855F204C8262}" type="pres">
      <dgm:prSet presAssocID="{51A47402-0F4F-4AB1-82B0-56D0761FE7A2}" presName="node" presStyleLbl="node1" presStyleIdx="2" presStyleCnt="3">
        <dgm:presLayoutVars>
          <dgm:bulletEnabled val="1"/>
        </dgm:presLayoutVars>
      </dgm:prSet>
      <dgm:spPr/>
    </dgm:pt>
  </dgm:ptLst>
  <dgm:cxnLst>
    <dgm:cxn modelId="{416B120C-F333-482D-BEAB-19197117EAEF}" type="presOf" srcId="{FA2F9087-B109-4D83-993C-E140B484FEB9}" destId="{D3AE25E0-1076-4836-A1BC-98B0F8D9CDAB}" srcOrd="0" destOrd="0" presId="urn:microsoft.com/office/officeart/2005/8/layout/hList6"/>
    <dgm:cxn modelId="{7C265A11-EB1C-497F-9B98-D083B787BFB4}" type="presOf" srcId="{69FA52D7-0A2F-42B9-9836-CF83D4814758}" destId="{48373064-B737-4159-B381-855F204C8262}" srcOrd="0" destOrd="2" presId="urn:microsoft.com/office/officeart/2005/8/layout/hList6"/>
    <dgm:cxn modelId="{690FCF3B-299B-4A81-B84E-47E5917B04C1}" type="presOf" srcId="{51A47402-0F4F-4AB1-82B0-56D0761FE7A2}" destId="{48373064-B737-4159-B381-855F204C8262}" srcOrd="0" destOrd="0" presId="urn:microsoft.com/office/officeart/2005/8/layout/hList6"/>
    <dgm:cxn modelId="{AB20F041-A415-4DAB-BA1C-AE9975C3E4BD}" type="presOf" srcId="{76E01DE3-1991-47EB-B045-968AB249A709}" destId="{9EF73D73-D6FD-4573-8726-5E88982159DD}" srcOrd="0" destOrd="0" presId="urn:microsoft.com/office/officeart/2005/8/layout/hList6"/>
    <dgm:cxn modelId="{0F515B48-CBC7-4ED3-9296-9361EA208B71}" srcId="{51A47402-0F4F-4AB1-82B0-56D0761FE7A2}" destId="{8DC2F55F-48F7-486A-8C6A-89D8F0E710F4}" srcOrd="0" destOrd="0" parTransId="{7E2DD5E5-E625-4A40-BF18-8938276C539C}" sibTransId="{E4642565-786F-4BCB-85B8-5DB881E11509}"/>
    <dgm:cxn modelId="{5D7E6F68-D3C7-44C5-A029-F09EF47B427E}" type="presOf" srcId="{A71F3B92-58C2-4812-9F24-073CF854536E}" destId="{9EF73D73-D6FD-4573-8726-5E88982159DD}" srcOrd="0" destOrd="2" presId="urn:microsoft.com/office/officeart/2005/8/layout/hList6"/>
    <dgm:cxn modelId="{1615218C-D039-4B84-8C34-5C97D8DA3F18}" srcId="{FA2F9087-B109-4D83-993C-E140B484FEB9}" destId="{B75673C1-80E5-4392-9038-1878E2E8DE10}" srcOrd="0" destOrd="0" parTransId="{A9F4CAD3-CB8B-47D9-9F0A-AF7F6ADF6F73}" sibTransId="{FE3814C6-BE1C-4F8C-8AF3-0F311E1398AB}"/>
    <dgm:cxn modelId="{EC1CE498-37FE-4AFC-8E1C-3DAD836D4732}" srcId="{FA2F9087-B109-4D83-993C-E140B484FEB9}" destId="{76E01DE3-1991-47EB-B045-968AB249A709}" srcOrd="1" destOrd="0" parTransId="{F8CE8FEF-C495-4002-94CC-09BBE7BD07DF}" sibTransId="{07ADEEA3-CD12-4C99-B6EB-BA56422D74D0}"/>
    <dgm:cxn modelId="{8A5CE69C-C57C-4FB4-896D-EB6FCC9C2D88}" srcId="{76E01DE3-1991-47EB-B045-968AB249A709}" destId="{A71F3B92-58C2-4812-9F24-073CF854536E}" srcOrd="1" destOrd="0" parTransId="{96FC8018-050D-4F3B-8ACD-666D0F5F7061}" sibTransId="{B37AA7DF-F218-40A6-BA81-5C2634945597}"/>
    <dgm:cxn modelId="{6156CFA3-1364-4DDB-8EB9-3D8F97A9590B}" type="presOf" srcId="{8DC2F55F-48F7-486A-8C6A-89D8F0E710F4}" destId="{48373064-B737-4159-B381-855F204C8262}" srcOrd="0" destOrd="1" presId="urn:microsoft.com/office/officeart/2005/8/layout/hList6"/>
    <dgm:cxn modelId="{001C59C6-9461-4044-ADEC-DAD1540BFC0C}" srcId="{76E01DE3-1991-47EB-B045-968AB249A709}" destId="{62370F15-D75B-4BA8-AB54-A7CC4B445C2D}" srcOrd="2" destOrd="0" parTransId="{0511D10D-48E7-417A-AE99-68CF094D8AF7}" sibTransId="{D1917AF6-B735-448A-BE6D-5BE5014D21C7}"/>
    <dgm:cxn modelId="{86FB92CC-C592-43BF-9BE0-9BF1B0925B8B}" type="presOf" srcId="{0AB59ED3-32FA-4C51-9EFF-54AC436B0ADC}" destId="{9EF73D73-D6FD-4573-8726-5E88982159DD}" srcOrd="0" destOrd="1" presId="urn:microsoft.com/office/officeart/2005/8/layout/hList6"/>
    <dgm:cxn modelId="{BB2F75E1-E9A5-42C1-9188-11CDA2DFE836}" srcId="{51A47402-0F4F-4AB1-82B0-56D0761FE7A2}" destId="{69FA52D7-0A2F-42B9-9836-CF83D4814758}" srcOrd="1" destOrd="0" parTransId="{6A13802F-1673-4DC3-8C66-9CAF81C980F0}" sibTransId="{335368AF-2681-4BD8-B424-5514031C47A3}"/>
    <dgm:cxn modelId="{07096EEC-AAC0-43EB-925B-94C63F033E1A}" type="presOf" srcId="{B75673C1-80E5-4392-9038-1878E2E8DE10}" destId="{1F51A081-4EEE-4CA9-A0DD-D6F22538E431}" srcOrd="0" destOrd="0" presId="urn:microsoft.com/office/officeart/2005/8/layout/hList6"/>
    <dgm:cxn modelId="{0144B6ED-4CF6-4B4B-8B81-AB00F481E235}" type="presOf" srcId="{62370F15-D75B-4BA8-AB54-A7CC4B445C2D}" destId="{9EF73D73-D6FD-4573-8726-5E88982159DD}" srcOrd="0" destOrd="3" presId="urn:microsoft.com/office/officeart/2005/8/layout/hList6"/>
    <dgm:cxn modelId="{4A3750EF-39D4-4928-ADD4-E7A63FF9A7A0}" srcId="{76E01DE3-1991-47EB-B045-968AB249A709}" destId="{0AB59ED3-32FA-4C51-9EFF-54AC436B0ADC}" srcOrd="0" destOrd="0" parTransId="{457762C2-9195-4070-BECC-81CC61AB8CD3}" sibTransId="{9F8773A0-F326-4D49-ABFD-5512576E2650}"/>
    <dgm:cxn modelId="{355235FF-24BC-40DB-A77E-90D025832D33}" srcId="{FA2F9087-B109-4D83-993C-E140B484FEB9}" destId="{51A47402-0F4F-4AB1-82B0-56D0761FE7A2}" srcOrd="2" destOrd="0" parTransId="{80F1A8AA-ADF7-47D8-9FA4-BF1DFFDAF968}" sibTransId="{B3E739B0-3D88-403B-882D-D5F037C4C4B0}"/>
    <dgm:cxn modelId="{60B024AE-363E-41D1-8DC3-11CFF2CDBFF8}" type="presParOf" srcId="{D3AE25E0-1076-4836-A1BC-98B0F8D9CDAB}" destId="{1F51A081-4EEE-4CA9-A0DD-D6F22538E431}" srcOrd="0" destOrd="0" presId="urn:microsoft.com/office/officeart/2005/8/layout/hList6"/>
    <dgm:cxn modelId="{21F14405-94C7-4937-BC67-BB9EB6F1F5DD}" type="presParOf" srcId="{D3AE25E0-1076-4836-A1BC-98B0F8D9CDAB}" destId="{6D1C9488-0212-4421-A9C5-D4EC8FC62622}" srcOrd="1" destOrd="0" presId="urn:microsoft.com/office/officeart/2005/8/layout/hList6"/>
    <dgm:cxn modelId="{ABC12483-15E0-47EE-86CC-1E877460B755}" type="presParOf" srcId="{D3AE25E0-1076-4836-A1BC-98B0F8D9CDAB}" destId="{9EF73D73-D6FD-4573-8726-5E88982159DD}" srcOrd="2" destOrd="0" presId="urn:microsoft.com/office/officeart/2005/8/layout/hList6"/>
    <dgm:cxn modelId="{18D673AA-F641-4036-ADFB-868723AE31CB}" type="presParOf" srcId="{D3AE25E0-1076-4836-A1BC-98B0F8D9CDAB}" destId="{D0C62C43-0240-498A-AF86-18BE7D10AD80}" srcOrd="3" destOrd="0" presId="urn:microsoft.com/office/officeart/2005/8/layout/hList6"/>
    <dgm:cxn modelId="{7C4A521E-703D-4F8F-BD2B-ED0FD2AF4B5F}" type="presParOf" srcId="{D3AE25E0-1076-4836-A1BC-98B0F8D9CDAB}" destId="{48373064-B737-4159-B381-855F204C8262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75A3F61-A318-4D2C-BF77-8994109D8919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8021489-BCAA-4544-8C1C-0741953E9579}">
      <dgm:prSet phldrT="[Text]" phldr="0"/>
      <dgm:spPr/>
      <dgm:t>
        <a:bodyPr/>
        <a:lstStyle/>
        <a:p>
          <a:pPr rtl="0"/>
          <a:r>
            <a:rPr lang="en-US">
              <a:latin typeface="Segoe UI Light"/>
            </a:rPr>
            <a:t>4 </a:t>
          </a:r>
          <a:r>
            <a:rPr lang="en-US" err="1">
              <a:latin typeface="Segoe UI Light"/>
            </a:rPr>
            <a:t>Διδ</a:t>
          </a:r>
          <a:r>
            <a:rPr lang="en-US">
              <a:latin typeface="Segoe UI Light"/>
            </a:rPr>
            <a:t>α</a:t>
          </a:r>
          <a:r>
            <a:rPr lang="en-US" err="1">
              <a:latin typeface="Segoe UI Light"/>
            </a:rPr>
            <a:t>κτικές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Ενότητες</a:t>
          </a:r>
          <a:endParaRPr lang="en-US"/>
        </a:p>
      </dgm:t>
    </dgm:pt>
    <dgm:pt modelId="{28435C33-081E-4E01-84A1-3697938B3602}" type="parTrans" cxnId="{FF755187-3B02-4345-8114-F672E00C420A}">
      <dgm:prSet/>
      <dgm:spPr/>
      <dgm:t>
        <a:bodyPr/>
        <a:lstStyle/>
        <a:p>
          <a:endParaRPr lang="en-US"/>
        </a:p>
      </dgm:t>
    </dgm:pt>
    <dgm:pt modelId="{89CAB25B-2598-4A3E-BCA2-255E404A2E7F}" type="sibTrans" cxnId="{FF755187-3B02-4345-8114-F672E00C420A}">
      <dgm:prSet/>
      <dgm:spPr/>
      <dgm:t>
        <a:bodyPr/>
        <a:lstStyle/>
        <a:p>
          <a:endParaRPr lang="en-US"/>
        </a:p>
      </dgm:t>
    </dgm:pt>
    <dgm:pt modelId="{C36435DD-6698-47C6-81F9-E87A3B7AD0BC}">
      <dgm:prSet phldrT="[Text]" phldr="0"/>
      <dgm:spPr/>
      <dgm:t>
        <a:bodyPr/>
        <a:lstStyle/>
        <a:p>
          <a:pPr rtl="0"/>
          <a:r>
            <a:rPr lang="en-US">
              <a:latin typeface="Segoe UI Light"/>
            </a:rPr>
            <a:t>1η Δ.Ε. </a:t>
          </a:r>
          <a:r>
            <a:rPr lang="en-US" err="1">
              <a:latin typeface="Segoe UI Light"/>
            </a:rPr>
            <a:t>Δι</a:t>
          </a:r>
          <a:r>
            <a:rPr lang="en-US">
              <a:latin typeface="Segoe UI Light"/>
            </a:rPr>
            <a:t>α</a:t>
          </a:r>
          <a:r>
            <a:rPr lang="en-US" err="1">
              <a:latin typeface="Segoe UI Light"/>
            </a:rPr>
            <a:t>φορετικοί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στην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όψη</a:t>
          </a:r>
          <a:r>
            <a:rPr lang="en-US">
              <a:latin typeface="Segoe UI Light"/>
            </a:rPr>
            <a:t> - Vincent van Gogh</a:t>
          </a:r>
          <a:endParaRPr lang="en-US"/>
        </a:p>
      </dgm:t>
    </dgm:pt>
    <dgm:pt modelId="{68D559F8-1689-4179-877D-DB0858CD37CF}" type="parTrans" cxnId="{552C57AC-AAC0-47A7-9CD4-0F31E74FE024}">
      <dgm:prSet/>
      <dgm:spPr/>
      <dgm:t>
        <a:bodyPr/>
        <a:lstStyle/>
        <a:p>
          <a:endParaRPr lang="en-US"/>
        </a:p>
      </dgm:t>
    </dgm:pt>
    <dgm:pt modelId="{F0205A80-7EEA-44C1-9F99-3382FD07DD37}" type="sibTrans" cxnId="{552C57AC-AAC0-47A7-9CD4-0F31E74FE024}">
      <dgm:prSet/>
      <dgm:spPr/>
      <dgm:t>
        <a:bodyPr/>
        <a:lstStyle/>
        <a:p>
          <a:endParaRPr lang="en-US"/>
        </a:p>
      </dgm:t>
    </dgm:pt>
    <dgm:pt modelId="{05DC6A13-C502-4504-9F26-6E80014CB980}">
      <dgm:prSet phldrT="[Text]" phldr="0"/>
      <dgm:spPr/>
      <dgm:t>
        <a:bodyPr/>
        <a:lstStyle/>
        <a:p>
          <a:pPr rtl="0"/>
          <a:r>
            <a:rPr lang="en-US" err="1">
              <a:latin typeface="Segoe UI Light"/>
            </a:rPr>
            <a:t>Θερμά-ψυχρά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χρώμ</a:t>
          </a:r>
          <a:r>
            <a:rPr lang="en-US">
              <a:latin typeface="Segoe UI Light"/>
            </a:rPr>
            <a:t>ατα</a:t>
          </a:r>
          <a:endParaRPr lang="en-US"/>
        </a:p>
      </dgm:t>
    </dgm:pt>
    <dgm:pt modelId="{3E305AB5-3BD8-4C23-A617-0BFB73C9AC58}" type="parTrans" cxnId="{80AABCB3-0E8B-444E-A783-CEECFAB6B3E6}">
      <dgm:prSet/>
      <dgm:spPr/>
      <dgm:t>
        <a:bodyPr/>
        <a:lstStyle/>
        <a:p>
          <a:endParaRPr lang="en-US"/>
        </a:p>
      </dgm:t>
    </dgm:pt>
    <dgm:pt modelId="{9295F82E-D580-4C43-A5C5-B83FB0034EAB}" type="sibTrans" cxnId="{80AABCB3-0E8B-444E-A783-CEECFAB6B3E6}">
      <dgm:prSet/>
      <dgm:spPr/>
      <dgm:t>
        <a:bodyPr/>
        <a:lstStyle/>
        <a:p>
          <a:endParaRPr lang="en-US"/>
        </a:p>
      </dgm:t>
    </dgm:pt>
    <dgm:pt modelId="{53810AE1-5A9F-41A6-8231-D40533B240EB}">
      <dgm:prSet phldrT="[Text]" phldr="0"/>
      <dgm:spPr/>
      <dgm:t>
        <a:bodyPr/>
        <a:lstStyle/>
        <a:p>
          <a:pPr rtl="0"/>
          <a:r>
            <a:rPr lang="en-US">
              <a:latin typeface="Segoe UI Light"/>
            </a:rPr>
            <a:t>2η Δ..Ε. </a:t>
          </a:r>
          <a:r>
            <a:rPr lang="en-US" err="1">
              <a:latin typeface="Segoe UI Light"/>
            </a:rPr>
            <a:t>Δι</a:t>
          </a:r>
          <a:r>
            <a:rPr lang="en-US">
              <a:latin typeface="Segoe UI Light"/>
            </a:rPr>
            <a:t>α</a:t>
          </a:r>
          <a:r>
            <a:rPr lang="en-US" err="1">
              <a:latin typeface="Segoe UI Light"/>
            </a:rPr>
            <a:t>φορετικοί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στην</a:t>
          </a:r>
          <a:r>
            <a:rPr lang="en-US">
              <a:latin typeface="Segoe UI Light"/>
            </a:rPr>
            <a:t> άπ</a:t>
          </a:r>
          <a:r>
            <a:rPr lang="en-US" err="1">
              <a:latin typeface="Segoe UI Light"/>
            </a:rPr>
            <a:t>οψη</a:t>
          </a:r>
          <a:r>
            <a:rPr lang="en-US">
              <a:latin typeface="Segoe UI Light"/>
            </a:rPr>
            <a:t> -  Pablo Picasso</a:t>
          </a:r>
          <a:endParaRPr lang="en-US"/>
        </a:p>
      </dgm:t>
    </dgm:pt>
    <dgm:pt modelId="{A66A128D-ED40-4FC1-924D-B9890AA2DE44}" type="parTrans" cxnId="{BC04253B-3EEE-4B0C-9882-9A13018ED988}">
      <dgm:prSet/>
      <dgm:spPr/>
      <dgm:t>
        <a:bodyPr/>
        <a:lstStyle/>
        <a:p>
          <a:endParaRPr lang="en-US"/>
        </a:p>
      </dgm:t>
    </dgm:pt>
    <dgm:pt modelId="{C58525F6-6A4D-49C6-9E13-B6DC6A99B320}" type="sibTrans" cxnId="{BC04253B-3EEE-4B0C-9882-9A13018ED988}">
      <dgm:prSet/>
      <dgm:spPr/>
      <dgm:t>
        <a:bodyPr/>
        <a:lstStyle/>
        <a:p>
          <a:endParaRPr lang="en-US"/>
        </a:p>
      </dgm:t>
    </dgm:pt>
    <dgm:pt modelId="{73F262DC-4A8E-40F8-A421-64952CE6D5DD}">
      <dgm:prSet phldrT="[Text]" phldr="0"/>
      <dgm:spPr/>
      <dgm:t>
        <a:bodyPr/>
        <a:lstStyle/>
        <a:p>
          <a:pPr rtl="0"/>
          <a:r>
            <a:rPr lang="en-US">
              <a:latin typeface="Segoe UI Light"/>
            </a:rPr>
            <a:t>Οπ</a:t>
          </a:r>
          <a:r>
            <a:rPr lang="en-US" err="1">
              <a:latin typeface="Segoe UI Light"/>
            </a:rPr>
            <a:t>τικές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γωνίες</a:t>
          </a:r>
          <a:r>
            <a:rPr lang="en-US">
              <a:latin typeface="Segoe UI Light"/>
            </a:rPr>
            <a:t> (</a:t>
          </a:r>
          <a:r>
            <a:rPr lang="en-US" err="1">
              <a:latin typeface="Segoe UI Light"/>
            </a:rPr>
            <a:t>κυ</a:t>
          </a:r>
          <a:r>
            <a:rPr lang="en-US">
              <a:latin typeface="Segoe UI Light"/>
            </a:rPr>
            <a:t>β</a:t>
          </a:r>
          <a:r>
            <a:rPr lang="en-US" err="1">
              <a:latin typeface="Segoe UI Light"/>
            </a:rPr>
            <a:t>ισμός</a:t>
          </a:r>
          <a:r>
            <a:rPr lang="en-US">
              <a:latin typeface="Segoe UI Light"/>
            </a:rPr>
            <a:t>)</a:t>
          </a:r>
          <a:endParaRPr lang="en-US"/>
        </a:p>
      </dgm:t>
    </dgm:pt>
    <dgm:pt modelId="{D8D484E7-9100-4448-BFA8-435D5B942049}" type="parTrans" cxnId="{B2B829BF-5765-4221-851F-9BCFF0B61599}">
      <dgm:prSet/>
      <dgm:spPr/>
      <dgm:t>
        <a:bodyPr/>
        <a:lstStyle/>
        <a:p>
          <a:endParaRPr lang="en-US"/>
        </a:p>
      </dgm:t>
    </dgm:pt>
    <dgm:pt modelId="{C8694DF2-1CEA-4A92-BD5E-23711A9C93F0}" type="sibTrans" cxnId="{B2B829BF-5765-4221-851F-9BCFF0B61599}">
      <dgm:prSet/>
      <dgm:spPr/>
      <dgm:t>
        <a:bodyPr/>
        <a:lstStyle/>
        <a:p>
          <a:endParaRPr lang="en-US"/>
        </a:p>
      </dgm:t>
    </dgm:pt>
    <dgm:pt modelId="{9C779E3A-A954-4818-903C-D3C6504085CD}">
      <dgm:prSet phldrT="[Text]" phldr="0"/>
      <dgm:spPr/>
      <dgm:t>
        <a:bodyPr/>
        <a:lstStyle/>
        <a:p>
          <a:pPr rtl="0"/>
          <a:r>
            <a:rPr lang="en-US">
              <a:latin typeface="Segoe UI Light"/>
            </a:rPr>
            <a:t>3η Δ.Ε. </a:t>
          </a:r>
          <a:r>
            <a:rPr lang="en-US" err="1">
              <a:latin typeface="Segoe UI Light"/>
            </a:rPr>
            <a:t>Δι</a:t>
          </a:r>
          <a:r>
            <a:rPr lang="en-US">
              <a:latin typeface="Segoe UI Light"/>
            </a:rPr>
            <a:t>α</a:t>
          </a:r>
          <a:r>
            <a:rPr lang="en-US" err="1">
              <a:latin typeface="Segoe UI Light"/>
            </a:rPr>
            <a:t>φορετικοί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στις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δεξιότητες</a:t>
          </a:r>
          <a:r>
            <a:rPr lang="en-US">
              <a:latin typeface="Segoe UI Light"/>
            </a:rPr>
            <a:t> - Antoni Gaudi</a:t>
          </a:r>
          <a:endParaRPr lang="en-US"/>
        </a:p>
      </dgm:t>
    </dgm:pt>
    <dgm:pt modelId="{42D758B4-83FC-4698-97BB-77BB985B29E4}" type="parTrans" cxnId="{D9C0F82C-8230-4626-A50B-A2EC09D1B45A}">
      <dgm:prSet/>
      <dgm:spPr/>
      <dgm:t>
        <a:bodyPr/>
        <a:lstStyle/>
        <a:p>
          <a:endParaRPr lang="en-US"/>
        </a:p>
      </dgm:t>
    </dgm:pt>
    <dgm:pt modelId="{65A9F609-3485-49FE-B0F6-9F13EA6DCBF3}" type="sibTrans" cxnId="{D9C0F82C-8230-4626-A50B-A2EC09D1B45A}">
      <dgm:prSet/>
      <dgm:spPr/>
      <dgm:t>
        <a:bodyPr/>
        <a:lstStyle/>
        <a:p>
          <a:endParaRPr lang="en-US"/>
        </a:p>
      </dgm:t>
    </dgm:pt>
    <dgm:pt modelId="{429772CD-6B0B-4C28-9343-377905E14DBE}">
      <dgm:prSet phldr="0"/>
      <dgm:spPr/>
      <dgm:t>
        <a:bodyPr/>
        <a:lstStyle/>
        <a:p>
          <a:pPr rtl="0"/>
          <a:r>
            <a:rPr lang="en-US" err="1">
              <a:latin typeface="Segoe UI Light"/>
            </a:rPr>
            <a:t>Κερ</a:t>
          </a:r>
          <a:r>
            <a:rPr lang="en-US">
              <a:latin typeface="Segoe UI Light"/>
            </a:rPr>
            <a:t>α</a:t>
          </a:r>
          <a:r>
            <a:rPr lang="en-US" err="1">
              <a:latin typeface="Segoe UI Light"/>
            </a:rPr>
            <a:t>μικά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μωσ</a:t>
          </a:r>
          <a:r>
            <a:rPr lang="en-US">
              <a:latin typeface="Segoe UI Light"/>
            </a:rPr>
            <a:t>α</a:t>
          </a:r>
          <a:r>
            <a:rPr lang="en-US" err="1">
              <a:latin typeface="Segoe UI Light"/>
            </a:rPr>
            <a:t>ϊκά</a:t>
          </a:r>
          <a:endParaRPr lang="en-US">
            <a:latin typeface="Segoe UI Light"/>
          </a:endParaRPr>
        </a:p>
      </dgm:t>
    </dgm:pt>
    <dgm:pt modelId="{A9422DC1-59F4-4F36-B05D-74DD7D2F0136}" type="parTrans" cxnId="{65FADA78-8AD7-4953-B40A-42F37A5B3202}">
      <dgm:prSet/>
      <dgm:spPr/>
    </dgm:pt>
    <dgm:pt modelId="{5059F9EE-97AA-44E3-8047-EBAF9A9294F4}" type="sibTrans" cxnId="{65FADA78-8AD7-4953-B40A-42F37A5B3202}">
      <dgm:prSet/>
      <dgm:spPr/>
    </dgm:pt>
    <dgm:pt modelId="{D8547450-BAAB-419E-921A-5EF4D1C926E0}">
      <dgm:prSet phldr="0"/>
      <dgm:spPr/>
      <dgm:t>
        <a:bodyPr/>
        <a:lstStyle/>
        <a:p>
          <a:pPr rtl="0"/>
          <a:r>
            <a:rPr lang="en-US">
              <a:latin typeface="Segoe UI Light"/>
            </a:rPr>
            <a:t>4η Δ.Ε. </a:t>
          </a:r>
          <a:r>
            <a:rPr lang="en-US" err="1">
              <a:latin typeface="Segoe UI Light"/>
            </a:rPr>
            <a:t>Βάζουμε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τελεί</a:t>
          </a:r>
          <a:r>
            <a:rPr lang="en-US">
              <a:latin typeface="Segoe UI Light"/>
            </a:rPr>
            <a:t>α - Yayoi Kusama</a:t>
          </a:r>
        </a:p>
      </dgm:t>
    </dgm:pt>
    <dgm:pt modelId="{573B085F-114E-4DF4-8911-55654EC87B3C}" type="parTrans" cxnId="{56635A49-70EE-40C1-8D60-6DC079252476}">
      <dgm:prSet/>
      <dgm:spPr/>
    </dgm:pt>
    <dgm:pt modelId="{B7C72195-96A0-4679-A15D-9E4ECC9E9928}" type="sibTrans" cxnId="{56635A49-70EE-40C1-8D60-6DC079252476}">
      <dgm:prSet/>
      <dgm:spPr/>
    </dgm:pt>
    <dgm:pt modelId="{775E41E6-0EA7-4EAD-8B44-8741611C0E7B}">
      <dgm:prSet phldr="0"/>
      <dgm:spPr/>
      <dgm:t>
        <a:bodyPr/>
        <a:lstStyle/>
        <a:p>
          <a:r>
            <a:rPr lang="en-US">
              <a:latin typeface="Segoe UI Light"/>
            </a:rPr>
            <a:t>Τελείες</a:t>
          </a:r>
        </a:p>
      </dgm:t>
    </dgm:pt>
    <dgm:pt modelId="{2C478CEF-E33C-4366-A293-87947CDCD2C6}" type="parTrans" cxnId="{68AA1733-0632-4FF9-A8D0-4C4CC5E2DFD9}">
      <dgm:prSet/>
      <dgm:spPr/>
    </dgm:pt>
    <dgm:pt modelId="{BB32CB08-DACB-4276-812E-B9B28DD14644}" type="sibTrans" cxnId="{68AA1733-0632-4FF9-A8D0-4C4CC5E2DFD9}">
      <dgm:prSet/>
      <dgm:spPr/>
    </dgm:pt>
    <dgm:pt modelId="{295D62D4-CBCC-4F9A-A731-B71A3AEC7E84}" type="pres">
      <dgm:prSet presAssocID="{775A3F61-A318-4D2C-BF77-8994109D891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2BFEE6D-D87F-42E3-A3B4-C2A3EA72B887}" type="pres">
      <dgm:prSet presAssocID="{18021489-BCAA-4544-8C1C-0741953E9579}" presName="hierRoot1" presStyleCnt="0"/>
      <dgm:spPr/>
    </dgm:pt>
    <dgm:pt modelId="{11A36D83-99FE-4060-8C34-B5E76ECE9EE7}" type="pres">
      <dgm:prSet presAssocID="{18021489-BCAA-4544-8C1C-0741953E9579}" presName="composite" presStyleCnt="0"/>
      <dgm:spPr/>
    </dgm:pt>
    <dgm:pt modelId="{E471B2C8-2C13-4E26-AD4E-F92FB1593527}" type="pres">
      <dgm:prSet presAssocID="{18021489-BCAA-4544-8C1C-0741953E9579}" presName="background" presStyleLbl="node0" presStyleIdx="0" presStyleCnt="1"/>
      <dgm:spPr/>
    </dgm:pt>
    <dgm:pt modelId="{EF6AAD2F-A028-450D-BC38-26DC9B1A9CAC}" type="pres">
      <dgm:prSet presAssocID="{18021489-BCAA-4544-8C1C-0741953E9579}" presName="text" presStyleLbl="fgAcc0" presStyleIdx="0" presStyleCnt="1">
        <dgm:presLayoutVars>
          <dgm:chPref val="3"/>
        </dgm:presLayoutVars>
      </dgm:prSet>
      <dgm:spPr/>
    </dgm:pt>
    <dgm:pt modelId="{E4D185B2-4943-4521-85CB-92E60312562D}" type="pres">
      <dgm:prSet presAssocID="{18021489-BCAA-4544-8C1C-0741953E9579}" presName="hierChild2" presStyleCnt="0"/>
      <dgm:spPr/>
    </dgm:pt>
    <dgm:pt modelId="{A955FAD1-1269-4351-BF80-EA08C207B484}" type="pres">
      <dgm:prSet presAssocID="{68D559F8-1689-4179-877D-DB0858CD37CF}" presName="Name10" presStyleLbl="parChTrans1D2" presStyleIdx="0" presStyleCnt="4"/>
      <dgm:spPr/>
    </dgm:pt>
    <dgm:pt modelId="{AD920C39-6F75-4442-B267-DEC5EAB22280}" type="pres">
      <dgm:prSet presAssocID="{C36435DD-6698-47C6-81F9-E87A3B7AD0BC}" presName="hierRoot2" presStyleCnt="0"/>
      <dgm:spPr/>
    </dgm:pt>
    <dgm:pt modelId="{F54F2901-DCBE-4230-99E4-E31AACC3B45D}" type="pres">
      <dgm:prSet presAssocID="{C36435DD-6698-47C6-81F9-E87A3B7AD0BC}" presName="composite2" presStyleCnt="0"/>
      <dgm:spPr/>
    </dgm:pt>
    <dgm:pt modelId="{018C2C85-6521-42DE-8CB0-2EB344456B98}" type="pres">
      <dgm:prSet presAssocID="{C36435DD-6698-47C6-81F9-E87A3B7AD0BC}" presName="background2" presStyleLbl="node2" presStyleIdx="0" presStyleCnt="4"/>
      <dgm:spPr/>
    </dgm:pt>
    <dgm:pt modelId="{06AA31BE-7E9F-4F7D-B2B6-111B1935D87B}" type="pres">
      <dgm:prSet presAssocID="{C36435DD-6698-47C6-81F9-E87A3B7AD0BC}" presName="text2" presStyleLbl="fgAcc2" presStyleIdx="0" presStyleCnt="4">
        <dgm:presLayoutVars>
          <dgm:chPref val="3"/>
        </dgm:presLayoutVars>
      </dgm:prSet>
      <dgm:spPr/>
    </dgm:pt>
    <dgm:pt modelId="{05C200A6-8D44-47A7-8E3C-0E57499BCD0B}" type="pres">
      <dgm:prSet presAssocID="{C36435DD-6698-47C6-81F9-E87A3B7AD0BC}" presName="hierChild3" presStyleCnt="0"/>
      <dgm:spPr/>
    </dgm:pt>
    <dgm:pt modelId="{631F069F-5D06-43DF-9960-CE56C782E8DA}" type="pres">
      <dgm:prSet presAssocID="{3E305AB5-3BD8-4C23-A617-0BFB73C9AC58}" presName="Name17" presStyleLbl="parChTrans1D3" presStyleIdx="0" presStyleCnt="4"/>
      <dgm:spPr/>
    </dgm:pt>
    <dgm:pt modelId="{00B2481A-AE71-44E8-98AE-4215AD47D463}" type="pres">
      <dgm:prSet presAssocID="{05DC6A13-C502-4504-9F26-6E80014CB980}" presName="hierRoot3" presStyleCnt="0"/>
      <dgm:spPr/>
    </dgm:pt>
    <dgm:pt modelId="{9773D557-9470-4193-9AE3-C49030058867}" type="pres">
      <dgm:prSet presAssocID="{05DC6A13-C502-4504-9F26-6E80014CB980}" presName="composite3" presStyleCnt="0"/>
      <dgm:spPr/>
    </dgm:pt>
    <dgm:pt modelId="{612B06AE-40EE-4390-AB2D-547013CA92AD}" type="pres">
      <dgm:prSet presAssocID="{05DC6A13-C502-4504-9F26-6E80014CB980}" presName="background3" presStyleLbl="node3" presStyleIdx="0" presStyleCnt="4"/>
      <dgm:spPr/>
    </dgm:pt>
    <dgm:pt modelId="{42D986B4-C78F-47A4-B8A0-EAB992BF50B6}" type="pres">
      <dgm:prSet presAssocID="{05DC6A13-C502-4504-9F26-6E80014CB980}" presName="text3" presStyleLbl="fgAcc3" presStyleIdx="0" presStyleCnt="4">
        <dgm:presLayoutVars>
          <dgm:chPref val="3"/>
        </dgm:presLayoutVars>
      </dgm:prSet>
      <dgm:spPr/>
    </dgm:pt>
    <dgm:pt modelId="{C7822473-7679-4038-9119-8219332231A5}" type="pres">
      <dgm:prSet presAssocID="{05DC6A13-C502-4504-9F26-6E80014CB980}" presName="hierChild4" presStyleCnt="0"/>
      <dgm:spPr/>
    </dgm:pt>
    <dgm:pt modelId="{A3D20BBF-0E2E-4756-A5A1-EB28C6FF3EE8}" type="pres">
      <dgm:prSet presAssocID="{A66A128D-ED40-4FC1-924D-B9890AA2DE44}" presName="Name10" presStyleLbl="parChTrans1D2" presStyleIdx="1" presStyleCnt="4"/>
      <dgm:spPr/>
    </dgm:pt>
    <dgm:pt modelId="{18FF2917-E407-4AD1-8EF4-D032474C24C9}" type="pres">
      <dgm:prSet presAssocID="{53810AE1-5A9F-41A6-8231-D40533B240EB}" presName="hierRoot2" presStyleCnt="0"/>
      <dgm:spPr/>
    </dgm:pt>
    <dgm:pt modelId="{F0C14253-37D1-48E0-BB66-8F3B950CA1DE}" type="pres">
      <dgm:prSet presAssocID="{53810AE1-5A9F-41A6-8231-D40533B240EB}" presName="composite2" presStyleCnt="0"/>
      <dgm:spPr/>
    </dgm:pt>
    <dgm:pt modelId="{84DD52A7-740E-4CDC-B70C-B129CAC048A8}" type="pres">
      <dgm:prSet presAssocID="{53810AE1-5A9F-41A6-8231-D40533B240EB}" presName="background2" presStyleLbl="node2" presStyleIdx="1" presStyleCnt="4"/>
      <dgm:spPr/>
    </dgm:pt>
    <dgm:pt modelId="{EED3B34E-A404-415E-A8F4-5E6B32FFE96B}" type="pres">
      <dgm:prSet presAssocID="{53810AE1-5A9F-41A6-8231-D40533B240EB}" presName="text2" presStyleLbl="fgAcc2" presStyleIdx="1" presStyleCnt="4">
        <dgm:presLayoutVars>
          <dgm:chPref val="3"/>
        </dgm:presLayoutVars>
      </dgm:prSet>
      <dgm:spPr/>
    </dgm:pt>
    <dgm:pt modelId="{94AC837D-3BF2-4B2C-AE2B-630ECBFD57CD}" type="pres">
      <dgm:prSet presAssocID="{53810AE1-5A9F-41A6-8231-D40533B240EB}" presName="hierChild3" presStyleCnt="0"/>
      <dgm:spPr/>
    </dgm:pt>
    <dgm:pt modelId="{6D68DD09-9CB5-4ED1-8806-9EAD4A4D6973}" type="pres">
      <dgm:prSet presAssocID="{D8D484E7-9100-4448-BFA8-435D5B942049}" presName="Name17" presStyleLbl="parChTrans1D3" presStyleIdx="1" presStyleCnt="4"/>
      <dgm:spPr/>
    </dgm:pt>
    <dgm:pt modelId="{8EC5C3E0-4B87-4C5E-8AAD-E7D643709F31}" type="pres">
      <dgm:prSet presAssocID="{73F262DC-4A8E-40F8-A421-64952CE6D5DD}" presName="hierRoot3" presStyleCnt="0"/>
      <dgm:spPr/>
    </dgm:pt>
    <dgm:pt modelId="{08280261-DCF4-41B5-9263-D5644B22A7CC}" type="pres">
      <dgm:prSet presAssocID="{73F262DC-4A8E-40F8-A421-64952CE6D5DD}" presName="composite3" presStyleCnt="0"/>
      <dgm:spPr/>
    </dgm:pt>
    <dgm:pt modelId="{A0DCED34-6A7C-471B-A999-A3A795271320}" type="pres">
      <dgm:prSet presAssocID="{73F262DC-4A8E-40F8-A421-64952CE6D5DD}" presName="background3" presStyleLbl="node3" presStyleIdx="1" presStyleCnt="4"/>
      <dgm:spPr/>
    </dgm:pt>
    <dgm:pt modelId="{22EB008B-5A64-41A2-85F1-9388AA9B56A8}" type="pres">
      <dgm:prSet presAssocID="{73F262DC-4A8E-40F8-A421-64952CE6D5DD}" presName="text3" presStyleLbl="fgAcc3" presStyleIdx="1" presStyleCnt="4">
        <dgm:presLayoutVars>
          <dgm:chPref val="3"/>
        </dgm:presLayoutVars>
      </dgm:prSet>
      <dgm:spPr/>
    </dgm:pt>
    <dgm:pt modelId="{E3D4D834-5292-4021-8174-0EA49A263E86}" type="pres">
      <dgm:prSet presAssocID="{73F262DC-4A8E-40F8-A421-64952CE6D5DD}" presName="hierChild4" presStyleCnt="0"/>
      <dgm:spPr/>
    </dgm:pt>
    <dgm:pt modelId="{CF757FE5-E41F-4E50-A0BE-F2885CA8E1EC}" type="pres">
      <dgm:prSet presAssocID="{42D758B4-83FC-4698-97BB-77BB985B29E4}" presName="Name10" presStyleLbl="parChTrans1D2" presStyleIdx="2" presStyleCnt="4"/>
      <dgm:spPr/>
    </dgm:pt>
    <dgm:pt modelId="{65DE6B5F-B4B2-4823-894F-E316935716C2}" type="pres">
      <dgm:prSet presAssocID="{9C779E3A-A954-4818-903C-D3C6504085CD}" presName="hierRoot2" presStyleCnt="0"/>
      <dgm:spPr/>
    </dgm:pt>
    <dgm:pt modelId="{6299A375-DC95-45D9-99BB-505FBA080B18}" type="pres">
      <dgm:prSet presAssocID="{9C779E3A-A954-4818-903C-D3C6504085CD}" presName="composite2" presStyleCnt="0"/>
      <dgm:spPr/>
    </dgm:pt>
    <dgm:pt modelId="{34ECAC81-5C58-41F1-924D-D56C4BA2458E}" type="pres">
      <dgm:prSet presAssocID="{9C779E3A-A954-4818-903C-D3C6504085CD}" presName="background2" presStyleLbl="node2" presStyleIdx="2" presStyleCnt="4"/>
      <dgm:spPr/>
    </dgm:pt>
    <dgm:pt modelId="{75FA8B17-4270-4BBF-A869-DCF7F54DDEBF}" type="pres">
      <dgm:prSet presAssocID="{9C779E3A-A954-4818-903C-D3C6504085CD}" presName="text2" presStyleLbl="fgAcc2" presStyleIdx="2" presStyleCnt="4">
        <dgm:presLayoutVars>
          <dgm:chPref val="3"/>
        </dgm:presLayoutVars>
      </dgm:prSet>
      <dgm:spPr/>
    </dgm:pt>
    <dgm:pt modelId="{DD967EB1-9673-41B5-96E1-5BF4265B3DD7}" type="pres">
      <dgm:prSet presAssocID="{9C779E3A-A954-4818-903C-D3C6504085CD}" presName="hierChild3" presStyleCnt="0"/>
      <dgm:spPr/>
    </dgm:pt>
    <dgm:pt modelId="{582015E9-BFDE-4502-A1B4-C7CFC28987C0}" type="pres">
      <dgm:prSet presAssocID="{A9422DC1-59F4-4F36-B05D-74DD7D2F0136}" presName="Name17" presStyleLbl="parChTrans1D3" presStyleIdx="2" presStyleCnt="4"/>
      <dgm:spPr/>
    </dgm:pt>
    <dgm:pt modelId="{9D0AF089-EFA0-4267-A5A1-2B15BAB15069}" type="pres">
      <dgm:prSet presAssocID="{429772CD-6B0B-4C28-9343-377905E14DBE}" presName="hierRoot3" presStyleCnt="0"/>
      <dgm:spPr/>
    </dgm:pt>
    <dgm:pt modelId="{F836EDD3-AB15-480A-BCB5-836A4B290937}" type="pres">
      <dgm:prSet presAssocID="{429772CD-6B0B-4C28-9343-377905E14DBE}" presName="composite3" presStyleCnt="0"/>
      <dgm:spPr/>
    </dgm:pt>
    <dgm:pt modelId="{2FD49088-EF9B-44CA-A98F-9FF5A7091702}" type="pres">
      <dgm:prSet presAssocID="{429772CD-6B0B-4C28-9343-377905E14DBE}" presName="background3" presStyleLbl="node3" presStyleIdx="2" presStyleCnt="4"/>
      <dgm:spPr/>
    </dgm:pt>
    <dgm:pt modelId="{938E01EF-0706-4378-9F50-B51141B0B5AF}" type="pres">
      <dgm:prSet presAssocID="{429772CD-6B0B-4C28-9343-377905E14DBE}" presName="text3" presStyleLbl="fgAcc3" presStyleIdx="2" presStyleCnt="4">
        <dgm:presLayoutVars>
          <dgm:chPref val="3"/>
        </dgm:presLayoutVars>
      </dgm:prSet>
      <dgm:spPr/>
    </dgm:pt>
    <dgm:pt modelId="{DD0319EB-BCA9-4357-B168-B56334CF387B}" type="pres">
      <dgm:prSet presAssocID="{429772CD-6B0B-4C28-9343-377905E14DBE}" presName="hierChild4" presStyleCnt="0"/>
      <dgm:spPr/>
    </dgm:pt>
    <dgm:pt modelId="{6CD0CE21-AC32-4E01-A4BF-8B1EA03DF545}" type="pres">
      <dgm:prSet presAssocID="{573B085F-114E-4DF4-8911-55654EC87B3C}" presName="Name10" presStyleLbl="parChTrans1D2" presStyleIdx="3" presStyleCnt="4"/>
      <dgm:spPr/>
    </dgm:pt>
    <dgm:pt modelId="{1E622B70-2BD0-4E8A-BB0C-A13846B2C7FC}" type="pres">
      <dgm:prSet presAssocID="{D8547450-BAAB-419E-921A-5EF4D1C926E0}" presName="hierRoot2" presStyleCnt="0"/>
      <dgm:spPr/>
    </dgm:pt>
    <dgm:pt modelId="{0557F79A-64A1-4B22-A03E-344A07E5A271}" type="pres">
      <dgm:prSet presAssocID="{D8547450-BAAB-419E-921A-5EF4D1C926E0}" presName="composite2" presStyleCnt="0"/>
      <dgm:spPr/>
    </dgm:pt>
    <dgm:pt modelId="{441E6711-3E65-4F3C-B6AB-90B01C5CFF07}" type="pres">
      <dgm:prSet presAssocID="{D8547450-BAAB-419E-921A-5EF4D1C926E0}" presName="background2" presStyleLbl="node2" presStyleIdx="3" presStyleCnt="4"/>
      <dgm:spPr/>
    </dgm:pt>
    <dgm:pt modelId="{2EA7D059-B2DA-4038-8CF0-FF4BFED9F599}" type="pres">
      <dgm:prSet presAssocID="{D8547450-BAAB-419E-921A-5EF4D1C926E0}" presName="text2" presStyleLbl="fgAcc2" presStyleIdx="3" presStyleCnt="4">
        <dgm:presLayoutVars>
          <dgm:chPref val="3"/>
        </dgm:presLayoutVars>
      </dgm:prSet>
      <dgm:spPr/>
    </dgm:pt>
    <dgm:pt modelId="{3A9C9AC6-53BF-4B2F-AA55-C2B87437DBAD}" type="pres">
      <dgm:prSet presAssocID="{D8547450-BAAB-419E-921A-5EF4D1C926E0}" presName="hierChild3" presStyleCnt="0"/>
      <dgm:spPr/>
    </dgm:pt>
    <dgm:pt modelId="{739C4C90-A435-4F18-ACE4-381EEE414FA1}" type="pres">
      <dgm:prSet presAssocID="{2C478CEF-E33C-4366-A293-87947CDCD2C6}" presName="Name17" presStyleLbl="parChTrans1D3" presStyleIdx="3" presStyleCnt="4"/>
      <dgm:spPr/>
    </dgm:pt>
    <dgm:pt modelId="{945B37B6-051C-49F2-A11F-C47798D4BFCC}" type="pres">
      <dgm:prSet presAssocID="{775E41E6-0EA7-4EAD-8B44-8741611C0E7B}" presName="hierRoot3" presStyleCnt="0"/>
      <dgm:spPr/>
    </dgm:pt>
    <dgm:pt modelId="{A3737696-2FBB-4433-BD34-0030ADE06692}" type="pres">
      <dgm:prSet presAssocID="{775E41E6-0EA7-4EAD-8B44-8741611C0E7B}" presName="composite3" presStyleCnt="0"/>
      <dgm:spPr/>
    </dgm:pt>
    <dgm:pt modelId="{AF915877-DFF3-4BDE-B3CE-7B56EAD95942}" type="pres">
      <dgm:prSet presAssocID="{775E41E6-0EA7-4EAD-8B44-8741611C0E7B}" presName="background3" presStyleLbl="node3" presStyleIdx="3" presStyleCnt="4"/>
      <dgm:spPr/>
    </dgm:pt>
    <dgm:pt modelId="{9BF11D0D-BC7F-40AA-819E-A564BB26F979}" type="pres">
      <dgm:prSet presAssocID="{775E41E6-0EA7-4EAD-8B44-8741611C0E7B}" presName="text3" presStyleLbl="fgAcc3" presStyleIdx="3" presStyleCnt="4">
        <dgm:presLayoutVars>
          <dgm:chPref val="3"/>
        </dgm:presLayoutVars>
      </dgm:prSet>
      <dgm:spPr/>
    </dgm:pt>
    <dgm:pt modelId="{E6AAD89F-AB34-4845-83F9-279111F98596}" type="pres">
      <dgm:prSet presAssocID="{775E41E6-0EA7-4EAD-8B44-8741611C0E7B}" presName="hierChild4" presStyleCnt="0"/>
      <dgm:spPr/>
    </dgm:pt>
  </dgm:ptLst>
  <dgm:cxnLst>
    <dgm:cxn modelId="{D8FD140C-E458-44DD-9997-A59849D811B5}" type="presOf" srcId="{53810AE1-5A9F-41A6-8231-D40533B240EB}" destId="{EED3B34E-A404-415E-A8F4-5E6B32FFE96B}" srcOrd="0" destOrd="0" presId="urn:microsoft.com/office/officeart/2005/8/layout/hierarchy1"/>
    <dgm:cxn modelId="{F874F618-55B5-4CA1-8419-5CD439EF8062}" type="presOf" srcId="{9C779E3A-A954-4818-903C-D3C6504085CD}" destId="{75FA8B17-4270-4BBF-A869-DCF7F54DDEBF}" srcOrd="0" destOrd="0" presId="urn:microsoft.com/office/officeart/2005/8/layout/hierarchy1"/>
    <dgm:cxn modelId="{C9AA801E-B5E9-416E-8901-5736E7EE2DAD}" type="presOf" srcId="{573B085F-114E-4DF4-8911-55654EC87B3C}" destId="{6CD0CE21-AC32-4E01-A4BF-8B1EA03DF545}" srcOrd="0" destOrd="0" presId="urn:microsoft.com/office/officeart/2005/8/layout/hierarchy1"/>
    <dgm:cxn modelId="{F95E112C-EEA6-402A-9EDE-92A5FC45CC7C}" type="presOf" srcId="{D8547450-BAAB-419E-921A-5EF4D1C926E0}" destId="{2EA7D059-B2DA-4038-8CF0-FF4BFED9F599}" srcOrd="0" destOrd="0" presId="urn:microsoft.com/office/officeart/2005/8/layout/hierarchy1"/>
    <dgm:cxn modelId="{D9C0F82C-8230-4626-A50B-A2EC09D1B45A}" srcId="{18021489-BCAA-4544-8C1C-0741953E9579}" destId="{9C779E3A-A954-4818-903C-D3C6504085CD}" srcOrd="2" destOrd="0" parTransId="{42D758B4-83FC-4698-97BB-77BB985B29E4}" sibTransId="{65A9F609-3485-49FE-B0F6-9F13EA6DCBF3}"/>
    <dgm:cxn modelId="{68AA1733-0632-4FF9-A8D0-4C4CC5E2DFD9}" srcId="{D8547450-BAAB-419E-921A-5EF4D1C926E0}" destId="{775E41E6-0EA7-4EAD-8B44-8741611C0E7B}" srcOrd="0" destOrd="0" parTransId="{2C478CEF-E33C-4366-A293-87947CDCD2C6}" sibTransId="{BB32CB08-DACB-4276-812E-B9B28DD14644}"/>
    <dgm:cxn modelId="{BC04253B-3EEE-4B0C-9882-9A13018ED988}" srcId="{18021489-BCAA-4544-8C1C-0741953E9579}" destId="{53810AE1-5A9F-41A6-8231-D40533B240EB}" srcOrd="1" destOrd="0" parTransId="{A66A128D-ED40-4FC1-924D-B9890AA2DE44}" sibTransId="{C58525F6-6A4D-49C6-9E13-B6DC6A99B320}"/>
    <dgm:cxn modelId="{E365E93B-EBA7-4763-9114-1FCDD7C801D9}" type="presOf" srcId="{775A3F61-A318-4D2C-BF77-8994109D8919}" destId="{295D62D4-CBCC-4F9A-A731-B71A3AEC7E84}" srcOrd="0" destOrd="0" presId="urn:microsoft.com/office/officeart/2005/8/layout/hierarchy1"/>
    <dgm:cxn modelId="{9A142C42-9A1D-4075-B5FB-25EF6C9AFD4A}" type="presOf" srcId="{18021489-BCAA-4544-8C1C-0741953E9579}" destId="{EF6AAD2F-A028-450D-BC38-26DC9B1A9CAC}" srcOrd="0" destOrd="0" presId="urn:microsoft.com/office/officeart/2005/8/layout/hierarchy1"/>
    <dgm:cxn modelId="{E3509B63-BC05-4789-B76B-A7CE215421A7}" type="presOf" srcId="{A9422DC1-59F4-4F36-B05D-74DD7D2F0136}" destId="{582015E9-BFDE-4502-A1B4-C7CFC28987C0}" srcOrd="0" destOrd="0" presId="urn:microsoft.com/office/officeart/2005/8/layout/hierarchy1"/>
    <dgm:cxn modelId="{E7852E65-49E6-4DF4-BB16-D5DFD0D5EC36}" type="presOf" srcId="{429772CD-6B0B-4C28-9343-377905E14DBE}" destId="{938E01EF-0706-4378-9F50-B51141B0B5AF}" srcOrd="0" destOrd="0" presId="urn:microsoft.com/office/officeart/2005/8/layout/hierarchy1"/>
    <dgm:cxn modelId="{862D0F46-DA90-4CD1-8456-D1E217DA92AB}" type="presOf" srcId="{73F262DC-4A8E-40F8-A421-64952CE6D5DD}" destId="{22EB008B-5A64-41A2-85F1-9388AA9B56A8}" srcOrd="0" destOrd="0" presId="urn:microsoft.com/office/officeart/2005/8/layout/hierarchy1"/>
    <dgm:cxn modelId="{55556246-92A7-4C81-BAFE-06847E23D523}" type="presOf" srcId="{42D758B4-83FC-4698-97BB-77BB985B29E4}" destId="{CF757FE5-E41F-4E50-A0BE-F2885CA8E1EC}" srcOrd="0" destOrd="0" presId="urn:microsoft.com/office/officeart/2005/8/layout/hierarchy1"/>
    <dgm:cxn modelId="{56635A49-70EE-40C1-8D60-6DC079252476}" srcId="{18021489-BCAA-4544-8C1C-0741953E9579}" destId="{D8547450-BAAB-419E-921A-5EF4D1C926E0}" srcOrd="3" destOrd="0" parTransId="{573B085F-114E-4DF4-8911-55654EC87B3C}" sibTransId="{B7C72195-96A0-4679-A15D-9E4ECC9E9928}"/>
    <dgm:cxn modelId="{65FADA78-8AD7-4953-B40A-42F37A5B3202}" srcId="{9C779E3A-A954-4818-903C-D3C6504085CD}" destId="{429772CD-6B0B-4C28-9343-377905E14DBE}" srcOrd="0" destOrd="0" parTransId="{A9422DC1-59F4-4F36-B05D-74DD7D2F0136}" sibTransId="{5059F9EE-97AA-44E3-8047-EBAF9A9294F4}"/>
    <dgm:cxn modelId="{08240E7E-62D1-4751-9681-018E22FC3127}" type="presOf" srcId="{05DC6A13-C502-4504-9F26-6E80014CB980}" destId="{42D986B4-C78F-47A4-B8A0-EAB992BF50B6}" srcOrd="0" destOrd="0" presId="urn:microsoft.com/office/officeart/2005/8/layout/hierarchy1"/>
    <dgm:cxn modelId="{D3927481-C5E2-4756-94E8-65083133FED6}" type="presOf" srcId="{775E41E6-0EA7-4EAD-8B44-8741611C0E7B}" destId="{9BF11D0D-BC7F-40AA-819E-A564BB26F979}" srcOrd="0" destOrd="0" presId="urn:microsoft.com/office/officeart/2005/8/layout/hierarchy1"/>
    <dgm:cxn modelId="{FF755187-3B02-4345-8114-F672E00C420A}" srcId="{775A3F61-A318-4D2C-BF77-8994109D8919}" destId="{18021489-BCAA-4544-8C1C-0741953E9579}" srcOrd="0" destOrd="0" parTransId="{28435C33-081E-4E01-84A1-3697938B3602}" sibTransId="{89CAB25B-2598-4A3E-BCA2-255E404A2E7F}"/>
    <dgm:cxn modelId="{D55E1EA6-19A5-4C1D-BF8E-9DCE37AF8F51}" type="presOf" srcId="{3E305AB5-3BD8-4C23-A617-0BFB73C9AC58}" destId="{631F069F-5D06-43DF-9960-CE56C782E8DA}" srcOrd="0" destOrd="0" presId="urn:microsoft.com/office/officeart/2005/8/layout/hierarchy1"/>
    <dgm:cxn modelId="{552C57AC-AAC0-47A7-9CD4-0F31E74FE024}" srcId="{18021489-BCAA-4544-8C1C-0741953E9579}" destId="{C36435DD-6698-47C6-81F9-E87A3B7AD0BC}" srcOrd="0" destOrd="0" parTransId="{68D559F8-1689-4179-877D-DB0858CD37CF}" sibTransId="{F0205A80-7EEA-44C1-9F99-3382FD07DD37}"/>
    <dgm:cxn modelId="{80AABCB3-0E8B-444E-A783-CEECFAB6B3E6}" srcId="{C36435DD-6698-47C6-81F9-E87A3B7AD0BC}" destId="{05DC6A13-C502-4504-9F26-6E80014CB980}" srcOrd="0" destOrd="0" parTransId="{3E305AB5-3BD8-4C23-A617-0BFB73C9AC58}" sibTransId="{9295F82E-D580-4C43-A5C5-B83FB0034EAB}"/>
    <dgm:cxn modelId="{75E49DBE-197B-41A6-9C9A-B59552744204}" type="presOf" srcId="{A66A128D-ED40-4FC1-924D-B9890AA2DE44}" destId="{A3D20BBF-0E2E-4756-A5A1-EB28C6FF3EE8}" srcOrd="0" destOrd="0" presId="urn:microsoft.com/office/officeart/2005/8/layout/hierarchy1"/>
    <dgm:cxn modelId="{71E022BF-7DCA-4C61-A9DF-C952701A5D6C}" type="presOf" srcId="{D8D484E7-9100-4448-BFA8-435D5B942049}" destId="{6D68DD09-9CB5-4ED1-8806-9EAD4A4D6973}" srcOrd="0" destOrd="0" presId="urn:microsoft.com/office/officeart/2005/8/layout/hierarchy1"/>
    <dgm:cxn modelId="{B2B829BF-5765-4221-851F-9BCFF0B61599}" srcId="{53810AE1-5A9F-41A6-8231-D40533B240EB}" destId="{73F262DC-4A8E-40F8-A421-64952CE6D5DD}" srcOrd="0" destOrd="0" parTransId="{D8D484E7-9100-4448-BFA8-435D5B942049}" sibTransId="{C8694DF2-1CEA-4A92-BD5E-23711A9C93F0}"/>
    <dgm:cxn modelId="{0F1470C1-D9C4-40F3-A18A-72B20FF5FDBA}" type="presOf" srcId="{68D559F8-1689-4179-877D-DB0858CD37CF}" destId="{A955FAD1-1269-4351-BF80-EA08C207B484}" srcOrd="0" destOrd="0" presId="urn:microsoft.com/office/officeart/2005/8/layout/hierarchy1"/>
    <dgm:cxn modelId="{012ECED1-3FBC-476F-A240-FCE3B973582E}" type="presOf" srcId="{2C478CEF-E33C-4366-A293-87947CDCD2C6}" destId="{739C4C90-A435-4F18-ACE4-381EEE414FA1}" srcOrd="0" destOrd="0" presId="urn:microsoft.com/office/officeart/2005/8/layout/hierarchy1"/>
    <dgm:cxn modelId="{C752C4F1-5AD9-4B21-95AD-34173F6675A6}" type="presOf" srcId="{C36435DD-6698-47C6-81F9-E87A3B7AD0BC}" destId="{06AA31BE-7E9F-4F7D-B2B6-111B1935D87B}" srcOrd="0" destOrd="0" presId="urn:microsoft.com/office/officeart/2005/8/layout/hierarchy1"/>
    <dgm:cxn modelId="{6623A444-033A-4D29-BFDB-16BF28857808}" type="presParOf" srcId="{295D62D4-CBCC-4F9A-A731-B71A3AEC7E84}" destId="{A2BFEE6D-D87F-42E3-A3B4-C2A3EA72B887}" srcOrd="0" destOrd="0" presId="urn:microsoft.com/office/officeart/2005/8/layout/hierarchy1"/>
    <dgm:cxn modelId="{6E8D5F3F-03B7-44B1-80D9-908BC39BE98C}" type="presParOf" srcId="{A2BFEE6D-D87F-42E3-A3B4-C2A3EA72B887}" destId="{11A36D83-99FE-4060-8C34-B5E76ECE9EE7}" srcOrd="0" destOrd="0" presId="urn:microsoft.com/office/officeart/2005/8/layout/hierarchy1"/>
    <dgm:cxn modelId="{55110D28-B2FC-4D9D-B88B-95BE246743E2}" type="presParOf" srcId="{11A36D83-99FE-4060-8C34-B5E76ECE9EE7}" destId="{E471B2C8-2C13-4E26-AD4E-F92FB1593527}" srcOrd="0" destOrd="0" presId="urn:microsoft.com/office/officeart/2005/8/layout/hierarchy1"/>
    <dgm:cxn modelId="{0C792EBA-21A2-4F12-BB49-BF71BD6CD0A7}" type="presParOf" srcId="{11A36D83-99FE-4060-8C34-B5E76ECE9EE7}" destId="{EF6AAD2F-A028-450D-BC38-26DC9B1A9CAC}" srcOrd="1" destOrd="0" presId="urn:microsoft.com/office/officeart/2005/8/layout/hierarchy1"/>
    <dgm:cxn modelId="{D1AFAC26-012E-4921-9D49-83BCB8FE634C}" type="presParOf" srcId="{A2BFEE6D-D87F-42E3-A3B4-C2A3EA72B887}" destId="{E4D185B2-4943-4521-85CB-92E60312562D}" srcOrd="1" destOrd="0" presId="urn:microsoft.com/office/officeart/2005/8/layout/hierarchy1"/>
    <dgm:cxn modelId="{8F49040C-085A-481F-BC31-B8A30CCFF0C4}" type="presParOf" srcId="{E4D185B2-4943-4521-85CB-92E60312562D}" destId="{A955FAD1-1269-4351-BF80-EA08C207B484}" srcOrd="0" destOrd="0" presId="urn:microsoft.com/office/officeart/2005/8/layout/hierarchy1"/>
    <dgm:cxn modelId="{62AA7DDC-0587-4EA2-89EF-3DFCA0A72F96}" type="presParOf" srcId="{E4D185B2-4943-4521-85CB-92E60312562D}" destId="{AD920C39-6F75-4442-B267-DEC5EAB22280}" srcOrd="1" destOrd="0" presId="urn:microsoft.com/office/officeart/2005/8/layout/hierarchy1"/>
    <dgm:cxn modelId="{807C3F59-4C44-495D-A621-5F237BA01556}" type="presParOf" srcId="{AD920C39-6F75-4442-B267-DEC5EAB22280}" destId="{F54F2901-DCBE-4230-99E4-E31AACC3B45D}" srcOrd="0" destOrd="0" presId="urn:microsoft.com/office/officeart/2005/8/layout/hierarchy1"/>
    <dgm:cxn modelId="{BB3D1E90-540A-4752-82F2-2AA6AE7EE01B}" type="presParOf" srcId="{F54F2901-DCBE-4230-99E4-E31AACC3B45D}" destId="{018C2C85-6521-42DE-8CB0-2EB344456B98}" srcOrd="0" destOrd="0" presId="urn:microsoft.com/office/officeart/2005/8/layout/hierarchy1"/>
    <dgm:cxn modelId="{74083165-3A4B-43E2-AD3B-D03D8CC637B5}" type="presParOf" srcId="{F54F2901-DCBE-4230-99E4-E31AACC3B45D}" destId="{06AA31BE-7E9F-4F7D-B2B6-111B1935D87B}" srcOrd="1" destOrd="0" presId="urn:microsoft.com/office/officeart/2005/8/layout/hierarchy1"/>
    <dgm:cxn modelId="{5D9E98F7-600B-41CD-B585-24DB88D9BA70}" type="presParOf" srcId="{AD920C39-6F75-4442-B267-DEC5EAB22280}" destId="{05C200A6-8D44-47A7-8E3C-0E57499BCD0B}" srcOrd="1" destOrd="0" presId="urn:microsoft.com/office/officeart/2005/8/layout/hierarchy1"/>
    <dgm:cxn modelId="{37B30A9E-080A-4EBB-BF72-2549B0E1ABEE}" type="presParOf" srcId="{05C200A6-8D44-47A7-8E3C-0E57499BCD0B}" destId="{631F069F-5D06-43DF-9960-CE56C782E8DA}" srcOrd="0" destOrd="0" presId="urn:microsoft.com/office/officeart/2005/8/layout/hierarchy1"/>
    <dgm:cxn modelId="{693B5028-677B-4F7A-B2A9-5F80E60B71EC}" type="presParOf" srcId="{05C200A6-8D44-47A7-8E3C-0E57499BCD0B}" destId="{00B2481A-AE71-44E8-98AE-4215AD47D463}" srcOrd="1" destOrd="0" presId="urn:microsoft.com/office/officeart/2005/8/layout/hierarchy1"/>
    <dgm:cxn modelId="{739CCA52-7CF2-4220-86DD-622E6D2719CF}" type="presParOf" srcId="{00B2481A-AE71-44E8-98AE-4215AD47D463}" destId="{9773D557-9470-4193-9AE3-C49030058867}" srcOrd="0" destOrd="0" presId="urn:microsoft.com/office/officeart/2005/8/layout/hierarchy1"/>
    <dgm:cxn modelId="{98297F76-99CB-4E2C-AB17-5E36697637CB}" type="presParOf" srcId="{9773D557-9470-4193-9AE3-C49030058867}" destId="{612B06AE-40EE-4390-AB2D-547013CA92AD}" srcOrd="0" destOrd="0" presId="urn:microsoft.com/office/officeart/2005/8/layout/hierarchy1"/>
    <dgm:cxn modelId="{17EAE4F0-27D6-484B-A78E-BAFEF90021AB}" type="presParOf" srcId="{9773D557-9470-4193-9AE3-C49030058867}" destId="{42D986B4-C78F-47A4-B8A0-EAB992BF50B6}" srcOrd="1" destOrd="0" presId="urn:microsoft.com/office/officeart/2005/8/layout/hierarchy1"/>
    <dgm:cxn modelId="{52B38B0E-6BF4-466D-BF0C-DA18693B2276}" type="presParOf" srcId="{00B2481A-AE71-44E8-98AE-4215AD47D463}" destId="{C7822473-7679-4038-9119-8219332231A5}" srcOrd="1" destOrd="0" presId="urn:microsoft.com/office/officeart/2005/8/layout/hierarchy1"/>
    <dgm:cxn modelId="{D7DA5E50-2F62-48FE-8C41-9A4C56160739}" type="presParOf" srcId="{E4D185B2-4943-4521-85CB-92E60312562D}" destId="{A3D20BBF-0E2E-4756-A5A1-EB28C6FF3EE8}" srcOrd="2" destOrd="0" presId="urn:microsoft.com/office/officeart/2005/8/layout/hierarchy1"/>
    <dgm:cxn modelId="{39A6227F-BC1F-4CFD-9D03-CA3E353C6F9B}" type="presParOf" srcId="{E4D185B2-4943-4521-85CB-92E60312562D}" destId="{18FF2917-E407-4AD1-8EF4-D032474C24C9}" srcOrd="3" destOrd="0" presId="urn:microsoft.com/office/officeart/2005/8/layout/hierarchy1"/>
    <dgm:cxn modelId="{2FF4FD5F-B116-449E-BD2F-1C5AF155BEAB}" type="presParOf" srcId="{18FF2917-E407-4AD1-8EF4-D032474C24C9}" destId="{F0C14253-37D1-48E0-BB66-8F3B950CA1DE}" srcOrd="0" destOrd="0" presId="urn:microsoft.com/office/officeart/2005/8/layout/hierarchy1"/>
    <dgm:cxn modelId="{846B90DC-3111-4A0F-BA57-F555C535CA4A}" type="presParOf" srcId="{F0C14253-37D1-48E0-BB66-8F3B950CA1DE}" destId="{84DD52A7-740E-4CDC-B70C-B129CAC048A8}" srcOrd="0" destOrd="0" presId="urn:microsoft.com/office/officeart/2005/8/layout/hierarchy1"/>
    <dgm:cxn modelId="{8D355555-F2CB-49E5-BE47-FBD1A6FFD01A}" type="presParOf" srcId="{F0C14253-37D1-48E0-BB66-8F3B950CA1DE}" destId="{EED3B34E-A404-415E-A8F4-5E6B32FFE96B}" srcOrd="1" destOrd="0" presId="urn:microsoft.com/office/officeart/2005/8/layout/hierarchy1"/>
    <dgm:cxn modelId="{C815DCE1-E52A-43AD-A64C-DB6422A8787B}" type="presParOf" srcId="{18FF2917-E407-4AD1-8EF4-D032474C24C9}" destId="{94AC837D-3BF2-4B2C-AE2B-630ECBFD57CD}" srcOrd="1" destOrd="0" presId="urn:microsoft.com/office/officeart/2005/8/layout/hierarchy1"/>
    <dgm:cxn modelId="{35116F0E-6E00-470B-9381-3B79506EAA02}" type="presParOf" srcId="{94AC837D-3BF2-4B2C-AE2B-630ECBFD57CD}" destId="{6D68DD09-9CB5-4ED1-8806-9EAD4A4D6973}" srcOrd="0" destOrd="0" presId="urn:microsoft.com/office/officeart/2005/8/layout/hierarchy1"/>
    <dgm:cxn modelId="{25875BF6-816E-4C2C-A370-D199A9712B04}" type="presParOf" srcId="{94AC837D-3BF2-4B2C-AE2B-630ECBFD57CD}" destId="{8EC5C3E0-4B87-4C5E-8AAD-E7D643709F31}" srcOrd="1" destOrd="0" presId="urn:microsoft.com/office/officeart/2005/8/layout/hierarchy1"/>
    <dgm:cxn modelId="{44847786-CA3F-444F-9B7D-8682776F0252}" type="presParOf" srcId="{8EC5C3E0-4B87-4C5E-8AAD-E7D643709F31}" destId="{08280261-DCF4-41B5-9263-D5644B22A7CC}" srcOrd="0" destOrd="0" presId="urn:microsoft.com/office/officeart/2005/8/layout/hierarchy1"/>
    <dgm:cxn modelId="{E4641768-D22F-497E-8323-BABF1F186B22}" type="presParOf" srcId="{08280261-DCF4-41B5-9263-D5644B22A7CC}" destId="{A0DCED34-6A7C-471B-A999-A3A795271320}" srcOrd="0" destOrd="0" presId="urn:microsoft.com/office/officeart/2005/8/layout/hierarchy1"/>
    <dgm:cxn modelId="{CD101DBD-2671-4C09-9E85-F1C5A5F5C8F9}" type="presParOf" srcId="{08280261-DCF4-41B5-9263-D5644B22A7CC}" destId="{22EB008B-5A64-41A2-85F1-9388AA9B56A8}" srcOrd="1" destOrd="0" presId="urn:microsoft.com/office/officeart/2005/8/layout/hierarchy1"/>
    <dgm:cxn modelId="{AA1C544B-1635-4DBC-A9B5-7C89B5E1CED3}" type="presParOf" srcId="{8EC5C3E0-4B87-4C5E-8AAD-E7D643709F31}" destId="{E3D4D834-5292-4021-8174-0EA49A263E86}" srcOrd="1" destOrd="0" presId="urn:microsoft.com/office/officeart/2005/8/layout/hierarchy1"/>
    <dgm:cxn modelId="{553852BD-62B4-4FD7-9131-A49BACCDC8EE}" type="presParOf" srcId="{E4D185B2-4943-4521-85CB-92E60312562D}" destId="{CF757FE5-E41F-4E50-A0BE-F2885CA8E1EC}" srcOrd="4" destOrd="0" presId="urn:microsoft.com/office/officeart/2005/8/layout/hierarchy1"/>
    <dgm:cxn modelId="{1A7838E3-CE01-4328-B830-59E6C27BBDEE}" type="presParOf" srcId="{E4D185B2-4943-4521-85CB-92E60312562D}" destId="{65DE6B5F-B4B2-4823-894F-E316935716C2}" srcOrd="5" destOrd="0" presId="urn:microsoft.com/office/officeart/2005/8/layout/hierarchy1"/>
    <dgm:cxn modelId="{0693B810-788A-40C2-8EBF-14697039CEAC}" type="presParOf" srcId="{65DE6B5F-B4B2-4823-894F-E316935716C2}" destId="{6299A375-DC95-45D9-99BB-505FBA080B18}" srcOrd="0" destOrd="0" presId="urn:microsoft.com/office/officeart/2005/8/layout/hierarchy1"/>
    <dgm:cxn modelId="{4A8F8070-9CF2-445F-A9AC-E963D5705912}" type="presParOf" srcId="{6299A375-DC95-45D9-99BB-505FBA080B18}" destId="{34ECAC81-5C58-41F1-924D-D56C4BA2458E}" srcOrd="0" destOrd="0" presId="urn:microsoft.com/office/officeart/2005/8/layout/hierarchy1"/>
    <dgm:cxn modelId="{94EA814C-9DC2-4CF7-AEA7-94FE09113181}" type="presParOf" srcId="{6299A375-DC95-45D9-99BB-505FBA080B18}" destId="{75FA8B17-4270-4BBF-A869-DCF7F54DDEBF}" srcOrd="1" destOrd="0" presId="urn:microsoft.com/office/officeart/2005/8/layout/hierarchy1"/>
    <dgm:cxn modelId="{A925BCEF-8654-4DFA-AF4E-F4860037ED7A}" type="presParOf" srcId="{65DE6B5F-B4B2-4823-894F-E316935716C2}" destId="{DD967EB1-9673-41B5-96E1-5BF4265B3DD7}" srcOrd="1" destOrd="0" presId="urn:microsoft.com/office/officeart/2005/8/layout/hierarchy1"/>
    <dgm:cxn modelId="{CE27E7AC-4BCF-45C7-B3D3-06835B01ABC0}" type="presParOf" srcId="{DD967EB1-9673-41B5-96E1-5BF4265B3DD7}" destId="{582015E9-BFDE-4502-A1B4-C7CFC28987C0}" srcOrd="0" destOrd="0" presId="urn:microsoft.com/office/officeart/2005/8/layout/hierarchy1"/>
    <dgm:cxn modelId="{6E2CCB07-9510-4F63-BAFF-8ACDEB89C16C}" type="presParOf" srcId="{DD967EB1-9673-41B5-96E1-5BF4265B3DD7}" destId="{9D0AF089-EFA0-4267-A5A1-2B15BAB15069}" srcOrd="1" destOrd="0" presId="urn:microsoft.com/office/officeart/2005/8/layout/hierarchy1"/>
    <dgm:cxn modelId="{B4374BA6-D192-43A4-96C5-CA6B96394A00}" type="presParOf" srcId="{9D0AF089-EFA0-4267-A5A1-2B15BAB15069}" destId="{F836EDD3-AB15-480A-BCB5-836A4B290937}" srcOrd="0" destOrd="0" presId="urn:microsoft.com/office/officeart/2005/8/layout/hierarchy1"/>
    <dgm:cxn modelId="{F0D1E2C3-514F-4EDD-B782-3C5991EC6441}" type="presParOf" srcId="{F836EDD3-AB15-480A-BCB5-836A4B290937}" destId="{2FD49088-EF9B-44CA-A98F-9FF5A7091702}" srcOrd="0" destOrd="0" presId="urn:microsoft.com/office/officeart/2005/8/layout/hierarchy1"/>
    <dgm:cxn modelId="{975E8820-7252-4D19-9AAC-F3CC103B018F}" type="presParOf" srcId="{F836EDD3-AB15-480A-BCB5-836A4B290937}" destId="{938E01EF-0706-4378-9F50-B51141B0B5AF}" srcOrd="1" destOrd="0" presId="urn:microsoft.com/office/officeart/2005/8/layout/hierarchy1"/>
    <dgm:cxn modelId="{8E72B46C-9777-48B0-AA05-AB8DD40F8C07}" type="presParOf" srcId="{9D0AF089-EFA0-4267-A5A1-2B15BAB15069}" destId="{DD0319EB-BCA9-4357-B168-B56334CF387B}" srcOrd="1" destOrd="0" presId="urn:microsoft.com/office/officeart/2005/8/layout/hierarchy1"/>
    <dgm:cxn modelId="{911E0AA3-F862-4900-B70D-30C8DBFBF155}" type="presParOf" srcId="{E4D185B2-4943-4521-85CB-92E60312562D}" destId="{6CD0CE21-AC32-4E01-A4BF-8B1EA03DF545}" srcOrd="6" destOrd="0" presId="urn:microsoft.com/office/officeart/2005/8/layout/hierarchy1"/>
    <dgm:cxn modelId="{9D72F1C0-DF38-47F4-8581-4AFA3E3238AA}" type="presParOf" srcId="{E4D185B2-4943-4521-85CB-92E60312562D}" destId="{1E622B70-2BD0-4E8A-BB0C-A13846B2C7FC}" srcOrd="7" destOrd="0" presId="urn:microsoft.com/office/officeart/2005/8/layout/hierarchy1"/>
    <dgm:cxn modelId="{84C09656-5703-4602-B404-612A672B75A7}" type="presParOf" srcId="{1E622B70-2BD0-4E8A-BB0C-A13846B2C7FC}" destId="{0557F79A-64A1-4B22-A03E-344A07E5A271}" srcOrd="0" destOrd="0" presId="urn:microsoft.com/office/officeart/2005/8/layout/hierarchy1"/>
    <dgm:cxn modelId="{63E2CF2A-2A76-4E80-A515-F0C32156EC47}" type="presParOf" srcId="{0557F79A-64A1-4B22-A03E-344A07E5A271}" destId="{441E6711-3E65-4F3C-B6AB-90B01C5CFF07}" srcOrd="0" destOrd="0" presId="urn:microsoft.com/office/officeart/2005/8/layout/hierarchy1"/>
    <dgm:cxn modelId="{6DEDA4EA-75CF-48C8-961D-D5791A1692FA}" type="presParOf" srcId="{0557F79A-64A1-4B22-A03E-344A07E5A271}" destId="{2EA7D059-B2DA-4038-8CF0-FF4BFED9F599}" srcOrd="1" destOrd="0" presId="urn:microsoft.com/office/officeart/2005/8/layout/hierarchy1"/>
    <dgm:cxn modelId="{9868A3AB-F9D9-475F-B00F-DD3DA49BC21C}" type="presParOf" srcId="{1E622B70-2BD0-4E8A-BB0C-A13846B2C7FC}" destId="{3A9C9AC6-53BF-4B2F-AA55-C2B87437DBAD}" srcOrd="1" destOrd="0" presId="urn:microsoft.com/office/officeart/2005/8/layout/hierarchy1"/>
    <dgm:cxn modelId="{C62759B2-91D6-4E6C-9CDB-59BAE701AF38}" type="presParOf" srcId="{3A9C9AC6-53BF-4B2F-AA55-C2B87437DBAD}" destId="{739C4C90-A435-4F18-ACE4-381EEE414FA1}" srcOrd="0" destOrd="0" presId="urn:microsoft.com/office/officeart/2005/8/layout/hierarchy1"/>
    <dgm:cxn modelId="{AAAB5CBA-A597-4354-B939-BF6156E7D245}" type="presParOf" srcId="{3A9C9AC6-53BF-4B2F-AA55-C2B87437DBAD}" destId="{945B37B6-051C-49F2-A11F-C47798D4BFCC}" srcOrd="1" destOrd="0" presId="urn:microsoft.com/office/officeart/2005/8/layout/hierarchy1"/>
    <dgm:cxn modelId="{79CFB7A7-E515-4C4E-B507-AD461C804D71}" type="presParOf" srcId="{945B37B6-051C-49F2-A11F-C47798D4BFCC}" destId="{A3737696-2FBB-4433-BD34-0030ADE06692}" srcOrd="0" destOrd="0" presId="urn:microsoft.com/office/officeart/2005/8/layout/hierarchy1"/>
    <dgm:cxn modelId="{980962EA-F1C4-4F7A-93FE-6341845227B9}" type="presParOf" srcId="{A3737696-2FBB-4433-BD34-0030ADE06692}" destId="{AF915877-DFF3-4BDE-B3CE-7B56EAD95942}" srcOrd="0" destOrd="0" presId="urn:microsoft.com/office/officeart/2005/8/layout/hierarchy1"/>
    <dgm:cxn modelId="{6F49067A-2828-4E69-B9AF-CF7862AE310B}" type="presParOf" srcId="{A3737696-2FBB-4433-BD34-0030ADE06692}" destId="{9BF11D0D-BC7F-40AA-819E-A564BB26F979}" srcOrd="1" destOrd="0" presId="urn:microsoft.com/office/officeart/2005/8/layout/hierarchy1"/>
    <dgm:cxn modelId="{F83352C9-B70A-4413-ABC1-E9A0551DD580}" type="presParOf" srcId="{945B37B6-051C-49F2-A11F-C47798D4BFCC}" destId="{E6AAD89F-AB34-4845-83F9-279111F9859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304E8F2-24C6-4D34-BFC3-42E79E0A9E6A}" type="doc">
      <dgm:prSet loTypeId="urn:microsoft.com/office/officeart/2005/8/layout/arrow5" loCatId="relationship" qsTypeId="urn:microsoft.com/office/officeart/2005/8/quickstyle/simple1" qsCatId="simple" csTypeId="urn:microsoft.com/office/officeart/2005/8/colors/accent4_5" csCatId="accent4" phldr="1"/>
      <dgm:spPr/>
      <dgm:t>
        <a:bodyPr/>
        <a:lstStyle/>
        <a:p>
          <a:endParaRPr lang="en-US"/>
        </a:p>
      </dgm:t>
    </dgm:pt>
    <dgm:pt modelId="{80803E96-4F59-4713-9EEB-A3431F34356B}">
      <dgm:prSet phldrT="[Text]" phldr="0"/>
      <dgm:spPr/>
      <dgm:t>
        <a:bodyPr/>
        <a:lstStyle/>
        <a:p>
          <a:pPr rtl="0"/>
          <a:r>
            <a:rPr lang="en-US" err="1">
              <a:latin typeface="Segoe UI Light"/>
            </a:rPr>
            <a:t>Κύρι</a:t>
          </a:r>
          <a:r>
            <a:rPr lang="en-US">
              <a:latin typeface="Segoe UI Light"/>
            </a:rPr>
            <a:t>α </a:t>
          </a:r>
          <a:r>
            <a:rPr lang="en-US" err="1">
              <a:latin typeface="Segoe UI Light"/>
            </a:rPr>
            <a:t>έρευν</a:t>
          </a:r>
          <a:r>
            <a:rPr lang="en-US">
              <a:latin typeface="Segoe UI Light"/>
            </a:rPr>
            <a:t>α </a:t>
          </a:r>
          <a:r>
            <a:rPr lang="en-US" b="1">
              <a:latin typeface="Segoe UI Light"/>
            </a:rPr>
            <a:t>(</a:t>
          </a:r>
          <a:r>
            <a:rPr lang="en-US" b="1" err="1">
              <a:latin typeface="Segoe UI Light"/>
            </a:rPr>
            <a:t>ερωτημ</a:t>
          </a:r>
          <a:r>
            <a:rPr lang="en-US" b="1">
              <a:latin typeface="Segoe UI Light"/>
            </a:rPr>
            <a:t>α</a:t>
          </a:r>
          <a:r>
            <a:rPr lang="en-US" b="1" err="1">
              <a:latin typeface="Segoe UI Light"/>
            </a:rPr>
            <a:t>τολόγιο</a:t>
          </a:r>
          <a:r>
            <a:rPr lang="en-US" b="1">
              <a:latin typeface="Segoe UI Light"/>
            </a:rPr>
            <a:t>)</a:t>
          </a:r>
          <a:endParaRPr lang="en-US" b="1"/>
        </a:p>
      </dgm:t>
    </dgm:pt>
    <dgm:pt modelId="{82AF3C3E-1D9A-4FD0-91F8-714439BFB127}" type="parTrans" cxnId="{83E24690-B1BE-4BB1-9056-E3E9848CE5BD}">
      <dgm:prSet/>
      <dgm:spPr/>
      <dgm:t>
        <a:bodyPr/>
        <a:lstStyle/>
        <a:p>
          <a:endParaRPr lang="en-US"/>
        </a:p>
      </dgm:t>
    </dgm:pt>
    <dgm:pt modelId="{170782A7-1C75-419D-92E2-8FF373399EBE}" type="sibTrans" cxnId="{83E24690-B1BE-4BB1-9056-E3E9848CE5BD}">
      <dgm:prSet/>
      <dgm:spPr/>
      <dgm:t>
        <a:bodyPr/>
        <a:lstStyle/>
        <a:p>
          <a:endParaRPr lang="en-US"/>
        </a:p>
      </dgm:t>
    </dgm:pt>
    <dgm:pt modelId="{4314B7EE-6833-4608-8D0E-D107803673B4}">
      <dgm:prSet phldrT="[Text]" phldr="0"/>
      <dgm:spPr/>
      <dgm:t>
        <a:bodyPr/>
        <a:lstStyle/>
        <a:p>
          <a:pPr rtl="0"/>
          <a:r>
            <a:rPr lang="en-US" err="1">
              <a:latin typeface="Segoe UI Light"/>
            </a:rPr>
            <a:t>Συμ</a:t>
          </a:r>
          <a:r>
            <a:rPr lang="en-US">
              <a:latin typeface="Segoe UI Light"/>
            </a:rPr>
            <a:t>π</a:t>
          </a:r>
          <a:r>
            <a:rPr lang="en-US" err="1">
              <a:latin typeface="Segoe UI Light"/>
            </a:rPr>
            <a:t>ληρωμ</a:t>
          </a:r>
          <a:r>
            <a:rPr lang="en-US">
              <a:latin typeface="Segoe UI Light"/>
            </a:rPr>
            <a:t>α</a:t>
          </a:r>
          <a:r>
            <a:rPr lang="en-US" err="1">
              <a:latin typeface="Segoe UI Light"/>
            </a:rPr>
            <a:t>τική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έρευν</a:t>
          </a:r>
          <a:r>
            <a:rPr lang="en-US">
              <a:latin typeface="Segoe UI Light"/>
            </a:rPr>
            <a:t>α </a:t>
          </a:r>
          <a:r>
            <a:rPr lang="en-US" b="1">
              <a:latin typeface="Segoe UI Light"/>
            </a:rPr>
            <a:t>(</a:t>
          </a:r>
          <a:r>
            <a:rPr lang="en-US" b="1" err="1">
              <a:latin typeface="Segoe UI Light"/>
            </a:rPr>
            <a:t>ηχογρ</a:t>
          </a:r>
          <a:r>
            <a:rPr lang="en-US" b="1">
              <a:latin typeface="Segoe UI Light"/>
            </a:rPr>
            <a:t>α</a:t>
          </a:r>
          <a:r>
            <a:rPr lang="en-US" b="1" err="1">
              <a:latin typeface="Segoe UI Light"/>
            </a:rPr>
            <a:t>φήσεις</a:t>
          </a:r>
          <a:r>
            <a:rPr lang="en-US" b="1">
              <a:latin typeface="Segoe UI Light"/>
            </a:rPr>
            <a:t> μα</a:t>
          </a:r>
          <a:r>
            <a:rPr lang="en-US" b="1" err="1">
              <a:latin typeface="Segoe UI Light"/>
            </a:rPr>
            <a:t>θητών</a:t>
          </a:r>
          <a:r>
            <a:rPr lang="en-US" b="1">
              <a:latin typeface="Segoe UI Light"/>
            </a:rPr>
            <a:t>)</a:t>
          </a:r>
          <a:endParaRPr lang="en-US" b="1"/>
        </a:p>
      </dgm:t>
    </dgm:pt>
    <dgm:pt modelId="{175F5274-1BA3-473B-BB2D-E1AACB181599}" type="parTrans" cxnId="{82A6BD6E-697C-469A-81E5-BCC0B0C435EC}">
      <dgm:prSet/>
      <dgm:spPr/>
      <dgm:t>
        <a:bodyPr/>
        <a:lstStyle/>
        <a:p>
          <a:endParaRPr lang="en-US"/>
        </a:p>
      </dgm:t>
    </dgm:pt>
    <dgm:pt modelId="{E47835E7-F249-45CF-8B85-4D8723C198FE}" type="sibTrans" cxnId="{82A6BD6E-697C-469A-81E5-BCC0B0C435EC}">
      <dgm:prSet/>
      <dgm:spPr/>
      <dgm:t>
        <a:bodyPr/>
        <a:lstStyle/>
        <a:p>
          <a:endParaRPr lang="en-US"/>
        </a:p>
      </dgm:t>
    </dgm:pt>
    <dgm:pt modelId="{2A66EFBE-E1F3-4FD8-8171-864C3678D442}" type="pres">
      <dgm:prSet presAssocID="{1304E8F2-24C6-4D34-BFC3-42E79E0A9E6A}" presName="diagram" presStyleCnt="0">
        <dgm:presLayoutVars>
          <dgm:dir/>
          <dgm:resizeHandles val="exact"/>
        </dgm:presLayoutVars>
      </dgm:prSet>
      <dgm:spPr/>
    </dgm:pt>
    <dgm:pt modelId="{950387E2-3192-45F4-B95F-A558F12E3FC0}" type="pres">
      <dgm:prSet presAssocID="{80803E96-4F59-4713-9EEB-A3431F34356B}" presName="arrow" presStyleLbl="node1" presStyleIdx="0" presStyleCnt="2">
        <dgm:presLayoutVars>
          <dgm:bulletEnabled val="1"/>
        </dgm:presLayoutVars>
      </dgm:prSet>
      <dgm:spPr/>
    </dgm:pt>
    <dgm:pt modelId="{5AD26B58-473F-4EBD-890F-FB7361AC9325}" type="pres">
      <dgm:prSet presAssocID="{4314B7EE-6833-4608-8D0E-D107803673B4}" presName="arrow" presStyleLbl="node1" presStyleIdx="1" presStyleCnt="2">
        <dgm:presLayoutVars>
          <dgm:bulletEnabled val="1"/>
        </dgm:presLayoutVars>
      </dgm:prSet>
      <dgm:spPr/>
    </dgm:pt>
  </dgm:ptLst>
  <dgm:cxnLst>
    <dgm:cxn modelId="{F0843622-65E1-4B2B-B027-56DF4594F7A7}" type="presOf" srcId="{1304E8F2-24C6-4D34-BFC3-42E79E0A9E6A}" destId="{2A66EFBE-E1F3-4FD8-8171-864C3678D442}" srcOrd="0" destOrd="0" presId="urn:microsoft.com/office/officeart/2005/8/layout/arrow5"/>
    <dgm:cxn modelId="{82A6BD6E-697C-469A-81E5-BCC0B0C435EC}" srcId="{1304E8F2-24C6-4D34-BFC3-42E79E0A9E6A}" destId="{4314B7EE-6833-4608-8D0E-D107803673B4}" srcOrd="1" destOrd="0" parTransId="{175F5274-1BA3-473B-BB2D-E1AACB181599}" sibTransId="{E47835E7-F249-45CF-8B85-4D8723C198FE}"/>
    <dgm:cxn modelId="{83E24690-B1BE-4BB1-9056-E3E9848CE5BD}" srcId="{1304E8F2-24C6-4D34-BFC3-42E79E0A9E6A}" destId="{80803E96-4F59-4713-9EEB-A3431F34356B}" srcOrd="0" destOrd="0" parTransId="{82AF3C3E-1D9A-4FD0-91F8-714439BFB127}" sibTransId="{170782A7-1C75-419D-92E2-8FF373399EBE}"/>
    <dgm:cxn modelId="{32F5B29B-E793-4EF5-A1C2-BF932095526B}" type="presOf" srcId="{4314B7EE-6833-4608-8D0E-D107803673B4}" destId="{5AD26B58-473F-4EBD-890F-FB7361AC9325}" srcOrd="0" destOrd="0" presId="urn:microsoft.com/office/officeart/2005/8/layout/arrow5"/>
    <dgm:cxn modelId="{F778BFB0-B8F3-4137-A1D8-84260ED2575A}" type="presOf" srcId="{80803E96-4F59-4713-9EEB-A3431F34356B}" destId="{950387E2-3192-45F4-B95F-A558F12E3FC0}" srcOrd="0" destOrd="0" presId="urn:microsoft.com/office/officeart/2005/8/layout/arrow5"/>
    <dgm:cxn modelId="{E24C3339-83A8-411C-B961-AFB29D630542}" type="presParOf" srcId="{2A66EFBE-E1F3-4FD8-8171-864C3678D442}" destId="{950387E2-3192-45F4-B95F-A558F12E3FC0}" srcOrd="0" destOrd="0" presId="urn:microsoft.com/office/officeart/2005/8/layout/arrow5"/>
    <dgm:cxn modelId="{0E1958E7-6533-467A-AEAC-5F2268ADBB82}" type="presParOf" srcId="{2A66EFBE-E1F3-4FD8-8171-864C3678D442}" destId="{5AD26B58-473F-4EBD-890F-FB7361AC9325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40032E7-391D-4FED-B306-87E0043323EF}" type="doc">
      <dgm:prSet loTypeId="urn:microsoft.com/office/officeart/2005/8/layout/default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55FE0E9A-2569-45BF-94F8-2D3B883CE3D0}">
      <dgm:prSet phldrT="[Text]" phldr="0"/>
      <dgm:spPr/>
      <dgm:t>
        <a:bodyPr/>
        <a:lstStyle/>
        <a:p>
          <a:pPr rtl="0"/>
          <a:r>
            <a:rPr lang="en-US" b="1" err="1">
              <a:latin typeface="Segoe UI Light"/>
            </a:rPr>
            <a:t>Το</a:t>
          </a:r>
          <a:r>
            <a:rPr lang="en-US" b="1">
              <a:latin typeface="Segoe UI Light"/>
            </a:rPr>
            <a:t> ΕΥ </a:t>
          </a:r>
          <a:r>
            <a:rPr lang="en-US" b="1" err="1">
              <a:latin typeface="Segoe UI Light"/>
            </a:rPr>
            <a:t>έχει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σχεδι</a:t>
          </a:r>
          <a:r>
            <a:rPr lang="en-US" b="1">
              <a:latin typeface="Segoe UI Light"/>
            </a:rPr>
            <a:t>α</a:t>
          </a:r>
          <a:r>
            <a:rPr lang="en-US" b="1" err="1">
              <a:latin typeface="Segoe UI Light"/>
            </a:rPr>
            <a:t>στεί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σύμφων</a:t>
          </a:r>
          <a:r>
            <a:rPr lang="en-US" b="1">
              <a:latin typeface="Segoe UI Light"/>
            </a:rPr>
            <a:t>α </a:t>
          </a:r>
          <a:r>
            <a:rPr lang="en-US" b="1" err="1">
              <a:latin typeface="Segoe UI Light"/>
            </a:rPr>
            <a:t>με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τις</a:t>
          </a:r>
          <a:r>
            <a:rPr lang="en-US" b="1">
              <a:latin typeface="Segoe UI Light"/>
            </a:rPr>
            <a:t> α</a:t>
          </a:r>
          <a:r>
            <a:rPr lang="en-US" b="1" err="1">
              <a:latin typeface="Segoe UI Light"/>
            </a:rPr>
            <a:t>ρχές</a:t>
          </a:r>
          <a:r>
            <a:rPr lang="en-US" b="1">
              <a:latin typeface="Segoe UI Light"/>
            </a:rPr>
            <a:t> και </a:t>
          </a:r>
          <a:r>
            <a:rPr lang="en-US" b="1" err="1">
              <a:latin typeface="Segoe UI Light"/>
            </a:rPr>
            <a:t>τη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μεθοδολογί</a:t>
          </a:r>
          <a:r>
            <a:rPr lang="en-US" b="1">
              <a:latin typeface="Segoe UI Light"/>
            </a:rPr>
            <a:t>α </a:t>
          </a:r>
          <a:r>
            <a:rPr lang="en-US" b="1" err="1">
              <a:latin typeface="Segoe UI Light"/>
            </a:rPr>
            <a:t>της</a:t>
          </a:r>
          <a:r>
            <a:rPr lang="en-US" b="1">
              <a:latin typeface="Segoe UI Light"/>
            </a:rPr>
            <a:t> ΕξΑΕ</a:t>
          </a:r>
          <a:endParaRPr lang="en-US" b="1"/>
        </a:p>
      </dgm:t>
    </dgm:pt>
    <dgm:pt modelId="{00222D8D-423D-4AD2-84DF-F0888F2E346E}" type="parTrans" cxnId="{25123A76-C62C-4C55-8D65-89C34675B3A0}">
      <dgm:prSet/>
      <dgm:spPr/>
      <dgm:t>
        <a:bodyPr/>
        <a:lstStyle/>
        <a:p>
          <a:endParaRPr lang="en-US"/>
        </a:p>
      </dgm:t>
    </dgm:pt>
    <dgm:pt modelId="{74849A9A-8F16-4726-A223-7867D59146C0}" type="sibTrans" cxnId="{25123A76-C62C-4C55-8D65-89C34675B3A0}">
      <dgm:prSet/>
      <dgm:spPr/>
      <dgm:t>
        <a:bodyPr/>
        <a:lstStyle/>
        <a:p>
          <a:endParaRPr lang="en-US"/>
        </a:p>
      </dgm:t>
    </dgm:pt>
    <dgm:pt modelId="{19993FF7-9201-4517-A791-4A90DCF63909}">
      <dgm:prSet phldrT="[Text]" phldr="0"/>
      <dgm:spPr/>
      <dgm:t>
        <a:bodyPr/>
        <a:lstStyle/>
        <a:p>
          <a:pPr rtl="0"/>
          <a:r>
            <a:rPr lang="en-US" b="1" err="1">
              <a:solidFill>
                <a:srgbClr val="002060"/>
              </a:solidFill>
              <a:latin typeface="Segoe UI Light"/>
            </a:rPr>
            <a:t>Δυν</a:t>
          </a:r>
          <a:r>
            <a:rPr lang="en-US" b="1">
              <a:solidFill>
                <a:srgbClr val="002060"/>
              </a:solidFill>
              <a:latin typeface="Segoe UI Light"/>
            </a:rPr>
            <a:t>α</a:t>
          </a:r>
          <a:r>
            <a:rPr lang="en-US" b="1" err="1">
              <a:solidFill>
                <a:srgbClr val="002060"/>
              </a:solidFill>
              <a:latin typeface="Segoe UI Light"/>
            </a:rPr>
            <a:t>τά</a:t>
          </a:r>
          <a:r>
            <a:rPr lang="en-US" b="1">
              <a:solidFill>
                <a:srgbClr val="002060"/>
              </a:solidFill>
              <a:latin typeface="Segoe UI Light"/>
            </a:rPr>
            <a:t> </a:t>
          </a:r>
          <a:r>
            <a:rPr lang="en-US" b="1" err="1">
              <a:solidFill>
                <a:srgbClr val="002060"/>
              </a:solidFill>
              <a:latin typeface="Segoe UI Light"/>
            </a:rPr>
            <a:t>σημεί</a:t>
          </a:r>
          <a:r>
            <a:rPr lang="en-US" b="1">
              <a:solidFill>
                <a:srgbClr val="002060"/>
              </a:solidFill>
              <a:latin typeface="Segoe UI Light"/>
            </a:rPr>
            <a:t>α</a:t>
          </a:r>
          <a:endParaRPr lang="en-US" b="1">
            <a:solidFill>
              <a:srgbClr val="002060"/>
            </a:solidFill>
          </a:endParaRPr>
        </a:p>
      </dgm:t>
    </dgm:pt>
    <dgm:pt modelId="{342E8604-9141-4792-8333-617B66A0743B}" type="parTrans" cxnId="{FF5163A5-C571-4975-AA53-3112DFB83E2F}">
      <dgm:prSet/>
      <dgm:spPr/>
      <dgm:t>
        <a:bodyPr/>
        <a:lstStyle/>
        <a:p>
          <a:endParaRPr lang="en-US"/>
        </a:p>
      </dgm:t>
    </dgm:pt>
    <dgm:pt modelId="{F642395F-4D82-4583-85D4-04BF800CA9E4}" type="sibTrans" cxnId="{FF5163A5-C571-4975-AA53-3112DFB83E2F}">
      <dgm:prSet/>
      <dgm:spPr/>
      <dgm:t>
        <a:bodyPr/>
        <a:lstStyle/>
        <a:p>
          <a:endParaRPr lang="en-US"/>
        </a:p>
      </dgm:t>
    </dgm:pt>
    <dgm:pt modelId="{D6D39342-E2E6-49D1-B68C-1A9FB9E9C6FF}">
      <dgm:prSet phldrT="[Text]" phldr="0"/>
      <dgm:spPr/>
      <dgm:t>
        <a:bodyPr/>
        <a:lstStyle/>
        <a:p>
          <a:pPr rtl="0"/>
          <a:r>
            <a:rPr lang="en-US" b="1" err="1">
              <a:solidFill>
                <a:srgbClr val="002060"/>
              </a:solidFill>
              <a:latin typeface="Segoe UI Light"/>
            </a:rPr>
            <a:t>Προτάσεις</a:t>
          </a:r>
          <a:r>
            <a:rPr lang="en-US" b="1">
              <a:solidFill>
                <a:srgbClr val="002060"/>
              </a:solidFill>
              <a:latin typeface="Segoe UI Light"/>
            </a:rPr>
            <a:t> β</a:t>
          </a:r>
          <a:r>
            <a:rPr lang="en-US" b="1" err="1">
              <a:solidFill>
                <a:srgbClr val="002060"/>
              </a:solidFill>
              <a:latin typeface="Segoe UI Light"/>
            </a:rPr>
            <a:t>ελτίωσης</a:t>
          </a:r>
          <a:endParaRPr lang="en-US" b="1">
            <a:solidFill>
              <a:srgbClr val="002060"/>
            </a:solidFill>
          </a:endParaRPr>
        </a:p>
      </dgm:t>
    </dgm:pt>
    <dgm:pt modelId="{84CED0C1-D7BA-487B-A21D-C37D023934D1}" type="parTrans" cxnId="{F808A0BA-778F-468A-9A4F-E36B5F0AFE75}">
      <dgm:prSet/>
      <dgm:spPr/>
      <dgm:t>
        <a:bodyPr/>
        <a:lstStyle/>
        <a:p>
          <a:endParaRPr lang="en-US"/>
        </a:p>
      </dgm:t>
    </dgm:pt>
    <dgm:pt modelId="{EAA3C045-F0CE-46EC-B77F-C91F6BBD5318}" type="sibTrans" cxnId="{F808A0BA-778F-468A-9A4F-E36B5F0AFE75}">
      <dgm:prSet/>
      <dgm:spPr/>
      <dgm:t>
        <a:bodyPr/>
        <a:lstStyle/>
        <a:p>
          <a:endParaRPr lang="en-US"/>
        </a:p>
      </dgm:t>
    </dgm:pt>
    <dgm:pt modelId="{08F23A93-986E-4C86-A769-A6A9775ABF19}">
      <dgm:prSet phldrT="[Text]" phldr="0"/>
      <dgm:spPr/>
      <dgm:t>
        <a:bodyPr/>
        <a:lstStyle/>
        <a:p>
          <a:pPr rtl="0"/>
          <a:r>
            <a:rPr lang="en-US" b="1" err="1">
              <a:latin typeface="Segoe UI Light"/>
            </a:rPr>
            <a:t>Ενίσχυση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της</a:t>
          </a:r>
          <a:r>
            <a:rPr lang="en-US" b="1">
              <a:latin typeface="Segoe UI Light"/>
            </a:rPr>
            <a:t> α</a:t>
          </a:r>
          <a:r>
            <a:rPr lang="en-US" b="1" err="1">
              <a:latin typeface="Segoe UI Light"/>
            </a:rPr>
            <a:t>λληλε</a:t>
          </a:r>
          <a:r>
            <a:rPr lang="en-US" b="1">
              <a:latin typeface="Segoe UI Light"/>
            </a:rPr>
            <a:t>π</a:t>
          </a:r>
          <a:r>
            <a:rPr lang="en-US" b="1" err="1">
              <a:latin typeface="Segoe UI Light"/>
            </a:rPr>
            <a:t>ίδρ</a:t>
          </a:r>
          <a:r>
            <a:rPr lang="en-US" b="1">
              <a:latin typeface="Segoe UI Light"/>
            </a:rPr>
            <a:t>α</a:t>
          </a:r>
          <a:r>
            <a:rPr lang="en-US" b="1" err="1">
              <a:latin typeface="Segoe UI Light"/>
            </a:rPr>
            <a:t>σης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των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εκ</a:t>
          </a:r>
          <a:r>
            <a:rPr lang="en-US" b="1">
              <a:latin typeface="Segoe UI Light"/>
            </a:rPr>
            <a:t>πα</a:t>
          </a:r>
          <a:r>
            <a:rPr lang="en-US" b="1" err="1">
              <a:latin typeface="Segoe UI Light"/>
            </a:rPr>
            <a:t>ιδευόμενων</a:t>
          </a:r>
          <a:r>
            <a:rPr lang="en-US" b="1">
              <a:latin typeface="Segoe UI Light"/>
            </a:rPr>
            <a:t> </a:t>
          </a:r>
          <a:r>
            <a:rPr lang="en-US" b="1" err="1">
              <a:latin typeface="Segoe UI Light"/>
            </a:rPr>
            <a:t>μετ</a:t>
          </a:r>
          <a:r>
            <a:rPr lang="en-US" b="1">
              <a:latin typeface="Segoe UI Light"/>
            </a:rPr>
            <a:t>α</a:t>
          </a:r>
          <a:r>
            <a:rPr lang="en-US" b="1" err="1">
              <a:latin typeface="Segoe UI Light"/>
            </a:rPr>
            <a:t>ξύ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τους</a:t>
          </a:r>
          <a:endParaRPr lang="en-US" b="1"/>
        </a:p>
      </dgm:t>
    </dgm:pt>
    <dgm:pt modelId="{2E31FB1F-13B0-4B93-A7EF-1D69A7BEA856}" type="parTrans" cxnId="{89290098-1196-48B6-9CA7-103B3E1E8535}">
      <dgm:prSet/>
      <dgm:spPr/>
      <dgm:t>
        <a:bodyPr/>
        <a:lstStyle/>
        <a:p>
          <a:endParaRPr lang="en-US"/>
        </a:p>
      </dgm:t>
    </dgm:pt>
    <dgm:pt modelId="{9576AE38-5C29-4797-A554-B82C9E314430}" type="sibTrans" cxnId="{89290098-1196-48B6-9CA7-103B3E1E8535}">
      <dgm:prSet/>
      <dgm:spPr/>
      <dgm:t>
        <a:bodyPr/>
        <a:lstStyle/>
        <a:p>
          <a:endParaRPr lang="en-US"/>
        </a:p>
      </dgm:t>
    </dgm:pt>
    <dgm:pt modelId="{EB22BAC4-F7AC-45A9-8ECF-8077C76AA9B3}">
      <dgm:prSet phldr="0"/>
      <dgm:spPr/>
      <dgm:t>
        <a:bodyPr/>
        <a:lstStyle/>
        <a:p>
          <a:pPr rtl="0"/>
          <a:r>
            <a:rPr lang="en-US" b="1" err="1">
              <a:latin typeface="Segoe UI Light"/>
            </a:rPr>
            <a:t>Το</a:t>
          </a:r>
          <a:r>
            <a:rPr lang="en-US" b="1">
              <a:latin typeface="Segoe UI Light"/>
            </a:rPr>
            <a:t> ΕΥ </a:t>
          </a:r>
          <a:r>
            <a:rPr lang="en-US" b="1" err="1">
              <a:latin typeface="Segoe UI Light"/>
            </a:rPr>
            <a:t>διέ</a:t>
          </a:r>
          <a:r>
            <a:rPr lang="en-US" b="1">
              <a:latin typeface="Segoe UI Light"/>
            </a:rPr>
            <a:t>π</a:t>
          </a:r>
          <a:r>
            <a:rPr lang="en-US" b="1" err="1">
              <a:latin typeface="Segoe UI Light"/>
            </a:rPr>
            <a:t>ετ</a:t>
          </a:r>
          <a:r>
            <a:rPr lang="en-US" b="1">
              <a:latin typeface="Segoe UI Light"/>
            </a:rPr>
            <a:t>αι από </a:t>
          </a:r>
          <a:r>
            <a:rPr lang="en-US" b="1" err="1">
              <a:latin typeface="Segoe UI Light"/>
            </a:rPr>
            <a:t>τις</a:t>
          </a:r>
          <a:r>
            <a:rPr lang="en-US" b="1">
              <a:latin typeface="Segoe UI Light"/>
            </a:rPr>
            <a:t> α</a:t>
          </a:r>
          <a:r>
            <a:rPr lang="en-US" b="1" err="1">
              <a:latin typeface="Segoe UI Light"/>
            </a:rPr>
            <a:t>ρχές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της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Πολυμεσικής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Μάθησης</a:t>
          </a:r>
          <a:endParaRPr lang="en-US" b="1"/>
        </a:p>
      </dgm:t>
    </dgm:pt>
    <dgm:pt modelId="{6ECE1D9A-B7D5-40EF-86D4-31443D5DECF2}" type="parTrans" cxnId="{B792452F-CB21-431E-8DBB-53FB9E5D3F7A}">
      <dgm:prSet/>
      <dgm:spPr/>
    </dgm:pt>
    <dgm:pt modelId="{6CFED776-065D-443E-AD16-891567900CC5}" type="sibTrans" cxnId="{B792452F-CB21-431E-8DBB-53FB9E5D3F7A}">
      <dgm:prSet/>
      <dgm:spPr/>
    </dgm:pt>
    <dgm:pt modelId="{965D2033-C279-4EBB-8D7D-A897C6ACF8D5}">
      <dgm:prSet phldr="0"/>
      <dgm:spPr/>
      <dgm:t>
        <a:bodyPr/>
        <a:lstStyle/>
        <a:p>
          <a:pPr rtl="0"/>
          <a:r>
            <a:rPr lang="en-US" b="1" err="1">
              <a:latin typeface="Segoe UI Light"/>
            </a:rPr>
            <a:t>Πρωτοτυ</a:t>
          </a:r>
          <a:r>
            <a:rPr lang="en-US" b="1">
              <a:latin typeface="Segoe UI Light"/>
            </a:rPr>
            <a:t>πία </a:t>
          </a:r>
          <a:r>
            <a:rPr lang="en-US" b="1" err="1">
              <a:latin typeface="Segoe UI Light"/>
            </a:rPr>
            <a:t>γνωστικού</a:t>
          </a:r>
          <a:r>
            <a:rPr lang="en-US" b="1">
              <a:latin typeface="Segoe UI Light"/>
            </a:rPr>
            <a:t> α</a:t>
          </a:r>
          <a:r>
            <a:rPr lang="en-US" b="1" err="1">
              <a:latin typeface="Segoe UI Light"/>
            </a:rPr>
            <a:t>ντικειμένου</a:t>
          </a:r>
          <a:r>
            <a:rPr lang="en-US" b="1">
              <a:latin typeface="Segoe UI Light"/>
            </a:rPr>
            <a:t> </a:t>
          </a:r>
        </a:p>
      </dgm:t>
    </dgm:pt>
    <dgm:pt modelId="{A1303BE2-3A1A-4AEE-B3EF-86C053D7384C}" type="parTrans" cxnId="{0838DB93-8A40-49D1-8086-A26F77E7B930}">
      <dgm:prSet/>
      <dgm:spPr/>
    </dgm:pt>
    <dgm:pt modelId="{22C226D9-280F-4477-A051-A08CC3B66F74}" type="sibTrans" cxnId="{0838DB93-8A40-49D1-8086-A26F77E7B930}">
      <dgm:prSet/>
      <dgm:spPr/>
    </dgm:pt>
    <dgm:pt modelId="{E67DD471-E285-4E44-935D-2645057EF28D}">
      <dgm:prSet phldr="0"/>
      <dgm:spPr/>
      <dgm:t>
        <a:bodyPr/>
        <a:lstStyle/>
        <a:p>
          <a:pPr rtl="0"/>
          <a:r>
            <a:rPr lang="en-US" b="1" err="1">
              <a:latin typeface="Segoe UI Light"/>
            </a:rPr>
            <a:t>Δι</a:t>
          </a:r>
          <a:r>
            <a:rPr lang="en-US" b="1">
              <a:latin typeface="Segoe UI Light"/>
            </a:rPr>
            <a:t>α</a:t>
          </a:r>
          <a:r>
            <a:rPr lang="en-US" b="1" err="1">
              <a:latin typeface="Segoe UI Light"/>
            </a:rPr>
            <a:t>θεμ</a:t>
          </a:r>
          <a:r>
            <a:rPr lang="en-US" b="1">
              <a:latin typeface="Segoe UI Light"/>
            </a:rPr>
            <a:t>α</a:t>
          </a:r>
          <a:r>
            <a:rPr lang="en-US" b="1" err="1">
              <a:latin typeface="Segoe UI Light"/>
            </a:rPr>
            <a:t>τικότητ</a:t>
          </a:r>
          <a:r>
            <a:rPr lang="en-US" b="1">
              <a:latin typeface="Segoe UI Light"/>
            </a:rPr>
            <a:t>α και </a:t>
          </a:r>
          <a:r>
            <a:rPr lang="en-US" b="1" err="1">
              <a:latin typeface="Segoe UI Light"/>
            </a:rPr>
            <a:t>σύνδεση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με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την</a:t>
          </a:r>
          <a:r>
            <a:rPr lang="en-US" b="1">
              <a:latin typeface="Segoe UI Light"/>
            </a:rPr>
            <a:t> πρα</a:t>
          </a:r>
          <a:r>
            <a:rPr lang="en-US" b="1" err="1">
              <a:latin typeface="Segoe UI Light"/>
            </a:rPr>
            <a:t>γμ</a:t>
          </a:r>
          <a:r>
            <a:rPr lang="en-US" b="1">
              <a:latin typeface="Segoe UI Light"/>
            </a:rPr>
            <a:t>α</a:t>
          </a:r>
          <a:r>
            <a:rPr lang="en-US" b="1" err="1">
              <a:latin typeface="Segoe UI Light"/>
            </a:rPr>
            <a:t>τικότητ</a:t>
          </a:r>
          <a:r>
            <a:rPr lang="en-US" b="1">
              <a:latin typeface="Segoe UI Light"/>
            </a:rPr>
            <a:t>α </a:t>
          </a:r>
          <a:r>
            <a:rPr lang="en-US" b="1" err="1">
              <a:latin typeface="Segoe UI Light"/>
            </a:rPr>
            <a:t>των</a:t>
          </a:r>
          <a:r>
            <a:rPr lang="en-US" b="1">
              <a:latin typeface="Segoe UI Light"/>
            </a:rPr>
            <a:t> μα</a:t>
          </a:r>
          <a:r>
            <a:rPr lang="en-US" b="1" err="1">
              <a:latin typeface="Segoe UI Light"/>
            </a:rPr>
            <a:t>θητών</a:t>
          </a:r>
          <a:endParaRPr lang="en-US" b="1">
            <a:latin typeface="Segoe UI Light"/>
          </a:endParaRPr>
        </a:p>
      </dgm:t>
    </dgm:pt>
    <dgm:pt modelId="{7C9D62EE-A26A-45FD-A3B3-44DBBD8330D3}" type="parTrans" cxnId="{FB84C1DA-FF93-4113-B06A-8CBE59B8D783}">
      <dgm:prSet/>
      <dgm:spPr/>
    </dgm:pt>
    <dgm:pt modelId="{5C8E1831-EE45-4360-8208-32FFA4D22488}" type="sibTrans" cxnId="{FB84C1DA-FF93-4113-B06A-8CBE59B8D783}">
      <dgm:prSet/>
      <dgm:spPr/>
    </dgm:pt>
    <dgm:pt modelId="{F7D4119B-A2C5-4729-8CF3-5FA1460863B0}">
      <dgm:prSet phldr="0"/>
      <dgm:spPr/>
      <dgm:t>
        <a:bodyPr/>
        <a:lstStyle/>
        <a:p>
          <a:pPr rtl="0"/>
          <a:r>
            <a:rPr lang="en-US" b="1">
              <a:latin typeface="Segoe UI Light"/>
            </a:rPr>
            <a:t>Καλα</a:t>
          </a:r>
          <a:r>
            <a:rPr lang="en-US" b="1" err="1">
              <a:latin typeface="Segoe UI Light"/>
            </a:rPr>
            <a:t>ισθησί</a:t>
          </a:r>
          <a:r>
            <a:rPr lang="en-US" b="1">
              <a:latin typeface="Segoe UI Light"/>
            </a:rPr>
            <a:t>α-καθα</a:t>
          </a:r>
          <a:r>
            <a:rPr lang="en-US" b="1" err="1">
              <a:latin typeface="Segoe UI Light"/>
            </a:rPr>
            <a:t>ρότητ</a:t>
          </a:r>
          <a:r>
            <a:rPr lang="en-US" b="1">
              <a:latin typeface="Segoe UI Light"/>
            </a:rPr>
            <a:t>α πα</a:t>
          </a:r>
          <a:r>
            <a:rPr lang="en-US" b="1" err="1">
              <a:latin typeface="Segoe UI Light"/>
            </a:rPr>
            <a:t>ρουσί</a:t>
          </a:r>
          <a:r>
            <a:rPr lang="en-US" b="1">
              <a:latin typeface="Segoe UI Light"/>
            </a:rPr>
            <a:t>α</a:t>
          </a:r>
          <a:r>
            <a:rPr lang="en-US" b="1" err="1">
              <a:latin typeface="Segoe UI Light"/>
            </a:rPr>
            <a:t>σης</a:t>
          </a:r>
          <a:r>
            <a:rPr lang="en-US" b="1">
              <a:latin typeface="Segoe UI Light"/>
            </a:rPr>
            <a:t> (</a:t>
          </a:r>
          <a:r>
            <a:rPr lang="en-US" b="1" err="1">
              <a:latin typeface="Segoe UI Light"/>
            </a:rPr>
            <a:t>ηχητικά</a:t>
          </a:r>
          <a:r>
            <a:rPr lang="en-US" b="1">
              <a:latin typeface="Segoe UI Light"/>
            </a:rPr>
            <a:t> και οπ</a:t>
          </a:r>
          <a:r>
            <a:rPr lang="en-US" b="1" err="1">
              <a:latin typeface="Segoe UI Light"/>
            </a:rPr>
            <a:t>τικά</a:t>
          </a:r>
          <a:r>
            <a:rPr lang="en-US" b="1">
              <a:latin typeface="Segoe UI Light"/>
            </a:rPr>
            <a:t>)</a:t>
          </a:r>
        </a:p>
      </dgm:t>
    </dgm:pt>
    <dgm:pt modelId="{815A89F1-55CF-45B2-9E39-946ABF6C7ACA}" type="parTrans" cxnId="{E6E73DFE-BF0A-44CD-879F-49E91444A85F}">
      <dgm:prSet/>
      <dgm:spPr/>
    </dgm:pt>
    <dgm:pt modelId="{EE459F1D-C3FE-45B7-A519-CD1990C72B57}" type="sibTrans" cxnId="{E6E73DFE-BF0A-44CD-879F-49E91444A85F}">
      <dgm:prSet/>
      <dgm:spPr/>
    </dgm:pt>
    <dgm:pt modelId="{EA14926E-9CB8-42F8-A7E3-83C20CAEE5A9}">
      <dgm:prSet phldr="0"/>
      <dgm:spPr/>
      <dgm:t>
        <a:bodyPr/>
        <a:lstStyle/>
        <a:p>
          <a:pPr rtl="0"/>
          <a:r>
            <a:rPr lang="en-US" b="1" err="1">
              <a:latin typeface="Segoe UI Light"/>
            </a:rPr>
            <a:t>Περισσότερες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εισ</a:t>
          </a:r>
          <a:r>
            <a:rPr lang="en-US" b="1">
              <a:latin typeface="Segoe UI Light"/>
            </a:rPr>
            <a:t>α</a:t>
          </a:r>
          <a:r>
            <a:rPr lang="en-US" b="1" err="1">
              <a:latin typeface="Segoe UI Light"/>
            </a:rPr>
            <a:t>γωγικές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δρ</a:t>
          </a:r>
          <a:r>
            <a:rPr lang="en-US" b="1">
              <a:latin typeface="Segoe UI Light"/>
            </a:rPr>
            <a:t>α</a:t>
          </a:r>
          <a:r>
            <a:rPr lang="en-US" b="1" err="1">
              <a:latin typeface="Segoe UI Light"/>
            </a:rPr>
            <a:t>στηριότητες</a:t>
          </a:r>
          <a:endParaRPr lang="en-US" b="1">
            <a:latin typeface="Segoe UI Light"/>
          </a:endParaRPr>
        </a:p>
      </dgm:t>
    </dgm:pt>
    <dgm:pt modelId="{215C6616-4198-4B91-8985-E05BFF88CC06}" type="parTrans" cxnId="{960A5BDA-5720-4C41-BDFF-0F040608B28F}">
      <dgm:prSet/>
      <dgm:spPr/>
    </dgm:pt>
    <dgm:pt modelId="{252E627D-30A7-42D8-A2B1-DAB609A23015}" type="sibTrans" cxnId="{960A5BDA-5720-4C41-BDFF-0F040608B28F}">
      <dgm:prSet/>
      <dgm:spPr/>
    </dgm:pt>
    <dgm:pt modelId="{A828D5EF-4770-4D10-AC61-C8E17ABCE37F}">
      <dgm:prSet phldr="0"/>
      <dgm:spPr/>
      <dgm:t>
        <a:bodyPr/>
        <a:lstStyle/>
        <a:p>
          <a:pPr rtl="0"/>
          <a:r>
            <a:rPr lang="en-US" b="1" err="1">
              <a:latin typeface="Segoe UI Light"/>
            </a:rPr>
            <a:t>Μικρότερης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διάρκει</a:t>
          </a:r>
          <a:r>
            <a:rPr lang="en-US" b="1">
              <a:latin typeface="Segoe UI Light"/>
            </a:rPr>
            <a:t>ας α</a:t>
          </a:r>
          <a:r>
            <a:rPr lang="en-US" b="1" err="1">
              <a:latin typeface="Segoe UI Light"/>
            </a:rPr>
            <a:t>φηγήσεις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σε</a:t>
          </a:r>
          <a:r>
            <a:rPr lang="en-US" b="1">
              <a:latin typeface="Segoe UI Light"/>
            </a:rPr>
            <a:t> </a:t>
          </a:r>
          <a:r>
            <a:rPr lang="en-US" b="1" err="1">
              <a:latin typeface="Segoe UI Light"/>
            </a:rPr>
            <a:t>ορισμένες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δι</a:t>
          </a:r>
          <a:r>
            <a:rPr lang="en-US" b="1">
              <a:latin typeface="Segoe UI Light"/>
            </a:rPr>
            <a:t>α</a:t>
          </a:r>
          <a:r>
            <a:rPr lang="en-US" b="1" err="1">
              <a:latin typeface="Segoe UI Light"/>
            </a:rPr>
            <a:t>φάνειες</a:t>
          </a:r>
          <a:endParaRPr lang="en-US" b="1">
            <a:latin typeface="Segoe UI Light"/>
          </a:endParaRPr>
        </a:p>
      </dgm:t>
    </dgm:pt>
    <dgm:pt modelId="{80B0A726-5B18-4FB8-B3C6-603BDDE8BB78}" type="parTrans" cxnId="{3D8D5850-25F7-4561-8D97-452859272BE7}">
      <dgm:prSet/>
      <dgm:spPr/>
    </dgm:pt>
    <dgm:pt modelId="{F66ACD2F-7F74-4B75-9FD9-AAF0F166BFAA}" type="sibTrans" cxnId="{3D8D5850-25F7-4561-8D97-452859272BE7}">
      <dgm:prSet/>
      <dgm:spPr/>
    </dgm:pt>
    <dgm:pt modelId="{B6F219F0-4F03-4169-95BF-7D38468314EE}" type="pres">
      <dgm:prSet presAssocID="{740032E7-391D-4FED-B306-87E0043323EF}" presName="diagram" presStyleCnt="0">
        <dgm:presLayoutVars>
          <dgm:dir/>
          <dgm:resizeHandles val="exact"/>
        </dgm:presLayoutVars>
      </dgm:prSet>
      <dgm:spPr/>
    </dgm:pt>
    <dgm:pt modelId="{B0284E3C-BA82-488B-9352-01F9F98F4C41}" type="pres">
      <dgm:prSet presAssocID="{55FE0E9A-2569-45BF-94F8-2D3B883CE3D0}" presName="node" presStyleLbl="node1" presStyleIdx="0" presStyleCnt="4">
        <dgm:presLayoutVars>
          <dgm:bulletEnabled val="1"/>
        </dgm:presLayoutVars>
      </dgm:prSet>
      <dgm:spPr/>
    </dgm:pt>
    <dgm:pt modelId="{2C0A1826-2865-422A-817B-15FF041A7B92}" type="pres">
      <dgm:prSet presAssocID="{74849A9A-8F16-4726-A223-7867D59146C0}" presName="sibTrans" presStyleCnt="0"/>
      <dgm:spPr/>
    </dgm:pt>
    <dgm:pt modelId="{E23D13EC-2FED-4DCA-B662-FA5C621207FB}" type="pres">
      <dgm:prSet presAssocID="{EB22BAC4-F7AC-45A9-8ECF-8077C76AA9B3}" presName="node" presStyleLbl="node1" presStyleIdx="1" presStyleCnt="4">
        <dgm:presLayoutVars>
          <dgm:bulletEnabled val="1"/>
        </dgm:presLayoutVars>
      </dgm:prSet>
      <dgm:spPr/>
    </dgm:pt>
    <dgm:pt modelId="{E73E5CA4-3505-4FEB-8B58-1239BEDD59FC}" type="pres">
      <dgm:prSet presAssocID="{6CFED776-065D-443E-AD16-891567900CC5}" presName="sibTrans" presStyleCnt="0"/>
      <dgm:spPr/>
    </dgm:pt>
    <dgm:pt modelId="{9B8F7553-4BB7-40EA-8A0C-8DB5B905FA02}" type="pres">
      <dgm:prSet presAssocID="{19993FF7-9201-4517-A791-4A90DCF63909}" presName="node" presStyleLbl="node1" presStyleIdx="2" presStyleCnt="4">
        <dgm:presLayoutVars>
          <dgm:bulletEnabled val="1"/>
        </dgm:presLayoutVars>
      </dgm:prSet>
      <dgm:spPr/>
    </dgm:pt>
    <dgm:pt modelId="{E8D35782-D121-4195-804A-4E463DF90FB8}" type="pres">
      <dgm:prSet presAssocID="{F642395F-4D82-4583-85D4-04BF800CA9E4}" presName="sibTrans" presStyleCnt="0"/>
      <dgm:spPr/>
    </dgm:pt>
    <dgm:pt modelId="{15C64E7E-CB83-4BE5-AD64-6062D9FDD970}" type="pres">
      <dgm:prSet presAssocID="{D6D39342-E2E6-49D1-B68C-1A9FB9E9C6FF}" presName="node" presStyleLbl="node1" presStyleIdx="3" presStyleCnt="4">
        <dgm:presLayoutVars>
          <dgm:bulletEnabled val="1"/>
        </dgm:presLayoutVars>
      </dgm:prSet>
      <dgm:spPr/>
    </dgm:pt>
  </dgm:ptLst>
  <dgm:cxnLst>
    <dgm:cxn modelId="{33BC1E11-6012-434C-8F53-8CBD05B73B42}" type="presOf" srcId="{08F23A93-986E-4C86-A769-A6A9775ABF19}" destId="{15C64E7E-CB83-4BE5-AD64-6062D9FDD970}" srcOrd="0" destOrd="1" presId="urn:microsoft.com/office/officeart/2005/8/layout/default"/>
    <dgm:cxn modelId="{7CC04E13-7EFF-48C3-843A-E505FD1F470B}" type="presOf" srcId="{EA14926E-9CB8-42F8-A7E3-83C20CAEE5A9}" destId="{15C64E7E-CB83-4BE5-AD64-6062D9FDD970}" srcOrd="0" destOrd="2" presId="urn:microsoft.com/office/officeart/2005/8/layout/default"/>
    <dgm:cxn modelId="{FF5A491A-3FA8-4AF6-B1F9-E3C6FE9DDFB6}" type="presOf" srcId="{EB22BAC4-F7AC-45A9-8ECF-8077C76AA9B3}" destId="{E23D13EC-2FED-4DCA-B662-FA5C621207FB}" srcOrd="0" destOrd="0" presId="urn:microsoft.com/office/officeart/2005/8/layout/default"/>
    <dgm:cxn modelId="{B40FDF1A-F5E0-4F01-8704-C88BAEC54059}" type="presOf" srcId="{D6D39342-E2E6-49D1-B68C-1A9FB9E9C6FF}" destId="{15C64E7E-CB83-4BE5-AD64-6062D9FDD970}" srcOrd="0" destOrd="0" presId="urn:microsoft.com/office/officeart/2005/8/layout/default"/>
    <dgm:cxn modelId="{B792452F-CB21-431E-8DBB-53FB9E5D3F7A}" srcId="{740032E7-391D-4FED-B306-87E0043323EF}" destId="{EB22BAC4-F7AC-45A9-8ECF-8077C76AA9B3}" srcOrd="1" destOrd="0" parTransId="{6ECE1D9A-B7D5-40EF-86D4-31443D5DECF2}" sibTransId="{6CFED776-065D-443E-AD16-891567900CC5}"/>
    <dgm:cxn modelId="{3D8D5850-25F7-4561-8D97-452859272BE7}" srcId="{D6D39342-E2E6-49D1-B68C-1A9FB9E9C6FF}" destId="{A828D5EF-4770-4D10-AC61-C8E17ABCE37F}" srcOrd="2" destOrd="0" parTransId="{80B0A726-5B18-4FB8-B3C6-603BDDE8BB78}" sibTransId="{F66ACD2F-7F74-4B75-9FD9-AAF0F166BFAA}"/>
    <dgm:cxn modelId="{E5843954-FC74-4185-A331-837E9C5B5D0D}" type="presOf" srcId="{A828D5EF-4770-4D10-AC61-C8E17ABCE37F}" destId="{15C64E7E-CB83-4BE5-AD64-6062D9FDD970}" srcOrd="0" destOrd="3" presId="urn:microsoft.com/office/officeart/2005/8/layout/default"/>
    <dgm:cxn modelId="{25123A76-C62C-4C55-8D65-89C34675B3A0}" srcId="{740032E7-391D-4FED-B306-87E0043323EF}" destId="{55FE0E9A-2569-45BF-94F8-2D3B883CE3D0}" srcOrd="0" destOrd="0" parTransId="{00222D8D-423D-4AD2-84DF-F0888F2E346E}" sibTransId="{74849A9A-8F16-4726-A223-7867D59146C0}"/>
    <dgm:cxn modelId="{D259A677-F143-4844-B17F-49CCAA9BB39F}" type="presOf" srcId="{965D2033-C279-4EBB-8D7D-A897C6ACF8D5}" destId="{9B8F7553-4BB7-40EA-8A0C-8DB5B905FA02}" srcOrd="0" destOrd="1" presId="urn:microsoft.com/office/officeart/2005/8/layout/default"/>
    <dgm:cxn modelId="{D9682059-2576-46D0-9482-DF8D6F3F8019}" type="presOf" srcId="{740032E7-391D-4FED-B306-87E0043323EF}" destId="{B6F219F0-4F03-4169-95BF-7D38468314EE}" srcOrd="0" destOrd="0" presId="urn:microsoft.com/office/officeart/2005/8/layout/default"/>
    <dgm:cxn modelId="{7F15F980-09F1-4012-B4C0-140FD3410685}" type="presOf" srcId="{E67DD471-E285-4E44-935D-2645057EF28D}" destId="{9B8F7553-4BB7-40EA-8A0C-8DB5B905FA02}" srcOrd="0" destOrd="2" presId="urn:microsoft.com/office/officeart/2005/8/layout/default"/>
    <dgm:cxn modelId="{019FDC83-5DE7-499B-9C7A-2E29AE545809}" type="presOf" srcId="{55FE0E9A-2569-45BF-94F8-2D3B883CE3D0}" destId="{B0284E3C-BA82-488B-9352-01F9F98F4C41}" srcOrd="0" destOrd="0" presId="urn:microsoft.com/office/officeart/2005/8/layout/default"/>
    <dgm:cxn modelId="{0838DB93-8A40-49D1-8086-A26F77E7B930}" srcId="{19993FF7-9201-4517-A791-4A90DCF63909}" destId="{965D2033-C279-4EBB-8D7D-A897C6ACF8D5}" srcOrd="0" destOrd="0" parTransId="{A1303BE2-3A1A-4AEE-B3EF-86C053D7384C}" sibTransId="{22C226D9-280F-4477-A051-A08CC3B66F74}"/>
    <dgm:cxn modelId="{89290098-1196-48B6-9CA7-103B3E1E8535}" srcId="{D6D39342-E2E6-49D1-B68C-1A9FB9E9C6FF}" destId="{08F23A93-986E-4C86-A769-A6A9775ABF19}" srcOrd="0" destOrd="0" parTransId="{2E31FB1F-13B0-4B93-A7EF-1D69A7BEA856}" sibTransId="{9576AE38-5C29-4797-A554-B82C9E314430}"/>
    <dgm:cxn modelId="{FF5163A5-C571-4975-AA53-3112DFB83E2F}" srcId="{740032E7-391D-4FED-B306-87E0043323EF}" destId="{19993FF7-9201-4517-A791-4A90DCF63909}" srcOrd="2" destOrd="0" parTransId="{342E8604-9141-4792-8333-617B66A0743B}" sibTransId="{F642395F-4D82-4583-85D4-04BF800CA9E4}"/>
    <dgm:cxn modelId="{F808A0BA-778F-468A-9A4F-E36B5F0AFE75}" srcId="{740032E7-391D-4FED-B306-87E0043323EF}" destId="{D6D39342-E2E6-49D1-B68C-1A9FB9E9C6FF}" srcOrd="3" destOrd="0" parTransId="{84CED0C1-D7BA-487B-A21D-C37D023934D1}" sibTransId="{EAA3C045-F0CE-46EC-B77F-C91F6BBD5318}"/>
    <dgm:cxn modelId="{13E2A1CF-9EDC-4BC2-8458-22E9A234925C}" type="presOf" srcId="{19993FF7-9201-4517-A791-4A90DCF63909}" destId="{9B8F7553-4BB7-40EA-8A0C-8DB5B905FA02}" srcOrd="0" destOrd="0" presId="urn:microsoft.com/office/officeart/2005/8/layout/default"/>
    <dgm:cxn modelId="{960A5BDA-5720-4C41-BDFF-0F040608B28F}" srcId="{D6D39342-E2E6-49D1-B68C-1A9FB9E9C6FF}" destId="{EA14926E-9CB8-42F8-A7E3-83C20CAEE5A9}" srcOrd="1" destOrd="0" parTransId="{215C6616-4198-4B91-8985-E05BFF88CC06}" sibTransId="{252E627D-30A7-42D8-A2B1-DAB609A23015}"/>
    <dgm:cxn modelId="{FB84C1DA-FF93-4113-B06A-8CBE59B8D783}" srcId="{19993FF7-9201-4517-A791-4A90DCF63909}" destId="{E67DD471-E285-4E44-935D-2645057EF28D}" srcOrd="1" destOrd="0" parTransId="{7C9D62EE-A26A-45FD-A3B3-44DBBD8330D3}" sibTransId="{5C8E1831-EE45-4360-8208-32FFA4D22488}"/>
    <dgm:cxn modelId="{32026DF2-8E34-4535-9D5F-58A42459CC98}" type="presOf" srcId="{F7D4119B-A2C5-4729-8CF3-5FA1460863B0}" destId="{9B8F7553-4BB7-40EA-8A0C-8DB5B905FA02}" srcOrd="0" destOrd="3" presId="urn:microsoft.com/office/officeart/2005/8/layout/default"/>
    <dgm:cxn modelId="{E6E73DFE-BF0A-44CD-879F-49E91444A85F}" srcId="{19993FF7-9201-4517-A791-4A90DCF63909}" destId="{F7D4119B-A2C5-4729-8CF3-5FA1460863B0}" srcOrd="2" destOrd="0" parTransId="{815A89F1-55CF-45B2-9E39-946ABF6C7ACA}" sibTransId="{EE459F1D-C3FE-45B7-A519-CD1990C72B57}"/>
    <dgm:cxn modelId="{1AFE339C-5C0C-483F-991D-A33B37C4C74B}" type="presParOf" srcId="{B6F219F0-4F03-4169-95BF-7D38468314EE}" destId="{B0284E3C-BA82-488B-9352-01F9F98F4C41}" srcOrd="0" destOrd="0" presId="urn:microsoft.com/office/officeart/2005/8/layout/default"/>
    <dgm:cxn modelId="{A296F7EE-F278-46F8-8A83-D354C8ECEF46}" type="presParOf" srcId="{B6F219F0-4F03-4169-95BF-7D38468314EE}" destId="{2C0A1826-2865-422A-817B-15FF041A7B92}" srcOrd="1" destOrd="0" presId="urn:microsoft.com/office/officeart/2005/8/layout/default"/>
    <dgm:cxn modelId="{236A182A-2C73-4EB5-8A1E-F077F3FC1F96}" type="presParOf" srcId="{B6F219F0-4F03-4169-95BF-7D38468314EE}" destId="{E23D13EC-2FED-4DCA-B662-FA5C621207FB}" srcOrd="2" destOrd="0" presId="urn:microsoft.com/office/officeart/2005/8/layout/default"/>
    <dgm:cxn modelId="{D64F5DB7-936E-49CF-B2CE-7948331F2509}" type="presParOf" srcId="{B6F219F0-4F03-4169-95BF-7D38468314EE}" destId="{E73E5CA4-3505-4FEB-8B58-1239BEDD59FC}" srcOrd="3" destOrd="0" presId="urn:microsoft.com/office/officeart/2005/8/layout/default"/>
    <dgm:cxn modelId="{B98DAC8E-9A6C-42B0-9528-0831C3701A05}" type="presParOf" srcId="{B6F219F0-4F03-4169-95BF-7D38468314EE}" destId="{9B8F7553-4BB7-40EA-8A0C-8DB5B905FA02}" srcOrd="4" destOrd="0" presId="urn:microsoft.com/office/officeart/2005/8/layout/default"/>
    <dgm:cxn modelId="{84E1B39D-4838-4B04-89C0-FBFF4AF2C7B4}" type="presParOf" srcId="{B6F219F0-4F03-4169-95BF-7D38468314EE}" destId="{E8D35782-D121-4195-804A-4E463DF90FB8}" srcOrd="5" destOrd="0" presId="urn:microsoft.com/office/officeart/2005/8/layout/default"/>
    <dgm:cxn modelId="{A92B1E32-7903-4D9C-A2DC-5169980A95CB}" type="presParOf" srcId="{B6F219F0-4F03-4169-95BF-7D38468314EE}" destId="{15C64E7E-CB83-4BE5-AD64-6062D9FDD970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40032E7-391D-4FED-B306-87E0043323EF}" type="doc">
      <dgm:prSet loTypeId="urn:microsoft.com/office/officeart/2005/8/layout/lProcess1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5FE0E9A-2569-45BF-94F8-2D3B883CE3D0}">
      <dgm:prSet phldrT="[Text]" phldr="0"/>
      <dgm:spPr/>
      <dgm:t>
        <a:bodyPr/>
        <a:lstStyle/>
        <a:p>
          <a:pPr rtl="0"/>
          <a:r>
            <a:rPr lang="en-US" b="1">
              <a:latin typeface="Segoe UI Light"/>
            </a:rPr>
            <a:t>Απ</a:t>
          </a:r>
          <a:r>
            <a:rPr lang="en-US" b="1" err="1">
              <a:latin typeface="Segoe UI Light"/>
            </a:rPr>
            <a:t>όψεις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γι</a:t>
          </a:r>
          <a:r>
            <a:rPr lang="en-US" b="1">
              <a:latin typeface="Segoe UI Light"/>
            </a:rPr>
            <a:t>α </a:t>
          </a:r>
          <a:r>
            <a:rPr lang="en-US" b="1" err="1">
              <a:latin typeface="Segoe UI Light"/>
            </a:rPr>
            <a:t>τον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ρόλο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του</a:t>
          </a:r>
          <a:r>
            <a:rPr lang="en-US" b="1">
              <a:latin typeface="Segoe UI Light"/>
            </a:rPr>
            <a:t> ΕΥ </a:t>
          </a:r>
          <a:r>
            <a:rPr lang="en-US" b="1" err="1">
              <a:latin typeface="Segoe UI Light"/>
            </a:rPr>
            <a:t>στην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εκ</a:t>
          </a:r>
          <a:r>
            <a:rPr lang="en-US" b="1">
              <a:latin typeface="Segoe UI Light"/>
            </a:rPr>
            <a:t>π/</a:t>
          </a:r>
          <a:r>
            <a:rPr lang="en-US" b="1" err="1">
              <a:latin typeface="Segoe UI Light"/>
            </a:rPr>
            <a:t>κή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δι</a:t>
          </a:r>
          <a:r>
            <a:rPr lang="en-US" b="1">
              <a:latin typeface="Segoe UI Light"/>
            </a:rPr>
            <a:t>α</a:t>
          </a:r>
          <a:r>
            <a:rPr lang="en-US" b="1" err="1">
              <a:latin typeface="Segoe UI Light"/>
            </a:rPr>
            <a:t>δικ</a:t>
          </a:r>
          <a:r>
            <a:rPr lang="en-US" b="1">
              <a:latin typeface="Segoe UI Light"/>
            </a:rPr>
            <a:t>α</a:t>
          </a:r>
          <a:r>
            <a:rPr lang="en-US" b="1" err="1">
              <a:latin typeface="Segoe UI Light"/>
            </a:rPr>
            <a:t>σί</a:t>
          </a:r>
          <a:r>
            <a:rPr lang="en-US" b="1">
              <a:latin typeface="Segoe UI Light"/>
            </a:rPr>
            <a:t>α</a:t>
          </a:r>
          <a:endParaRPr lang="en-US" b="1"/>
        </a:p>
      </dgm:t>
    </dgm:pt>
    <dgm:pt modelId="{00222D8D-423D-4AD2-84DF-F0888F2E346E}" type="parTrans" cxnId="{25123A76-C62C-4C55-8D65-89C34675B3A0}">
      <dgm:prSet/>
      <dgm:spPr/>
      <dgm:t>
        <a:bodyPr/>
        <a:lstStyle/>
        <a:p>
          <a:endParaRPr lang="en-US"/>
        </a:p>
      </dgm:t>
    </dgm:pt>
    <dgm:pt modelId="{74849A9A-8F16-4726-A223-7867D59146C0}" type="sibTrans" cxnId="{25123A76-C62C-4C55-8D65-89C34675B3A0}">
      <dgm:prSet/>
      <dgm:spPr/>
      <dgm:t>
        <a:bodyPr/>
        <a:lstStyle/>
        <a:p>
          <a:endParaRPr lang="en-US"/>
        </a:p>
      </dgm:t>
    </dgm:pt>
    <dgm:pt modelId="{EB22BAC4-F7AC-45A9-8ECF-8077C76AA9B3}">
      <dgm:prSet phldr="0"/>
      <dgm:spPr/>
      <dgm:t>
        <a:bodyPr/>
        <a:lstStyle/>
        <a:p>
          <a:pPr rtl="0"/>
          <a:r>
            <a:rPr lang="en-US" b="1" err="1">
              <a:latin typeface="Segoe UI Light"/>
            </a:rPr>
            <a:t>Πλεονεκτήμ</a:t>
          </a:r>
          <a:r>
            <a:rPr lang="en-US" b="1">
              <a:latin typeface="Segoe UI Light"/>
            </a:rPr>
            <a:t>ατα </a:t>
          </a:r>
          <a:r>
            <a:rPr lang="en-US" b="1" err="1">
              <a:latin typeface="Segoe UI Light"/>
            </a:rPr>
            <a:t>εν</a:t>
          </a:r>
          <a:r>
            <a:rPr lang="en-US" b="1">
              <a:latin typeface="Segoe UI Light"/>
            </a:rPr>
            <a:t>α</a:t>
          </a:r>
          <a:r>
            <a:rPr lang="en-US" b="1" err="1">
              <a:latin typeface="Segoe UI Light"/>
            </a:rPr>
            <a:t>σχόλησης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με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το</a:t>
          </a:r>
          <a:r>
            <a:rPr lang="en-US" b="1">
              <a:latin typeface="Segoe UI Light"/>
            </a:rPr>
            <a:t> ΕΥ</a:t>
          </a:r>
          <a:endParaRPr lang="en-US" b="1" err="1"/>
        </a:p>
      </dgm:t>
    </dgm:pt>
    <dgm:pt modelId="{6ECE1D9A-B7D5-40EF-86D4-31443D5DECF2}" type="parTrans" cxnId="{B792452F-CB21-431E-8DBB-53FB9E5D3F7A}">
      <dgm:prSet/>
      <dgm:spPr/>
    </dgm:pt>
    <dgm:pt modelId="{6CFED776-065D-443E-AD16-891567900CC5}" type="sibTrans" cxnId="{B792452F-CB21-431E-8DBB-53FB9E5D3F7A}">
      <dgm:prSet/>
      <dgm:spPr/>
    </dgm:pt>
    <dgm:pt modelId="{A892D765-F9BA-4D8B-8884-481415626E7C}">
      <dgm:prSet phldr="0"/>
      <dgm:spPr/>
      <dgm:t>
        <a:bodyPr/>
        <a:lstStyle/>
        <a:p>
          <a:pPr rtl="0"/>
          <a:r>
            <a:rPr lang="en-US" b="0" err="1">
              <a:latin typeface="Segoe UI Light"/>
            </a:rPr>
            <a:t>Ομόφων</a:t>
          </a:r>
          <a:r>
            <a:rPr lang="en-US" b="0">
              <a:latin typeface="Segoe UI Light"/>
            </a:rPr>
            <a:t>α</a:t>
          </a:r>
          <a:r>
            <a:rPr lang="en-US" b="1">
              <a:latin typeface="Segoe UI Light"/>
            </a:rPr>
            <a:t> </a:t>
          </a:r>
          <a:r>
            <a:rPr lang="en-US" b="1">
              <a:solidFill>
                <a:schemeClr val="accent4">
                  <a:lumMod val="75000"/>
                </a:schemeClr>
              </a:solidFill>
              <a:latin typeface="Segoe UI Light"/>
            </a:rPr>
            <a:t>ΥΠΕΡ</a:t>
          </a:r>
          <a:r>
            <a:rPr lang="en-US">
              <a:latin typeface="Segoe UI Light"/>
            </a:rPr>
            <a:t> </a:t>
          </a:r>
          <a:r>
            <a:rPr lang="en-US" err="1">
              <a:latin typeface="Segoe UI Light"/>
            </a:rPr>
            <a:t>σχετικά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με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τη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χρήση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του</a:t>
          </a:r>
          <a:r>
            <a:rPr lang="en-US">
              <a:latin typeface="Segoe UI Light"/>
            </a:rPr>
            <a:t> ΕΥ </a:t>
          </a:r>
          <a:r>
            <a:rPr lang="en-US" err="1">
              <a:latin typeface="Segoe UI Light"/>
            </a:rPr>
            <a:t>στην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τάξη</a:t>
          </a:r>
          <a:endParaRPr lang="en-US">
            <a:latin typeface="Segoe UI Light"/>
          </a:endParaRPr>
        </a:p>
      </dgm:t>
    </dgm:pt>
    <dgm:pt modelId="{DFEA770A-8FE2-4843-BC73-A9A3F2E5F415}" type="parTrans" cxnId="{94196275-1755-4538-A83A-3087E392C8B5}">
      <dgm:prSet/>
      <dgm:spPr/>
    </dgm:pt>
    <dgm:pt modelId="{E4A5AB8C-25CF-440E-853B-AEF9221D2573}" type="sibTrans" cxnId="{94196275-1755-4538-A83A-3087E392C8B5}">
      <dgm:prSet/>
      <dgm:spPr/>
    </dgm:pt>
    <dgm:pt modelId="{260FFDC0-39D6-4505-8CC4-334824500BEE}">
      <dgm:prSet phldr="0"/>
      <dgm:spPr/>
      <dgm:t>
        <a:bodyPr/>
        <a:lstStyle/>
        <a:p>
          <a:pPr rtl="0"/>
          <a:r>
            <a:rPr lang="en-US">
              <a:latin typeface="Segoe UI Light"/>
            </a:rPr>
            <a:t>Ο </a:t>
          </a:r>
          <a:r>
            <a:rPr lang="en-US" err="1">
              <a:latin typeface="Segoe UI Light"/>
            </a:rPr>
            <a:t>συνδυ</a:t>
          </a:r>
          <a:r>
            <a:rPr lang="en-US">
              <a:latin typeface="Segoe UI Light"/>
            </a:rPr>
            <a:t>α</a:t>
          </a:r>
          <a:r>
            <a:rPr lang="en-US" err="1">
              <a:latin typeface="Segoe UI Light"/>
            </a:rPr>
            <a:t>σμός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δι</a:t>
          </a:r>
          <a:r>
            <a:rPr lang="en-US">
              <a:latin typeface="Segoe UI Light"/>
            </a:rPr>
            <a:t>α</a:t>
          </a:r>
          <a:r>
            <a:rPr lang="en-US" err="1">
              <a:latin typeface="Segoe UI Light"/>
            </a:rPr>
            <a:t>φορετικών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μεθόδων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διδ</a:t>
          </a:r>
          <a:r>
            <a:rPr lang="en-US">
              <a:latin typeface="Segoe UI Light"/>
            </a:rPr>
            <a:t>/</a:t>
          </a:r>
          <a:r>
            <a:rPr lang="en-US" err="1">
              <a:latin typeface="Segoe UI Light"/>
            </a:rPr>
            <a:t>λί</a:t>
          </a:r>
          <a:r>
            <a:rPr lang="en-US">
              <a:latin typeface="Segoe UI Light"/>
            </a:rPr>
            <a:t>ας </a:t>
          </a:r>
          <a:r>
            <a:rPr lang="en-US" err="1">
              <a:latin typeface="Segoe UI Light"/>
            </a:rPr>
            <a:t>λειτουργεί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γι</a:t>
          </a:r>
          <a:r>
            <a:rPr lang="en-US">
              <a:latin typeface="Segoe UI Light"/>
            </a:rPr>
            <a:t>α </a:t>
          </a:r>
          <a:r>
            <a:rPr lang="en-US" err="1">
              <a:latin typeface="Segoe UI Light"/>
            </a:rPr>
            <a:t>τους</a:t>
          </a:r>
          <a:r>
            <a:rPr lang="en-US">
              <a:latin typeface="Segoe UI Light"/>
            </a:rPr>
            <a:t> μα</a:t>
          </a:r>
          <a:r>
            <a:rPr lang="en-US" err="1">
              <a:latin typeface="Segoe UI Light"/>
            </a:rPr>
            <a:t>θητές</a:t>
          </a:r>
          <a:r>
            <a:rPr lang="en-US">
              <a:latin typeface="Segoe UI Light"/>
            </a:rPr>
            <a:t> </a:t>
          </a:r>
          <a:r>
            <a:rPr lang="en-US" b="1" err="1">
              <a:solidFill>
                <a:schemeClr val="accent4">
                  <a:lumMod val="75000"/>
                </a:schemeClr>
              </a:solidFill>
              <a:latin typeface="Segoe UI Light"/>
            </a:rPr>
            <a:t>συμ</a:t>
          </a:r>
          <a:r>
            <a:rPr lang="en-US" b="1">
              <a:solidFill>
                <a:schemeClr val="accent4">
                  <a:lumMod val="75000"/>
                </a:schemeClr>
              </a:solidFill>
              <a:latin typeface="Segoe UI Light"/>
            </a:rPr>
            <a:t>π</a:t>
          </a:r>
          <a:r>
            <a:rPr lang="en-US" b="1" err="1">
              <a:solidFill>
                <a:schemeClr val="accent4">
                  <a:lumMod val="75000"/>
                </a:schemeClr>
              </a:solidFill>
              <a:latin typeface="Segoe UI Light"/>
            </a:rPr>
            <a:t>ληρωμ</a:t>
          </a:r>
          <a:r>
            <a:rPr lang="en-US" b="1">
              <a:solidFill>
                <a:schemeClr val="accent4">
                  <a:lumMod val="75000"/>
                </a:schemeClr>
              </a:solidFill>
              <a:latin typeface="Segoe UI Light"/>
            </a:rPr>
            <a:t>α</a:t>
          </a:r>
          <a:r>
            <a:rPr lang="en-US" b="1" err="1">
              <a:solidFill>
                <a:schemeClr val="accent4">
                  <a:lumMod val="75000"/>
                </a:schemeClr>
              </a:solidFill>
              <a:latin typeface="Segoe UI Light"/>
            </a:rPr>
            <a:t>τικά</a:t>
          </a:r>
          <a:r>
            <a:rPr lang="en-US" b="1">
              <a:solidFill>
                <a:schemeClr val="accent4">
                  <a:lumMod val="75000"/>
                </a:schemeClr>
              </a:solidFill>
              <a:latin typeface="Segoe UI Light"/>
            </a:rPr>
            <a:t> </a:t>
          </a:r>
          <a:endParaRPr lang="en-US" b="1">
            <a:solidFill>
              <a:schemeClr val="accent4">
                <a:lumMod val="75000"/>
              </a:schemeClr>
            </a:solidFill>
          </a:endParaRPr>
        </a:p>
      </dgm:t>
    </dgm:pt>
    <dgm:pt modelId="{B5044107-D430-423E-9F29-79B350AC2F00}" type="parTrans" cxnId="{020B8C84-4B01-4800-AA51-CBDAC97B02BE}">
      <dgm:prSet/>
      <dgm:spPr/>
    </dgm:pt>
    <dgm:pt modelId="{B331E7B5-9CC8-4759-BEDE-5D5E59046F5B}" type="sibTrans" cxnId="{020B8C84-4B01-4800-AA51-CBDAC97B02BE}">
      <dgm:prSet/>
      <dgm:spPr/>
    </dgm:pt>
    <dgm:pt modelId="{6FDCA2DC-EFF0-48E2-8AA9-8738E0E5C622}">
      <dgm:prSet phldr="0"/>
      <dgm:spPr/>
      <dgm:t>
        <a:bodyPr/>
        <a:lstStyle/>
        <a:p>
          <a:pPr rtl="0"/>
          <a:r>
            <a:rPr lang="en-US" b="0" err="1">
              <a:latin typeface="Segoe UI Light"/>
            </a:rPr>
            <a:t>Το</a:t>
          </a:r>
          <a:r>
            <a:rPr lang="en-US" b="0">
              <a:latin typeface="Segoe UI Light"/>
            </a:rPr>
            <a:t> ΕΥ </a:t>
          </a:r>
          <a:r>
            <a:rPr lang="en-US" b="0" err="1">
              <a:latin typeface="Segoe UI Light"/>
            </a:rPr>
            <a:t>έφερε</a:t>
          </a:r>
          <a:r>
            <a:rPr lang="en-US" b="0">
              <a:latin typeface="Segoe UI Light"/>
            </a:rPr>
            <a:t> </a:t>
          </a:r>
          <a:r>
            <a:rPr lang="en-US" b="0" err="1">
              <a:latin typeface="Segoe UI Light"/>
            </a:rPr>
            <a:t>σε</a:t>
          </a:r>
          <a:r>
            <a:rPr lang="en-US" b="0">
              <a:solidFill>
                <a:schemeClr val="accent4">
                  <a:lumMod val="75000"/>
                </a:schemeClr>
              </a:solidFill>
              <a:latin typeface="Segoe UI Light"/>
            </a:rPr>
            <a:t> </a:t>
          </a:r>
          <a:r>
            <a:rPr lang="en-US" b="1">
              <a:solidFill>
                <a:schemeClr val="accent4">
                  <a:lumMod val="75000"/>
                </a:schemeClr>
              </a:solidFill>
              <a:latin typeface="Segoe UI Light"/>
            </a:rPr>
            <a:t>επα</a:t>
          </a:r>
          <a:r>
            <a:rPr lang="en-US" b="1" err="1">
              <a:solidFill>
                <a:schemeClr val="accent4">
                  <a:lumMod val="75000"/>
                </a:schemeClr>
              </a:solidFill>
              <a:latin typeface="Segoe UI Light"/>
            </a:rPr>
            <a:t>φή</a:t>
          </a:r>
          <a:r>
            <a:rPr lang="en-US" b="0">
              <a:latin typeface="Segoe UI Light"/>
            </a:rPr>
            <a:t> </a:t>
          </a:r>
          <a:r>
            <a:rPr lang="en-US" b="0" err="1">
              <a:latin typeface="Segoe UI Light"/>
            </a:rPr>
            <a:t>τους</a:t>
          </a:r>
          <a:r>
            <a:rPr lang="en-US" b="0">
              <a:latin typeface="Segoe UI Light"/>
            </a:rPr>
            <a:t> μα</a:t>
          </a:r>
          <a:r>
            <a:rPr lang="en-US" b="0" err="1">
              <a:latin typeface="Segoe UI Light"/>
            </a:rPr>
            <a:t>θητές</a:t>
          </a:r>
          <a:r>
            <a:rPr lang="en-US" b="0">
              <a:latin typeface="Segoe UI Light"/>
            </a:rPr>
            <a:t> </a:t>
          </a:r>
          <a:r>
            <a:rPr lang="en-US" b="0" err="1">
              <a:latin typeface="Segoe UI Light"/>
            </a:rPr>
            <a:t>με</a:t>
          </a:r>
          <a:r>
            <a:rPr lang="en-US" b="0">
              <a:latin typeface="Segoe UI Light"/>
            </a:rPr>
            <a:t> </a:t>
          </a:r>
          <a:r>
            <a:rPr lang="en-US" b="0" err="1">
              <a:latin typeface="Segoe UI Light"/>
            </a:rPr>
            <a:t>την</a:t>
          </a:r>
          <a:r>
            <a:rPr lang="en-US" b="1">
              <a:latin typeface="Segoe UI Light"/>
            </a:rPr>
            <a:t> </a:t>
          </a:r>
          <a:r>
            <a:rPr lang="en-US" b="1" err="1">
              <a:solidFill>
                <a:schemeClr val="accent4">
                  <a:lumMod val="75000"/>
                </a:schemeClr>
              </a:solidFill>
              <a:latin typeface="Segoe UI Light"/>
            </a:rPr>
            <a:t>Τέχνη</a:t>
          </a:r>
          <a:endParaRPr lang="en-US" b="1">
            <a:solidFill>
              <a:schemeClr val="accent4">
                <a:lumMod val="75000"/>
              </a:schemeClr>
            </a:solidFill>
            <a:latin typeface="Segoe UI Light"/>
          </a:endParaRPr>
        </a:p>
      </dgm:t>
    </dgm:pt>
    <dgm:pt modelId="{7F817D98-4F2D-4DE7-8FEA-C1E06127A914}" type="parTrans" cxnId="{51FEBEBD-EFE1-411A-B64C-D6CE8485E1EB}">
      <dgm:prSet/>
      <dgm:spPr/>
    </dgm:pt>
    <dgm:pt modelId="{C26AD317-4012-4099-892B-114F05FFA7E1}" type="sibTrans" cxnId="{51FEBEBD-EFE1-411A-B64C-D6CE8485E1EB}">
      <dgm:prSet/>
      <dgm:spPr/>
    </dgm:pt>
    <dgm:pt modelId="{D192DA59-6F7B-4112-8D58-E97403C86E01}">
      <dgm:prSet phldr="0"/>
      <dgm:spPr/>
      <dgm:t>
        <a:bodyPr/>
        <a:lstStyle/>
        <a:p>
          <a:pPr rtl="0"/>
          <a:r>
            <a:rPr lang="en-US" err="1">
              <a:latin typeface="Segoe UI Light"/>
            </a:rPr>
            <a:t>Ευκολότερη</a:t>
          </a:r>
          <a:r>
            <a:rPr lang="en-US">
              <a:latin typeface="Segoe UI Light"/>
            </a:rPr>
            <a:t> και τα</a:t>
          </a:r>
          <a:r>
            <a:rPr lang="en-US" err="1">
              <a:latin typeface="Segoe UI Light"/>
            </a:rPr>
            <a:t>χύτερη</a:t>
          </a:r>
          <a:r>
            <a:rPr lang="en-US">
              <a:latin typeface="Segoe UI Light"/>
            </a:rPr>
            <a:t> </a:t>
          </a:r>
          <a:r>
            <a:rPr lang="en-US" b="1">
              <a:solidFill>
                <a:srgbClr val="002060"/>
              </a:solidFill>
              <a:latin typeface="Segoe UI Light"/>
            </a:rPr>
            <a:t>κατα</a:t>
          </a:r>
          <a:r>
            <a:rPr lang="en-US" b="1" err="1">
              <a:solidFill>
                <a:srgbClr val="002060"/>
              </a:solidFill>
              <a:latin typeface="Segoe UI Light"/>
            </a:rPr>
            <a:t>νόηση</a:t>
          </a:r>
          <a:r>
            <a:rPr lang="en-US" b="1">
              <a:solidFill>
                <a:srgbClr val="002060"/>
              </a:solidFill>
              <a:latin typeface="Segoe UI Light"/>
            </a:rPr>
            <a:t>-απ</a:t>
          </a:r>
          <a:r>
            <a:rPr lang="en-US" b="1" err="1">
              <a:solidFill>
                <a:srgbClr val="002060"/>
              </a:solidFill>
              <a:latin typeface="Segoe UI Light"/>
            </a:rPr>
            <a:t>ομνημόνευση</a:t>
          </a:r>
          <a:r>
            <a:rPr lang="en-US" b="1">
              <a:solidFill>
                <a:srgbClr val="002060"/>
              </a:solidFill>
              <a:latin typeface="Segoe UI Light"/>
            </a:rPr>
            <a:t> </a:t>
          </a:r>
          <a:r>
            <a:rPr lang="en-US" err="1">
              <a:latin typeface="Segoe UI Light"/>
            </a:rPr>
            <a:t>γνωστικού</a:t>
          </a:r>
          <a:r>
            <a:rPr lang="en-US">
              <a:latin typeface="Segoe UI Light"/>
            </a:rPr>
            <a:t> α</a:t>
          </a:r>
          <a:r>
            <a:rPr lang="en-US" err="1">
              <a:latin typeface="Segoe UI Light"/>
            </a:rPr>
            <a:t>ντικειμένου</a:t>
          </a:r>
          <a:endParaRPr lang="en-US">
            <a:latin typeface="Segoe UI Light"/>
          </a:endParaRPr>
        </a:p>
      </dgm:t>
    </dgm:pt>
    <dgm:pt modelId="{A7C1C82A-2AA1-499B-90AD-0D8F4D536FCB}" type="parTrans" cxnId="{B8502FD3-B6AF-42E6-8CAC-340410857B84}">
      <dgm:prSet/>
      <dgm:spPr/>
    </dgm:pt>
    <dgm:pt modelId="{B7EBFD10-BB5F-4FF7-A558-F1522C3A3E42}" type="sibTrans" cxnId="{B8502FD3-B6AF-42E6-8CAC-340410857B84}">
      <dgm:prSet/>
      <dgm:spPr/>
    </dgm:pt>
    <dgm:pt modelId="{9B996408-ABE3-4222-9285-C7CF7FA14447}">
      <dgm:prSet phldr="0"/>
      <dgm:spPr/>
      <dgm:t>
        <a:bodyPr/>
        <a:lstStyle/>
        <a:p>
          <a:pPr rtl="0"/>
          <a:r>
            <a:rPr lang="en-US" err="1">
              <a:latin typeface="Segoe UI Light"/>
            </a:rPr>
            <a:t>Δι</a:t>
          </a:r>
          <a:r>
            <a:rPr lang="en-US">
              <a:latin typeface="Segoe UI Light"/>
            </a:rPr>
            <a:t>α</a:t>
          </a:r>
          <a:r>
            <a:rPr lang="en-US" err="1">
              <a:latin typeface="Segoe UI Light"/>
            </a:rPr>
            <a:t>τήρηση</a:t>
          </a:r>
          <a:r>
            <a:rPr lang="en-US">
              <a:latin typeface="Segoe UI Light"/>
            </a:rPr>
            <a:t> </a:t>
          </a:r>
          <a:r>
            <a:rPr lang="en-US" b="1" err="1">
              <a:solidFill>
                <a:srgbClr val="002060"/>
              </a:solidFill>
              <a:latin typeface="Segoe UI Light"/>
            </a:rPr>
            <a:t>ενδι</a:t>
          </a:r>
          <a:r>
            <a:rPr lang="en-US" b="1">
              <a:solidFill>
                <a:srgbClr val="002060"/>
              </a:solidFill>
              <a:latin typeface="Segoe UI Light"/>
            </a:rPr>
            <a:t>α</a:t>
          </a:r>
          <a:r>
            <a:rPr lang="en-US" b="1" err="1">
              <a:solidFill>
                <a:srgbClr val="002060"/>
              </a:solidFill>
              <a:latin typeface="Segoe UI Light"/>
            </a:rPr>
            <a:t>φέροντος</a:t>
          </a:r>
          <a:endParaRPr lang="en-US" b="1">
            <a:solidFill>
              <a:srgbClr val="002060"/>
            </a:solidFill>
            <a:latin typeface="Segoe UI Light"/>
          </a:endParaRPr>
        </a:p>
      </dgm:t>
    </dgm:pt>
    <dgm:pt modelId="{8576A529-0222-403E-A4CA-CFCBEAA7AA1D}" type="parTrans" cxnId="{5AEF35C6-91C5-4834-9261-FFF46BADA77F}">
      <dgm:prSet/>
      <dgm:spPr/>
    </dgm:pt>
    <dgm:pt modelId="{2B33F31C-C332-46F0-A6DD-B061A43ACC64}" type="sibTrans" cxnId="{5AEF35C6-91C5-4834-9261-FFF46BADA77F}">
      <dgm:prSet/>
      <dgm:spPr/>
    </dgm:pt>
    <dgm:pt modelId="{F9293B13-6169-43E6-8E17-CDF6ABDB6365}">
      <dgm:prSet phldr="0"/>
      <dgm:spPr/>
      <dgm:t>
        <a:bodyPr/>
        <a:lstStyle/>
        <a:p>
          <a:pPr rtl="0"/>
          <a:r>
            <a:rPr lang="en-US" b="1" err="1">
              <a:solidFill>
                <a:srgbClr val="002060"/>
              </a:solidFill>
              <a:latin typeface="Segoe UI Light"/>
            </a:rPr>
            <a:t>Ενίσχυση</a:t>
          </a:r>
          <a:r>
            <a:rPr lang="en-US" b="1">
              <a:solidFill>
                <a:srgbClr val="002060"/>
              </a:solidFill>
              <a:latin typeface="Segoe UI Light"/>
            </a:rPr>
            <a:t> </a:t>
          </a:r>
          <a:r>
            <a:rPr lang="en-US" b="1" err="1">
              <a:solidFill>
                <a:srgbClr val="002060"/>
              </a:solidFill>
              <a:latin typeface="Segoe UI Light"/>
            </a:rPr>
            <a:t>δεξιοτήτων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στις</a:t>
          </a:r>
          <a:r>
            <a:rPr lang="en-US">
              <a:latin typeface="Segoe UI Light"/>
            </a:rPr>
            <a:t> ΤΠΕ </a:t>
          </a:r>
          <a:r>
            <a:rPr lang="en-US" err="1">
              <a:latin typeface="Segoe UI Light"/>
            </a:rPr>
            <a:t>μέσ</a:t>
          </a:r>
          <a:r>
            <a:rPr lang="en-US">
              <a:latin typeface="Segoe UI Light"/>
            </a:rPr>
            <a:t>α από π</a:t>
          </a:r>
          <a:r>
            <a:rPr lang="en-US" err="1">
              <a:latin typeface="Segoe UI Light"/>
            </a:rPr>
            <a:t>οικίλες</a:t>
          </a:r>
          <a:r>
            <a:rPr lang="en-US">
              <a:latin typeface="Segoe UI Light"/>
            </a:rPr>
            <a:t> </a:t>
          </a:r>
          <a:r>
            <a:rPr lang="en-US" err="1">
              <a:latin typeface="Segoe UI Light"/>
            </a:rPr>
            <a:t>δρ</a:t>
          </a:r>
          <a:r>
            <a:rPr lang="en-US">
              <a:latin typeface="Segoe UI Light"/>
            </a:rPr>
            <a:t>α</a:t>
          </a:r>
          <a:r>
            <a:rPr lang="en-US" err="1">
              <a:latin typeface="Segoe UI Light"/>
            </a:rPr>
            <a:t>στηριότητες</a:t>
          </a:r>
        </a:p>
      </dgm:t>
    </dgm:pt>
    <dgm:pt modelId="{05E1A711-E41A-4181-B1D1-C712D81D3FBC}" type="parTrans" cxnId="{FA57B7E7-7427-4890-8426-29E0AEEB414A}">
      <dgm:prSet/>
      <dgm:spPr/>
    </dgm:pt>
    <dgm:pt modelId="{E29FE4C7-ACA3-4711-AC29-5D9332B4BF92}" type="sibTrans" cxnId="{FA57B7E7-7427-4890-8426-29E0AEEB414A}">
      <dgm:prSet/>
      <dgm:spPr/>
    </dgm:pt>
    <dgm:pt modelId="{EAEA1F37-0B66-43FB-96A6-972FA55F925A}" type="pres">
      <dgm:prSet presAssocID="{740032E7-391D-4FED-B306-87E0043323EF}" presName="Name0" presStyleCnt="0">
        <dgm:presLayoutVars>
          <dgm:dir/>
          <dgm:animLvl val="lvl"/>
          <dgm:resizeHandles val="exact"/>
        </dgm:presLayoutVars>
      </dgm:prSet>
      <dgm:spPr/>
    </dgm:pt>
    <dgm:pt modelId="{3427D046-6A69-4837-B270-B8976DEEB991}" type="pres">
      <dgm:prSet presAssocID="{55FE0E9A-2569-45BF-94F8-2D3B883CE3D0}" presName="vertFlow" presStyleCnt="0"/>
      <dgm:spPr/>
    </dgm:pt>
    <dgm:pt modelId="{92876068-1199-4F61-8FBD-56555B5AD306}" type="pres">
      <dgm:prSet presAssocID="{55FE0E9A-2569-45BF-94F8-2D3B883CE3D0}" presName="header" presStyleLbl="node1" presStyleIdx="0" presStyleCnt="2"/>
      <dgm:spPr/>
    </dgm:pt>
    <dgm:pt modelId="{66B416CE-0757-4E6D-B2CB-90BED1A44787}" type="pres">
      <dgm:prSet presAssocID="{DFEA770A-8FE2-4843-BC73-A9A3F2E5F415}" presName="parTrans" presStyleLbl="sibTrans2D1" presStyleIdx="0" presStyleCnt="6"/>
      <dgm:spPr/>
    </dgm:pt>
    <dgm:pt modelId="{986B9170-11A6-4AEB-ABEB-E1283FA36554}" type="pres">
      <dgm:prSet presAssocID="{A892D765-F9BA-4D8B-8884-481415626E7C}" presName="child" presStyleLbl="alignAccFollowNode1" presStyleIdx="0" presStyleCnt="6">
        <dgm:presLayoutVars>
          <dgm:chMax val="0"/>
          <dgm:bulletEnabled val="1"/>
        </dgm:presLayoutVars>
      </dgm:prSet>
      <dgm:spPr/>
    </dgm:pt>
    <dgm:pt modelId="{38FF95DA-4BA4-44CE-8F7F-EB4D0C90C35A}" type="pres">
      <dgm:prSet presAssocID="{E4A5AB8C-25CF-440E-853B-AEF9221D2573}" presName="sibTrans" presStyleLbl="sibTrans2D1" presStyleIdx="1" presStyleCnt="6"/>
      <dgm:spPr/>
    </dgm:pt>
    <dgm:pt modelId="{F9B3969A-2BEB-43F6-A2AE-309AB3E5160F}" type="pres">
      <dgm:prSet presAssocID="{260FFDC0-39D6-4505-8CC4-334824500BEE}" presName="child" presStyleLbl="alignAccFollowNode1" presStyleIdx="1" presStyleCnt="6">
        <dgm:presLayoutVars>
          <dgm:chMax val="0"/>
          <dgm:bulletEnabled val="1"/>
        </dgm:presLayoutVars>
      </dgm:prSet>
      <dgm:spPr/>
    </dgm:pt>
    <dgm:pt modelId="{83922AEC-53C9-4057-B126-8B9E4F8222DE}" type="pres">
      <dgm:prSet presAssocID="{B331E7B5-9CC8-4759-BEDE-5D5E59046F5B}" presName="sibTrans" presStyleLbl="sibTrans2D1" presStyleIdx="2" presStyleCnt="6"/>
      <dgm:spPr/>
    </dgm:pt>
    <dgm:pt modelId="{5E74AF42-B03F-4F79-B423-9D4FC1DA5919}" type="pres">
      <dgm:prSet presAssocID="{6FDCA2DC-EFF0-48E2-8AA9-8738E0E5C622}" presName="child" presStyleLbl="alignAccFollowNode1" presStyleIdx="2" presStyleCnt="6">
        <dgm:presLayoutVars>
          <dgm:chMax val="0"/>
          <dgm:bulletEnabled val="1"/>
        </dgm:presLayoutVars>
      </dgm:prSet>
      <dgm:spPr/>
    </dgm:pt>
    <dgm:pt modelId="{88F588C7-6471-486C-9D1E-A7EECB6A1978}" type="pres">
      <dgm:prSet presAssocID="{55FE0E9A-2569-45BF-94F8-2D3B883CE3D0}" presName="hSp" presStyleCnt="0"/>
      <dgm:spPr/>
    </dgm:pt>
    <dgm:pt modelId="{3672E394-BBB8-491E-A5B2-2AC94ECEAB54}" type="pres">
      <dgm:prSet presAssocID="{EB22BAC4-F7AC-45A9-8ECF-8077C76AA9B3}" presName="vertFlow" presStyleCnt="0"/>
      <dgm:spPr/>
    </dgm:pt>
    <dgm:pt modelId="{A3AAB63C-B4E4-40AE-BC11-DF9FAAE0E912}" type="pres">
      <dgm:prSet presAssocID="{EB22BAC4-F7AC-45A9-8ECF-8077C76AA9B3}" presName="header" presStyleLbl="node1" presStyleIdx="1" presStyleCnt="2"/>
      <dgm:spPr/>
    </dgm:pt>
    <dgm:pt modelId="{5E4E5D34-54CC-4785-AB70-1116AA855E45}" type="pres">
      <dgm:prSet presAssocID="{A7C1C82A-2AA1-499B-90AD-0D8F4D536FCB}" presName="parTrans" presStyleLbl="sibTrans2D1" presStyleIdx="3" presStyleCnt="6"/>
      <dgm:spPr/>
    </dgm:pt>
    <dgm:pt modelId="{E567BE89-129D-4116-A527-1F3E35135157}" type="pres">
      <dgm:prSet presAssocID="{D192DA59-6F7B-4112-8D58-E97403C86E01}" presName="child" presStyleLbl="alignAccFollowNode1" presStyleIdx="3" presStyleCnt="6">
        <dgm:presLayoutVars>
          <dgm:chMax val="0"/>
          <dgm:bulletEnabled val="1"/>
        </dgm:presLayoutVars>
      </dgm:prSet>
      <dgm:spPr/>
    </dgm:pt>
    <dgm:pt modelId="{BBF85207-059F-48FE-9542-C3376F3F44A7}" type="pres">
      <dgm:prSet presAssocID="{B7EBFD10-BB5F-4FF7-A558-F1522C3A3E42}" presName="sibTrans" presStyleLbl="sibTrans2D1" presStyleIdx="4" presStyleCnt="6"/>
      <dgm:spPr/>
    </dgm:pt>
    <dgm:pt modelId="{75F4F6DE-6348-4515-BA04-D63A8354E7A1}" type="pres">
      <dgm:prSet presAssocID="{9B996408-ABE3-4222-9285-C7CF7FA14447}" presName="child" presStyleLbl="alignAccFollowNode1" presStyleIdx="4" presStyleCnt="6">
        <dgm:presLayoutVars>
          <dgm:chMax val="0"/>
          <dgm:bulletEnabled val="1"/>
        </dgm:presLayoutVars>
      </dgm:prSet>
      <dgm:spPr/>
    </dgm:pt>
    <dgm:pt modelId="{AC41D377-2383-4540-B893-911605BB3467}" type="pres">
      <dgm:prSet presAssocID="{2B33F31C-C332-46F0-A6DD-B061A43ACC64}" presName="sibTrans" presStyleLbl="sibTrans2D1" presStyleIdx="5" presStyleCnt="6"/>
      <dgm:spPr/>
    </dgm:pt>
    <dgm:pt modelId="{7D293301-253A-4796-B49F-89A638442351}" type="pres">
      <dgm:prSet presAssocID="{F9293B13-6169-43E6-8E17-CDF6ABDB6365}" presName="child" presStyleLbl="alignAccFollowNode1" presStyleIdx="5" presStyleCnt="6">
        <dgm:presLayoutVars>
          <dgm:chMax val="0"/>
          <dgm:bulletEnabled val="1"/>
        </dgm:presLayoutVars>
      </dgm:prSet>
      <dgm:spPr/>
    </dgm:pt>
  </dgm:ptLst>
  <dgm:cxnLst>
    <dgm:cxn modelId="{184EB00A-1392-43FE-9D53-BF4203BB7B82}" type="presOf" srcId="{EB22BAC4-F7AC-45A9-8ECF-8077C76AA9B3}" destId="{A3AAB63C-B4E4-40AE-BC11-DF9FAAE0E912}" srcOrd="0" destOrd="0" presId="urn:microsoft.com/office/officeart/2005/8/layout/lProcess1"/>
    <dgm:cxn modelId="{BC0C390D-C2A1-4E5C-9321-99826988BB83}" type="presOf" srcId="{A892D765-F9BA-4D8B-8884-481415626E7C}" destId="{986B9170-11A6-4AEB-ABEB-E1283FA36554}" srcOrd="0" destOrd="0" presId="urn:microsoft.com/office/officeart/2005/8/layout/lProcess1"/>
    <dgm:cxn modelId="{2513CF1E-4D05-4A66-B77B-ABDE920A7693}" type="presOf" srcId="{55FE0E9A-2569-45BF-94F8-2D3B883CE3D0}" destId="{92876068-1199-4F61-8FBD-56555B5AD306}" srcOrd="0" destOrd="0" presId="urn:microsoft.com/office/officeart/2005/8/layout/lProcess1"/>
    <dgm:cxn modelId="{DC03952C-28E6-4F70-986D-2F724087B53C}" type="presOf" srcId="{9B996408-ABE3-4222-9285-C7CF7FA14447}" destId="{75F4F6DE-6348-4515-BA04-D63A8354E7A1}" srcOrd="0" destOrd="0" presId="urn:microsoft.com/office/officeart/2005/8/layout/lProcess1"/>
    <dgm:cxn modelId="{B792452F-CB21-431E-8DBB-53FB9E5D3F7A}" srcId="{740032E7-391D-4FED-B306-87E0043323EF}" destId="{EB22BAC4-F7AC-45A9-8ECF-8077C76AA9B3}" srcOrd="1" destOrd="0" parTransId="{6ECE1D9A-B7D5-40EF-86D4-31443D5DECF2}" sibTransId="{6CFED776-065D-443E-AD16-891567900CC5}"/>
    <dgm:cxn modelId="{B54AC04A-B95B-4A1C-8568-4170CD0ACD5B}" type="presOf" srcId="{A7C1C82A-2AA1-499B-90AD-0D8F4D536FCB}" destId="{5E4E5D34-54CC-4785-AB70-1116AA855E45}" srcOrd="0" destOrd="0" presId="urn:microsoft.com/office/officeart/2005/8/layout/lProcess1"/>
    <dgm:cxn modelId="{00D43353-0CAE-495A-8ED1-013CE2D66E94}" type="presOf" srcId="{6FDCA2DC-EFF0-48E2-8AA9-8738E0E5C622}" destId="{5E74AF42-B03F-4F79-B423-9D4FC1DA5919}" srcOrd="0" destOrd="0" presId="urn:microsoft.com/office/officeart/2005/8/layout/lProcess1"/>
    <dgm:cxn modelId="{A756F453-A9BB-4684-9829-46BD0025E795}" type="presOf" srcId="{740032E7-391D-4FED-B306-87E0043323EF}" destId="{EAEA1F37-0B66-43FB-96A6-972FA55F925A}" srcOrd="0" destOrd="0" presId="urn:microsoft.com/office/officeart/2005/8/layout/lProcess1"/>
    <dgm:cxn modelId="{94196275-1755-4538-A83A-3087E392C8B5}" srcId="{55FE0E9A-2569-45BF-94F8-2D3B883CE3D0}" destId="{A892D765-F9BA-4D8B-8884-481415626E7C}" srcOrd="0" destOrd="0" parTransId="{DFEA770A-8FE2-4843-BC73-A9A3F2E5F415}" sibTransId="{E4A5AB8C-25CF-440E-853B-AEF9221D2573}"/>
    <dgm:cxn modelId="{25123A76-C62C-4C55-8D65-89C34675B3A0}" srcId="{740032E7-391D-4FED-B306-87E0043323EF}" destId="{55FE0E9A-2569-45BF-94F8-2D3B883CE3D0}" srcOrd="0" destOrd="0" parTransId="{00222D8D-423D-4AD2-84DF-F0888F2E346E}" sibTransId="{74849A9A-8F16-4726-A223-7867D59146C0}"/>
    <dgm:cxn modelId="{020B8C84-4B01-4800-AA51-CBDAC97B02BE}" srcId="{55FE0E9A-2569-45BF-94F8-2D3B883CE3D0}" destId="{260FFDC0-39D6-4505-8CC4-334824500BEE}" srcOrd="1" destOrd="0" parTransId="{B5044107-D430-423E-9F29-79B350AC2F00}" sibTransId="{B331E7B5-9CC8-4759-BEDE-5D5E59046F5B}"/>
    <dgm:cxn modelId="{CF4B8EAB-E3A6-435D-B848-2F41A7ABCFB6}" type="presOf" srcId="{DFEA770A-8FE2-4843-BC73-A9A3F2E5F415}" destId="{66B416CE-0757-4E6D-B2CB-90BED1A44787}" srcOrd="0" destOrd="0" presId="urn:microsoft.com/office/officeart/2005/8/layout/lProcess1"/>
    <dgm:cxn modelId="{15A872AD-5F98-4FB1-B4D3-18A0EFB3A261}" type="presOf" srcId="{E4A5AB8C-25CF-440E-853B-AEF9221D2573}" destId="{38FF95DA-4BA4-44CE-8F7F-EB4D0C90C35A}" srcOrd="0" destOrd="0" presId="urn:microsoft.com/office/officeart/2005/8/layout/lProcess1"/>
    <dgm:cxn modelId="{ED0B72B4-76F2-4A5F-9A23-33FE86E73428}" type="presOf" srcId="{B7EBFD10-BB5F-4FF7-A558-F1522C3A3E42}" destId="{BBF85207-059F-48FE-9542-C3376F3F44A7}" srcOrd="0" destOrd="0" presId="urn:microsoft.com/office/officeart/2005/8/layout/lProcess1"/>
    <dgm:cxn modelId="{E18CFDB7-5D19-4F31-AFA1-A97CB840DCF6}" type="presOf" srcId="{B331E7B5-9CC8-4759-BEDE-5D5E59046F5B}" destId="{83922AEC-53C9-4057-B126-8B9E4F8222DE}" srcOrd="0" destOrd="0" presId="urn:microsoft.com/office/officeart/2005/8/layout/lProcess1"/>
    <dgm:cxn modelId="{51FEBEBD-EFE1-411A-B64C-D6CE8485E1EB}" srcId="{55FE0E9A-2569-45BF-94F8-2D3B883CE3D0}" destId="{6FDCA2DC-EFF0-48E2-8AA9-8738E0E5C622}" srcOrd="2" destOrd="0" parTransId="{7F817D98-4F2D-4DE7-8FEA-C1E06127A914}" sibTransId="{C26AD317-4012-4099-892B-114F05FFA7E1}"/>
    <dgm:cxn modelId="{1D022FC2-D47C-4D73-8848-2CF75347798A}" type="presOf" srcId="{D192DA59-6F7B-4112-8D58-E97403C86E01}" destId="{E567BE89-129D-4116-A527-1F3E35135157}" srcOrd="0" destOrd="0" presId="urn:microsoft.com/office/officeart/2005/8/layout/lProcess1"/>
    <dgm:cxn modelId="{5AEF35C6-91C5-4834-9261-FFF46BADA77F}" srcId="{EB22BAC4-F7AC-45A9-8ECF-8077C76AA9B3}" destId="{9B996408-ABE3-4222-9285-C7CF7FA14447}" srcOrd="1" destOrd="0" parTransId="{8576A529-0222-403E-A4CA-CFCBEAA7AA1D}" sibTransId="{2B33F31C-C332-46F0-A6DD-B061A43ACC64}"/>
    <dgm:cxn modelId="{B8502FD3-B6AF-42E6-8CAC-340410857B84}" srcId="{EB22BAC4-F7AC-45A9-8ECF-8077C76AA9B3}" destId="{D192DA59-6F7B-4112-8D58-E97403C86E01}" srcOrd="0" destOrd="0" parTransId="{A7C1C82A-2AA1-499B-90AD-0D8F4D536FCB}" sibTransId="{B7EBFD10-BB5F-4FF7-A558-F1522C3A3E42}"/>
    <dgm:cxn modelId="{C66A92E1-5A9C-4663-A735-9BB9C61B1EFA}" type="presOf" srcId="{F9293B13-6169-43E6-8E17-CDF6ABDB6365}" destId="{7D293301-253A-4796-B49F-89A638442351}" srcOrd="0" destOrd="0" presId="urn:microsoft.com/office/officeart/2005/8/layout/lProcess1"/>
    <dgm:cxn modelId="{85604CE4-F921-46A8-BA19-CFF5685D63F0}" type="presOf" srcId="{260FFDC0-39D6-4505-8CC4-334824500BEE}" destId="{F9B3969A-2BEB-43F6-A2AE-309AB3E5160F}" srcOrd="0" destOrd="0" presId="urn:microsoft.com/office/officeart/2005/8/layout/lProcess1"/>
    <dgm:cxn modelId="{FA57B7E7-7427-4890-8426-29E0AEEB414A}" srcId="{EB22BAC4-F7AC-45A9-8ECF-8077C76AA9B3}" destId="{F9293B13-6169-43E6-8E17-CDF6ABDB6365}" srcOrd="2" destOrd="0" parTransId="{05E1A711-E41A-4181-B1D1-C712D81D3FBC}" sibTransId="{E29FE4C7-ACA3-4711-AC29-5D9332B4BF92}"/>
    <dgm:cxn modelId="{129F83FD-E111-440E-BE8B-2150BAA9FFEE}" type="presOf" srcId="{2B33F31C-C332-46F0-A6DD-B061A43ACC64}" destId="{AC41D377-2383-4540-B893-911605BB3467}" srcOrd="0" destOrd="0" presId="urn:microsoft.com/office/officeart/2005/8/layout/lProcess1"/>
    <dgm:cxn modelId="{0DAAAA58-DCD4-4E70-A7A3-34B6947A0AEF}" type="presParOf" srcId="{EAEA1F37-0B66-43FB-96A6-972FA55F925A}" destId="{3427D046-6A69-4837-B270-B8976DEEB991}" srcOrd="0" destOrd="0" presId="urn:microsoft.com/office/officeart/2005/8/layout/lProcess1"/>
    <dgm:cxn modelId="{B1ABF896-D961-4DE5-A3B1-DD333BC8E5A0}" type="presParOf" srcId="{3427D046-6A69-4837-B270-B8976DEEB991}" destId="{92876068-1199-4F61-8FBD-56555B5AD306}" srcOrd="0" destOrd="0" presId="urn:microsoft.com/office/officeart/2005/8/layout/lProcess1"/>
    <dgm:cxn modelId="{D329BEAE-CFFC-48DA-B516-6CF82E071684}" type="presParOf" srcId="{3427D046-6A69-4837-B270-B8976DEEB991}" destId="{66B416CE-0757-4E6D-B2CB-90BED1A44787}" srcOrd="1" destOrd="0" presId="urn:microsoft.com/office/officeart/2005/8/layout/lProcess1"/>
    <dgm:cxn modelId="{7F83D646-DD9A-403D-A780-D36B9EAAD22B}" type="presParOf" srcId="{3427D046-6A69-4837-B270-B8976DEEB991}" destId="{986B9170-11A6-4AEB-ABEB-E1283FA36554}" srcOrd="2" destOrd="0" presId="urn:microsoft.com/office/officeart/2005/8/layout/lProcess1"/>
    <dgm:cxn modelId="{5ABA3510-457E-4C4F-A619-4E2DAF28DF06}" type="presParOf" srcId="{3427D046-6A69-4837-B270-B8976DEEB991}" destId="{38FF95DA-4BA4-44CE-8F7F-EB4D0C90C35A}" srcOrd="3" destOrd="0" presId="urn:microsoft.com/office/officeart/2005/8/layout/lProcess1"/>
    <dgm:cxn modelId="{D239EAB1-BACC-49A4-B774-04894EBAADF7}" type="presParOf" srcId="{3427D046-6A69-4837-B270-B8976DEEB991}" destId="{F9B3969A-2BEB-43F6-A2AE-309AB3E5160F}" srcOrd="4" destOrd="0" presId="urn:microsoft.com/office/officeart/2005/8/layout/lProcess1"/>
    <dgm:cxn modelId="{62F539E0-3332-4805-9733-5BEEBEAFCC63}" type="presParOf" srcId="{3427D046-6A69-4837-B270-B8976DEEB991}" destId="{83922AEC-53C9-4057-B126-8B9E4F8222DE}" srcOrd="5" destOrd="0" presId="urn:microsoft.com/office/officeart/2005/8/layout/lProcess1"/>
    <dgm:cxn modelId="{A3CA8635-ADCF-4F1D-9DBF-BED64B5820C1}" type="presParOf" srcId="{3427D046-6A69-4837-B270-B8976DEEB991}" destId="{5E74AF42-B03F-4F79-B423-9D4FC1DA5919}" srcOrd="6" destOrd="0" presId="urn:microsoft.com/office/officeart/2005/8/layout/lProcess1"/>
    <dgm:cxn modelId="{E749A393-43C3-40B2-B1AC-6E97F6F0ACD1}" type="presParOf" srcId="{EAEA1F37-0B66-43FB-96A6-972FA55F925A}" destId="{88F588C7-6471-486C-9D1E-A7EECB6A1978}" srcOrd="1" destOrd="0" presId="urn:microsoft.com/office/officeart/2005/8/layout/lProcess1"/>
    <dgm:cxn modelId="{DC02DA29-B0B2-48B7-B87B-A5590E82205C}" type="presParOf" srcId="{EAEA1F37-0B66-43FB-96A6-972FA55F925A}" destId="{3672E394-BBB8-491E-A5B2-2AC94ECEAB54}" srcOrd="2" destOrd="0" presId="urn:microsoft.com/office/officeart/2005/8/layout/lProcess1"/>
    <dgm:cxn modelId="{5DAF7E71-8840-429D-8309-7AA0F2E27C3C}" type="presParOf" srcId="{3672E394-BBB8-491E-A5B2-2AC94ECEAB54}" destId="{A3AAB63C-B4E4-40AE-BC11-DF9FAAE0E912}" srcOrd="0" destOrd="0" presId="urn:microsoft.com/office/officeart/2005/8/layout/lProcess1"/>
    <dgm:cxn modelId="{67EDF9F0-C5E1-42B9-8ED6-A55065F816A5}" type="presParOf" srcId="{3672E394-BBB8-491E-A5B2-2AC94ECEAB54}" destId="{5E4E5D34-54CC-4785-AB70-1116AA855E45}" srcOrd="1" destOrd="0" presId="urn:microsoft.com/office/officeart/2005/8/layout/lProcess1"/>
    <dgm:cxn modelId="{3B009991-771A-4169-AE1A-E9914BCA8F8C}" type="presParOf" srcId="{3672E394-BBB8-491E-A5B2-2AC94ECEAB54}" destId="{E567BE89-129D-4116-A527-1F3E35135157}" srcOrd="2" destOrd="0" presId="urn:microsoft.com/office/officeart/2005/8/layout/lProcess1"/>
    <dgm:cxn modelId="{982A913E-E1D5-4EAE-9CFC-3F0BFC79B824}" type="presParOf" srcId="{3672E394-BBB8-491E-A5B2-2AC94ECEAB54}" destId="{BBF85207-059F-48FE-9542-C3376F3F44A7}" srcOrd="3" destOrd="0" presId="urn:microsoft.com/office/officeart/2005/8/layout/lProcess1"/>
    <dgm:cxn modelId="{7D203166-09BC-45E5-BB70-692A1C5BD887}" type="presParOf" srcId="{3672E394-BBB8-491E-A5B2-2AC94ECEAB54}" destId="{75F4F6DE-6348-4515-BA04-D63A8354E7A1}" srcOrd="4" destOrd="0" presId="urn:microsoft.com/office/officeart/2005/8/layout/lProcess1"/>
    <dgm:cxn modelId="{48AF4EF9-AE51-4E75-B65B-81D5C23C183D}" type="presParOf" srcId="{3672E394-BBB8-491E-A5B2-2AC94ECEAB54}" destId="{AC41D377-2383-4540-B893-911605BB3467}" srcOrd="5" destOrd="0" presId="urn:microsoft.com/office/officeart/2005/8/layout/lProcess1"/>
    <dgm:cxn modelId="{D47B4386-E4E1-4769-8F7E-D4952A246E3C}" type="presParOf" srcId="{3672E394-BBB8-491E-A5B2-2AC94ECEAB54}" destId="{7D293301-253A-4796-B49F-89A638442351}" srcOrd="6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40032E7-391D-4FED-B306-87E0043323EF}" type="doc">
      <dgm:prSet loTypeId="urn:microsoft.com/office/officeart/2005/8/layout/lProcess2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5FE0E9A-2569-45BF-94F8-2D3B883CE3D0}">
      <dgm:prSet phldrT="[Text]" phldr="0"/>
      <dgm:spPr/>
      <dgm:t>
        <a:bodyPr/>
        <a:lstStyle/>
        <a:p>
          <a:pPr rtl="0"/>
          <a:r>
            <a:rPr lang="en-US" b="1" err="1">
              <a:latin typeface="Segoe UI Light"/>
            </a:rPr>
            <a:t>Πώς</a:t>
          </a:r>
          <a:r>
            <a:rPr lang="en-US" b="1">
              <a:latin typeface="Segoe UI Light"/>
            </a:rPr>
            <a:t> </a:t>
          </a:r>
          <a:r>
            <a:rPr lang="en-US" b="1">
              <a:solidFill>
                <a:schemeClr val="accent4">
                  <a:lumMod val="75000"/>
                </a:schemeClr>
              </a:solidFill>
              <a:latin typeface="Segoe UI Light"/>
            </a:rPr>
            <a:t>α</a:t>
          </a:r>
          <a:r>
            <a:rPr lang="en-US" b="1" err="1">
              <a:solidFill>
                <a:schemeClr val="accent4">
                  <a:lumMod val="75000"/>
                </a:schemeClr>
              </a:solidFill>
              <a:latin typeface="Segoe UI Light"/>
            </a:rPr>
            <a:t>ντιλ</a:t>
          </a:r>
          <a:r>
            <a:rPr lang="en-US" b="1">
              <a:solidFill>
                <a:schemeClr val="accent4">
                  <a:lumMod val="75000"/>
                </a:schemeClr>
              </a:solidFill>
              <a:latin typeface="Segoe UI Light"/>
            </a:rPr>
            <a:t>αμβ</a:t>
          </a:r>
          <a:r>
            <a:rPr lang="en-US" b="1" err="1">
              <a:solidFill>
                <a:schemeClr val="accent4">
                  <a:lumMod val="75000"/>
                </a:schemeClr>
              </a:solidFill>
              <a:latin typeface="Segoe UI Light"/>
            </a:rPr>
            <a:t>άνοντ</a:t>
          </a:r>
          <a:r>
            <a:rPr lang="en-US" b="1">
              <a:solidFill>
                <a:schemeClr val="accent4">
                  <a:lumMod val="75000"/>
                </a:schemeClr>
              </a:solidFill>
              <a:latin typeface="Segoe UI Light"/>
            </a:rPr>
            <a:t>αι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τη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δι</a:t>
          </a:r>
          <a:r>
            <a:rPr lang="en-US" b="1">
              <a:latin typeface="Segoe UI Light"/>
            </a:rPr>
            <a:t>α</a:t>
          </a:r>
          <a:r>
            <a:rPr lang="en-US" b="1" err="1">
              <a:latin typeface="Segoe UI Light"/>
            </a:rPr>
            <a:t>φορετικότητ</a:t>
          </a:r>
          <a:r>
            <a:rPr lang="en-US" b="1">
              <a:latin typeface="Segoe UI Light"/>
            </a:rPr>
            <a:t>α</a:t>
          </a:r>
          <a:endParaRPr lang="en-US" b="1"/>
        </a:p>
      </dgm:t>
    </dgm:pt>
    <dgm:pt modelId="{00222D8D-423D-4AD2-84DF-F0888F2E346E}" type="parTrans" cxnId="{25123A76-C62C-4C55-8D65-89C34675B3A0}">
      <dgm:prSet/>
      <dgm:spPr/>
      <dgm:t>
        <a:bodyPr/>
        <a:lstStyle/>
        <a:p>
          <a:endParaRPr lang="en-US"/>
        </a:p>
      </dgm:t>
    </dgm:pt>
    <dgm:pt modelId="{74849A9A-8F16-4726-A223-7867D59146C0}" type="sibTrans" cxnId="{25123A76-C62C-4C55-8D65-89C34675B3A0}">
      <dgm:prSet/>
      <dgm:spPr/>
      <dgm:t>
        <a:bodyPr/>
        <a:lstStyle/>
        <a:p>
          <a:endParaRPr lang="en-US"/>
        </a:p>
      </dgm:t>
    </dgm:pt>
    <dgm:pt modelId="{EB22BAC4-F7AC-45A9-8ECF-8077C76AA9B3}">
      <dgm:prSet phldr="0"/>
      <dgm:spPr/>
      <dgm:t>
        <a:bodyPr/>
        <a:lstStyle/>
        <a:p>
          <a:pPr rtl="0"/>
          <a:r>
            <a:rPr lang="en-US" b="1" err="1">
              <a:latin typeface="Segoe UI Light"/>
            </a:rPr>
            <a:t>Πώς</a:t>
          </a:r>
          <a:r>
            <a:rPr lang="en-US" b="1">
              <a:latin typeface="Segoe UI Light"/>
            </a:rPr>
            <a:t> </a:t>
          </a:r>
          <a:r>
            <a:rPr lang="en-US" b="1">
              <a:solidFill>
                <a:schemeClr val="accent4">
                  <a:lumMod val="75000"/>
                </a:schemeClr>
              </a:solidFill>
              <a:latin typeface="Segoe UI Light"/>
            </a:rPr>
            <a:t>β</a:t>
          </a:r>
          <a:r>
            <a:rPr lang="en-US" b="1" err="1">
              <a:solidFill>
                <a:schemeClr val="accent4">
                  <a:lumMod val="75000"/>
                </a:schemeClr>
              </a:solidFill>
              <a:latin typeface="Segoe UI Light"/>
            </a:rPr>
            <a:t>ιώνουν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τη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δι</a:t>
          </a:r>
          <a:r>
            <a:rPr lang="en-US" b="1">
              <a:latin typeface="Segoe UI Light"/>
            </a:rPr>
            <a:t>α</a:t>
          </a:r>
          <a:r>
            <a:rPr lang="en-US" b="1" err="1">
              <a:latin typeface="Segoe UI Light"/>
            </a:rPr>
            <a:t>φορετικότητ</a:t>
          </a:r>
          <a:r>
            <a:rPr lang="en-US" b="1">
              <a:latin typeface="Segoe UI Light"/>
            </a:rPr>
            <a:t>α</a:t>
          </a:r>
          <a:endParaRPr lang="en-US" b="1"/>
        </a:p>
      </dgm:t>
    </dgm:pt>
    <dgm:pt modelId="{6ECE1D9A-B7D5-40EF-86D4-31443D5DECF2}" type="parTrans" cxnId="{B792452F-CB21-431E-8DBB-53FB9E5D3F7A}">
      <dgm:prSet/>
      <dgm:spPr/>
    </dgm:pt>
    <dgm:pt modelId="{6CFED776-065D-443E-AD16-891567900CC5}" type="sibTrans" cxnId="{B792452F-CB21-431E-8DBB-53FB9E5D3F7A}">
      <dgm:prSet/>
      <dgm:spPr/>
      <dgm:t>
        <a:bodyPr/>
        <a:lstStyle/>
        <a:p>
          <a:endParaRPr lang="en-US"/>
        </a:p>
      </dgm:t>
    </dgm:pt>
    <dgm:pt modelId="{A892D765-F9BA-4D8B-8884-481415626E7C}">
      <dgm:prSet phldr="0"/>
      <dgm:spPr/>
      <dgm:t>
        <a:bodyPr/>
        <a:lstStyle/>
        <a:p>
          <a:pPr rtl="0"/>
          <a:r>
            <a:rPr lang="en-US" b="1">
              <a:latin typeface="Segoe UI Light"/>
            </a:rPr>
            <a:t>Επιβεβα</a:t>
          </a:r>
          <a:r>
            <a:rPr lang="en-US" b="1" err="1">
              <a:latin typeface="Segoe UI Light"/>
            </a:rPr>
            <a:t>ιώνετ</a:t>
          </a:r>
          <a:r>
            <a:rPr lang="en-US" b="1">
              <a:latin typeface="Segoe UI Light"/>
            </a:rPr>
            <a:t>αι </a:t>
          </a:r>
          <a:r>
            <a:rPr lang="en-US" b="1" err="1">
              <a:latin typeface="Segoe UI Light"/>
            </a:rPr>
            <a:t>ότι</a:t>
          </a:r>
          <a:r>
            <a:rPr lang="en-US" b="1">
              <a:latin typeface="Segoe UI Light"/>
            </a:rPr>
            <a:t> κα</a:t>
          </a:r>
          <a:r>
            <a:rPr lang="en-US" b="1" err="1">
              <a:latin typeface="Segoe UI Light"/>
            </a:rPr>
            <a:t>νείς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δεν</a:t>
          </a:r>
          <a:r>
            <a:rPr lang="en-US" b="1">
              <a:latin typeface="Segoe UI Light"/>
            </a:rPr>
            <a:t> α</a:t>
          </a:r>
          <a:r>
            <a:rPr lang="en-US" b="1" err="1">
              <a:latin typeface="Segoe UI Light"/>
            </a:rPr>
            <a:t>ντιμετω</a:t>
          </a:r>
          <a:r>
            <a:rPr lang="en-US" b="1">
              <a:latin typeface="Segoe UI Light"/>
            </a:rPr>
            <a:t>π</a:t>
          </a:r>
          <a:r>
            <a:rPr lang="en-US" b="1" err="1">
              <a:latin typeface="Segoe UI Light"/>
            </a:rPr>
            <a:t>ίζετ</a:t>
          </a:r>
          <a:r>
            <a:rPr lang="en-US" b="1">
              <a:latin typeface="Segoe UI Light"/>
            </a:rPr>
            <a:t>αι </a:t>
          </a:r>
          <a:r>
            <a:rPr lang="en-US" b="1" err="1">
              <a:latin typeface="Segoe UI Light"/>
            </a:rPr>
            <a:t>ως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δι</a:t>
          </a:r>
          <a:r>
            <a:rPr lang="en-US" b="1">
              <a:latin typeface="Segoe UI Light"/>
            </a:rPr>
            <a:t>α</a:t>
          </a:r>
          <a:r>
            <a:rPr lang="en-US" b="1" err="1">
              <a:latin typeface="Segoe UI Light"/>
            </a:rPr>
            <a:t>φορετικός</a:t>
          </a:r>
          <a:r>
            <a:rPr lang="en-US" b="1">
              <a:latin typeface="Segoe UI Light"/>
            </a:rPr>
            <a:t> πα</a:t>
          </a:r>
          <a:r>
            <a:rPr lang="en-US" b="1" err="1">
              <a:latin typeface="Segoe UI Light"/>
            </a:rPr>
            <a:t>ρά</a:t>
          </a:r>
          <a:r>
            <a:rPr lang="en-US" b="1">
              <a:latin typeface="Segoe UI Light"/>
            </a:rPr>
            <a:t> </a:t>
          </a:r>
          <a:r>
            <a:rPr lang="en-US" b="1" err="1">
              <a:latin typeface="Segoe UI Light"/>
            </a:rPr>
            <a:t>την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όψη</a:t>
          </a:r>
          <a:r>
            <a:rPr lang="en-US" b="1">
              <a:latin typeface="Segoe UI Light"/>
            </a:rPr>
            <a:t>, </a:t>
          </a:r>
          <a:r>
            <a:rPr lang="en-US" b="1" err="1">
              <a:latin typeface="Segoe UI Light"/>
            </a:rPr>
            <a:t>την</a:t>
          </a:r>
          <a:r>
            <a:rPr lang="en-US" b="1">
              <a:latin typeface="Segoe UI Light"/>
            </a:rPr>
            <a:t> άπ</a:t>
          </a:r>
          <a:r>
            <a:rPr lang="en-US" b="1" err="1">
              <a:latin typeface="Segoe UI Light"/>
            </a:rPr>
            <a:t>οψη</a:t>
          </a:r>
          <a:r>
            <a:rPr lang="en-US" b="1">
              <a:latin typeface="Segoe UI Light"/>
            </a:rPr>
            <a:t> ή </a:t>
          </a:r>
          <a:r>
            <a:rPr lang="en-US" b="1" err="1">
              <a:latin typeface="Segoe UI Light"/>
            </a:rPr>
            <a:t>τις</a:t>
          </a:r>
          <a:r>
            <a:rPr lang="en-US" b="1">
              <a:latin typeface="Segoe UI Light"/>
            </a:rPr>
            <a:t> </a:t>
          </a:r>
          <a:r>
            <a:rPr lang="en-US" b="1" err="1">
              <a:latin typeface="Segoe UI Light"/>
            </a:rPr>
            <a:t>δεξιότητες</a:t>
          </a:r>
          <a:r>
            <a:rPr lang="en-US" b="1">
              <a:latin typeface="Segoe UI Light"/>
            </a:rPr>
            <a:t>.</a:t>
          </a:r>
        </a:p>
      </dgm:t>
    </dgm:pt>
    <dgm:pt modelId="{DFEA770A-8FE2-4843-BC73-A9A3F2E5F415}" type="parTrans" cxnId="{94196275-1755-4538-A83A-3087E392C8B5}">
      <dgm:prSet/>
      <dgm:spPr/>
      <dgm:t>
        <a:bodyPr/>
        <a:lstStyle/>
        <a:p>
          <a:endParaRPr lang="en-US"/>
        </a:p>
      </dgm:t>
    </dgm:pt>
    <dgm:pt modelId="{E4A5AB8C-25CF-440E-853B-AEF9221D2573}" type="sibTrans" cxnId="{94196275-1755-4538-A83A-3087E392C8B5}">
      <dgm:prSet/>
      <dgm:spPr/>
    </dgm:pt>
    <dgm:pt modelId="{D192DA59-6F7B-4112-8D58-E97403C86E01}">
      <dgm:prSet phldr="0"/>
      <dgm:spPr/>
      <dgm:t>
        <a:bodyPr/>
        <a:lstStyle/>
        <a:p>
          <a:pPr rtl="0"/>
          <a:r>
            <a:rPr lang="en-US" b="1" err="1">
              <a:latin typeface="Segoe UI Light"/>
            </a:rPr>
            <a:t>Δεν</a:t>
          </a:r>
          <a:r>
            <a:rPr lang="en-US" b="1">
              <a:latin typeface="Segoe UI Light"/>
            </a:rPr>
            <a:t> παρα</a:t>
          </a:r>
          <a:r>
            <a:rPr lang="en-US" b="1" err="1">
              <a:latin typeface="Segoe UI Light"/>
            </a:rPr>
            <a:t>τηρήθηκε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σημ</a:t>
          </a:r>
          <a:r>
            <a:rPr lang="en-US" b="1">
              <a:latin typeface="Segoe UI Light"/>
            </a:rPr>
            <a:t>α</a:t>
          </a:r>
          <a:r>
            <a:rPr lang="en-US" b="1" err="1">
              <a:latin typeface="Segoe UI Light"/>
            </a:rPr>
            <a:t>ντική</a:t>
          </a:r>
          <a:r>
            <a:rPr lang="en-US" b="1">
              <a:latin typeface="Segoe UI Light"/>
            </a:rPr>
            <a:t> α</a:t>
          </a:r>
          <a:r>
            <a:rPr lang="en-US" b="1" err="1">
              <a:latin typeface="Segoe UI Light"/>
            </a:rPr>
            <a:t>λλ</a:t>
          </a:r>
          <a:r>
            <a:rPr lang="en-US" b="1">
              <a:latin typeface="Segoe UI Light"/>
            </a:rPr>
            <a:t>α</a:t>
          </a:r>
          <a:r>
            <a:rPr lang="en-US" b="1" err="1">
              <a:latin typeface="Segoe UI Light"/>
            </a:rPr>
            <a:t>γή</a:t>
          </a:r>
          <a:r>
            <a:rPr lang="en-US" b="1">
              <a:latin typeface="Segoe UI Light"/>
            </a:rPr>
            <a:t> απ</a:t>
          </a:r>
          <a:r>
            <a:rPr lang="en-US" b="1" err="1">
              <a:latin typeface="Segoe UI Light"/>
            </a:rPr>
            <a:t>όψεων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σχετικά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με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ενέργειες</a:t>
          </a:r>
          <a:r>
            <a:rPr lang="en-US" b="1">
              <a:latin typeface="Segoe UI Light"/>
            </a:rPr>
            <a:t> π</a:t>
          </a:r>
          <a:r>
            <a:rPr lang="en-US" b="1" err="1">
              <a:latin typeface="Segoe UI Light"/>
            </a:rPr>
            <a:t>ου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έκ</a:t>
          </a:r>
          <a:r>
            <a:rPr lang="en-US" b="1">
              <a:latin typeface="Segoe UI Light"/>
            </a:rPr>
            <a:t>αναν ή δέχτηκαν.</a:t>
          </a:r>
        </a:p>
      </dgm:t>
    </dgm:pt>
    <dgm:pt modelId="{A7C1C82A-2AA1-499B-90AD-0D8F4D536FCB}" type="parTrans" cxnId="{B8502FD3-B6AF-42E6-8CAC-340410857B84}">
      <dgm:prSet/>
      <dgm:spPr/>
      <dgm:t>
        <a:bodyPr/>
        <a:lstStyle/>
        <a:p>
          <a:endParaRPr lang="en-US"/>
        </a:p>
      </dgm:t>
    </dgm:pt>
    <dgm:pt modelId="{B7EBFD10-BB5F-4FF7-A558-F1522C3A3E42}" type="sibTrans" cxnId="{B8502FD3-B6AF-42E6-8CAC-340410857B84}">
      <dgm:prSet/>
      <dgm:spPr/>
    </dgm:pt>
    <dgm:pt modelId="{FCF0987D-5129-411D-8F12-BD266A3BFD97}">
      <dgm:prSet phldr="0"/>
      <dgm:spPr/>
      <dgm:t>
        <a:bodyPr/>
        <a:lstStyle/>
        <a:p>
          <a:pPr rtl="0"/>
          <a:r>
            <a:rPr lang="en-US" b="1">
              <a:latin typeface="Segoe UI Light"/>
            </a:rPr>
            <a:t>Ο </a:t>
          </a:r>
          <a:r>
            <a:rPr lang="en-US" b="1" err="1">
              <a:latin typeface="Segoe UI Light"/>
            </a:rPr>
            <a:t>ρόλος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της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Τέχνης</a:t>
          </a:r>
          <a:r>
            <a:rPr lang="en-US" b="1">
              <a:latin typeface="Segoe UI Light"/>
            </a:rPr>
            <a:t> </a:t>
          </a:r>
          <a:r>
            <a:rPr lang="en-US" b="1" err="1">
              <a:latin typeface="Segoe UI Light"/>
            </a:rPr>
            <a:t>στην</a:t>
          </a:r>
          <a:r>
            <a:rPr lang="en-US" b="1">
              <a:latin typeface="Segoe UI Light"/>
            </a:rPr>
            <a:t> </a:t>
          </a:r>
          <a:r>
            <a:rPr lang="en-US" b="1">
              <a:solidFill>
                <a:schemeClr val="accent4">
                  <a:lumMod val="75000"/>
                </a:schemeClr>
              </a:solidFill>
              <a:latin typeface="Segoe UI Light"/>
            </a:rPr>
            <a:t>απ</a:t>
          </a:r>
          <a:r>
            <a:rPr lang="en-US" b="1" err="1">
              <a:solidFill>
                <a:schemeClr val="accent4">
                  <a:lumMod val="75000"/>
                </a:schemeClr>
              </a:solidFill>
              <a:latin typeface="Segoe UI Light"/>
            </a:rPr>
            <a:t>οδοχή</a:t>
          </a:r>
          <a:r>
            <a:rPr lang="en-US" b="1">
              <a:latin typeface="Segoe UI Light"/>
            </a:rPr>
            <a:t> </a:t>
          </a:r>
          <a:r>
            <a:rPr lang="en-US" b="1" err="1">
              <a:latin typeface="Segoe UI Light"/>
            </a:rPr>
            <a:t>της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δι</a:t>
          </a:r>
          <a:r>
            <a:rPr lang="en-US" b="1">
              <a:latin typeface="Segoe UI Light"/>
            </a:rPr>
            <a:t>α</a:t>
          </a:r>
          <a:r>
            <a:rPr lang="en-US" b="1" err="1">
              <a:latin typeface="Segoe UI Light"/>
            </a:rPr>
            <a:t>φορετικότητ</a:t>
          </a:r>
          <a:r>
            <a:rPr lang="en-US" b="1">
              <a:latin typeface="Segoe UI Light"/>
            </a:rPr>
            <a:t>ας</a:t>
          </a:r>
        </a:p>
      </dgm:t>
    </dgm:pt>
    <dgm:pt modelId="{3CA8CE54-F09E-4688-91B5-7203D488E5BC}" type="parTrans" cxnId="{F79E2167-7B86-48C5-9167-E05E5A630EBC}">
      <dgm:prSet/>
      <dgm:spPr/>
    </dgm:pt>
    <dgm:pt modelId="{CC8E2429-6594-4594-983D-999E9064304E}" type="sibTrans" cxnId="{F79E2167-7B86-48C5-9167-E05E5A630EBC}">
      <dgm:prSet/>
      <dgm:spPr/>
    </dgm:pt>
    <dgm:pt modelId="{9EDE1BBC-FCF3-4B7B-ABF9-E96A1BF844FC}">
      <dgm:prSet phldr="0"/>
      <dgm:spPr/>
      <dgm:t>
        <a:bodyPr/>
        <a:lstStyle/>
        <a:p>
          <a:pPr rtl="0"/>
          <a:r>
            <a:rPr lang="en-US" b="1">
              <a:latin typeface="Segoe UI Light"/>
            </a:rPr>
            <a:t>Επιβεβα</a:t>
          </a:r>
          <a:r>
            <a:rPr lang="en-US" b="1" err="1">
              <a:latin typeface="Segoe UI Light"/>
            </a:rPr>
            <a:t>ιώνετ</a:t>
          </a:r>
          <a:r>
            <a:rPr lang="en-US" b="1">
              <a:latin typeface="Segoe UI Light"/>
            </a:rPr>
            <a:t>αι ο </a:t>
          </a:r>
          <a:r>
            <a:rPr lang="en-US" b="1" err="1">
              <a:latin typeface="Segoe UI Light"/>
            </a:rPr>
            <a:t>συμ</a:t>
          </a:r>
          <a:r>
            <a:rPr lang="en-US" b="1">
              <a:latin typeface="Segoe UI Light"/>
            </a:rPr>
            <a:t>π</a:t>
          </a:r>
          <a:r>
            <a:rPr lang="en-US" b="1" err="1">
              <a:latin typeface="Segoe UI Light"/>
            </a:rPr>
            <a:t>εριλη</a:t>
          </a:r>
          <a:r>
            <a:rPr lang="en-US" b="1">
              <a:latin typeface="Segoe UI Light"/>
            </a:rPr>
            <a:t>π</a:t>
          </a:r>
          <a:r>
            <a:rPr lang="en-US" b="1" err="1">
              <a:latin typeface="Segoe UI Light"/>
            </a:rPr>
            <a:t>τικός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ρόλος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της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Τέχνης</a:t>
          </a:r>
          <a:r>
            <a:rPr lang="en-US" b="1">
              <a:latin typeface="Segoe UI Light"/>
            </a:rPr>
            <a:t> - </a:t>
          </a:r>
          <a:r>
            <a:rPr lang="en-US" b="1" err="1">
              <a:latin typeface="Segoe UI Light"/>
            </a:rPr>
            <a:t>Δεν</a:t>
          </a:r>
          <a:r>
            <a:rPr lang="en-US" b="1">
              <a:latin typeface="Segoe UI Light"/>
            </a:rPr>
            <a:t> υπ</a:t>
          </a:r>
          <a:r>
            <a:rPr lang="en-US" b="1" err="1">
              <a:latin typeface="Segoe UI Light"/>
            </a:rPr>
            <a:t>άρχει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λάθος</a:t>
          </a:r>
          <a:r>
            <a:rPr lang="en-US" b="1">
              <a:latin typeface="Segoe UI Light"/>
            </a:rPr>
            <a:t> και </a:t>
          </a:r>
          <a:r>
            <a:rPr lang="en-US" b="1" err="1">
              <a:latin typeface="Segoe UI Light"/>
            </a:rPr>
            <a:t>σωστό</a:t>
          </a:r>
          <a:r>
            <a:rPr lang="en-US" b="1">
              <a:latin typeface="Segoe UI Light"/>
            </a:rPr>
            <a:t>.</a:t>
          </a:r>
        </a:p>
      </dgm:t>
    </dgm:pt>
    <dgm:pt modelId="{23D89A1E-E10B-4B41-95E6-4C6FB8034EED}" type="parTrans" cxnId="{EACFC4E5-0EBA-4DDF-B234-834E14B32F01}">
      <dgm:prSet/>
      <dgm:spPr/>
      <dgm:t>
        <a:bodyPr/>
        <a:lstStyle/>
        <a:p>
          <a:endParaRPr lang="en-US"/>
        </a:p>
      </dgm:t>
    </dgm:pt>
    <dgm:pt modelId="{B757EDF7-9DA8-40EF-BC5A-8C59A08167C1}" type="sibTrans" cxnId="{EACFC4E5-0EBA-4DDF-B234-834E14B32F01}">
      <dgm:prSet/>
      <dgm:spPr/>
    </dgm:pt>
    <dgm:pt modelId="{B6997A53-755B-4088-9FCC-878120FC2FA9}">
      <dgm:prSet phldr="0"/>
      <dgm:spPr/>
      <dgm:t>
        <a:bodyPr/>
        <a:lstStyle/>
        <a:p>
          <a:pPr rtl="0"/>
          <a:r>
            <a:rPr lang="en-US" b="1">
              <a:latin typeface="Segoe UI Light"/>
            </a:rPr>
            <a:t>Η </a:t>
          </a:r>
          <a:r>
            <a:rPr lang="en-US" b="1" err="1">
              <a:latin typeface="Segoe UI Light"/>
            </a:rPr>
            <a:t>Τέχνη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ενισχύει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την</a:t>
          </a:r>
          <a:r>
            <a:rPr lang="en-US" b="1">
              <a:latin typeface="Segoe UI Light"/>
            </a:rPr>
            <a:t> α</a:t>
          </a:r>
          <a:r>
            <a:rPr lang="en-US" b="1" err="1">
              <a:latin typeface="Segoe UI Light"/>
            </a:rPr>
            <a:t>υτο</a:t>
          </a:r>
          <a:r>
            <a:rPr lang="en-US" b="1">
              <a:latin typeface="Segoe UI Light"/>
            </a:rPr>
            <a:t>πεπ</a:t>
          </a:r>
          <a:r>
            <a:rPr lang="en-US" b="1" err="1">
              <a:latin typeface="Segoe UI Light"/>
            </a:rPr>
            <a:t>οίθηση</a:t>
          </a:r>
          <a:r>
            <a:rPr lang="en-US" b="1">
              <a:latin typeface="Segoe UI Light"/>
            </a:rPr>
            <a:t> και </a:t>
          </a:r>
          <a:r>
            <a:rPr lang="en-US" b="1" err="1">
              <a:latin typeface="Segoe UI Light"/>
            </a:rPr>
            <a:t>την</a:t>
          </a:r>
          <a:r>
            <a:rPr lang="en-US" b="1">
              <a:latin typeface="Segoe UI Light"/>
            </a:rPr>
            <a:t> απ</a:t>
          </a:r>
          <a:r>
            <a:rPr lang="en-US" b="1" err="1">
              <a:latin typeface="Segoe UI Light"/>
            </a:rPr>
            <a:t>οδοχή</a:t>
          </a:r>
          <a:r>
            <a:rPr lang="en-US" b="1">
              <a:latin typeface="Segoe UI Light"/>
            </a:rPr>
            <a:t> </a:t>
          </a:r>
          <a:r>
            <a:rPr lang="en-US" b="1" err="1">
              <a:latin typeface="Segoe UI Light"/>
            </a:rPr>
            <a:t>της</a:t>
          </a:r>
          <a:r>
            <a:rPr lang="en-US" b="1">
              <a:latin typeface="Segoe UI Light"/>
            </a:rPr>
            <a:t> </a:t>
          </a:r>
          <a:r>
            <a:rPr lang="en-US" b="1" err="1">
              <a:latin typeface="Segoe UI Light"/>
            </a:rPr>
            <a:t>δι</a:t>
          </a:r>
          <a:r>
            <a:rPr lang="en-US" b="1">
              <a:latin typeface="Segoe UI Light"/>
            </a:rPr>
            <a:t>α</a:t>
          </a:r>
          <a:r>
            <a:rPr lang="en-US" b="1" err="1">
              <a:latin typeface="Segoe UI Light"/>
            </a:rPr>
            <a:t>φορετικής</a:t>
          </a:r>
          <a:r>
            <a:rPr lang="en-US" b="1">
              <a:latin typeface="Segoe UI Light"/>
            </a:rPr>
            <a:t> </a:t>
          </a:r>
          <a:r>
            <a:rPr lang="en-US" b="1" err="1">
              <a:latin typeface="Segoe UI Light"/>
            </a:rPr>
            <a:t>ερμηνεί</a:t>
          </a:r>
          <a:r>
            <a:rPr lang="en-US" b="1">
              <a:latin typeface="Segoe UI Light"/>
            </a:rPr>
            <a:t>ας.</a:t>
          </a:r>
        </a:p>
      </dgm:t>
    </dgm:pt>
    <dgm:pt modelId="{012A25E2-2F84-4D10-AAFA-84CF25A99229}" type="parTrans" cxnId="{354FB215-0DF7-473A-B5A3-388883B7B388}">
      <dgm:prSet/>
      <dgm:spPr/>
    </dgm:pt>
    <dgm:pt modelId="{F9AEBD03-3ABD-47DF-8CCE-37FF6BD7C5F0}" type="sibTrans" cxnId="{354FB215-0DF7-473A-B5A3-388883B7B388}">
      <dgm:prSet/>
      <dgm:spPr/>
    </dgm:pt>
    <dgm:pt modelId="{0A641A1F-A45E-4040-8764-BA27BD671151}" type="pres">
      <dgm:prSet presAssocID="{740032E7-391D-4FED-B306-87E0043323EF}" presName="theList" presStyleCnt="0">
        <dgm:presLayoutVars>
          <dgm:dir/>
          <dgm:animLvl val="lvl"/>
          <dgm:resizeHandles val="exact"/>
        </dgm:presLayoutVars>
      </dgm:prSet>
      <dgm:spPr/>
    </dgm:pt>
    <dgm:pt modelId="{EF34A745-9435-404D-8B08-070E20820DB9}" type="pres">
      <dgm:prSet presAssocID="{55FE0E9A-2569-45BF-94F8-2D3B883CE3D0}" presName="compNode" presStyleCnt="0"/>
      <dgm:spPr/>
    </dgm:pt>
    <dgm:pt modelId="{DF66EC8D-74C9-402F-87D6-9B0262884B38}" type="pres">
      <dgm:prSet presAssocID="{55FE0E9A-2569-45BF-94F8-2D3B883CE3D0}" presName="aNode" presStyleLbl="bgShp" presStyleIdx="0" presStyleCnt="3"/>
      <dgm:spPr/>
    </dgm:pt>
    <dgm:pt modelId="{1BB5D981-C820-4B74-9291-7871F5B8D64A}" type="pres">
      <dgm:prSet presAssocID="{55FE0E9A-2569-45BF-94F8-2D3B883CE3D0}" presName="textNode" presStyleLbl="bgShp" presStyleIdx="0" presStyleCnt="3"/>
      <dgm:spPr/>
    </dgm:pt>
    <dgm:pt modelId="{E3AC4D9A-CED4-4715-9DCA-A33FF668E823}" type="pres">
      <dgm:prSet presAssocID="{55FE0E9A-2569-45BF-94F8-2D3B883CE3D0}" presName="compChildNode" presStyleCnt="0"/>
      <dgm:spPr/>
    </dgm:pt>
    <dgm:pt modelId="{B680EE32-37DB-4794-9802-B56D4E1DF48C}" type="pres">
      <dgm:prSet presAssocID="{55FE0E9A-2569-45BF-94F8-2D3B883CE3D0}" presName="theInnerList" presStyleCnt="0"/>
      <dgm:spPr/>
    </dgm:pt>
    <dgm:pt modelId="{6897EA09-27D3-48BF-80F4-C8896AFB5258}" type="pres">
      <dgm:prSet presAssocID="{A892D765-F9BA-4D8B-8884-481415626E7C}" presName="childNode" presStyleLbl="node1" presStyleIdx="0" presStyleCnt="4">
        <dgm:presLayoutVars>
          <dgm:bulletEnabled val="1"/>
        </dgm:presLayoutVars>
      </dgm:prSet>
      <dgm:spPr/>
    </dgm:pt>
    <dgm:pt modelId="{E5FB48D3-35D4-4B7D-9F79-6D50FAFD06AC}" type="pres">
      <dgm:prSet presAssocID="{55FE0E9A-2569-45BF-94F8-2D3B883CE3D0}" presName="aSpace" presStyleCnt="0"/>
      <dgm:spPr/>
    </dgm:pt>
    <dgm:pt modelId="{3C1D0225-8177-414F-A103-0CA5056A5C77}" type="pres">
      <dgm:prSet presAssocID="{EB22BAC4-F7AC-45A9-8ECF-8077C76AA9B3}" presName="compNode" presStyleCnt="0"/>
      <dgm:spPr/>
    </dgm:pt>
    <dgm:pt modelId="{50E9B44E-73C1-42CD-902A-EC049DFBEBDA}" type="pres">
      <dgm:prSet presAssocID="{EB22BAC4-F7AC-45A9-8ECF-8077C76AA9B3}" presName="aNode" presStyleLbl="bgShp" presStyleIdx="1" presStyleCnt="3"/>
      <dgm:spPr/>
    </dgm:pt>
    <dgm:pt modelId="{4F0EF506-CFC9-4ACD-A461-B82D3F249F15}" type="pres">
      <dgm:prSet presAssocID="{EB22BAC4-F7AC-45A9-8ECF-8077C76AA9B3}" presName="textNode" presStyleLbl="bgShp" presStyleIdx="1" presStyleCnt="3"/>
      <dgm:spPr/>
    </dgm:pt>
    <dgm:pt modelId="{8E916EB3-ED56-4539-88FB-2FFEC125BE33}" type="pres">
      <dgm:prSet presAssocID="{EB22BAC4-F7AC-45A9-8ECF-8077C76AA9B3}" presName="compChildNode" presStyleCnt="0"/>
      <dgm:spPr/>
    </dgm:pt>
    <dgm:pt modelId="{D563D3AB-9AE6-4902-9786-7FDEFCA5C355}" type="pres">
      <dgm:prSet presAssocID="{EB22BAC4-F7AC-45A9-8ECF-8077C76AA9B3}" presName="theInnerList" presStyleCnt="0"/>
      <dgm:spPr/>
    </dgm:pt>
    <dgm:pt modelId="{EEE7707E-E53A-48CD-8705-EF18F876563B}" type="pres">
      <dgm:prSet presAssocID="{D192DA59-6F7B-4112-8D58-E97403C86E01}" presName="childNode" presStyleLbl="node1" presStyleIdx="1" presStyleCnt="4">
        <dgm:presLayoutVars>
          <dgm:bulletEnabled val="1"/>
        </dgm:presLayoutVars>
      </dgm:prSet>
      <dgm:spPr/>
    </dgm:pt>
    <dgm:pt modelId="{322E742F-1CE4-46AE-ABE7-9201782D9524}" type="pres">
      <dgm:prSet presAssocID="{EB22BAC4-F7AC-45A9-8ECF-8077C76AA9B3}" presName="aSpace" presStyleCnt="0"/>
      <dgm:spPr/>
    </dgm:pt>
    <dgm:pt modelId="{4C52CD6C-D032-4F27-A9B2-4658C1DBC869}" type="pres">
      <dgm:prSet presAssocID="{FCF0987D-5129-411D-8F12-BD266A3BFD97}" presName="compNode" presStyleCnt="0"/>
      <dgm:spPr/>
    </dgm:pt>
    <dgm:pt modelId="{EEE5E99F-B7E1-4B98-A691-B9F55450970F}" type="pres">
      <dgm:prSet presAssocID="{FCF0987D-5129-411D-8F12-BD266A3BFD97}" presName="aNode" presStyleLbl="bgShp" presStyleIdx="2" presStyleCnt="3"/>
      <dgm:spPr/>
    </dgm:pt>
    <dgm:pt modelId="{6E0BCE50-16D2-4C70-A503-B0EEFBB8D18E}" type="pres">
      <dgm:prSet presAssocID="{FCF0987D-5129-411D-8F12-BD266A3BFD97}" presName="textNode" presStyleLbl="bgShp" presStyleIdx="2" presStyleCnt="3"/>
      <dgm:spPr/>
    </dgm:pt>
    <dgm:pt modelId="{3EC4F76A-0A9D-422F-A458-8791D408500C}" type="pres">
      <dgm:prSet presAssocID="{FCF0987D-5129-411D-8F12-BD266A3BFD97}" presName="compChildNode" presStyleCnt="0"/>
      <dgm:spPr/>
    </dgm:pt>
    <dgm:pt modelId="{F8D10F40-2D3B-4B1E-AAC4-362EBA39E6B0}" type="pres">
      <dgm:prSet presAssocID="{FCF0987D-5129-411D-8F12-BD266A3BFD97}" presName="theInnerList" presStyleCnt="0"/>
      <dgm:spPr/>
    </dgm:pt>
    <dgm:pt modelId="{52D2ED40-87F6-4516-BB76-763C8F03F068}" type="pres">
      <dgm:prSet presAssocID="{9EDE1BBC-FCF3-4B7B-ABF9-E96A1BF844FC}" presName="childNode" presStyleLbl="node1" presStyleIdx="2" presStyleCnt="4">
        <dgm:presLayoutVars>
          <dgm:bulletEnabled val="1"/>
        </dgm:presLayoutVars>
      </dgm:prSet>
      <dgm:spPr/>
    </dgm:pt>
    <dgm:pt modelId="{6D4F9AB9-7CE4-4B70-BC74-6533E340FDCA}" type="pres">
      <dgm:prSet presAssocID="{9EDE1BBC-FCF3-4B7B-ABF9-E96A1BF844FC}" presName="aSpace2" presStyleCnt="0"/>
      <dgm:spPr/>
    </dgm:pt>
    <dgm:pt modelId="{F98E12EF-A77F-4243-8DAC-062C295BFC42}" type="pres">
      <dgm:prSet presAssocID="{B6997A53-755B-4088-9FCC-878120FC2FA9}" presName="childNode" presStyleLbl="node1" presStyleIdx="3" presStyleCnt="4">
        <dgm:presLayoutVars>
          <dgm:bulletEnabled val="1"/>
        </dgm:presLayoutVars>
      </dgm:prSet>
      <dgm:spPr/>
    </dgm:pt>
  </dgm:ptLst>
  <dgm:cxnLst>
    <dgm:cxn modelId="{8D108508-2A5F-493F-AA09-F144ABB77A82}" type="presOf" srcId="{FCF0987D-5129-411D-8F12-BD266A3BFD97}" destId="{EEE5E99F-B7E1-4B98-A691-B9F55450970F}" srcOrd="0" destOrd="0" presId="urn:microsoft.com/office/officeart/2005/8/layout/lProcess2"/>
    <dgm:cxn modelId="{354FB215-0DF7-473A-B5A3-388883B7B388}" srcId="{FCF0987D-5129-411D-8F12-BD266A3BFD97}" destId="{B6997A53-755B-4088-9FCC-878120FC2FA9}" srcOrd="1" destOrd="0" parTransId="{012A25E2-2F84-4D10-AAFA-84CF25A99229}" sibTransId="{F9AEBD03-3ABD-47DF-8CCE-37FF6BD7C5F0}"/>
    <dgm:cxn modelId="{B7174D2B-D60C-44B2-902D-9B7489C13AE0}" type="presOf" srcId="{D192DA59-6F7B-4112-8D58-E97403C86E01}" destId="{EEE7707E-E53A-48CD-8705-EF18F876563B}" srcOrd="0" destOrd="0" presId="urn:microsoft.com/office/officeart/2005/8/layout/lProcess2"/>
    <dgm:cxn modelId="{B792452F-CB21-431E-8DBB-53FB9E5D3F7A}" srcId="{740032E7-391D-4FED-B306-87E0043323EF}" destId="{EB22BAC4-F7AC-45A9-8ECF-8077C76AA9B3}" srcOrd="1" destOrd="0" parTransId="{6ECE1D9A-B7D5-40EF-86D4-31443D5DECF2}" sibTransId="{6CFED776-065D-443E-AD16-891567900CC5}"/>
    <dgm:cxn modelId="{F79E2167-7B86-48C5-9167-E05E5A630EBC}" srcId="{740032E7-391D-4FED-B306-87E0043323EF}" destId="{FCF0987D-5129-411D-8F12-BD266A3BFD97}" srcOrd="2" destOrd="0" parTransId="{3CA8CE54-F09E-4688-91B5-7203D488E5BC}" sibTransId="{CC8E2429-6594-4594-983D-999E9064304E}"/>
    <dgm:cxn modelId="{94196275-1755-4538-A83A-3087E392C8B5}" srcId="{55FE0E9A-2569-45BF-94F8-2D3B883CE3D0}" destId="{A892D765-F9BA-4D8B-8884-481415626E7C}" srcOrd="0" destOrd="0" parTransId="{DFEA770A-8FE2-4843-BC73-A9A3F2E5F415}" sibTransId="{E4A5AB8C-25CF-440E-853B-AEF9221D2573}"/>
    <dgm:cxn modelId="{25123A76-C62C-4C55-8D65-89C34675B3A0}" srcId="{740032E7-391D-4FED-B306-87E0043323EF}" destId="{55FE0E9A-2569-45BF-94F8-2D3B883CE3D0}" srcOrd="0" destOrd="0" parTransId="{00222D8D-423D-4AD2-84DF-F0888F2E346E}" sibTransId="{74849A9A-8F16-4726-A223-7867D59146C0}"/>
    <dgm:cxn modelId="{9BF92179-8D4A-4DF3-A475-631C58A0EE87}" type="presOf" srcId="{55FE0E9A-2569-45BF-94F8-2D3B883CE3D0}" destId="{1BB5D981-C820-4B74-9291-7871F5B8D64A}" srcOrd="1" destOrd="0" presId="urn:microsoft.com/office/officeart/2005/8/layout/lProcess2"/>
    <dgm:cxn modelId="{4E69DD7D-0F03-4CDC-9894-73BA1998665B}" type="presOf" srcId="{9EDE1BBC-FCF3-4B7B-ABF9-E96A1BF844FC}" destId="{52D2ED40-87F6-4516-BB76-763C8F03F068}" srcOrd="0" destOrd="0" presId="urn:microsoft.com/office/officeart/2005/8/layout/lProcess2"/>
    <dgm:cxn modelId="{4DD1C086-62DF-4755-B3EC-B90A14EC522D}" type="presOf" srcId="{A892D765-F9BA-4D8B-8884-481415626E7C}" destId="{6897EA09-27D3-48BF-80F4-C8896AFB5258}" srcOrd="0" destOrd="0" presId="urn:microsoft.com/office/officeart/2005/8/layout/lProcess2"/>
    <dgm:cxn modelId="{257B5E8A-3B9E-434E-9F9E-5270F292D588}" type="presOf" srcId="{740032E7-391D-4FED-B306-87E0043323EF}" destId="{0A641A1F-A45E-4040-8764-BA27BD671151}" srcOrd="0" destOrd="0" presId="urn:microsoft.com/office/officeart/2005/8/layout/lProcess2"/>
    <dgm:cxn modelId="{8D5940B1-E37D-4670-AC63-D99D0844C150}" type="presOf" srcId="{FCF0987D-5129-411D-8F12-BD266A3BFD97}" destId="{6E0BCE50-16D2-4C70-A503-B0EEFBB8D18E}" srcOrd="1" destOrd="0" presId="urn:microsoft.com/office/officeart/2005/8/layout/lProcess2"/>
    <dgm:cxn modelId="{68957FC1-F711-4BFC-A888-98DAFDBEF0B4}" type="presOf" srcId="{EB22BAC4-F7AC-45A9-8ECF-8077C76AA9B3}" destId="{50E9B44E-73C1-42CD-902A-EC049DFBEBDA}" srcOrd="0" destOrd="0" presId="urn:microsoft.com/office/officeart/2005/8/layout/lProcess2"/>
    <dgm:cxn modelId="{5D741FC9-B039-4F12-9D1B-A258A75CDCB0}" type="presOf" srcId="{B6997A53-755B-4088-9FCC-878120FC2FA9}" destId="{F98E12EF-A77F-4243-8DAC-062C295BFC42}" srcOrd="0" destOrd="0" presId="urn:microsoft.com/office/officeart/2005/8/layout/lProcess2"/>
    <dgm:cxn modelId="{387B19CD-433E-438E-BC64-CEE3D80B9207}" type="presOf" srcId="{EB22BAC4-F7AC-45A9-8ECF-8077C76AA9B3}" destId="{4F0EF506-CFC9-4ACD-A461-B82D3F249F15}" srcOrd="1" destOrd="0" presId="urn:microsoft.com/office/officeart/2005/8/layout/lProcess2"/>
    <dgm:cxn modelId="{B8502FD3-B6AF-42E6-8CAC-340410857B84}" srcId="{EB22BAC4-F7AC-45A9-8ECF-8077C76AA9B3}" destId="{D192DA59-6F7B-4112-8D58-E97403C86E01}" srcOrd="0" destOrd="0" parTransId="{A7C1C82A-2AA1-499B-90AD-0D8F4D536FCB}" sibTransId="{B7EBFD10-BB5F-4FF7-A558-F1522C3A3E42}"/>
    <dgm:cxn modelId="{EACFC4E5-0EBA-4DDF-B234-834E14B32F01}" srcId="{FCF0987D-5129-411D-8F12-BD266A3BFD97}" destId="{9EDE1BBC-FCF3-4B7B-ABF9-E96A1BF844FC}" srcOrd="0" destOrd="0" parTransId="{23D89A1E-E10B-4B41-95E6-4C6FB8034EED}" sibTransId="{B757EDF7-9DA8-40EF-BC5A-8C59A08167C1}"/>
    <dgm:cxn modelId="{DAE874F2-A155-49EF-B68B-BD920A7C43C8}" type="presOf" srcId="{55FE0E9A-2569-45BF-94F8-2D3B883CE3D0}" destId="{DF66EC8D-74C9-402F-87D6-9B0262884B38}" srcOrd="0" destOrd="0" presId="urn:microsoft.com/office/officeart/2005/8/layout/lProcess2"/>
    <dgm:cxn modelId="{EF0C4C92-76CF-4B5B-83C3-B0532547B642}" type="presParOf" srcId="{0A641A1F-A45E-4040-8764-BA27BD671151}" destId="{EF34A745-9435-404D-8B08-070E20820DB9}" srcOrd="0" destOrd="0" presId="urn:microsoft.com/office/officeart/2005/8/layout/lProcess2"/>
    <dgm:cxn modelId="{F2203599-60C7-4E99-94A4-95EF21F88846}" type="presParOf" srcId="{EF34A745-9435-404D-8B08-070E20820DB9}" destId="{DF66EC8D-74C9-402F-87D6-9B0262884B38}" srcOrd="0" destOrd="0" presId="urn:microsoft.com/office/officeart/2005/8/layout/lProcess2"/>
    <dgm:cxn modelId="{E35C1ADF-2696-4A5A-B651-65B4DEB5C94B}" type="presParOf" srcId="{EF34A745-9435-404D-8B08-070E20820DB9}" destId="{1BB5D981-C820-4B74-9291-7871F5B8D64A}" srcOrd="1" destOrd="0" presId="urn:microsoft.com/office/officeart/2005/8/layout/lProcess2"/>
    <dgm:cxn modelId="{33828BFE-B111-4B9B-BA5E-F82D751DA4D1}" type="presParOf" srcId="{EF34A745-9435-404D-8B08-070E20820DB9}" destId="{E3AC4D9A-CED4-4715-9DCA-A33FF668E823}" srcOrd="2" destOrd="0" presId="urn:microsoft.com/office/officeart/2005/8/layout/lProcess2"/>
    <dgm:cxn modelId="{7219A5A0-CAC8-4BC0-88CD-C6D6484D930D}" type="presParOf" srcId="{E3AC4D9A-CED4-4715-9DCA-A33FF668E823}" destId="{B680EE32-37DB-4794-9802-B56D4E1DF48C}" srcOrd="0" destOrd="0" presId="urn:microsoft.com/office/officeart/2005/8/layout/lProcess2"/>
    <dgm:cxn modelId="{FF7A63B6-F511-46F7-8848-8E2CD355D7EC}" type="presParOf" srcId="{B680EE32-37DB-4794-9802-B56D4E1DF48C}" destId="{6897EA09-27D3-48BF-80F4-C8896AFB5258}" srcOrd="0" destOrd="0" presId="urn:microsoft.com/office/officeart/2005/8/layout/lProcess2"/>
    <dgm:cxn modelId="{C989157F-5A89-47BC-AFB9-777A06CFBF94}" type="presParOf" srcId="{0A641A1F-A45E-4040-8764-BA27BD671151}" destId="{E5FB48D3-35D4-4B7D-9F79-6D50FAFD06AC}" srcOrd="1" destOrd="0" presId="urn:microsoft.com/office/officeart/2005/8/layout/lProcess2"/>
    <dgm:cxn modelId="{A0D42A2B-CA45-4392-956D-8C6ADFECCC45}" type="presParOf" srcId="{0A641A1F-A45E-4040-8764-BA27BD671151}" destId="{3C1D0225-8177-414F-A103-0CA5056A5C77}" srcOrd="2" destOrd="0" presId="urn:microsoft.com/office/officeart/2005/8/layout/lProcess2"/>
    <dgm:cxn modelId="{CFCA8595-9763-4280-A7E6-9781B3CE945D}" type="presParOf" srcId="{3C1D0225-8177-414F-A103-0CA5056A5C77}" destId="{50E9B44E-73C1-42CD-902A-EC049DFBEBDA}" srcOrd="0" destOrd="0" presId="urn:microsoft.com/office/officeart/2005/8/layout/lProcess2"/>
    <dgm:cxn modelId="{E26B0B9D-3AC4-419D-82BA-333F0DB70F4F}" type="presParOf" srcId="{3C1D0225-8177-414F-A103-0CA5056A5C77}" destId="{4F0EF506-CFC9-4ACD-A461-B82D3F249F15}" srcOrd="1" destOrd="0" presId="urn:microsoft.com/office/officeart/2005/8/layout/lProcess2"/>
    <dgm:cxn modelId="{1FA16625-728E-4752-A099-AECD0E03D32C}" type="presParOf" srcId="{3C1D0225-8177-414F-A103-0CA5056A5C77}" destId="{8E916EB3-ED56-4539-88FB-2FFEC125BE33}" srcOrd="2" destOrd="0" presId="urn:microsoft.com/office/officeart/2005/8/layout/lProcess2"/>
    <dgm:cxn modelId="{1D1AEF11-249A-4EF7-B92E-1682D8F26E77}" type="presParOf" srcId="{8E916EB3-ED56-4539-88FB-2FFEC125BE33}" destId="{D563D3AB-9AE6-4902-9786-7FDEFCA5C355}" srcOrd="0" destOrd="0" presId="urn:microsoft.com/office/officeart/2005/8/layout/lProcess2"/>
    <dgm:cxn modelId="{82F337CC-CFCC-4D72-BE8E-A76FD7318AE7}" type="presParOf" srcId="{D563D3AB-9AE6-4902-9786-7FDEFCA5C355}" destId="{EEE7707E-E53A-48CD-8705-EF18F876563B}" srcOrd="0" destOrd="0" presId="urn:microsoft.com/office/officeart/2005/8/layout/lProcess2"/>
    <dgm:cxn modelId="{F81240E1-D885-444D-999A-5E5FC1F1223C}" type="presParOf" srcId="{0A641A1F-A45E-4040-8764-BA27BD671151}" destId="{322E742F-1CE4-46AE-ABE7-9201782D9524}" srcOrd="3" destOrd="0" presId="urn:microsoft.com/office/officeart/2005/8/layout/lProcess2"/>
    <dgm:cxn modelId="{9BA736D0-D13C-460C-B9E8-04729D8F6FC9}" type="presParOf" srcId="{0A641A1F-A45E-4040-8764-BA27BD671151}" destId="{4C52CD6C-D032-4F27-A9B2-4658C1DBC869}" srcOrd="4" destOrd="0" presId="urn:microsoft.com/office/officeart/2005/8/layout/lProcess2"/>
    <dgm:cxn modelId="{A977712A-C112-44BB-AE3C-23FB147F3034}" type="presParOf" srcId="{4C52CD6C-D032-4F27-A9B2-4658C1DBC869}" destId="{EEE5E99F-B7E1-4B98-A691-B9F55450970F}" srcOrd="0" destOrd="0" presId="urn:microsoft.com/office/officeart/2005/8/layout/lProcess2"/>
    <dgm:cxn modelId="{67D2EA7D-999A-49C7-AF9A-812E4F4C8F58}" type="presParOf" srcId="{4C52CD6C-D032-4F27-A9B2-4658C1DBC869}" destId="{6E0BCE50-16D2-4C70-A503-B0EEFBB8D18E}" srcOrd="1" destOrd="0" presId="urn:microsoft.com/office/officeart/2005/8/layout/lProcess2"/>
    <dgm:cxn modelId="{00AB558B-F1F5-46F0-AE6C-4481720546C8}" type="presParOf" srcId="{4C52CD6C-D032-4F27-A9B2-4658C1DBC869}" destId="{3EC4F76A-0A9D-422F-A458-8791D408500C}" srcOrd="2" destOrd="0" presId="urn:microsoft.com/office/officeart/2005/8/layout/lProcess2"/>
    <dgm:cxn modelId="{364634E2-E1E7-4F7F-9206-2DC96426F782}" type="presParOf" srcId="{3EC4F76A-0A9D-422F-A458-8791D408500C}" destId="{F8D10F40-2D3B-4B1E-AAC4-362EBA39E6B0}" srcOrd="0" destOrd="0" presId="urn:microsoft.com/office/officeart/2005/8/layout/lProcess2"/>
    <dgm:cxn modelId="{29AEF895-AFA7-4B9C-907B-D75580906333}" type="presParOf" srcId="{F8D10F40-2D3B-4B1E-AAC4-362EBA39E6B0}" destId="{52D2ED40-87F6-4516-BB76-763C8F03F068}" srcOrd="0" destOrd="0" presId="urn:microsoft.com/office/officeart/2005/8/layout/lProcess2"/>
    <dgm:cxn modelId="{C502332D-DA85-4472-8580-BAD9146C0BCD}" type="presParOf" srcId="{F8D10F40-2D3B-4B1E-AAC4-362EBA39E6B0}" destId="{6D4F9AB9-7CE4-4B70-BC74-6533E340FDCA}" srcOrd="1" destOrd="0" presId="urn:microsoft.com/office/officeart/2005/8/layout/lProcess2"/>
    <dgm:cxn modelId="{5CD05A61-03EA-414A-B680-5878C3D2F475}" type="presParOf" srcId="{F8D10F40-2D3B-4B1E-AAC4-362EBA39E6B0}" destId="{F98E12EF-A77F-4243-8DAC-062C295BFC42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4A1D2C-9E7E-4F05-B397-C0A5D0D6C3F4}">
      <dsp:nvSpPr>
        <dsp:cNvPr id="0" name=""/>
        <dsp:cNvSpPr/>
      </dsp:nvSpPr>
      <dsp:spPr>
        <a:xfrm>
          <a:off x="8461186" y="1762512"/>
          <a:ext cx="91440" cy="61174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1174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BE816E-0709-4B4E-918B-A85EBAA282F1}">
      <dsp:nvSpPr>
        <dsp:cNvPr id="0" name=""/>
        <dsp:cNvSpPr/>
      </dsp:nvSpPr>
      <dsp:spPr>
        <a:xfrm>
          <a:off x="4936341" y="1762512"/>
          <a:ext cx="91440" cy="61174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1174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2CC0EB-1A82-4459-80D5-163DC37451A0}">
      <dsp:nvSpPr>
        <dsp:cNvPr id="0" name=""/>
        <dsp:cNvSpPr/>
      </dsp:nvSpPr>
      <dsp:spPr>
        <a:xfrm>
          <a:off x="1411496" y="1762512"/>
          <a:ext cx="91440" cy="61174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1174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14CD89-D0EC-4BF0-B9F9-49C90F99625F}">
      <dsp:nvSpPr>
        <dsp:cNvPr id="0" name=""/>
        <dsp:cNvSpPr/>
      </dsp:nvSpPr>
      <dsp:spPr>
        <a:xfrm>
          <a:off x="668" y="305964"/>
          <a:ext cx="2913095" cy="1456547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Segoe UI Light"/>
            </a:rPr>
            <a:t>Διαθεματικότητα</a:t>
          </a:r>
          <a:endParaRPr lang="en-US" sz="1800" kern="1200"/>
        </a:p>
      </dsp:txBody>
      <dsp:txXfrm>
        <a:off x="668" y="305964"/>
        <a:ext cx="2913095" cy="1456547"/>
      </dsp:txXfrm>
    </dsp:sp>
    <dsp:sp modelId="{5E66DB40-E901-4FC6-9148-EF4C81D72C78}">
      <dsp:nvSpPr>
        <dsp:cNvPr id="0" name=""/>
        <dsp:cNvSpPr/>
      </dsp:nvSpPr>
      <dsp:spPr>
        <a:xfrm>
          <a:off x="668" y="2374261"/>
          <a:ext cx="2913095" cy="145654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err="1">
              <a:latin typeface="Segoe UI Light"/>
            </a:rPr>
            <a:t>Προσέγγιση</a:t>
          </a:r>
          <a:r>
            <a:rPr lang="en-US" sz="1800" kern="1200">
              <a:latin typeface="Segoe UI Light"/>
            </a:rPr>
            <a:t> </a:t>
          </a:r>
          <a:r>
            <a:rPr lang="en-US" sz="1800" kern="1200" err="1">
              <a:latin typeface="Segoe UI Light"/>
            </a:rPr>
            <a:t>θέμ</a:t>
          </a:r>
          <a:r>
            <a:rPr lang="en-US" sz="1800" kern="1200">
              <a:latin typeface="Segoe UI Light"/>
            </a:rPr>
            <a:t>α</a:t>
          </a:r>
          <a:r>
            <a:rPr lang="en-US" sz="1800" kern="1200" err="1">
              <a:latin typeface="Segoe UI Light"/>
            </a:rPr>
            <a:t>τος</a:t>
          </a:r>
          <a:r>
            <a:rPr lang="en-US" sz="1800" kern="1200">
              <a:latin typeface="Segoe UI Light"/>
            </a:rPr>
            <a:t> </a:t>
          </a:r>
          <a:r>
            <a:rPr lang="en-US" sz="1800" kern="1200" err="1">
              <a:latin typeface="Segoe UI Light"/>
            </a:rPr>
            <a:t>ολιστικά</a:t>
          </a:r>
          <a:r>
            <a:rPr lang="en-US" sz="1800" kern="1200">
              <a:latin typeface="Segoe UI Light"/>
            </a:rPr>
            <a:t>, υπό </a:t>
          </a:r>
          <a:r>
            <a:rPr lang="en-US" sz="1800" kern="1200" err="1">
              <a:latin typeface="Segoe UI Light"/>
            </a:rPr>
            <a:t>τη</a:t>
          </a:r>
          <a:r>
            <a:rPr lang="en-US" sz="1800" kern="1200">
              <a:latin typeface="Segoe UI Light"/>
            </a:rPr>
            <a:t> </a:t>
          </a:r>
          <a:r>
            <a:rPr lang="en-US" sz="1800" kern="1200" err="1">
              <a:latin typeface="Segoe UI Light"/>
            </a:rPr>
            <a:t>σκο</a:t>
          </a:r>
          <a:r>
            <a:rPr lang="en-US" sz="1800" kern="1200">
              <a:latin typeface="Segoe UI Light"/>
            </a:rPr>
            <a:t>π</a:t>
          </a:r>
          <a:r>
            <a:rPr lang="en-US" sz="1800" kern="1200" err="1">
              <a:latin typeface="Segoe UI Light"/>
            </a:rPr>
            <a:t>ιά</a:t>
          </a:r>
          <a:r>
            <a:rPr lang="en-US" sz="1800" kern="1200">
              <a:latin typeface="Segoe UI Light"/>
            </a:rPr>
            <a:t> π</a:t>
          </a:r>
          <a:r>
            <a:rPr lang="en-US" sz="1800" kern="1200" err="1">
              <a:latin typeface="Segoe UI Light"/>
            </a:rPr>
            <a:t>οικίλων</a:t>
          </a:r>
          <a:r>
            <a:rPr lang="en-US" sz="1800" kern="1200">
              <a:latin typeface="Segoe UI Light"/>
            </a:rPr>
            <a:t> </a:t>
          </a:r>
          <a:r>
            <a:rPr lang="en-US" sz="1800" kern="1200" err="1">
              <a:latin typeface="Segoe UI Light"/>
            </a:rPr>
            <a:t>γνωστικών</a:t>
          </a:r>
          <a:r>
            <a:rPr lang="en-US" sz="1800" kern="1200">
              <a:latin typeface="Segoe UI Light"/>
            </a:rPr>
            <a:t> α</a:t>
          </a:r>
          <a:r>
            <a:rPr lang="en-US" sz="1800" kern="1200" err="1">
              <a:latin typeface="Segoe UI Light"/>
            </a:rPr>
            <a:t>ντικειμένων</a:t>
          </a:r>
          <a:r>
            <a:rPr lang="en-US" sz="1800" kern="1200">
              <a:latin typeface="Segoe UI Light"/>
            </a:rPr>
            <a:t> (Greer, 2019)</a:t>
          </a:r>
        </a:p>
      </dsp:txBody>
      <dsp:txXfrm>
        <a:off x="668" y="2374261"/>
        <a:ext cx="2913095" cy="1456547"/>
      </dsp:txXfrm>
    </dsp:sp>
    <dsp:sp modelId="{B7685044-348C-4B4B-A79F-0BE22F8687AD}">
      <dsp:nvSpPr>
        <dsp:cNvPr id="0" name=""/>
        <dsp:cNvSpPr/>
      </dsp:nvSpPr>
      <dsp:spPr>
        <a:xfrm>
          <a:off x="3525513" y="305964"/>
          <a:ext cx="2913095" cy="1456547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Segoe UI Light"/>
            </a:rPr>
            <a:t>Τέχνη</a:t>
          </a:r>
          <a:endParaRPr lang="en-US" sz="1800" kern="1200"/>
        </a:p>
      </dsp:txBody>
      <dsp:txXfrm>
        <a:off x="3525513" y="305964"/>
        <a:ext cx="2913095" cy="1456547"/>
      </dsp:txXfrm>
    </dsp:sp>
    <dsp:sp modelId="{D6CDDE25-54BB-4BA5-B169-047313732288}">
      <dsp:nvSpPr>
        <dsp:cNvPr id="0" name=""/>
        <dsp:cNvSpPr/>
      </dsp:nvSpPr>
      <dsp:spPr>
        <a:xfrm>
          <a:off x="3525513" y="2374261"/>
          <a:ext cx="2913095" cy="145654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err="1">
              <a:latin typeface="Segoe UI Light"/>
            </a:rPr>
            <a:t>Συνδυ</a:t>
          </a:r>
          <a:r>
            <a:rPr lang="en-US" sz="1800" kern="1200">
              <a:latin typeface="Segoe UI Light"/>
            </a:rPr>
            <a:t>α</a:t>
          </a:r>
          <a:r>
            <a:rPr lang="en-US" sz="1800" kern="1200" err="1">
              <a:latin typeface="Segoe UI Light"/>
            </a:rPr>
            <a:t>σμός</a:t>
          </a:r>
          <a:r>
            <a:rPr lang="en-US" sz="1800" kern="1200">
              <a:latin typeface="Segoe UI Light"/>
            </a:rPr>
            <a:t> π</a:t>
          </a:r>
          <a:r>
            <a:rPr lang="en-US" sz="1800" kern="1200" err="1">
              <a:latin typeface="Segoe UI Light"/>
            </a:rPr>
            <a:t>ολλ</a:t>
          </a:r>
          <a:r>
            <a:rPr lang="en-US" sz="1800" kern="1200">
              <a:latin typeface="Segoe UI Light"/>
            </a:rPr>
            <a:t>απ</a:t>
          </a:r>
          <a:r>
            <a:rPr lang="en-US" sz="1800" kern="1200" err="1">
              <a:latin typeface="Segoe UI Light"/>
            </a:rPr>
            <a:t>λών</a:t>
          </a:r>
          <a:r>
            <a:rPr lang="en-US" sz="1800" kern="1200">
              <a:latin typeface="Segoe UI Light"/>
            </a:rPr>
            <a:t> </a:t>
          </a:r>
          <a:r>
            <a:rPr lang="en-US" sz="1800" kern="1200" err="1">
              <a:latin typeface="Segoe UI Light"/>
            </a:rPr>
            <a:t>ειδών</a:t>
          </a:r>
          <a:r>
            <a:rPr lang="en-US" sz="1800" kern="1200">
              <a:latin typeface="Segoe UI Light"/>
            </a:rPr>
            <a:t> </a:t>
          </a:r>
          <a:r>
            <a:rPr lang="en-US" sz="1800" kern="1200" err="1">
              <a:latin typeface="Segoe UI Light"/>
            </a:rPr>
            <a:t>νοημοσύνης</a:t>
          </a:r>
          <a:r>
            <a:rPr lang="en-US" sz="1800" kern="1200">
              <a:latin typeface="Segoe UI Light"/>
            </a:rPr>
            <a:t> </a:t>
          </a:r>
          <a:r>
            <a:rPr lang="en-US" sz="1800" kern="1200" err="1">
              <a:latin typeface="Segoe UI Light"/>
            </a:rPr>
            <a:t>γι</a:t>
          </a:r>
          <a:r>
            <a:rPr lang="en-US" sz="1800" kern="1200">
              <a:latin typeface="Segoe UI Light"/>
            </a:rPr>
            <a:t>α </a:t>
          </a:r>
          <a:r>
            <a:rPr lang="en-US" sz="1800" kern="1200" err="1">
              <a:latin typeface="Segoe UI Light"/>
            </a:rPr>
            <a:t>ερμηνεί</a:t>
          </a:r>
          <a:r>
            <a:rPr lang="en-US" sz="1800" kern="1200">
              <a:latin typeface="Segoe UI Light"/>
            </a:rPr>
            <a:t>α-</a:t>
          </a:r>
          <a:r>
            <a:rPr lang="en-US" sz="1800" kern="1200" err="1">
              <a:latin typeface="Segoe UI Light"/>
            </a:rPr>
            <a:t>δημιουργί</a:t>
          </a:r>
          <a:r>
            <a:rPr lang="en-US" sz="1800" kern="1200">
              <a:latin typeface="Segoe UI Light"/>
            </a:rPr>
            <a:t>α (</a:t>
          </a:r>
          <a:r>
            <a:rPr lang="en-US" sz="1800" kern="1200" err="1">
              <a:latin typeface="Segoe UI Light"/>
            </a:rPr>
            <a:t>Μέγ</a:t>
          </a:r>
          <a:r>
            <a:rPr lang="en-US" sz="1800" kern="1200">
              <a:latin typeface="Segoe UI Light"/>
            </a:rPr>
            <a:t>α, 2011)</a:t>
          </a:r>
        </a:p>
      </dsp:txBody>
      <dsp:txXfrm>
        <a:off x="3525513" y="2374261"/>
        <a:ext cx="2913095" cy="1456547"/>
      </dsp:txXfrm>
    </dsp:sp>
    <dsp:sp modelId="{CDD578DA-3B05-498C-BCB3-AC55C9F59912}">
      <dsp:nvSpPr>
        <dsp:cNvPr id="0" name=""/>
        <dsp:cNvSpPr/>
      </dsp:nvSpPr>
      <dsp:spPr>
        <a:xfrm>
          <a:off x="7050358" y="305964"/>
          <a:ext cx="2913095" cy="1456547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err="1">
              <a:latin typeface="Segoe UI Light"/>
            </a:rPr>
            <a:t>Εξ</a:t>
          </a:r>
          <a:r>
            <a:rPr lang="en-US" sz="1800" kern="1200">
              <a:latin typeface="Segoe UI Light"/>
            </a:rPr>
            <a:t> Απ</a:t>
          </a:r>
          <a:r>
            <a:rPr lang="en-US" sz="1800" kern="1200" err="1">
              <a:latin typeface="Segoe UI Light"/>
            </a:rPr>
            <a:t>οστάσεως</a:t>
          </a:r>
          <a:r>
            <a:rPr lang="en-US" sz="1800" kern="1200">
              <a:latin typeface="Segoe UI Light"/>
            </a:rPr>
            <a:t> </a:t>
          </a:r>
          <a:r>
            <a:rPr lang="en-US" sz="1800" kern="1200" err="1">
              <a:latin typeface="Segoe UI Light"/>
            </a:rPr>
            <a:t>Εκ</a:t>
          </a:r>
          <a:r>
            <a:rPr lang="en-US" sz="1800" kern="1200">
              <a:latin typeface="Segoe UI Light"/>
            </a:rPr>
            <a:t>πα</a:t>
          </a:r>
          <a:r>
            <a:rPr lang="en-US" sz="1800" kern="1200" err="1">
              <a:latin typeface="Segoe UI Light"/>
            </a:rPr>
            <a:t>ίδευση</a:t>
          </a:r>
          <a:endParaRPr lang="en-US" sz="1800" kern="1200" err="1"/>
        </a:p>
      </dsp:txBody>
      <dsp:txXfrm>
        <a:off x="7050358" y="305964"/>
        <a:ext cx="2913095" cy="1456547"/>
      </dsp:txXfrm>
    </dsp:sp>
    <dsp:sp modelId="{07E589DD-3DEE-4C53-879A-25256C465713}">
      <dsp:nvSpPr>
        <dsp:cNvPr id="0" name=""/>
        <dsp:cNvSpPr/>
      </dsp:nvSpPr>
      <dsp:spPr>
        <a:xfrm>
          <a:off x="7050358" y="2374261"/>
          <a:ext cx="2913095" cy="145654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err="1">
              <a:latin typeface="Segoe UI Light"/>
            </a:rPr>
            <a:t>Όλοι</a:t>
          </a:r>
          <a:r>
            <a:rPr lang="en-US" sz="1800" kern="1200">
              <a:latin typeface="Segoe UI Light"/>
            </a:rPr>
            <a:t> α</a:t>
          </a:r>
          <a:r>
            <a:rPr lang="en-US" sz="1800" kern="1200" err="1">
              <a:latin typeface="Segoe UI Light"/>
            </a:rPr>
            <a:t>νεξ</a:t>
          </a:r>
          <a:r>
            <a:rPr lang="en-US" sz="1800" kern="1200">
              <a:latin typeface="Segoe UI Light"/>
            </a:rPr>
            <a:t>α</a:t>
          </a:r>
          <a:r>
            <a:rPr lang="en-US" sz="1800" kern="1200" err="1">
              <a:latin typeface="Segoe UI Light"/>
            </a:rPr>
            <a:t>ιρέτως</a:t>
          </a:r>
          <a:r>
            <a:rPr lang="en-US" sz="1800" kern="1200">
              <a:latin typeface="Segoe UI Light"/>
            </a:rPr>
            <a:t> </a:t>
          </a:r>
          <a:r>
            <a:rPr lang="en-US" sz="1800" kern="1200" err="1">
              <a:latin typeface="Segoe UI Light"/>
            </a:rPr>
            <a:t>έχουν</a:t>
          </a:r>
          <a:r>
            <a:rPr lang="en-US" sz="1800" kern="1200">
              <a:latin typeface="Segoe UI Light"/>
            </a:rPr>
            <a:t> </a:t>
          </a:r>
          <a:r>
            <a:rPr lang="en-US" sz="1800" kern="1200" err="1">
              <a:latin typeface="Segoe UI Light"/>
            </a:rPr>
            <a:t>δικ</a:t>
          </a:r>
          <a:r>
            <a:rPr lang="en-US" sz="1800" kern="1200">
              <a:latin typeface="Segoe UI Light"/>
            </a:rPr>
            <a:t>α</a:t>
          </a:r>
          <a:r>
            <a:rPr lang="en-US" sz="1800" kern="1200" err="1">
              <a:latin typeface="Segoe UI Light"/>
            </a:rPr>
            <a:t>ίωμ</a:t>
          </a:r>
          <a:r>
            <a:rPr lang="en-US" sz="1800" kern="1200">
              <a:latin typeface="Segoe UI Light"/>
            </a:rPr>
            <a:t>α </a:t>
          </a:r>
          <a:r>
            <a:rPr lang="en-US" sz="1800" kern="1200" err="1">
              <a:latin typeface="Segoe UI Light"/>
            </a:rPr>
            <a:t>στη</a:t>
          </a:r>
          <a:r>
            <a:rPr lang="en-US" sz="1800" kern="1200">
              <a:latin typeface="Segoe UI Light"/>
            </a:rPr>
            <a:t> </a:t>
          </a:r>
          <a:r>
            <a:rPr lang="en-US" sz="1800" kern="1200" err="1">
              <a:latin typeface="Segoe UI Light"/>
            </a:rPr>
            <a:t>μάθηση</a:t>
          </a:r>
          <a:r>
            <a:rPr lang="en-US" sz="1800" kern="1200">
              <a:latin typeface="Segoe UI Light"/>
            </a:rPr>
            <a:t> (</a:t>
          </a:r>
          <a:r>
            <a:rPr lang="en-US" sz="1800" kern="1200" err="1">
              <a:latin typeface="Segoe UI Light"/>
            </a:rPr>
            <a:t>Λιον</a:t>
          </a:r>
          <a:r>
            <a:rPr lang="en-US" sz="1800" kern="1200">
              <a:latin typeface="Segoe UI Light"/>
            </a:rPr>
            <a:t>α</a:t>
          </a:r>
          <a:r>
            <a:rPr lang="en-US" sz="1800" kern="1200" err="1">
              <a:latin typeface="Segoe UI Light"/>
            </a:rPr>
            <a:t>ράκης</a:t>
          </a:r>
          <a:r>
            <a:rPr lang="en-US" sz="1800" kern="1200">
              <a:latin typeface="Segoe UI Light"/>
            </a:rPr>
            <a:t> και </a:t>
          </a:r>
          <a:r>
            <a:rPr lang="en-US" sz="1800" kern="1200" err="1">
              <a:latin typeface="Segoe UI Light"/>
            </a:rPr>
            <a:t>συν</a:t>
          </a:r>
          <a:r>
            <a:rPr lang="en-US" sz="1800" kern="1200">
              <a:latin typeface="Segoe UI Light"/>
            </a:rPr>
            <a:t>., 2020)</a:t>
          </a:r>
        </a:p>
      </dsp:txBody>
      <dsp:txXfrm>
        <a:off x="7050358" y="2374261"/>
        <a:ext cx="2913095" cy="145654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284E3C-BA82-488B-9352-01F9F98F4C41}">
      <dsp:nvSpPr>
        <dsp:cNvPr id="0" name=""/>
        <dsp:cNvSpPr/>
      </dsp:nvSpPr>
      <dsp:spPr>
        <a:xfrm>
          <a:off x="1548250" y="3112"/>
          <a:ext cx="3429383" cy="205763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latin typeface="Segoe UI Light"/>
            </a:rPr>
            <a:t>Ο σχεδιασμός ΕΥ με προσανατολισμό το χρώμα, τις εικόνες, τον ήχο, συνδέεται άμεσα με τη διατήρηση της προσοχής-απομνημόνευσης</a:t>
          </a:r>
          <a:r>
            <a:rPr lang="en-US" sz="1900" kern="1200">
              <a:solidFill>
                <a:srgbClr val="000000"/>
              </a:solidFill>
              <a:latin typeface="Segoe UI Light"/>
              <a:ea typeface="Calibri"/>
              <a:cs typeface="Segoe UI Light"/>
            </a:rPr>
            <a:t> </a:t>
          </a:r>
          <a:r>
            <a:rPr lang="en-US" sz="1900" b="0" kern="1200">
              <a:solidFill>
                <a:schemeClr val="bg1"/>
              </a:solidFill>
              <a:latin typeface="Segoe UI Light"/>
              <a:ea typeface="Calibri"/>
              <a:cs typeface="Segoe UI Light"/>
            </a:rPr>
            <a:t>(</a:t>
          </a:r>
          <a:r>
            <a:rPr lang="en-US" sz="1900" b="0" kern="1200">
              <a:solidFill>
                <a:schemeClr val="bg1"/>
              </a:solidFill>
              <a:latin typeface="Segoe UI Light"/>
              <a:ea typeface="Calibri"/>
              <a:cs typeface="Calibri"/>
            </a:rPr>
            <a:t>Fajardo et al., 2023)</a:t>
          </a:r>
        </a:p>
      </dsp:txBody>
      <dsp:txXfrm>
        <a:off x="1548250" y="3112"/>
        <a:ext cx="3429383" cy="2057630"/>
      </dsp:txXfrm>
    </dsp:sp>
    <dsp:sp modelId="{E23D13EC-2FED-4DCA-B662-FA5C621207FB}">
      <dsp:nvSpPr>
        <dsp:cNvPr id="0" name=""/>
        <dsp:cNvSpPr/>
      </dsp:nvSpPr>
      <dsp:spPr>
        <a:xfrm>
          <a:off x="5320572" y="3112"/>
          <a:ext cx="3429383" cy="2057630"/>
        </a:xfrm>
        <a:prstGeom prst="rect">
          <a:avLst/>
        </a:prstGeom>
        <a:gradFill rotWithShape="0">
          <a:gsLst>
            <a:gs pos="0">
              <a:schemeClr val="accent3">
                <a:hueOff val="-3867852"/>
                <a:satOff val="20151"/>
                <a:lumOff val="-111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3867852"/>
                <a:satOff val="20151"/>
                <a:lumOff val="-111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3867852"/>
                <a:satOff val="20151"/>
                <a:lumOff val="-111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kern="1200">
              <a:latin typeface="Segoe UI Light"/>
              <a:ea typeface="Calibri"/>
              <a:cs typeface="Segoe UI Light"/>
            </a:rPr>
            <a:t>Ο </a:t>
          </a:r>
          <a:r>
            <a:rPr lang="en-US" sz="1900" b="0" kern="1200" err="1">
              <a:latin typeface="Segoe UI Light"/>
              <a:ea typeface="Calibri"/>
              <a:cs typeface="Segoe UI Light"/>
            </a:rPr>
            <a:t>νέος</a:t>
          </a:r>
          <a:r>
            <a:rPr lang="en-US" sz="1900" b="0" kern="1200">
              <a:latin typeface="Segoe UI Light"/>
              <a:ea typeface="Calibri"/>
              <a:cs typeface="Segoe UI Light"/>
            </a:rPr>
            <a:t> </a:t>
          </a:r>
          <a:r>
            <a:rPr lang="en-US" sz="1900" b="0" kern="1200" err="1">
              <a:latin typeface="Segoe UI Light"/>
              <a:ea typeface="Calibri"/>
              <a:cs typeface="Segoe UI Light"/>
            </a:rPr>
            <a:t>τρό</a:t>
          </a:r>
          <a:r>
            <a:rPr lang="en-US" sz="1900" b="0" kern="1200">
              <a:latin typeface="Segoe UI Light"/>
              <a:ea typeface="Calibri"/>
              <a:cs typeface="Segoe UI Light"/>
            </a:rPr>
            <a:t>π</a:t>
          </a:r>
          <a:r>
            <a:rPr lang="en-US" sz="1900" b="0" kern="1200" err="1">
              <a:latin typeface="Segoe UI Light"/>
              <a:ea typeface="Calibri"/>
              <a:cs typeface="Segoe UI Light"/>
            </a:rPr>
            <a:t>ος</a:t>
          </a:r>
          <a:r>
            <a:rPr lang="en-US" sz="1900" b="0" kern="1200">
              <a:latin typeface="Segoe UI Light"/>
              <a:ea typeface="Calibri"/>
              <a:cs typeface="Segoe UI Light"/>
            </a:rPr>
            <a:t> π</a:t>
          </a:r>
          <a:r>
            <a:rPr lang="en-US" sz="1900" b="0" kern="1200" err="1">
              <a:latin typeface="Segoe UI Light"/>
              <a:ea typeface="Calibri"/>
              <a:cs typeface="Segoe UI Light"/>
            </a:rPr>
            <a:t>ροσέγγισης</a:t>
          </a:r>
          <a:r>
            <a:rPr lang="en-US" sz="1900" b="0" kern="1200">
              <a:latin typeface="Segoe UI Light"/>
              <a:ea typeface="Calibri"/>
              <a:cs typeface="Segoe UI Light"/>
            </a:rPr>
            <a:t> </a:t>
          </a:r>
          <a:r>
            <a:rPr lang="en-US" sz="1900" b="0" kern="1200" err="1">
              <a:latin typeface="Segoe UI Light"/>
              <a:ea typeface="Calibri"/>
              <a:cs typeface="Segoe UI Light"/>
            </a:rPr>
            <a:t>της</a:t>
          </a:r>
          <a:r>
            <a:rPr lang="en-US" sz="1900" b="0" kern="1200">
              <a:latin typeface="Segoe UI Light"/>
              <a:ea typeface="Calibri"/>
              <a:cs typeface="Segoe UI Light"/>
            </a:rPr>
            <a:t> </a:t>
          </a:r>
          <a:r>
            <a:rPr lang="en-US" sz="1900" b="0" kern="1200" err="1">
              <a:latin typeface="Segoe UI Light"/>
              <a:ea typeface="Calibri"/>
              <a:cs typeface="Segoe UI Light"/>
            </a:rPr>
            <a:t>γνώσης</a:t>
          </a:r>
          <a:r>
            <a:rPr lang="en-US" sz="1900" b="0" kern="1200">
              <a:latin typeface="Segoe UI Light"/>
              <a:ea typeface="Calibri"/>
              <a:cs typeface="Segoe UI Light"/>
            </a:rPr>
            <a:t> </a:t>
          </a:r>
          <a:r>
            <a:rPr lang="en-US" sz="1900" b="0" kern="1200" err="1">
              <a:latin typeface="Segoe UI Light"/>
              <a:ea typeface="Calibri"/>
              <a:cs typeface="Segoe UI Light"/>
            </a:rPr>
            <a:t>είχε</a:t>
          </a:r>
          <a:r>
            <a:rPr lang="en-US" sz="1900" b="0" kern="1200">
              <a:latin typeface="Segoe UI Light"/>
              <a:ea typeface="Calibri"/>
              <a:cs typeface="Segoe UI Light"/>
            </a:rPr>
            <a:t> μα</a:t>
          </a:r>
          <a:r>
            <a:rPr lang="en-US" sz="1900" b="0" kern="1200" err="1">
              <a:latin typeface="Segoe UI Light"/>
              <a:ea typeface="Calibri"/>
              <a:cs typeface="Segoe UI Light"/>
            </a:rPr>
            <a:t>θησι</a:t>
          </a:r>
          <a:r>
            <a:rPr lang="en-US" sz="1900" b="0" kern="1200">
              <a:latin typeface="Segoe UI Light"/>
              <a:ea typeface="Calibri"/>
              <a:cs typeface="Segoe UI Light"/>
            </a:rPr>
            <a:t>α</a:t>
          </a:r>
          <a:r>
            <a:rPr lang="en-US" sz="1900" b="0" kern="1200" err="1">
              <a:latin typeface="Segoe UI Light"/>
              <a:ea typeface="Calibri"/>
              <a:cs typeface="Segoe UI Light"/>
            </a:rPr>
            <a:t>κά</a:t>
          </a:r>
          <a:r>
            <a:rPr lang="en-US" sz="1900" b="0" kern="1200">
              <a:latin typeface="Segoe UI Light"/>
              <a:ea typeface="Calibri"/>
              <a:cs typeface="Segoe UI Light"/>
            </a:rPr>
            <a:t> </a:t>
          </a:r>
          <a:r>
            <a:rPr lang="en-US" sz="1900" b="0" kern="1200" err="1">
              <a:latin typeface="Segoe UI Light"/>
              <a:ea typeface="Calibri"/>
              <a:cs typeface="Segoe UI Light"/>
            </a:rPr>
            <a:t>οφέλη</a:t>
          </a:r>
          <a:r>
            <a:rPr lang="en-US" sz="1900" b="0" kern="1200">
              <a:latin typeface="Segoe UI Light"/>
              <a:ea typeface="Calibri"/>
              <a:cs typeface="Segoe UI Light"/>
            </a:rPr>
            <a:t> </a:t>
          </a:r>
          <a:r>
            <a:rPr lang="en-US" sz="1900" b="0" kern="1200" err="1">
              <a:latin typeface="Segoe UI Light"/>
              <a:ea typeface="Calibri"/>
              <a:cs typeface="Segoe UI Light"/>
            </a:rPr>
            <a:t>όμοι</a:t>
          </a:r>
          <a:r>
            <a:rPr lang="en-US" sz="1900" b="0" kern="1200">
              <a:latin typeface="Segoe UI Light"/>
              <a:ea typeface="Calibri"/>
              <a:cs typeface="Segoe UI Light"/>
            </a:rPr>
            <a:t>α </a:t>
          </a:r>
          <a:r>
            <a:rPr lang="en-US" sz="1900" b="0" kern="1200" err="1">
              <a:latin typeface="Segoe UI Light"/>
              <a:ea typeface="Calibri"/>
              <a:cs typeface="Segoe UI Light"/>
            </a:rPr>
            <a:t>με</a:t>
          </a:r>
          <a:r>
            <a:rPr lang="en-US" sz="1900" b="0" kern="1200">
              <a:latin typeface="Segoe UI Light"/>
              <a:ea typeface="Calibri"/>
              <a:cs typeface="Segoe UI Light"/>
            </a:rPr>
            <a:t> α</a:t>
          </a:r>
          <a:r>
            <a:rPr lang="en-US" sz="1900" b="0" kern="1200" err="1">
              <a:latin typeface="Segoe UI Light"/>
              <a:ea typeface="Calibri"/>
              <a:cs typeface="Segoe UI Light"/>
            </a:rPr>
            <a:t>υτά</a:t>
          </a:r>
          <a:r>
            <a:rPr lang="en-US" sz="1900" b="0" kern="1200">
              <a:latin typeface="Segoe UI Light"/>
              <a:ea typeface="Calibri"/>
              <a:cs typeface="Segoe UI Light"/>
            </a:rPr>
            <a:t> </a:t>
          </a:r>
          <a:r>
            <a:rPr lang="en-US" sz="1900" b="0" kern="1200" err="1">
              <a:latin typeface="Segoe UI Light"/>
              <a:ea typeface="Calibri"/>
              <a:cs typeface="Segoe UI Light"/>
            </a:rPr>
            <a:t>της</a:t>
          </a:r>
          <a:r>
            <a:rPr lang="en-US" sz="1900" b="0" kern="1200">
              <a:latin typeface="Segoe UI Light"/>
              <a:ea typeface="Calibri"/>
              <a:cs typeface="Segoe UI Light"/>
            </a:rPr>
            <a:t> </a:t>
          </a:r>
          <a:r>
            <a:rPr lang="en-US" sz="1900" b="0" kern="1200" err="1">
              <a:latin typeface="Segoe UI Light"/>
              <a:ea typeface="Calibri"/>
              <a:cs typeface="Segoe UI Light"/>
            </a:rPr>
            <a:t>δι</a:t>
          </a:r>
          <a:r>
            <a:rPr lang="en-US" sz="1900" b="0" kern="1200">
              <a:latin typeface="Segoe UI Light"/>
              <a:ea typeface="Calibri"/>
              <a:cs typeface="Segoe UI Light"/>
            </a:rPr>
            <a:t>α </a:t>
          </a:r>
          <a:r>
            <a:rPr lang="en-US" sz="1900" b="0" kern="1200" err="1">
              <a:latin typeface="Segoe UI Light"/>
              <a:ea typeface="Calibri"/>
              <a:cs typeface="Segoe UI Light"/>
            </a:rPr>
            <a:t>ζώσης</a:t>
          </a:r>
          <a:r>
            <a:rPr lang="en-US" sz="1900" b="0" kern="1200">
              <a:latin typeface="Segoe UI Light"/>
              <a:ea typeface="Calibri"/>
              <a:cs typeface="Segoe UI Light"/>
            </a:rPr>
            <a:t> </a:t>
          </a:r>
          <a:r>
            <a:rPr lang="en-US" sz="1900" b="0" kern="1200" err="1">
              <a:latin typeface="Segoe UI Light"/>
              <a:ea typeface="Calibri"/>
              <a:cs typeface="Segoe UI Light"/>
            </a:rPr>
            <a:t>διδ</a:t>
          </a:r>
          <a:r>
            <a:rPr lang="en-US" sz="1900" b="0" kern="1200">
              <a:latin typeface="Segoe UI Light"/>
              <a:ea typeface="Calibri"/>
              <a:cs typeface="Segoe UI Light"/>
            </a:rPr>
            <a:t>α</a:t>
          </a:r>
          <a:r>
            <a:rPr lang="en-US" sz="1900" b="0" kern="1200" err="1">
              <a:latin typeface="Segoe UI Light"/>
              <a:ea typeface="Calibri"/>
              <a:cs typeface="Segoe UI Light"/>
            </a:rPr>
            <a:t>σκ</a:t>
          </a:r>
          <a:r>
            <a:rPr lang="en-US" sz="1900" b="0" kern="1200">
              <a:latin typeface="Segoe UI Light"/>
              <a:ea typeface="Calibri"/>
              <a:cs typeface="Segoe UI Light"/>
            </a:rPr>
            <a:t>α</a:t>
          </a:r>
          <a:r>
            <a:rPr lang="en-US" sz="1900" b="0" kern="1200" err="1">
              <a:latin typeface="Segoe UI Light"/>
              <a:ea typeface="Calibri"/>
              <a:cs typeface="Segoe UI Light"/>
            </a:rPr>
            <a:t>λί</a:t>
          </a:r>
          <a:r>
            <a:rPr lang="en-US" sz="1900" b="0" kern="1200">
              <a:latin typeface="Segoe UI Light"/>
              <a:ea typeface="Calibri"/>
              <a:cs typeface="Segoe UI Light"/>
            </a:rPr>
            <a:t>ας και </a:t>
          </a:r>
          <a:r>
            <a:rPr lang="en-US" sz="1900" b="0" kern="1200" err="1">
              <a:latin typeface="Segoe UI Light"/>
              <a:ea typeface="Calibri"/>
              <a:cs typeface="Segoe UI Light"/>
            </a:rPr>
            <a:t>έτυχε</a:t>
          </a:r>
          <a:r>
            <a:rPr lang="en-US" sz="1900" b="0" kern="1200">
              <a:latin typeface="Segoe UI Light"/>
              <a:ea typeface="Calibri"/>
              <a:cs typeface="Segoe UI Light"/>
            </a:rPr>
            <a:t> </a:t>
          </a:r>
          <a:r>
            <a:rPr lang="en-US" sz="1900" b="0" kern="1200" err="1">
              <a:latin typeface="Segoe UI Light"/>
              <a:ea typeface="Calibri"/>
              <a:cs typeface="Segoe UI Light"/>
            </a:rPr>
            <a:t>θετικής</a:t>
          </a:r>
          <a:r>
            <a:rPr lang="en-US" sz="1900" b="0" kern="1200">
              <a:latin typeface="Segoe UI Light"/>
              <a:ea typeface="Calibri"/>
              <a:cs typeface="Segoe UI Light"/>
            </a:rPr>
            <a:t> απ</a:t>
          </a:r>
          <a:r>
            <a:rPr lang="en-US" sz="1900" b="0" kern="1200" err="1">
              <a:latin typeface="Segoe UI Light"/>
              <a:ea typeface="Calibri"/>
              <a:cs typeface="Segoe UI Light"/>
            </a:rPr>
            <a:t>όκρισης</a:t>
          </a:r>
          <a:r>
            <a:rPr lang="en-US" sz="1900" b="0" kern="1200">
              <a:latin typeface="Segoe UI Light"/>
              <a:ea typeface="Calibri"/>
              <a:cs typeface="Segoe UI Light"/>
            </a:rPr>
            <a:t> από </a:t>
          </a:r>
          <a:r>
            <a:rPr lang="en-US" sz="1900" b="0" kern="1200" err="1">
              <a:latin typeface="Segoe UI Light"/>
              <a:ea typeface="Calibri"/>
              <a:cs typeface="Segoe UI Light"/>
            </a:rPr>
            <a:t>τους</a:t>
          </a:r>
          <a:r>
            <a:rPr lang="en-US" sz="1900" b="0" kern="1200">
              <a:latin typeface="Segoe UI Light"/>
              <a:ea typeface="Calibri"/>
              <a:cs typeface="Segoe UI Light"/>
            </a:rPr>
            <a:t> μα</a:t>
          </a:r>
          <a:r>
            <a:rPr lang="en-US" sz="1900" b="0" kern="1200" err="1">
              <a:latin typeface="Segoe UI Light"/>
              <a:ea typeface="Calibri"/>
              <a:cs typeface="Segoe UI Light"/>
            </a:rPr>
            <a:t>θητές</a:t>
          </a:r>
          <a:r>
            <a:rPr lang="en-US" sz="1900" b="0" kern="1200">
              <a:latin typeface="Segoe UI Light"/>
              <a:ea typeface="Calibri"/>
              <a:cs typeface="Segoe UI Light"/>
            </a:rPr>
            <a:t> (</a:t>
          </a:r>
          <a:r>
            <a:rPr lang="en-US" sz="1900" b="0" kern="1200" err="1">
              <a:latin typeface="Segoe UI Light"/>
              <a:ea typeface="Calibri"/>
              <a:cs typeface="Segoe UI Light"/>
            </a:rPr>
            <a:t>Mϋller</a:t>
          </a:r>
          <a:r>
            <a:rPr lang="en-US" sz="1900" b="0" kern="1200">
              <a:latin typeface="Segoe UI Light"/>
              <a:ea typeface="Calibri"/>
              <a:cs typeface="Segoe UI Light"/>
            </a:rPr>
            <a:t> et al., 2023).</a:t>
          </a:r>
          <a:endParaRPr lang="en-US" sz="1900" b="0" kern="1200">
            <a:ea typeface="Calibri"/>
            <a:cs typeface="Segoe UI Light"/>
          </a:endParaRPr>
        </a:p>
      </dsp:txBody>
      <dsp:txXfrm>
        <a:off x="5320572" y="3112"/>
        <a:ext cx="3429383" cy="2057630"/>
      </dsp:txXfrm>
    </dsp:sp>
    <dsp:sp modelId="{9B8F7553-4BB7-40EA-8A0C-8DB5B905FA02}">
      <dsp:nvSpPr>
        <dsp:cNvPr id="0" name=""/>
        <dsp:cNvSpPr/>
      </dsp:nvSpPr>
      <dsp:spPr>
        <a:xfrm>
          <a:off x="1548250" y="2403681"/>
          <a:ext cx="3429383" cy="2057630"/>
        </a:xfrm>
        <a:prstGeom prst="rect">
          <a:avLst/>
        </a:prstGeom>
        <a:gradFill rotWithShape="0">
          <a:gsLst>
            <a:gs pos="0">
              <a:schemeClr val="accent3">
                <a:hueOff val="-7735703"/>
                <a:satOff val="40303"/>
                <a:lumOff val="-222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735703"/>
                <a:satOff val="40303"/>
                <a:lumOff val="-222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735703"/>
                <a:satOff val="40303"/>
                <a:lumOff val="-222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>
              <a:solidFill>
                <a:srgbClr val="002060"/>
              </a:solidFill>
              <a:latin typeface="Segoe UI Light"/>
            </a:rPr>
            <a:t> </a:t>
          </a:r>
          <a:r>
            <a:rPr lang="en-US" sz="1900" b="0" kern="1200">
              <a:solidFill>
                <a:srgbClr val="002060"/>
              </a:solidFill>
              <a:latin typeface="Segoe UI Light"/>
            </a:rPr>
            <a:t>Η </a:t>
          </a:r>
          <a:r>
            <a:rPr lang="en-US" sz="1900" b="0" kern="1200" err="1">
              <a:solidFill>
                <a:srgbClr val="002060"/>
              </a:solidFill>
              <a:latin typeface="Segoe UI Light"/>
            </a:rPr>
            <a:t>χρήση</a:t>
          </a:r>
          <a:r>
            <a:rPr lang="en-US" sz="1900" b="0" kern="1200">
              <a:solidFill>
                <a:srgbClr val="002060"/>
              </a:solidFill>
              <a:latin typeface="Segoe UI Light"/>
            </a:rPr>
            <a:t> </a:t>
          </a:r>
          <a:r>
            <a:rPr lang="en-US" sz="1900" b="0" kern="1200" err="1">
              <a:solidFill>
                <a:srgbClr val="002060"/>
              </a:solidFill>
              <a:latin typeface="Segoe UI Light"/>
            </a:rPr>
            <a:t>των</a:t>
          </a:r>
          <a:r>
            <a:rPr lang="en-US" sz="1900" b="0" kern="1200">
              <a:solidFill>
                <a:srgbClr val="002060"/>
              </a:solidFill>
              <a:latin typeface="Segoe UI Light"/>
            </a:rPr>
            <a:t> ΤΠΕ </a:t>
          </a:r>
          <a:r>
            <a:rPr lang="en-US" sz="1900" b="0" kern="1200" err="1">
              <a:solidFill>
                <a:srgbClr val="002060"/>
              </a:solidFill>
              <a:latin typeface="Segoe UI Light"/>
            </a:rPr>
            <a:t>διευκόλυνε</a:t>
          </a:r>
          <a:r>
            <a:rPr lang="en-US" sz="1900" b="0" kern="1200">
              <a:solidFill>
                <a:srgbClr val="002060"/>
              </a:solidFill>
              <a:latin typeface="Segoe UI Light"/>
            </a:rPr>
            <a:t> </a:t>
          </a:r>
          <a:r>
            <a:rPr lang="en-US" sz="1900" b="0" kern="1200" err="1">
              <a:solidFill>
                <a:srgbClr val="002060"/>
              </a:solidFill>
              <a:latin typeface="Segoe UI Light"/>
            </a:rPr>
            <a:t>την</a:t>
          </a:r>
          <a:r>
            <a:rPr lang="en-US" sz="1900" b="0" kern="1200">
              <a:solidFill>
                <a:srgbClr val="002060"/>
              </a:solidFill>
              <a:latin typeface="Segoe UI Light"/>
            </a:rPr>
            <a:t> επα</a:t>
          </a:r>
          <a:r>
            <a:rPr lang="en-US" sz="1900" b="0" kern="1200" err="1">
              <a:solidFill>
                <a:srgbClr val="002060"/>
              </a:solidFill>
              <a:latin typeface="Segoe UI Light"/>
            </a:rPr>
            <a:t>φή</a:t>
          </a:r>
          <a:r>
            <a:rPr lang="en-US" sz="1900" b="0" kern="1200">
              <a:solidFill>
                <a:srgbClr val="002060"/>
              </a:solidFill>
              <a:latin typeface="Segoe UI Light"/>
            </a:rPr>
            <a:t> </a:t>
          </a:r>
          <a:r>
            <a:rPr lang="en-US" sz="1900" b="0" kern="1200" err="1">
              <a:solidFill>
                <a:srgbClr val="002060"/>
              </a:solidFill>
              <a:latin typeface="Segoe UI Light"/>
            </a:rPr>
            <a:t>των</a:t>
          </a:r>
          <a:r>
            <a:rPr lang="en-US" sz="1900" b="0" kern="1200">
              <a:solidFill>
                <a:srgbClr val="002060"/>
              </a:solidFill>
              <a:latin typeface="Segoe UI Light"/>
            </a:rPr>
            <a:t> μα</a:t>
          </a:r>
          <a:r>
            <a:rPr lang="en-US" sz="1900" b="0" kern="1200" err="1">
              <a:solidFill>
                <a:srgbClr val="002060"/>
              </a:solidFill>
              <a:latin typeface="Segoe UI Light"/>
            </a:rPr>
            <a:t>θητών</a:t>
          </a:r>
          <a:r>
            <a:rPr lang="en-US" sz="1900" b="0" kern="1200">
              <a:solidFill>
                <a:srgbClr val="002060"/>
              </a:solidFill>
              <a:latin typeface="Segoe UI Light"/>
            </a:rPr>
            <a:t> </a:t>
          </a:r>
          <a:r>
            <a:rPr lang="en-US" sz="1900" b="0" kern="1200" err="1">
              <a:solidFill>
                <a:srgbClr val="002060"/>
              </a:solidFill>
              <a:latin typeface="Segoe UI Light"/>
            </a:rPr>
            <a:t>με</a:t>
          </a:r>
          <a:r>
            <a:rPr lang="en-US" sz="1900" b="0" kern="1200">
              <a:solidFill>
                <a:srgbClr val="002060"/>
              </a:solidFill>
              <a:latin typeface="Segoe UI Light"/>
            </a:rPr>
            <a:t> </a:t>
          </a:r>
          <a:r>
            <a:rPr lang="en-US" sz="1900" b="0" kern="1200" err="1">
              <a:solidFill>
                <a:srgbClr val="002060"/>
              </a:solidFill>
              <a:latin typeface="Segoe UI Light"/>
            </a:rPr>
            <a:t>την</a:t>
          </a:r>
          <a:r>
            <a:rPr lang="en-US" sz="1900" b="0" kern="1200">
              <a:solidFill>
                <a:srgbClr val="002060"/>
              </a:solidFill>
              <a:latin typeface="Segoe UI Light"/>
            </a:rPr>
            <a:t> </a:t>
          </a:r>
          <a:r>
            <a:rPr lang="en-US" sz="1900" b="0" kern="1200" err="1">
              <a:solidFill>
                <a:srgbClr val="002060"/>
              </a:solidFill>
              <a:latin typeface="Segoe UI Light"/>
            </a:rPr>
            <a:t>Τέχνη</a:t>
          </a:r>
          <a:r>
            <a:rPr lang="en-US" sz="1900" b="0" kern="1200">
              <a:solidFill>
                <a:srgbClr val="002060"/>
              </a:solidFill>
              <a:latin typeface="Segoe UI Light"/>
            </a:rPr>
            <a:t>, </a:t>
          </a:r>
          <a:r>
            <a:rPr lang="en-US" sz="1900" b="0" kern="1200" err="1">
              <a:solidFill>
                <a:srgbClr val="002060"/>
              </a:solidFill>
              <a:latin typeface="Segoe UI Light"/>
            </a:rPr>
            <a:t>ώστε</a:t>
          </a:r>
          <a:r>
            <a:rPr lang="en-US" sz="1900" b="0" kern="1200">
              <a:solidFill>
                <a:srgbClr val="002060"/>
              </a:solidFill>
              <a:latin typeface="Segoe UI Light"/>
            </a:rPr>
            <a:t> να απ</a:t>
          </a:r>
          <a:r>
            <a:rPr lang="en-US" sz="1900" b="0" kern="1200" err="1">
              <a:solidFill>
                <a:srgbClr val="002060"/>
              </a:solidFill>
              <a:latin typeface="Segoe UI Light"/>
            </a:rPr>
            <a:t>ολ</a:t>
          </a:r>
          <a:r>
            <a:rPr lang="en-US" sz="1900" b="0" kern="1200">
              <a:solidFill>
                <a:srgbClr val="002060"/>
              </a:solidFill>
              <a:latin typeface="Segoe UI Light"/>
            </a:rPr>
            <a:t>α</a:t>
          </a:r>
          <a:r>
            <a:rPr lang="en-US" sz="1900" b="0" kern="1200" err="1">
              <a:solidFill>
                <a:srgbClr val="002060"/>
              </a:solidFill>
              <a:latin typeface="Segoe UI Light"/>
            </a:rPr>
            <a:t>ύσουν</a:t>
          </a:r>
          <a:r>
            <a:rPr lang="en-US" sz="1900" b="0" kern="1200">
              <a:solidFill>
                <a:srgbClr val="002060"/>
              </a:solidFill>
              <a:latin typeface="Segoe UI Light"/>
            </a:rPr>
            <a:t> τα </a:t>
          </a:r>
          <a:r>
            <a:rPr lang="en-US" sz="1900" b="0" kern="1200" err="1">
              <a:solidFill>
                <a:srgbClr val="002060"/>
              </a:solidFill>
              <a:latin typeface="Segoe UI Light"/>
            </a:rPr>
            <a:t>οφέλη</a:t>
          </a:r>
          <a:r>
            <a:rPr lang="en-US" sz="1900" b="0" kern="1200">
              <a:solidFill>
                <a:srgbClr val="002060"/>
              </a:solidFill>
              <a:latin typeface="Segoe UI Light"/>
            </a:rPr>
            <a:t> </a:t>
          </a:r>
          <a:r>
            <a:rPr lang="en-US" sz="1900" b="0" kern="1200" err="1">
              <a:solidFill>
                <a:srgbClr val="002060"/>
              </a:solidFill>
              <a:latin typeface="Segoe UI Light"/>
            </a:rPr>
            <a:t>της</a:t>
          </a:r>
          <a:r>
            <a:rPr lang="en-US" sz="1900" b="0" kern="1200">
              <a:solidFill>
                <a:srgbClr val="002060"/>
              </a:solidFill>
              <a:latin typeface="Segoe UI Light"/>
            </a:rPr>
            <a:t>.</a:t>
          </a:r>
          <a:endParaRPr lang="en-US" sz="1900" b="0" kern="1200">
            <a:solidFill>
              <a:srgbClr val="002060"/>
            </a:solidFill>
          </a:endParaRPr>
        </a:p>
      </dsp:txBody>
      <dsp:txXfrm>
        <a:off x="1548250" y="2403681"/>
        <a:ext cx="3429383" cy="2057630"/>
      </dsp:txXfrm>
    </dsp:sp>
    <dsp:sp modelId="{FA9D2883-56A8-4831-AD2B-E21B44170AC1}">
      <dsp:nvSpPr>
        <dsp:cNvPr id="0" name=""/>
        <dsp:cNvSpPr/>
      </dsp:nvSpPr>
      <dsp:spPr>
        <a:xfrm>
          <a:off x="5320572" y="2403681"/>
          <a:ext cx="3429383" cy="2057630"/>
        </a:xfrm>
        <a:prstGeom prst="rect">
          <a:avLst/>
        </a:prstGeom>
        <a:gradFill rotWithShape="0">
          <a:gsLst>
            <a:gs pos="0">
              <a:schemeClr val="accent3">
                <a:hueOff val="-11603555"/>
                <a:satOff val="60454"/>
                <a:lumOff val="-333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11603555"/>
                <a:satOff val="60454"/>
                <a:lumOff val="-333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11603555"/>
                <a:satOff val="60454"/>
                <a:lumOff val="-333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kern="1200">
              <a:latin typeface="Segoe UI Light"/>
            </a:rPr>
            <a:t>Η π</a:t>
          </a:r>
          <a:r>
            <a:rPr lang="en-US" sz="1900" b="0" kern="1200" err="1">
              <a:latin typeface="Segoe UI Light"/>
            </a:rPr>
            <a:t>λάνη</a:t>
          </a:r>
          <a:r>
            <a:rPr lang="en-US" sz="1900" b="0" kern="1200">
              <a:latin typeface="Segoe UI Light"/>
            </a:rPr>
            <a:t> </a:t>
          </a:r>
          <a:r>
            <a:rPr lang="en-US" sz="1900" b="0" kern="1200" err="1">
              <a:latin typeface="Segoe UI Light"/>
            </a:rPr>
            <a:t>των</a:t>
          </a:r>
          <a:r>
            <a:rPr lang="en-US" sz="1900" b="0" kern="1200">
              <a:latin typeface="Segoe UI Light"/>
            </a:rPr>
            <a:t> </a:t>
          </a:r>
          <a:r>
            <a:rPr lang="en-US" sz="1900" b="0" kern="1200" err="1">
              <a:latin typeface="Segoe UI Light"/>
            </a:rPr>
            <a:t>νε</a:t>
          </a:r>
          <a:r>
            <a:rPr lang="en-US" sz="1900" b="0" kern="1200">
              <a:latin typeface="Segoe UI Light"/>
            </a:rPr>
            <a:t>α</a:t>
          </a:r>
          <a:r>
            <a:rPr lang="en-US" sz="1900" b="0" kern="1200" err="1">
              <a:latin typeface="Segoe UI Light"/>
            </a:rPr>
            <a:t>ρών</a:t>
          </a:r>
          <a:r>
            <a:rPr lang="en-US" sz="1900" b="0" kern="1200">
              <a:latin typeface="Segoe UI Light"/>
            </a:rPr>
            <a:t> μα</a:t>
          </a:r>
          <a:r>
            <a:rPr lang="en-US" sz="1900" b="0" kern="1200" err="1">
              <a:latin typeface="Segoe UI Light"/>
            </a:rPr>
            <a:t>θητών</a:t>
          </a:r>
          <a:r>
            <a:rPr lang="en-US" sz="1900" b="0" kern="1200">
              <a:latin typeface="Segoe UI Light"/>
            </a:rPr>
            <a:t> </a:t>
          </a:r>
          <a:r>
            <a:rPr lang="en-US" sz="1900" b="0" kern="1200" err="1">
              <a:latin typeface="Segoe UI Light"/>
            </a:rPr>
            <a:t>σε</a:t>
          </a:r>
          <a:r>
            <a:rPr lang="en-US" sz="1900" b="0" kern="1200">
              <a:latin typeface="Segoe UI Light"/>
            </a:rPr>
            <a:t> </a:t>
          </a:r>
          <a:r>
            <a:rPr lang="en-US" sz="1900" b="0" kern="1200" err="1">
              <a:latin typeface="Segoe UI Light"/>
            </a:rPr>
            <a:t>σχέση</a:t>
          </a:r>
          <a:r>
            <a:rPr lang="en-US" sz="1900" b="0" kern="1200">
              <a:latin typeface="Segoe UI Light"/>
            </a:rPr>
            <a:t> </a:t>
          </a:r>
          <a:r>
            <a:rPr lang="en-US" sz="1900" b="0" kern="1200" err="1">
              <a:latin typeface="Segoe UI Light"/>
            </a:rPr>
            <a:t>με</a:t>
          </a:r>
          <a:r>
            <a:rPr lang="en-US" sz="1900" b="0" kern="1200">
              <a:latin typeface="Segoe UI Light"/>
            </a:rPr>
            <a:t> </a:t>
          </a:r>
          <a:r>
            <a:rPr lang="en-US" sz="1900" b="0" kern="1200" err="1">
              <a:latin typeface="Segoe UI Light"/>
            </a:rPr>
            <a:t>τον</a:t>
          </a:r>
          <a:r>
            <a:rPr lang="en-US" sz="1900" b="0" kern="1200">
              <a:latin typeface="Segoe UI Light"/>
            </a:rPr>
            <a:t> </a:t>
          </a:r>
          <a:r>
            <a:rPr lang="en-US" sz="1900" b="0" kern="1200" err="1">
              <a:latin typeface="Segoe UI Light"/>
            </a:rPr>
            <a:t>ρόλο</a:t>
          </a:r>
          <a:r>
            <a:rPr lang="en-US" sz="1900" b="0" kern="1200">
              <a:latin typeface="Segoe UI Light"/>
            </a:rPr>
            <a:t> </a:t>
          </a:r>
          <a:r>
            <a:rPr lang="en-US" sz="1900" b="0" kern="1200" err="1">
              <a:latin typeface="Segoe UI Light"/>
            </a:rPr>
            <a:t>του</a:t>
          </a:r>
          <a:r>
            <a:rPr lang="en-US" sz="1900" b="0" kern="1200">
              <a:latin typeface="Segoe UI Light"/>
            </a:rPr>
            <a:t> </a:t>
          </a:r>
          <a:r>
            <a:rPr lang="en-US" sz="1900" b="0" kern="1200" err="1">
              <a:latin typeface="Segoe UI Light"/>
            </a:rPr>
            <a:t>εκ</a:t>
          </a:r>
          <a:r>
            <a:rPr lang="en-US" sz="1900" b="0" kern="1200">
              <a:latin typeface="Segoe UI Light"/>
            </a:rPr>
            <a:t>πα</a:t>
          </a:r>
          <a:r>
            <a:rPr lang="en-US" sz="1900" b="0" kern="1200" err="1">
              <a:latin typeface="Segoe UI Light"/>
            </a:rPr>
            <a:t>ιδευτικού-δημιουργού</a:t>
          </a:r>
          <a:r>
            <a:rPr lang="en-US" sz="1900" b="0" kern="1200">
              <a:latin typeface="Segoe UI Light"/>
            </a:rPr>
            <a:t> </a:t>
          </a:r>
          <a:r>
            <a:rPr lang="en-US" sz="1900" b="0" kern="1200" err="1">
              <a:latin typeface="Segoe UI Light"/>
            </a:rPr>
            <a:t>του</a:t>
          </a:r>
          <a:r>
            <a:rPr lang="en-US" sz="1900" b="0" kern="1200">
              <a:latin typeface="Segoe UI Light"/>
            </a:rPr>
            <a:t> ΕΥ (Γρηγοράκου, 2020).</a:t>
          </a:r>
        </a:p>
      </dsp:txBody>
      <dsp:txXfrm>
        <a:off x="5320572" y="2403681"/>
        <a:ext cx="3429383" cy="205763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E9F6FD-7C20-440D-B71D-55996FA1B389}">
      <dsp:nvSpPr>
        <dsp:cNvPr id="0" name=""/>
        <dsp:cNvSpPr/>
      </dsp:nvSpPr>
      <dsp:spPr>
        <a:xfrm rot="5400000">
          <a:off x="-264822" y="265432"/>
          <a:ext cx="1765486" cy="1235840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>
              <a:latin typeface="Segoe UI Light"/>
            </a:rPr>
            <a:t>Ταύτιση</a:t>
          </a:r>
        </a:p>
      </dsp:txBody>
      <dsp:txXfrm rot="-5400000">
        <a:off x="1" y="618529"/>
        <a:ext cx="1235840" cy="529646"/>
      </dsp:txXfrm>
    </dsp:sp>
    <dsp:sp modelId="{5625B93A-126F-4161-96D4-B6D7A8FFA7DD}">
      <dsp:nvSpPr>
        <dsp:cNvPr id="0" name=""/>
        <dsp:cNvSpPr/>
      </dsp:nvSpPr>
      <dsp:spPr>
        <a:xfrm rot="5400000">
          <a:off x="5069975" y="-3833525"/>
          <a:ext cx="1147566" cy="881583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b="0" kern="1200">
              <a:latin typeface="Segoe UI Light"/>
            </a:rPr>
            <a:t>Τα παιδιά αυτής της ηλικίας αν και </a:t>
          </a:r>
          <a:r>
            <a:rPr lang="en-US" sz="1900" b="1" kern="1200" err="1">
              <a:solidFill>
                <a:schemeClr val="accent4">
                  <a:lumMod val="75000"/>
                </a:schemeClr>
              </a:solidFill>
              <a:latin typeface="Segoe UI Light"/>
            </a:rPr>
            <a:t>δι</a:t>
          </a:r>
          <a:r>
            <a:rPr lang="en-US" sz="1900" b="1" kern="1200">
              <a:solidFill>
                <a:schemeClr val="accent4">
                  <a:lumMod val="75000"/>
                </a:schemeClr>
              </a:solidFill>
              <a:latin typeface="Segoe UI Light"/>
            </a:rPr>
            <a:t>α</a:t>
          </a:r>
          <a:r>
            <a:rPr lang="en-US" sz="1900" b="1" kern="1200" err="1">
              <a:solidFill>
                <a:schemeClr val="accent4">
                  <a:lumMod val="75000"/>
                </a:schemeClr>
              </a:solidFill>
              <a:latin typeface="Segoe UI Light"/>
            </a:rPr>
            <a:t>κρίνουν</a:t>
          </a:r>
          <a:r>
            <a:rPr lang="en-US" sz="1900" b="0" kern="1200">
              <a:solidFill>
                <a:schemeClr val="accent4">
                  <a:lumMod val="75000"/>
                </a:schemeClr>
              </a:solidFill>
              <a:latin typeface="Segoe UI Light"/>
            </a:rPr>
            <a:t> </a:t>
          </a:r>
          <a:r>
            <a:rPr lang="en-US" sz="1900" b="0" kern="1200" err="1">
              <a:latin typeface="Segoe UI Light"/>
            </a:rPr>
            <a:t>εμφ</a:t>
          </a:r>
          <a:r>
            <a:rPr lang="en-US" sz="1900" b="0" kern="1200">
              <a:latin typeface="Segoe UI Light"/>
            </a:rPr>
            <a:t>α</a:t>
          </a:r>
          <a:r>
            <a:rPr lang="en-US" sz="1900" b="0" kern="1200" err="1">
              <a:latin typeface="Segoe UI Light"/>
            </a:rPr>
            <a:t>νείς</a:t>
          </a:r>
          <a:r>
            <a:rPr lang="en-US" sz="1900" b="0" kern="1200">
              <a:latin typeface="Segoe UI Light"/>
            </a:rPr>
            <a:t> </a:t>
          </a:r>
          <a:r>
            <a:rPr lang="en-US" sz="1900" b="0" kern="1200" err="1">
              <a:latin typeface="Segoe UI Light"/>
            </a:rPr>
            <a:t>δι</a:t>
          </a:r>
          <a:r>
            <a:rPr lang="en-US" sz="1900" b="0" kern="1200">
              <a:latin typeface="Segoe UI Light"/>
            </a:rPr>
            <a:t>α</a:t>
          </a:r>
          <a:r>
            <a:rPr lang="en-US" sz="1900" b="0" kern="1200" err="1">
              <a:latin typeface="Segoe UI Light"/>
            </a:rPr>
            <a:t>φορές</a:t>
          </a:r>
          <a:r>
            <a:rPr lang="en-US" sz="1900" b="0" kern="1200">
              <a:latin typeface="Segoe UI Light"/>
            </a:rPr>
            <a:t> (</a:t>
          </a:r>
          <a:r>
            <a:rPr lang="en-US" sz="1900" b="0" kern="1200" err="1">
              <a:latin typeface="Segoe UI Light"/>
            </a:rPr>
            <a:t>φύλο</a:t>
          </a:r>
          <a:r>
            <a:rPr lang="en-US" sz="1900" b="0" kern="1200">
              <a:latin typeface="Segoe UI Light"/>
            </a:rPr>
            <a:t>, </a:t>
          </a:r>
          <a:r>
            <a:rPr lang="en-US" sz="1900" b="0" kern="1200" err="1">
              <a:latin typeface="Segoe UI Light"/>
            </a:rPr>
            <a:t>χρώμ</a:t>
          </a:r>
          <a:r>
            <a:rPr lang="en-US" sz="1900" b="0" kern="1200">
              <a:latin typeface="Segoe UI Light"/>
            </a:rPr>
            <a:t>α, π</a:t>
          </a:r>
          <a:r>
            <a:rPr lang="en-US" sz="1900" b="0" kern="1200" err="1">
              <a:latin typeface="Segoe UI Light"/>
            </a:rPr>
            <a:t>ροέλευση</a:t>
          </a:r>
          <a:r>
            <a:rPr lang="en-US" sz="1900" b="0" kern="1200">
              <a:latin typeface="Segoe UI Light"/>
            </a:rPr>
            <a:t>), π</a:t>
          </a:r>
          <a:r>
            <a:rPr lang="en-US" sz="1900" b="0" kern="1200" err="1">
              <a:latin typeface="Segoe UI Light"/>
            </a:rPr>
            <a:t>ιθ</a:t>
          </a:r>
          <a:r>
            <a:rPr lang="en-US" sz="1900" b="0" kern="1200">
              <a:latin typeface="Segoe UI Light"/>
            </a:rPr>
            <a:t>α</a:t>
          </a:r>
          <a:r>
            <a:rPr lang="en-US" sz="1900" b="0" kern="1200" err="1">
              <a:latin typeface="Segoe UI Light"/>
            </a:rPr>
            <a:t>νότ</a:t>
          </a:r>
          <a:r>
            <a:rPr lang="en-US" sz="1900" b="0" kern="1200">
              <a:latin typeface="Segoe UI Light"/>
            </a:rPr>
            <a:t>ατα να </a:t>
          </a:r>
          <a:r>
            <a:rPr lang="en-US" sz="1900" b="1" kern="1200" err="1">
              <a:solidFill>
                <a:schemeClr val="accent4">
                  <a:lumMod val="75000"/>
                </a:schemeClr>
              </a:solidFill>
              <a:latin typeface="Segoe UI Light"/>
            </a:rPr>
            <a:t>μην</a:t>
          </a:r>
          <a:r>
            <a:rPr lang="en-US" sz="1900" b="1" kern="1200">
              <a:solidFill>
                <a:schemeClr val="accent4">
                  <a:lumMod val="75000"/>
                </a:schemeClr>
              </a:solidFill>
              <a:latin typeface="Segoe UI Light"/>
            </a:rPr>
            <a:t> κατα</a:t>
          </a:r>
          <a:r>
            <a:rPr lang="en-US" sz="1900" b="1" kern="1200" err="1">
              <a:solidFill>
                <a:schemeClr val="accent4">
                  <a:lumMod val="75000"/>
                </a:schemeClr>
              </a:solidFill>
              <a:latin typeface="Segoe UI Light"/>
            </a:rPr>
            <a:t>νοούν</a:t>
          </a:r>
          <a:r>
            <a:rPr lang="en-US" sz="1900" b="0" kern="1200">
              <a:latin typeface="Segoe UI Light"/>
            </a:rPr>
            <a:t> </a:t>
          </a:r>
          <a:r>
            <a:rPr lang="en-US" sz="1900" b="0" kern="1200" err="1">
              <a:latin typeface="Segoe UI Light"/>
            </a:rPr>
            <a:t>τις</a:t>
          </a:r>
          <a:r>
            <a:rPr lang="en-US" sz="1900" b="1" kern="1200">
              <a:latin typeface="Segoe UI Light"/>
            </a:rPr>
            <a:t> </a:t>
          </a:r>
          <a:r>
            <a:rPr lang="en-US" sz="1900" b="1" kern="1200">
              <a:solidFill>
                <a:schemeClr val="accent4">
                  <a:lumMod val="75000"/>
                </a:schemeClr>
              </a:solidFill>
              <a:latin typeface="Segoe UI Light"/>
            </a:rPr>
            <a:t>α</a:t>
          </a:r>
          <a:r>
            <a:rPr lang="en-US" sz="1900" b="1" kern="1200" err="1">
              <a:solidFill>
                <a:schemeClr val="accent4">
                  <a:lumMod val="75000"/>
                </a:schemeClr>
              </a:solidFill>
              <a:latin typeface="Segoe UI Light"/>
            </a:rPr>
            <a:t>ιτίες</a:t>
          </a:r>
          <a:r>
            <a:rPr lang="en-US" sz="1900" b="1" kern="1200">
              <a:solidFill>
                <a:schemeClr val="accent4">
                  <a:lumMod val="75000"/>
                </a:schemeClr>
              </a:solidFill>
              <a:latin typeface="Segoe UI Light"/>
            </a:rPr>
            <a:t> </a:t>
          </a:r>
          <a:r>
            <a:rPr lang="en-US" sz="1900" b="1" kern="1200" err="1">
              <a:solidFill>
                <a:schemeClr val="accent4">
                  <a:lumMod val="75000"/>
                </a:schemeClr>
              </a:solidFill>
              <a:latin typeface="Segoe UI Light"/>
            </a:rPr>
            <a:t>δι</a:t>
          </a:r>
          <a:r>
            <a:rPr lang="en-US" sz="1900" b="1" kern="1200">
              <a:solidFill>
                <a:schemeClr val="accent4">
                  <a:lumMod val="75000"/>
                </a:schemeClr>
              </a:solidFill>
              <a:latin typeface="Segoe UI Light"/>
            </a:rPr>
            <a:t>α</a:t>
          </a:r>
          <a:r>
            <a:rPr lang="en-US" sz="1900" b="1" kern="1200" err="1">
              <a:solidFill>
                <a:schemeClr val="accent4">
                  <a:lumMod val="75000"/>
                </a:schemeClr>
              </a:solidFill>
              <a:latin typeface="Segoe UI Light"/>
            </a:rPr>
            <a:t>χωρισμών</a:t>
          </a:r>
          <a:r>
            <a:rPr lang="en-US" sz="1900" b="0" kern="1200">
              <a:latin typeface="Segoe UI Light"/>
            </a:rPr>
            <a:t> π</a:t>
          </a:r>
          <a:r>
            <a:rPr lang="en-US" sz="1900" b="0" kern="1200" err="1">
              <a:latin typeface="Segoe UI Light"/>
            </a:rPr>
            <a:t>ου</a:t>
          </a:r>
          <a:r>
            <a:rPr lang="en-US" sz="1900" b="0" kern="1200">
              <a:latin typeface="Segoe UI Light"/>
            </a:rPr>
            <a:t> </a:t>
          </a:r>
          <a:r>
            <a:rPr lang="en-US" sz="1900" b="0" kern="1200" err="1">
              <a:latin typeface="Segoe UI Light"/>
            </a:rPr>
            <a:t>υφίστ</a:t>
          </a:r>
          <a:r>
            <a:rPr lang="en-US" sz="1900" b="0" kern="1200">
              <a:latin typeface="Segoe UI Light"/>
            </a:rPr>
            <a:t>α</a:t>
          </a:r>
          <a:r>
            <a:rPr lang="en-US" sz="1900" b="0" kern="1200" err="1">
              <a:latin typeface="Segoe UI Light"/>
            </a:rPr>
            <a:t>ντ</a:t>
          </a:r>
          <a:r>
            <a:rPr lang="en-US" sz="1900" b="0" kern="1200">
              <a:latin typeface="Segoe UI Light"/>
            </a:rPr>
            <a:t>αι ή π</a:t>
          </a:r>
          <a:r>
            <a:rPr lang="en-US" sz="1900" b="0" kern="1200" err="1">
              <a:latin typeface="Segoe UI Light"/>
            </a:rPr>
            <a:t>ροκ</a:t>
          </a:r>
          <a:r>
            <a:rPr lang="en-US" sz="1900" b="0" kern="1200">
              <a:latin typeface="Segoe UI Light"/>
            </a:rPr>
            <a:t>α</a:t>
          </a:r>
          <a:r>
            <a:rPr lang="en-US" sz="1900" b="0" kern="1200" err="1">
              <a:latin typeface="Segoe UI Light"/>
            </a:rPr>
            <a:t>λούν</a:t>
          </a:r>
          <a:r>
            <a:rPr lang="en-US" sz="1900" b="0" kern="1200">
              <a:latin typeface="Segoe UI Light"/>
            </a:rPr>
            <a:t> κα</a:t>
          </a:r>
          <a:r>
            <a:rPr lang="en-US" sz="1900" b="0" kern="1200" err="1">
              <a:latin typeface="Segoe UI Light"/>
            </a:rPr>
            <a:t>τά</a:t>
          </a:r>
          <a:r>
            <a:rPr lang="en-US" sz="1900" b="0" kern="1200">
              <a:latin typeface="Segoe UI Light"/>
            </a:rPr>
            <a:t> </a:t>
          </a:r>
          <a:r>
            <a:rPr lang="en-US" sz="1900" b="0" kern="1200" err="1">
              <a:latin typeface="Segoe UI Light"/>
            </a:rPr>
            <a:t>το</a:t>
          </a:r>
          <a:r>
            <a:rPr lang="en-US" sz="1900" b="0" kern="1200">
              <a:latin typeface="Segoe UI Light"/>
            </a:rPr>
            <a:t> πα</a:t>
          </a:r>
          <a:r>
            <a:rPr lang="en-US" sz="1900" b="0" kern="1200" err="1">
              <a:latin typeface="Segoe UI Light"/>
            </a:rPr>
            <a:t>ιχνίδι</a:t>
          </a:r>
          <a:r>
            <a:rPr lang="en-US" sz="1900" b="0" kern="1200">
              <a:latin typeface="Segoe UI Light"/>
            </a:rPr>
            <a:t> (Bandura, 1999).</a:t>
          </a:r>
          <a:endParaRPr lang="en-US" sz="1900" kern="1200"/>
        </a:p>
      </dsp:txBody>
      <dsp:txXfrm rot="-5400000">
        <a:off x="1235840" y="56630"/>
        <a:ext cx="8759816" cy="1035526"/>
      </dsp:txXfrm>
    </dsp:sp>
    <dsp:sp modelId="{CBF556AE-A207-40EB-956B-359200527BD7}">
      <dsp:nvSpPr>
        <dsp:cNvPr id="0" name=""/>
        <dsp:cNvSpPr/>
      </dsp:nvSpPr>
      <dsp:spPr>
        <a:xfrm rot="5400000">
          <a:off x="-264822" y="1838408"/>
          <a:ext cx="1765486" cy="1235840"/>
        </a:xfrm>
        <a:prstGeom prst="chevron">
          <a:avLst/>
        </a:prstGeom>
        <a:gradFill rotWithShape="0">
          <a:gsLst>
            <a:gs pos="0">
              <a:schemeClr val="accent2">
                <a:hueOff val="-4520507"/>
                <a:satOff val="-10575"/>
                <a:lumOff val="637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4520507"/>
                <a:satOff val="-10575"/>
                <a:lumOff val="637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4520507"/>
                <a:satOff val="-10575"/>
                <a:lumOff val="637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>
              <a:latin typeface="Segoe UI Light"/>
              <a:ea typeface="Calibri"/>
              <a:cs typeface="Segoe UI Light"/>
            </a:rPr>
            <a:t>Διαφοροποίηση</a:t>
          </a:r>
        </a:p>
      </dsp:txBody>
      <dsp:txXfrm rot="-5400000">
        <a:off x="1" y="2191505"/>
        <a:ext cx="1235840" cy="529646"/>
      </dsp:txXfrm>
    </dsp:sp>
    <dsp:sp modelId="{A0FB1BB3-B0F2-4F18-96AE-D502D0302A99}">
      <dsp:nvSpPr>
        <dsp:cNvPr id="0" name=""/>
        <dsp:cNvSpPr/>
      </dsp:nvSpPr>
      <dsp:spPr>
        <a:xfrm rot="5400000">
          <a:off x="5069975" y="-2260549"/>
          <a:ext cx="1147566" cy="881583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4520507"/>
              <a:satOff val="-10575"/>
              <a:lumOff val="637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b="0" kern="1200" err="1">
              <a:latin typeface="Segoe UI Light"/>
              <a:ea typeface="Calibri"/>
              <a:cs typeface="Segoe UI Light"/>
            </a:rPr>
            <a:t>Οι</a:t>
          </a:r>
          <a:r>
            <a:rPr lang="en-US" sz="1900" b="0" kern="1200">
              <a:latin typeface="Segoe UI Light"/>
              <a:ea typeface="Calibri"/>
              <a:cs typeface="Segoe UI Light"/>
            </a:rPr>
            <a:t> μα</a:t>
          </a:r>
          <a:r>
            <a:rPr lang="en-US" sz="1900" b="0" kern="1200" err="1">
              <a:latin typeface="Segoe UI Light"/>
              <a:ea typeface="Calibri"/>
              <a:cs typeface="Segoe UI Light"/>
            </a:rPr>
            <a:t>θητές</a:t>
          </a:r>
          <a:r>
            <a:rPr lang="en-US" sz="1900" b="0" kern="1200">
              <a:latin typeface="Segoe UI Light"/>
              <a:ea typeface="Calibri"/>
              <a:cs typeface="Segoe UI Light"/>
            </a:rPr>
            <a:t> </a:t>
          </a:r>
          <a:r>
            <a:rPr lang="en-US" sz="1900" b="0" kern="1200" err="1">
              <a:latin typeface="Segoe UI Light"/>
              <a:ea typeface="Calibri"/>
              <a:cs typeface="Segoe UI Light"/>
            </a:rPr>
            <a:t>έχουν</a:t>
          </a:r>
          <a:r>
            <a:rPr lang="en-US" sz="1900" b="0" kern="1200">
              <a:latin typeface="Segoe UI Light"/>
              <a:ea typeface="Calibri"/>
              <a:cs typeface="Segoe UI Light"/>
            </a:rPr>
            <a:t> </a:t>
          </a:r>
          <a:r>
            <a:rPr lang="en-US" sz="1900" b="0" kern="1200" err="1">
              <a:latin typeface="Segoe UI Light"/>
              <a:ea typeface="Calibri"/>
              <a:cs typeface="Segoe UI Light"/>
            </a:rPr>
            <a:t>την</a:t>
          </a:r>
          <a:r>
            <a:rPr lang="en-US" sz="1900" b="0" kern="1200">
              <a:latin typeface="Segoe UI Light"/>
              <a:ea typeface="Calibri"/>
              <a:cs typeface="Segoe UI Light"/>
            </a:rPr>
            <a:t> </a:t>
          </a:r>
          <a:r>
            <a:rPr lang="en-US" sz="1900" b="0" kern="1200" err="1">
              <a:latin typeface="Segoe UI Light"/>
              <a:ea typeface="Calibri"/>
              <a:cs typeface="Segoe UI Light"/>
            </a:rPr>
            <a:t>τάση</a:t>
          </a:r>
          <a:r>
            <a:rPr lang="en-US" sz="1900" b="0" kern="1200">
              <a:latin typeface="Segoe UI Light"/>
              <a:ea typeface="Calibri"/>
              <a:cs typeface="Segoe UI Light"/>
            </a:rPr>
            <a:t> να αναπ</a:t>
          </a:r>
          <a:r>
            <a:rPr lang="en-US" sz="1900" b="0" kern="1200" err="1">
              <a:latin typeface="Segoe UI Light"/>
              <a:ea typeface="Calibri"/>
              <a:cs typeface="Segoe UI Light"/>
            </a:rPr>
            <a:t>τύσσουν</a:t>
          </a:r>
          <a:r>
            <a:rPr lang="en-US" sz="1900" b="0" kern="1200">
              <a:latin typeface="Segoe UI Light"/>
              <a:ea typeface="Calibri"/>
              <a:cs typeface="Segoe UI Light"/>
            </a:rPr>
            <a:t> </a:t>
          </a:r>
          <a:r>
            <a:rPr lang="en-US" sz="1900" b="1" kern="1200" err="1">
              <a:solidFill>
                <a:srgbClr val="751F7D"/>
              </a:solidFill>
              <a:latin typeface="Segoe UI Light"/>
              <a:ea typeface="Calibri"/>
              <a:cs typeface="Segoe UI Light"/>
            </a:rPr>
            <a:t>δι</a:t>
          </a:r>
          <a:r>
            <a:rPr lang="en-US" sz="1900" b="1" kern="1200">
              <a:solidFill>
                <a:srgbClr val="751F7D"/>
              </a:solidFill>
              <a:latin typeface="Segoe UI Light"/>
              <a:ea typeface="Calibri"/>
              <a:cs typeface="Segoe UI Light"/>
            </a:rPr>
            <a:t>απ</a:t>
          </a:r>
          <a:r>
            <a:rPr lang="en-US" sz="1900" b="1" kern="1200" err="1">
              <a:solidFill>
                <a:srgbClr val="751F7D"/>
              </a:solidFill>
              <a:latin typeface="Segoe UI Light"/>
              <a:ea typeface="Calibri"/>
              <a:cs typeface="Segoe UI Light"/>
            </a:rPr>
            <a:t>ροσω</a:t>
          </a:r>
          <a:r>
            <a:rPr lang="en-US" sz="1900" b="1" kern="1200">
              <a:solidFill>
                <a:srgbClr val="751F7D"/>
              </a:solidFill>
              <a:latin typeface="Segoe UI Light"/>
              <a:ea typeface="Calibri"/>
              <a:cs typeface="Segoe UI Light"/>
            </a:rPr>
            <a:t>π</a:t>
          </a:r>
          <a:r>
            <a:rPr lang="en-US" sz="1900" b="1" kern="1200" err="1">
              <a:solidFill>
                <a:srgbClr val="751F7D"/>
              </a:solidFill>
              <a:latin typeface="Segoe UI Light"/>
              <a:ea typeface="Calibri"/>
              <a:cs typeface="Segoe UI Light"/>
            </a:rPr>
            <a:t>ικές</a:t>
          </a:r>
          <a:r>
            <a:rPr lang="en-US" sz="1900" b="1" kern="1200">
              <a:solidFill>
                <a:srgbClr val="751F7D"/>
              </a:solidFill>
              <a:latin typeface="Segoe UI Light"/>
              <a:ea typeface="Calibri"/>
              <a:cs typeface="Segoe UI Light"/>
            </a:rPr>
            <a:t> </a:t>
          </a:r>
          <a:r>
            <a:rPr lang="en-US" sz="1900" b="1" kern="1200" err="1">
              <a:solidFill>
                <a:srgbClr val="751F7D"/>
              </a:solidFill>
              <a:latin typeface="Segoe UI Light"/>
              <a:ea typeface="Calibri"/>
              <a:cs typeface="Segoe UI Light"/>
            </a:rPr>
            <a:t>σχέσεις</a:t>
          </a:r>
          <a:r>
            <a:rPr lang="en-US" sz="1900" b="0" kern="1200">
              <a:latin typeface="Segoe UI Light"/>
              <a:ea typeface="Calibri"/>
              <a:cs typeface="Segoe UI Light"/>
            </a:rPr>
            <a:t> </a:t>
          </a:r>
          <a:r>
            <a:rPr lang="en-US" sz="1900" b="0" kern="1200" err="1">
              <a:latin typeface="Segoe UI Light"/>
              <a:ea typeface="Calibri"/>
              <a:cs typeface="Segoe UI Light"/>
            </a:rPr>
            <a:t>με</a:t>
          </a:r>
          <a:r>
            <a:rPr lang="en-US" sz="1900" b="0" kern="1200">
              <a:latin typeface="Segoe UI Light"/>
              <a:ea typeface="Calibri"/>
              <a:cs typeface="Segoe UI Light"/>
            </a:rPr>
            <a:t> </a:t>
          </a:r>
          <a:r>
            <a:rPr lang="en-US" sz="1900" b="0" kern="1200" err="1">
              <a:latin typeface="Segoe UI Light"/>
              <a:ea typeface="Calibri"/>
              <a:cs typeface="Segoe UI Light"/>
            </a:rPr>
            <a:t>άτομ</a:t>
          </a:r>
          <a:r>
            <a:rPr lang="en-US" sz="1900" b="0" kern="1200">
              <a:latin typeface="Segoe UI Light"/>
              <a:ea typeface="Calibri"/>
              <a:cs typeface="Segoe UI Light"/>
            </a:rPr>
            <a:t>α </a:t>
          </a:r>
          <a:r>
            <a:rPr lang="en-US" sz="1900" b="0" kern="1200" err="1">
              <a:latin typeface="Segoe UI Light"/>
              <a:ea typeface="Calibri"/>
              <a:cs typeface="Segoe UI Light"/>
            </a:rPr>
            <a:t>με</a:t>
          </a:r>
          <a:r>
            <a:rPr lang="en-US" sz="1900" b="0" kern="1200">
              <a:latin typeface="Segoe UI Light"/>
              <a:ea typeface="Calibri"/>
              <a:cs typeface="Segoe UI Light"/>
            </a:rPr>
            <a:t> </a:t>
          </a:r>
          <a:r>
            <a:rPr lang="en-US" sz="1900" b="0" kern="1200" err="1">
              <a:latin typeface="Segoe UI Light"/>
              <a:ea typeface="Calibri"/>
              <a:cs typeface="Segoe UI Light"/>
            </a:rPr>
            <a:t>άτομ</a:t>
          </a:r>
          <a:r>
            <a:rPr lang="en-US" sz="1900" b="0" kern="1200">
              <a:latin typeface="Segoe UI Light"/>
              <a:ea typeface="Calibri"/>
              <a:cs typeface="Segoe UI Light"/>
            </a:rPr>
            <a:t>α </a:t>
          </a:r>
          <a:r>
            <a:rPr lang="en-US" sz="1900" b="1" kern="1200" err="1">
              <a:solidFill>
                <a:srgbClr val="751F7D"/>
              </a:solidFill>
              <a:latin typeface="Segoe UI Light"/>
              <a:ea typeface="Calibri"/>
              <a:cs typeface="Segoe UI Light"/>
            </a:rPr>
            <a:t>όμοι</a:t>
          </a:r>
          <a:r>
            <a:rPr lang="en-US" sz="1900" b="1" kern="1200">
              <a:solidFill>
                <a:srgbClr val="751F7D"/>
              </a:solidFill>
              <a:latin typeface="Segoe UI Light"/>
              <a:ea typeface="Calibri"/>
              <a:cs typeface="Segoe UI Light"/>
            </a:rPr>
            <a:t>α</a:t>
          </a:r>
          <a:r>
            <a:rPr lang="en-US" sz="1900" b="0" kern="1200">
              <a:latin typeface="Segoe UI Light"/>
              <a:ea typeface="Calibri"/>
              <a:cs typeface="Segoe UI Light"/>
            </a:rPr>
            <a:t> </a:t>
          </a:r>
          <a:r>
            <a:rPr lang="en-US" sz="1900" b="0" kern="1200" err="1">
              <a:latin typeface="Segoe UI Light"/>
              <a:ea typeface="Calibri"/>
              <a:cs typeface="Segoe UI Light"/>
            </a:rPr>
            <a:t>με</a:t>
          </a:r>
          <a:r>
            <a:rPr lang="en-US" sz="1900" b="0" kern="1200">
              <a:latin typeface="Segoe UI Light"/>
              <a:ea typeface="Calibri"/>
              <a:cs typeface="Segoe UI Light"/>
            </a:rPr>
            <a:t> α</a:t>
          </a:r>
          <a:r>
            <a:rPr lang="en-US" sz="1900" b="0" kern="1200" err="1">
              <a:latin typeface="Segoe UI Light"/>
              <a:ea typeface="Calibri"/>
              <a:cs typeface="Segoe UI Light"/>
            </a:rPr>
            <a:t>υτούς</a:t>
          </a:r>
          <a:r>
            <a:rPr lang="en-US" sz="1900" b="0" kern="1200">
              <a:latin typeface="Segoe UI Light"/>
              <a:ea typeface="Calibri"/>
              <a:cs typeface="Segoe UI Light"/>
            </a:rPr>
            <a:t> (Gaias et al., 2018).</a:t>
          </a:r>
        </a:p>
      </dsp:txBody>
      <dsp:txXfrm rot="-5400000">
        <a:off x="1235840" y="1629606"/>
        <a:ext cx="8759816" cy="1035526"/>
      </dsp:txXfrm>
    </dsp:sp>
    <dsp:sp modelId="{3AE6DEA3-A5C2-4D72-A7E6-E04693A708D0}">
      <dsp:nvSpPr>
        <dsp:cNvPr id="0" name=""/>
        <dsp:cNvSpPr/>
      </dsp:nvSpPr>
      <dsp:spPr>
        <a:xfrm rot="5400000">
          <a:off x="-264822" y="3411385"/>
          <a:ext cx="1765486" cy="1235840"/>
        </a:xfrm>
        <a:prstGeom prst="chevron">
          <a:avLst/>
        </a:prstGeom>
        <a:gradFill rotWithShape="0">
          <a:gsLst>
            <a:gs pos="0">
              <a:schemeClr val="accent2">
                <a:hueOff val="-9041014"/>
                <a:satOff val="-21149"/>
                <a:lumOff val="1274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041014"/>
                <a:satOff val="-21149"/>
                <a:lumOff val="1274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041014"/>
                <a:satOff val="-21149"/>
                <a:lumOff val="1274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>
              <a:latin typeface="Segoe UI Light"/>
              <a:ea typeface="Calibri"/>
            </a:rPr>
            <a:t>Ταύτιση</a:t>
          </a:r>
        </a:p>
      </dsp:txBody>
      <dsp:txXfrm rot="-5400000">
        <a:off x="1" y="3764482"/>
        <a:ext cx="1235840" cy="529646"/>
      </dsp:txXfrm>
    </dsp:sp>
    <dsp:sp modelId="{76BDED22-882B-4AD1-873C-A3281BC3D1F9}">
      <dsp:nvSpPr>
        <dsp:cNvPr id="0" name=""/>
        <dsp:cNvSpPr/>
      </dsp:nvSpPr>
      <dsp:spPr>
        <a:xfrm rot="5400000">
          <a:off x="5069975" y="-687572"/>
          <a:ext cx="1147566" cy="881583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9041014"/>
              <a:satOff val="-21149"/>
              <a:lumOff val="1274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b="0" kern="1200">
              <a:latin typeface="Segoe UI Light"/>
              <a:ea typeface="Calibri"/>
            </a:rPr>
            <a:t>Η </a:t>
          </a:r>
          <a:r>
            <a:rPr lang="en-US" sz="1900" b="0" kern="1200" err="1">
              <a:latin typeface="Segoe UI Light"/>
              <a:ea typeface="Calibri"/>
            </a:rPr>
            <a:t>Τέχνη</a:t>
          </a:r>
          <a:r>
            <a:rPr lang="en-US" sz="1900" b="0" kern="1200">
              <a:latin typeface="Segoe UI Light"/>
              <a:ea typeface="Calibri"/>
            </a:rPr>
            <a:t> αναπ</a:t>
          </a:r>
          <a:r>
            <a:rPr lang="en-US" sz="1900" b="0" kern="1200" err="1">
              <a:latin typeface="Segoe UI Light"/>
              <a:ea typeface="Calibri"/>
            </a:rPr>
            <a:t>τύσσει</a:t>
          </a:r>
          <a:r>
            <a:rPr lang="en-US" sz="1900" b="0" kern="1200">
              <a:latin typeface="Segoe UI Light"/>
              <a:ea typeface="Calibri"/>
            </a:rPr>
            <a:t> </a:t>
          </a:r>
          <a:r>
            <a:rPr lang="en-US" sz="1900" b="0" kern="1200" err="1">
              <a:latin typeface="Segoe UI Light"/>
              <a:ea typeface="Calibri"/>
            </a:rPr>
            <a:t>την</a:t>
          </a:r>
          <a:r>
            <a:rPr lang="en-US" sz="1900" b="0" kern="1200">
              <a:latin typeface="Segoe UI Light"/>
              <a:ea typeface="Calibri"/>
            </a:rPr>
            <a:t> </a:t>
          </a:r>
          <a:r>
            <a:rPr lang="en-US" sz="1900" b="1" kern="1200" err="1">
              <a:solidFill>
                <a:schemeClr val="accent3"/>
              </a:solidFill>
              <a:latin typeface="Segoe UI Light"/>
              <a:ea typeface="Calibri"/>
            </a:rPr>
            <a:t>κριτική</a:t>
          </a:r>
          <a:r>
            <a:rPr lang="en-US" sz="1900" b="1" kern="1200">
              <a:solidFill>
                <a:schemeClr val="accent3"/>
              </a:solidFill>
              <a:latin typeface="Segoe UI Light"/>
              <a:ea typeface="Calibri"/>
            </a:rPr>
            <a:t> </a:t>
          </a:r>
          <a:r>
            <a:rPr lang="en-US" sz="1900" b="1" kern="1200" err="1">
              <a:solidFill>
                <a:schemeClr val="accent3"/>
              </a:solidFill>
              <a:latin typeface="Segoe UI Light"/>
              <a:ea typeface="Calibri"/>
            </a:rPr>
            <a:t>σκέψη</a:t>
          </a:r>
          <a:r>
            <a:rPr lang="en-US" sz="1900" b="0" kern="1200">
              <a:latin typeface="Segoe UI Light"/>
              <a:ea typeface="Calibri"/>
            </a:rPr>
            <a:t>, </a:t>
          </a:r>
          <a:r>
            <a:rPr lang="en-US" sz="1900" b="0" kern="1200" err="1">
              <a:latin typeface="Segoe UI Light"/>
              <a:ea typeface="Calibri"/>
            </a:rPr>
            <a:t>την</a:t>
          </a:r>
          <a:r>
            <a:rPr lang="en-US" sz="1900" b="0" kern="1200">
              <a:latin typeface="Segoe UI Light"/>
              <a:ea typeface="Calibri"/>
            </a:rPr>
            <a:t> </a:t>
          </a:r>
          <a:r>
            <a:rPr lang="en-US" sz="1900" b="1" kern="1200" err="1">
              <a:solidFill>
                <a:schemeClr val="accent3"/>
              </a:solidFill>
              <a:latin typeface="Segoe UI Light"/>
              <a:ea typeface="Calibri"/>
            </a:rPr>
            <a:t>ενσυν</a:t>
          </a:r>
          <a:r>
            <a:rPr lang="en-US" sz="1900" b="1" kern="1200">
              <a:solidFill>
                <a:schemeClr val="accent3"/>
              </a:solidFill>
              <a:latin typeface="Segoe UI Light"/>
              <a:ea typeface="Calibri"/>
            </a:rPr>
            <a:t>α</a:t>
          </a:r>
          <a:r>
            <a:rPr lang="en-US" sz="1900" b="1" kern="1200" err="1">
              <a:solidFill>
                <a:schemeClr val="accent3"/>
              </a:solidFill>
              <a:latin typeface="Segoe UI Light"/>
              <a:ea typeface="Calibri"/>
            </a:rPr>
            <a:t>ίσθηση</a:t>
          </a:r>
          <a:r>
            <a:rPr lang="en-US" sz="1900" b="0" kern="1200">
              <a:latin typeface="Segoe UI Light"/>
              <a:ea typeface="Calibri"/>
            </a:rPr>
            <a:t> και </a:t>
          </a:r>
          <a:r>
            <a:rPr lang="en-US" sz="1900" b="0" kern="1200" err="1">
              <a:latin typeface="Segoe UI Light"/>
              <a:ea typeface="Calibri"/>
            </a:rPr>
            <a:t>τη</a:t>
          </a:r>
          <a:r>
            <a:rPr lang="en-US" sz="1900" b="0" kern="1200">
              <a:latin typeface="Segoe UI Light"/>
              <a:ea typeface="Calibri"/>
            </a:rPr>
            <a:t> </a:t>
          </a:r>
          <a:r>
            <a:rPr lang="en-US" sz="1900" b="1" kern="1200" err="1">
              <a:solidFill>
                <a:schemeClr val="accent3"/>
              </a:solidFill>
              <a:latin typeface="Segoe UI Light"/>
              <a:ea typeface="Calibri"/>
            </a:rPr>
            <a:t>δημιουργικότητ</a:t>
          </a:r>
          <a:r>
            <a:rPr lang="en-US" sz="1900" b="1" kern="1200">
              <a:solidFill>
                <a:schemeClr val="accent3"/>
              </a:solidFill>
              <a:latin typeface="Segoe UI Light"/>
              <a:ea typeface="Calibri"/>
            </a:rPr>
            <a:t>α</a:t>
          </a:r>
          <a:r>
            <a:rPr lang="en-US" sz="1900" b="0" kern="1200">
              <a:solidFill>
                <a:schemeClr val="accent3"/>
              </a:solidFill>
              <a:latin typeface="Segoe UI Light"/>
              <a:ea typeface="Calibri"/>
            </a:rPr>
            <a:t> </a:t>
          </a:r>
          <a:r>
            <a:rPr lang="en-US" sz="1900" b="0" kern="1200">
              <a:latin typeface="Segoe UI Light"/>
              <a:ea typeface="Calibri"/>
            </a:rPr>
            <a:t>(</a:t>
          </a:r>
          <a:r>
            <a:rPr lang="en-US" sz="1900" b="0" kern="1200" err="1">
              <a:latin typeface="Segoe UI Light"/>
              <a:ea typeface="Calibri"/>
            </a:rPr>
            <a:t>Χάρου</a:t>
          </a:r>
          <a:r>
            <a:rPr lang="en-US" sz="1900" b="0" kern="1200">
              <a:latin typeface="Segoe UI Light"/>
              <a:ea typeface="Calibri"/>
            </a:rPr>
            <a:t>, 2017).</a:t>
          </a:r>
          <a:endParaRPr lang="en-US" sz="1900" b="0" kern="1200"/>
        </a:p>
      </dsp:txBody>
      <dsp:txXfrm rot="-5400000">
        <a:off x="1235840" y="3202583"/>
        <a:ext cx="8759816" cy="10355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6DC7DE-6795-488B-9587-25511908CF42}">
      <dsp:nvSpPr>
        <dsp:cNvPr id="0" name=""/>
        <dsp:cNvSpPr/>
      </dsp:nvSpPr>
      <dsp:spPr>
        <a:xfrm>
          <a:off x="0" y="0"/>
          <a:ext cx="8742263" cy="92241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err="1">
              <a:latin typeface="Segoe UI Light"/>
            </a:rPr>
            <a:t>Ανοικτή</a:t>
          </a:r>
          <a:r>
            <a:rPr lang="en-US" sz="3200" kern="1200">
              <a:latin typeface="Segoe UI Light"/>
            </a:rPr>
            <a:t> και </a:t>
          </a:r>
          <a:r>
            <a:rPr lang="en-US" sz="3200" kern="1200" err="1">
              <a:latin typeface="Segoe UI Light"/>
            </a:rPr>
            <a:t>Εξ</a:t>
          </a:r>
          <a:r>
            <a:rPr lang="en-US" sz="3200" kern="1200">
              <a:latin typeface="Segoe UI Light"/>
            </a:rPr>
            <a:t> Απ</a:t>
          </a:r>
          <a:r>
            <a:rPr lang="en-US" sz="3200" kern="1200" err="1">
              <a:latin typeface="Segoe UI Light"/>
            </a:rPr>
            <a:t>οστάσεως</a:t>
          </a:r>
          <a:r>
            <a:rPr lang="en-US" sz="3200" kern="1200">
              <a:latin typeface="Segoe UI Light"/>
            </a:rPr>
            <a:t> </a:t>
          </a:r>
          <a:r>
            <a:rPr lang="en-US" sz="3200" kern="1200" err="1">
              <a:latin typeface="Segoe UI Light"/>
            </a:rPr>
            <a:t>Εκ</a:t>
          </a:r>
          <a:r>
            <a:rPr lang="en-US" sz="3200" kern="1200">
              <a:latin typeface="Segoe UI Light"/>
            </a:rPr>
            <a:t>πα</a:t>
          </a:r>
          <a:r>
            <a:rPr lang="en-US" sz="3200" kern="1200" err="1">
              <a:latin typeface="Segoe UI Light"/>
            </a:rPr>
            <a:t>ίδευση</a:t>
          </a:r>
          <a:endParaRPr lang="en-US" sz="3200" kern="1200"/>
        </a:p>
      </dsp:txBody>
      <dsp:txXfrm>
        <a:off x="27017" y="27017"/>
        <a:ext cx="7668958" cy="868383"/>
      </dsp:txXfrm>
    </dsp:sp>
    <dsp:sp modelId="{4830703C-C79A-4FE3-890B-DCCF48AD3E1C}">
      <dsp:nvSpPr>
        <dsp:cNvPr id="0" name=""/>
        <dsp:cNvSpPr/>
      </dsp:nvSpPr>
      <dsp:spPr>
        <a:xfrm>
          <a:off x="732164" y="1090129"/>
          <a:ext cx="8742263" cy="922417"/>
        </a:xfrm>
        <a:prstGeom prst="roundRect">
          <a:avLst>
            <a:gd name="adj" fmla="val 10000"/>
          </a:avLst>
        </a:prstGeom>
        <a:solidFill>
          <a:schemeClr val="accent2">
            <a:hueOff val="-3013671"/>
            <a:satOff val="-7050"/>
            <a:lumOff val="424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>
              <a:latin typeface="Segoe UI Light"/>
            </a:rPr>
            <a:t>Βα</a:t>
          </a:r>
          <a:r>
            <a:rPr lang="en-US" sz="3200" kern="1200" err="1">
              <a:latin typeface="Segoe UI Light"/>
            </a:rPr>
            <a:t>σικές</a:t>
          </a:r>
          <a:r>
            <a:rPr lang="en-US" sz="3200" kern="1200">
              <a:latin typeface="Segoe UI Light"/>
            </a:rPr>
            <a:t> </a:t>
          </a:r>
          <a:r>
            <a:rPr lang="en-US" sz="3200" kern="1200" err="1">
              <a:latin typeface="Segoe UI Light"/>
            </a:rPr>
            <a:t>θεωρίες</a:t>
          </a:r>
          <a:r>
            <a:rPr lang="en-US" sz="3200" kern="1200">
              <a:latin typeface="Segoe UI Light"/>
            </a:rPr>
            <a:t> </a:t>
          </a:r>
          <a:r>
            <a:rPr lang="en-US" sz="3200" kern="1200" err="1">
              <a:latin typeface="Segoe UI Light"/>
            </a:rPr>
            <a:t>της</a:t>
          </a:r>
          <a:r>
            <a:rPr lang="en-US" sz="3200" kern="1200">
              <a:latin typeface="Segoe UI Light"/>
            </a:rPr>
            <a:t> ΕξΑΕ</a:t>
          </a:r>
          <a:endParaRPr lang="en-US" sz="3200" kern="1200"/>
        </a:p>
      </dsp:txBody>
      <dsp:txXfrm>
        <a:off x="759181" y="1117146"/>
        <a:ext cx="7356493" cy="868383"/>
      </dsp:txXfrm>
    </dsp:sp>
    <dsp:sp modelId="{A3B5761E-E186-4E5C-BBFD-959364F86BC1}">
      <dsp:nvSpPr>
        <dsp:cNvPr id="0" name=""/>
        <dsp:cNvSpPr/>
      </dsp:nvSpPr>
      <dsp:spPr>
        <a:xfrm>
          <a:off x="1453401" y="2180258"/>
          <a:ext cx="8742263" cy="922417"/>
        </a:xfrm>
        <a:prstGeom prst="roundRect">
          <a:avLst>
            <a:gd name="adj" fmla="val 10000"/>
          </a:avLst>
        </a:prstGeom>
        <a:solidFill>
          <a:schemeClr val="accent2">
            <a:hueOff val="-6027343"/>
            <a:satOff val="-14099"/>
            <a:lumOff val="849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>
              <a:latin typeface="Segoe UI Light"/>
            </a:rPr>
            <a:t>Μορφές ΕξΑΕ</a:t>
          </a:r>
          <a:endParaRPr lang="en-US" sz="3200" kern="1200"/>
        </a:p>
      </dsp:txBody>
      <dsp:txXfrm>
        <a:off x="1480418" y="2207275"/>
        <a:ext cx="7367421" cy="868383"/>
      </dsp:txXfrm>
    </dsp:sp>
    <dsp:sp modelId="{C8F9280D-1640-43E6-A176-4BE91F6AAFF9}">
      <dsp:nvSpPr>
        <dsp:cNvPr id="0" name=""/>
        <dsp:cNvSpPr/>
      </dsp:nvSpPr>
      <dsp:spPr>
        <a:xfrm>
          <a:off x="2185565" y="3270387"/>
          <a:ext cx="8742263" cy="922417"/>
        </a:xfrm>
        <a:prstGeom prst="roundRect">
          <a:avLst>
            <a:gd name="adj" fmla="val 10000"/>
          </a:avLst>
        </a:prstGeom>
        <a:solidFill>
          <a:schemeClr val="accent2">
            <a:hueOff val="-9041014"/>
            <a:satOff val="-21149"/>
            <a:lumOff val="1274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>
              <a:latin typeface="Segoe UI Light"/>
            </a:rPr>
            <a:t>Η υβ</a:t>
          </a:r>
          <a:r>
            <a:rPr lang="en-US" sz="3200" kern="1200" err="1">
              <a:latin typeface="Segoe UI Light"/>
            </a:rPr>
            <a:t>ριδική</a:t>
          </a:r>
          <a:r>
            <a:rPr lang="en-US" sz="3200" kern="1200">
              <a:latin typeface="Segoe UI Light"/>
            </a:rPr>
            <a:t> </a:t>
          </a:r>
          <a:r>
            <a:rPr lang="en-US" sz="3200" kern="1200" err="1">
              <a:latin typeface="Segoe UI Light"/>
            </a:rPr>
            <a:t>μάθηση</a:t>
          </a:r>
          <a:endParaRPr lang="en-US" sz="3200" kern="1200" err="1"/>
        </a:p>
      </dsp:txBody>
      <dsp:txXfrm>
        <a:off x="2212582" y="3297404"/>
        <a:ext cx="7356493" cy="868383"/>
      </dsp:txXfrm>
    </dsp:sp>
    <dsp:sp modelId="{9BCCBFE2-3803-497D-AE88-11B0164CB768}">
      <dsp:nvSpPr>
        <dsp:cNvPr id="0" name=""/>
        <dsp:cNvSpPr/>
      </dsp:nvSpPr>
      <dsp:spPr>
        <a:xfrm>
          <a:off x="8142692" y="706487"/>
          <a:ext cx="599571" cy="59957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/>
        </a:p>
      </dsp:txBody>
      <dsp:txXfrm>
        <a:off x="8277595" y="706487"/>
        <a:ext cx="329765" cy="451177"/>
      </dsp:txXfrm>
    </dsp:sp>
    <dsp:sp modelId="{A2D0DBC6-127C-4073-924E-05AB9FC42D90}">
      <dsp:nvSpPr>
        <dsp:cNvPr id="0" name=""/>
        <dsp:cNvSpPr/>
      </dsp:nvSpPr>
      <dsp:spPr>
        <a:xfrm>
          <a:off x="8874856" y="1796616"/>
          <a:ext cx="599571" cy="59957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4442531"/>
            <a:satOff val="2154"/>
            <a:lumOff val="818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4442531"/>
              <a:satOff val="2154"/>
              <a:lumOff val="81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/>
        </a:p>
      </dsp:txBody>
      <dsp:txXfrm>
        <a:off x="9009759" y="1796616"/>
        <a:ext cx="329765" cy="451177"/>
      </dsp:txXfrm>
    </dsp:sp>
    <dsp:sp modelId="{83A37C49-133F-41D5-B01F-7BE7875FF9ED}">
      <dsp:nvSpPr>
        <dsp:cNvPr id="0" name=""/>
        <dsp:cNvSpPr/>
      </dsp:nvSpPr>
      <dsp:spPr>
        <a:xfrm>
          <a:off x="9596093" y="2886746"/>
          <a:ext cx="599571" cy="59957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8885063"/>
            <a:satOff val="4308"/>
            <a:lumOff val="1636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885063"/>
              <a:satOff val="4308"/>
              <a:lumOff val="163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/>
        </a:p>
      </dsp:txBody>
      <dsp:txXfrm>
        <a:off x="9730996" y="2886746"/>
        <a:ext cx="329765" cy="4511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BDFDC9-C03B-4FB4-8DAF-79D05299213F}">
      <dsp:nvSpPr>
        <dsp:cNvPr id="0" name=""/>
        <dsp:cNvSpPr/>
      </dsp:nvSpPr>
      <dsp:spPr>
        <a:xfrm rot="5400000">
          <a:off x="-211328" y="213181"/>
          <a:ext cx="1408859" cy="986201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latin typeface="Segoe UI Light"/>
            </a:rPr>
            <a:t>1</a:t>
          </a:r>
          <a:endParaRPr lang="en-US" sz="2500" kern="1200"/>
        </a:p>
      </dsp:txBody>
      <dsp:txXfrm rot="-5400000">
        <a:off x="2" y="494953"/>
        <a:ext cx="986201" cy="422658"/>
      </dsp:txXfrm>
    </dsp:sp>
    <dsp:sp modelId="{8B931B0A-4B90-4195-902F-F10C57BF95C7}">
      <dsp:nvSpPr>
        <dsp:cNvPr id="0" name=""/>
        <dsp:cNvSpPr/>
      </dsp:nvSpPr>
      <dsp:spPr>
        <a:xfrm rot="5400000">
          <a:off x="3979691" y="-2991637"/>
          <a:ext cx="915758" cy="690273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err="1">
              <a:latin typeface="Segoe UI Light"/>
            </a:rPr>
            <a:t>Θεωρί</a:t>
          </a:r>
          <a:r>
            <a:rPr lang="en-US" sz="2600" kern="1200">
              <a:latin typeface="Segoe UI Light"/>
            </a:rPr>
            <a:t>α </a:t>
          </a:r>
          <a:r>
            <a:rPr lang="en-US" sz="2600" kern="1200" err="1">
              <a:latin typeface="Segoe UI Light"/>
            </a:rPr>
            <a:t>της</a:t>
          </a:r>
          <a:r>
            <a:rPr lang="en-US" sz="2600" kern="1200">
              <a:latin typeface="Segoe UI Light"/>
            </a:rPr>
            <a:t> </a:t>
          </a:r>
          <a:r>
            <a:rPr lang="en-US" sz="2600" kern="1200" err="1">
              <a:latin typeface="Segoe UI Light"/>
            </a:rPr>
            <a:t>Ανεξ</a:t>
          </a:r>
          <a:r>
            <a:rPr lang="en-US" sz="2600" kern="1200">
              <a:latin typeface="Segoe UI Light"/>
            </a:rPr>
            <a:t>α</a:t>
          </a:r>
          <a:r>
            <a:rPr lang="en-US" sz="2600" kern="1200" err="1">
              <a:latin typeface="Segoe UI Light"/>
            </a:rPr>
            <a:t>ρτησί</a:t>
          </a:r>
          <a:r>
            <a:rPr lang="en-US" sz="2600" kern="1200">
              <a:latin typeface="Segoe UI Light"/>
            </a:rPr>
            <a:t>ας &amp; </a:t>
          </a:r>
          <a:r>
            <a:rPr lang="en-US" sz="2600" kern="1200" err="1">
              <a:latin typeface="Segoe UI Light"/>
            </a:rPr>
            <a:t>Αυτονομί</a:t>
          </a:r>
          <a:r>
            <a:rPr lang="en-US" sz="2600" kern="1200">
              <a:latin typeface="Segoe UI Light"/>
            </a:rPr>
            <a:t>ας (</a:t>
          </a:r>
          <a:r>
            <a:rPr lang="en-US" sz="2600" kern="1200" err="1">
              <a:latin typeface="Segoe UI Light"/>
            </a:rPr>
            <a:t>Werdermeyer</a:t>
          </a:r>
          <a:r>
            <a:rPr lang="en-US" sz="2600" kern="1200">
              <a:latin typeface="Segoe UI Light"/>
            </a:rPr>
            <a:t> &amp; Moore, 1977)</a:t>
          </a:r>
          <a:endParaRPr lang="en-US" sz="2600" kern="1200"/>
        </a:p>
      </dsp:txBody>
      <dsp:txXfrm rot="-5400000">
        <a:off x="986201" y="46557"/>
        <a:ext cx="6858034" cy="826350"/>
      </dsp:txXfrm>
    </dsp:sp>
    <dsp:sp modelId="{83D85542-6E96-430F-9579-ADC8E3BD0C83}">
      <dsp:nvSpPr>
        <dsp:cNvPr id="0" name=""/>
        <dsp:cNvSpPr/>
      </dsp:nvSpPr>
      <dsp:spPr>
        <a:xfrm rot="5400000">
          <a:off x="-211328" y="1425346"/>
          <a:ext cx="1408859" cy="986201"/>
        </a:xfrm>
        <a:prstGeom prst="chevron">
          <a:avLst/>
        </a:prstGeom>
        <a:solidFill>
          <a:schemeClr val="accent2">
            <a:hueOff val="-4520507"/>
            <a:satOff val="-10575"/>
            <a:lumOff val="6372"/>
            <a:alphaOff val="0"/>
          </a:schemeClr>
        </a:solidFill>
        <a:ln w="12700" cap="flat" cmpd="sng" algn="ctr">
          <a:solidFill>
            <a:schemeClr val="accent2">
              <a:hueOff val="-4520507"/>
              <a:satOff val="-10575"/>
              <a:lumOff val="637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latin typeface="Segoe UI Light"/>
            </a:rPr>
            <a:t>2</a:t>
          </a:r>
        </a:p>
      </dsp:txBody>
      <dsp:txXfrm rot="-5400000">
        <a:off x="2" y="1707118"/>
        <a:ext cx="986201" cy="422658"/>
      </dsp:txXfrm>
    </dsp:sp>
    <dsp:sp modelId="{3D752214-9E1C-48AC-9FB7-B45B481AD354}">
      <dsp:nvSpPr>
        <dsp:cNvPr id="0" name=""/>
        <dsp:cNvSpPr/>
      </dsp:nvSpPr>
      <dsp:spPr>
        <a:xfrm rot="5400000">
          <a:off x="3979691" y="-1779472"/>
          <a:ext cx="915758" cy="690273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4520507"/>
              <a:satOff val="-10575"/>
              <a:lumOff val="637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err="1">
              <a:latin typeface="Segoe UI Light"/>
            </a:rPr>
            <a:t>Θεωρί</a:t>
          </a:r>
          <a:r>
            <a:rPr lang="en-US" sz="2600" kern="1200">
              <a:latin typeface="Segoe UI Light"/>
            </a:rPr>
            <a:t>α </a:t>
          </a:r>
          <a:r>
            <a:rPr lang="en-US" sz="2600" kern="1200" err="1">
              <a:latin typeface="Segoe UI Light"/>
            </a:rPr>
            <a:t>της</a:t>
          </a:r>
          <a:r>
            <a:rPr lang="en-US" sz="2600" kern="1200">
              <a:latin typeface="Segoe UI Light"/>
            </a:rPr>
            <a:t> </a:t>
          </a:r>
          <a:r>
            <a:rPr lang="en-US" sz="2600" kern="1200" err="1">
              <a:latin typeface="Segoe UI Light"/>
            </a:rPr>
            <a:t>Βιομηχ</a:t>
          </a:r>
          <a:r>
            <a:rPr lang="en-US" sz="2600" kern="1200">
              <a:latin typeface="Segoe UI Light"/>
            </a:rPr>
            <a:t>α</a:t>
          </a:r>
          <a:r>
            <a:rPr lang="en-US" sz="2600" kern="1200" err="1">
              <a:latin typeface="Segoe UI Light"/>
            </a:rPr>
            <a:t>νο</a:t>
          </a:r>
          <a:r>
            <a:rPr lang="en-US" sz="2600" kern="1200">
              <a:latin typeface="Segoe UI Light"/>
            </a:rPr>
            <a:t>π</a:t>
          </a:r>
          <a:r>
            <a:rPr lang="en-US" sz="2600" kern="1200" err="1">
              <a:latin typeface="Segoe UI Light"/>
            </a:rPr>
            <a:t>οίησης</a:t>
          </a:r>
          <a:r>
            <a:rPr lang="en-US" sz="2600" kern="1200">
              <a:latin typeface="Segoe UI Light"/>
            </a:rPr>
            <a:t> </a:t>
          </a:r>
          <a:r>
            <a:rPr lang="en-US" sz="2600" kern="1200" err="1">
              <a:latin typeface="Segoe UI Light"/>
            </a:rPr>
            <a:t>της</a:t>
          </a:r>
          <a:r>
            <a:rPr lang="en-US" sz="2600" kern="1200">
              <a:latin typeface="Segoe UI Light"/>
            </a:rPr>
            <a:t> </a:t>
          </a:r>
          <a:r>
            <a:rPr lang="en-US" sz="2600" kern="1200" err="1">
              <a:latin typeface="Segoe UI Light"/>
            </a:rPr>
            <a:t>Διδ</a:t>
          </a:r>
          <a:r>
            <a:rPr lang="en-US" sz="2600" kern="1200">
              <a:latin typeface="Segoe UI Light"/>
            </a:rPr>
            <a:t>α</a:t>
          </a:r>
          <a:r>
            <a:rPr lang="en-US" sz="2600" kern="1200" err="1">
              <a:latin typeface="Segoe UI Light"/>
            </a:rPr>
            <a:t>σκ</a:t>
          </a:r>
          <a:r>
            <a:rPr lang="en-US" sz="2600" kern="1200">
              <a:latin typeface="Segoe UI Light"/>
            </a:rPr>
            <a:t>α</a:t>
          </a:r>
          <a:r>
            <a:rPr lang="en-US" sz="2600" kern="1200" err="1">
              <a:latin typeface="Segoe UI Light"/>
            </a:rPr>
            <a:t>λί</a:t>
          </a:r>
          <a:r>
            <a:rPr lang="en-US" sz="2600" kern="1200">
              <a:latin typeface="Segoe UI Light"/>
            </a:rPr>
            <a:t>ας (Peters, 1971)</a:t>
          </a:r>
          <a:endParaRPr lang="en-US" sz="2600" kern="1200"/>
        </a:p>
      </dsp:txBody>
      <dsp:txXfrm rot="-5400000">
        <a:off x="986201" y="1258722"/>
        <a:ext cx="6858034" cy="826350"/>
      </dsp:txXfrm>
    </dsp:sp>
    <dsp:sp modelId="{C3C44C00-933E-4E66-9E72-EDAAFADBBA96}">
      <dsp:nvSpPr>
        <dsp:cNvPr id="0" name=""/>
        <dsp:cNvSpPr/>
      </dsp:nvSpPr>
      <dsp:spPr>
        <a:xfrm rot="5400000">
          <a:off x="-211328" y="2637510"/>
          <a:ext cx="1408859" cy="986201"/>
        </a:xfrm>
        <a:prstGeom prst="chevron">
          <a:avLst/>
        </a:prstGeom>
        <a:solidFill>
          <a:schemeClr val="accent2">
            <a:hueOff val="-9041014"/>
            <a:satOff val="-21149"/>
            <a:lumOff val="12745"/>
            <a:alphaOff val="0"/>
          </a:schemeClr>
        </a:solidFill>
        <a:ln w="12700" cap="flat" cmpd="sng" algn="ctr">
          <a:solidFill>
            <a:schemeClr val="accent2">
              <a:hueOff val="-9041014"/>
              <a:satOff val="-21149"/>
              <a:lumOff val="1274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latin typeface="Segoe UI Light"/>
            </a:rPr>
            <a:t>3</a:t>
          </a:r>
          <a:endParaRPr lang="en-US" sz="2500" kern="1200"/>
        </a:p>
      </dsp:txBody>
      <dsp:txXfrm rot="-5400000">
        <a:off x="2" y="2919282"/>
        <a:ext cx="986201" cy="422658"/>
      </dsp:txXfrm>
    </dsp:sp>
    <dsp:sp modelId="{EE1F6A73-113C-49F7-B28F-E292CFD364D4}">
      <dsp:nvSpPr>
        <dsp:cNvPr id="0" name=""/>
        <dsp:cNvSpPr/>
      </dsp:nvSpPr>
      <dsp:spPr>
        <a:xfrm rot="5400000">
          <a:off x="3979691" y="-567308"/>
          <a:ext cx="915758" cy="690273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9041014"/>
              <a:satOff val="-21149"/>
              <a:lumOff val="1274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err="1">
              <a:latin typeface="Segoe UI Light"/>
            </a:rPr>
            <a:t>Θεωρί</a:t>
          </a:r>
          <a:r>
            <a:rPr lang="en-US" sz="2600" kern="1200">
              <a:latin typeface="Segoe UI Light"/>
            </a:rPr>
            <a:t>α </a:t>
          </a:r>
          <a:r>
            <a:rPr lang="en-US" sz="2600" kern="1200" err="1">
              <a:latin typeface="Segoe UI Light"/>
            </a:rPr>
            <a:t>της</a:t>
          </a:r>
          <a:r>
            <a:rPr lang="en-US" sz="2600" kern="1200">
              <a:latin typeface="Segoe UI Light"/>
            </a:rPr>
            <a:t> </a:t>
          </a:r>
          <a:r>
            <a:rPr lang="en-US" sz="2600" kern="1200" err="1">
              <a:latin typeface="Segoe UI Light"/>
            </a:rPr>
            <a:t>Αλληλε</a:t>
          </a:r>
          <a:r>
            <a:rPr lang="en-US" sz="2600" kern="1200">
              <a:latin typeface="Segoe UI Light"/>
            </a:rPr>
            <a:t>π</a:t>
          </a:r>
          <a:r>
            <a:rPr lang="en-US" sz="2600" kern="1200" err="1">
              <a:latin typeface="Segoe UI Light"/>
            </a:rPr>
            <a:t>ίδρ</a:t>
          </a:r>
          <a:r>
            <a:rPr lang="en-US" sz="2600" kern="1200">
              <a:latin typeface="Segoe UI Light"/>
            </a:rPr>
            <a:t>α</a:t>
          </a:r>
          <a:r>
            <a:rPr lang="en-US" sz="2600" kern="1200" err="1">
              <a:latin typeface="Segoe UI Light"/>
            </a:rPr>
            <a:t>σης</a:t>
          </a:r>
          <a:r>
            <a:rPr lang="en-US" sz="2600" kern="1200">
              <a:latin typeface="Segoe UI Light"/>
            </a:rPr>
            <a:t> &amp; Επ</a:t>
          </a:r>
          <a:r>
            <a:rPr lang="en-US" sz="2600" kern="1200" err="1">
              <a:latin typeface="Segoe UI Light"/>
            </a:rPr>
            <a:t>ικοινωνί</a:t>
          </a:r>
          <a:r>
            <a:rPr lang="en-US" sz="2600" kern="1200">
              <a:latin typeface="Segoe UI Light"/>
            </a:rPr>
            <a:t>ας (Holmberg, 2002)</a:t>
          </a:r>
          <a:endParaRPr lang="en-US" sz="2600" kern="1200"/>
        </a:p>
      </dsp:txBody>
      <dsp:txXfrm rot="-5400000">
        <a:off x="986201" y="2470886"/>
        <a:ext cx="6858034" cy="8263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51A081-4EEE-4CA9-A0DD-D6F22538E431}">
      <dsp:nvSpPr>
        <dsp:cNvPr id="0" name=""/>
        <dsp:cNvSpPr/>
      </dsp:nvSpPr>
      <dsp:spPr>
        <a:xfrm rot="16200000">
          <a:off x="-995553" y="996478"/>
          <a:ext cx="4397188" cy="2404230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133697" bIns="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>
              <a:latin typeface="Segoe UI Light"/>
            </a:rPr>
            <a:t>Χαρα</a:t>
          </a:r>
          <a:r>
            <a:rPr lang="en-US" sz="2100" kern="1200" err="1">
              <a:latin typeface="Segoe UI Light"/>
            </a:rPr>
            <a:t>κτηριστικά</a:t>
          </a:r>
          <a:r>
            <a:rPr lang="en-US" sz="2100" kern="1200">
              <a:latin typeface="Segoe UI Light"/>
            </a:rPr>
            <a:t> </a:t>
          </a:r>
          <a:r>
            <a:rPr lang="en-US" sz="2100" kern="1200" err="1">
              <a:latin typeface="Segoe UI Light"/>
            </a:rPr>
            <a:t>του</a:t>
          </a:r>
          <a:r>
            <a:rPr lang="en-US" sz="2100" kern="1200">
              <a:latin typeface="Segoe UI Light"/>
            </a:rPr>
            <a:t> ΕΥ </a:t>
          </a:r>
          <a:r>
            <a:rPr lang="en-US" sz="2100" kern="1200" err="1">
              <a:latin typeface="Segoe UI Light"/>
            </a:rPr>
            <a:t>στην</a:t>
          </a:r>
          <a:r>
            <a:rPr lang="en-US" sz="2100" kern="1200">
              <a:latin typeface="Segoe UI Light"/>
            </a:rPr>
            <a:t> </a:t>
          </a:r>
          <a:r>
            <a:rPr lang="en-US" sz="2100" kern="1200" err="1">
              <a:latin typeface="Segoe UI Light"/>
            </a:rPr>
            <a:t>Εξ</a:t>
          </a:r>
          <a:r>
            <a:rPr lang="en-US" sz="2100" kern="1200">
              <a:latin typeface="Segoe UI Light"/>
            </a:rPr>
            <a:t>αΕ (</a:t>
          </a:r>
          <a:r>
            <a:rPr lang="en-US" sz="2100" kern="1200" err="1">
              <a:latin typeface="Segoe UI Light"/>
            </a:rPr>
            <a:t>Λιον</a:t>
          </a:r>
          <a:r>
            <a:rPr lang="en-US" sz="2100" kern="1200">
              <a:latin typeface="Segoe UI Light"/>
            </a:rPr>
            <a:t>α</a:t>
          </a:r>
          <a:r>
            <a:rPr lang="en-US" sz="2100" kern="1200" err="1">
              <a:latin typeface="Segoe UI Light"/>
            </a:rPr>
            <a:t>ράκης</a:t>
          </a:r>
          <a:r>
            <a:rPr lang="en-US" sz="2100" kern="1200">
              <a:latin typeface="Segoe UI Light"/>
            </a:rPr>
            <a:t> και </a:t>
          </a:r>
          <a:r>
            <a:rPr lang="en-US" sz="2100" kern="1200" err="1">
              <a:latin typeface="Segoe UI Light"/>
            </a:rPr>
            <a:t>συν</a:t>
          </a:r>
          <a:r>
            <a:rPr lang="en-US" sz="2100" kern="1200">
              <a:latin typeface="Segoe UI Light"/>
            </a:rPr>
            <a:t>., 2020)</a:t>
          </a:r>
          <a:endParaRPr lang="en-US" sz="2100" kern="1200"/>
        </a:p>
      </dsp:txBody>
      <dsp:txXfrm rot="5400000">
        <a:off x="926" y="879437"/>
        <a:ext cx="2404230" cy="2638312"/>
      </dsp:txXfrm>
    </dsp:sp>
    <dsp:sp modelId="{9EF73D73-D6FD-4573-8726-5E88982159DD}">
      <dsp:nvSpPr>
        <dsp:cNvPr id="0" name=""/>
        <dsp:cNvSpPr/>
      </dsp:nvSpPr>
      <dsp:spPr>
        <a:xfrm rot="16200000">
          <a:off x="1588993" y="996478"/>
          <a:ext cx="4397188" cy="2404230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133697" bIns="0" numCol="1" spcCol="1270" anchor="t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err="1">
              <a:latin typeface="Segoe UI Light"/>
            </a:rPr>
            <a:t>Μοντέλ</a:t>
          </a:r>
          <a:r>
            <a:rPr lang="en-US" sz="2100" kern="1200">
              <a:latin typeface="Segoe UI Light"/>
            </a:rPr>
            <a:t>α </a:t>
          </a:r>
          <a:r>
            <a:rPr lang="en-US" sz="2100" kern="1200" err="1">
              <a:latin typeface="Segoe UI Light"/>
            </a:rPr>
            <a:t>σχεδι</a:t>
          </a:r>
          <a:r>
            <a:rPr lang="en-US" sz="2100" kern="1200">
              <a:latin typeface="Segoe UI Light"/>
            </a:rPr>
            <a:t>α</a:t>
          </a:r>
          <a:r>
            <a:rPr lang="en-US" sz="2100" kern="1200" err="1">
              <a:latin typeface="Segoe UI Light"/>
            </a:rPr>
            <a:t>σμού</a:t>
          </a:r>
          <a:r>
            <a:rPr lang="en-US" sz="2100" kern="1200">
              <a:latin typeface="Segoe UI Light"/>
            </a:rPr>
            <a:t> ΕΥ</a:t>
          </a:r>
          <a:endParaRPr lang="en-US" sz="21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err="1">
              <a:latin typeface="Segoe UI Light"/>
            </a:rPr>
            <a:t>Μοντέλο</a:t>
          </a:r>
          <a:r>
            <a:rPr lang="en-US" sz="1600" kern="1200">
              <a:latin typeface="Segoe UI Light"/>
            </a:rPr>
            <a:t> ADDIE</a:t>
          </a:r>
          <a:endParaRPr lang="en-US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err="1">
              <a:latin typeface="Segoe UI Light"/>
            </a:rPr>
            <a:t>Μοντέλο</a:t>
          </a:r>
          <a:r>
            <a:rPr lang="en-US" sz="1600" kern="1200">
              <a:latin typeface="Segoe UI Light"/>
            </a:rPr>
            <a:t> Dick &amp; Carey</a:t>
          </a:r>
          <a:endParaRPr lang="en-US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err="1">
              <a:latin typeface="Segoe UI Light"/>
            </a:rPr>
            <a:t>Μοντέλο</a:t>
          </a:r>
          <a:r>
            <a:rPr lang="en-US" sz="1600" kern="1200">
              <a:latin typeface="Segoe UI Light"/>
            </a:rPr>
            <a:t> </a:t>
          </a:r>
          <a:r>
            <a:rPr lang="en-US" sz="1600" kern="1200" err="1">
              <a:latin typeface="Segoe UI Light"/>
            </a:rPr>
            <a:t>εκ</a:t>
          </a:r>
          <a:r>
            <a:rPr lang="en-US" sz="1600" kern="1200">
              <a:latin typeface="Segoe UI Light"/>
            </a:rPr>
            <a:t>π/</a:t>
          </a:r>
          <a:r>
            <a:rPr lang="en-US" sz="1600" kern="1200" err="1">
              <a:latin typeface="Segoe UI Light"/>
            </a:rPr>
            <a:t>κής</a:t>
          </a:r>
          <a:r>
            <a:rPr lang="en-US" sz="1600" kern="1200">
              <a:latin typeface="Segoe UI Light"/>
            </a:rPr>
            <a:t> α</a:t>
          </a:r>
          <a:r>
            <a:rPr lang="en-US" sz="1600" kern="1200" err="1">
              <a:latin typeface="Segoe UI Light"/>
            </a:rPr>
            <a:t>ξιο</a:t>
          </a:r>
          <a:r>
            <a:rPr lang="en-US" sz="1600" kern="1200">
              <a:latin typeface="Segoe UI Light"/>
            </a:rPr>
            <a:t>π</a:t>
          </a:r>
          <a:r>
            <a:rPr lang="en-US" sz="1600" kern="1200" err="1">
              <a:latin typeface="Segoe UI Light"/>
            </a:rPr>
            <a:t>οίησης</a:t>
          </a:r>
          <a:r>
            <a:rPr lang="en-US" sz="1600" kern="1200">
              <a:latin typeface="Segoe UI Light"/>
            </a:rPr>
            <a:t> </a:t>
          </a:r>
          <a:r>
            <a:rPr lang="en-US" sz="1600" kern="1200" err="1">
              <a:latin typeface="Segoe UI Light"/>
            </a:rPr>
            <a:t>της</a:t>
          </a:r>
          <a:r>
            <a:rPr lang="en-US" sz="1600" kern="1200">
              <a:latin typeface="Segoe UI Light"/>
            </a:rPr>
            <a:t> </a:t>
          </a:r>
          <a:r>
            <a:rPr lang="en-US" sz="1600" kern="1200" err="1">
              <a:latin typeface="Segoe UI Light"/>
            </a:rPr>
            <a:t>Τέχνης</a:t>
          </a:r>
          <a:r>
            <a:rPr lang="en-US" sz="1600" kern="1200">
              <a:latin typeface="Segoe UI Light"/>
            </a:rPr>
            <a:t> </a:t>
          </a:r>
          <a:r>
            <a:rPr lang="en-US" sz="1600" kern="1200" err="1">
              <a:latin typeface="Segoe UI Light"/>
            </a:rPr>
            <a:t>του</a:t>
          </a:r>
          <a:r>
            <a:rPr lang="en-US" sz="1600" kern="1200">
              <a:latin typeface="Segoe UI Light"/>
            </a:rPr>
            <a:t> Perkins (1994)</a:t>
          </a:r>
        </a:p>
      </dsp:txBody>
      <dsp:txXfrm rot="5400000">
        <a:off x="2585472" y="879437"/>
        <a:ext cx="2404230" cy="2638312"/>
      </dsp:txXfrm>
    </dsp:sp>
    <dsp:sp modelId="{48373064-B737-4159-B381-855F204C8262}">
      <dsp:nvSpPr>
        <dsp:cNvPr id="0" name=""/>
        <dsp:cNvSpPr/>
      </dsp:nvSpPr>
      <dsp:spPr>
        <a:xfrm rot="16200000">
          <a:off x="4173541" y="996478"/>
          <a:ext cx="4397188" cy="2404230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133697" bIns="0" numCol="1" spcCol="1270" anchor="t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err="1">
              <a:latin typeface="Segoe UI Light"/>
            </a:rPr>
            <a:t>Αρχές</a:t>
          </a:r>
          <a:r>
            <a:rPr lang="en-US" sz="2100" kern="1200">
              <a:latin typeface="Segoe UI Light"/>
            </a:rPr>
            <a:t> </a:t>
          </a:r>
          <a:r>
            <a:rPr lang="en-US" sz="2100" kern="1200" err="1">
              <a:latin typeface="Segoe UI Light"/>
            </a:rPr>
            <a:t>δημιουργί</a:t>
          </a:r>
          <a:r>
            <a:rPr lang="en-US" sz="2100" kern="1200">
              <a:latin typeface="Segoe UI Light"/>
            </a:rPr>
            <a:t>ας</a:t>
          </a:r>
          <a:endParaRPr lang="en-US" sz="21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latin typeface="Segoe UI Light"/>
            </a:rPr>
            <a:t>Πολυμεσική Θεωρία Mayer (2009)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err="1">
              <a:latin typeface="Segoe UI Light"/>
            </a:rPr>
            <a:t>Οι</a:t>
          </a:r>
          <a:r>
            <a:rPr lang="en-US" sz="1600" kern="1200">
              <a:latin typeface="Segoe UI Light"/>
            </a:rPr>
            <a:t> 7 α</a:t>
          </a:r>
          <a:r>
            <a:rPr lang="en-US" sz="1600" kern="1200" err="1">
              <a:latin typeface="Segoe UI Light"/>
            </a:rPr>
            <a:t>ρχές</a:t>
          </a:r>
          <a:r>
            <a:rPr lang="en-US" sz="1600" kern="1200">
              <a:latin typeface="Segoe UI Light"/>
            </a:rPr>
            <a:t> </a:t>
          </a:r>
          <a:r>
            <a:rPr lang="en-US" sz="1600" kern="1200" err="1">
              <a:latin typeface="Segoe UI Light"/>
            </a:rPr>
            <a:t>των</a:t>
          </a:r>
          <a:r>
            <a:rPr lang="en-US" sz="1600" kern="1200">
              <a:latin typeface="Segoe UI Light"/>
            </a:rPr>
            <a:t> Σπανα</a:t>
          </a:r>
          <a:r>
            <a:rPr lang="en-US" sz="1600" kern="1200" err="1">
              <a:latin typeface="Segoe UI Light"/>
            </a:rPr>
            <a:t>κά</a:t>
          </a:r>
          <a:r>
            <a:rPr lang="en-US" sz="1600" kern="1200">
              <a:latin typeface="Segoe UI Light"/>
            </a:rPr>
            <a:t> &amp; </a:t>
          </a:r>
          <a:r>
            <a:rPr lang="en-US" sz="1600" kern="1200" err="1">
              <a:latin typeface="Segoe UI Light"/>
            </a:rPr>
            <a:t>Λιον</a:t>
          </a:r>
          <a:r>
            <a:rPr lang="en-US" sz="1600" kern="1200">
              <a:latin typeface="Segoe UI Light"/>
            </a:rPr>
            <a:t>α</a:t>
          </a:r>
          <a:r>
            <a:rPr lang="en-US" sz="1600" kern="1200" err="1">
              <a:latin typeface="Segoe UI Light"/>
            </a:rPr>
            <a:t>ράκη</a:t>
          </a:r>
          <a:r>
            <a:rPr lang="en-US" sz="1600" kern="1200">
              <a:latin typeface="Segoe UI Light"/>
            </a:rPr>
            <a:t> (2017)</a:t>
          </a:r>
        </a:p>
      </dsp:txBody>
      <dsp:txXfrm rot="5400000">
        <a:off x="5170020" y="879437"/>
        <a:ext cx="2404230" cy="263831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9C4C90-A435-4F18-ACE4-381EEE414FA1}">
      <dsp:nvSpPr>
        <dsp:cNvPr id="0" name=""/>
        <dsp:cNvSpPr/>
      </dsp:nvSpPr>
      <dsp:spPr>
        <a:xfrm>
          <a:off x="8131877" y="3435145"/>
          <a:ext cx="91440" cy="57060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7060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D0CE21-AC32-4E01-A4BF-8B1EA03DF545}">
      <dsp:nvSpPr>
        <dsp:cNvPr id="0" name=""/>
        <dsp:cNvSpPr/>
      </dsp:nvSpPr>
      <dsp:spPr>
        <a:xfrm>
          <a:off x="4580663" y="1618694"/>
          <a:ext cx="3596933" cy="5706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8850"/>
              </a:lnTo>
              <a:lnTo>
                <a:pt x="3596933" y="388850"/>
              </a:lnTo>
              <a:lnTo>
                <a:pt x="3596933" y="57060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2015E9-BFDE-4502-A1B4-C7CFC28987C0}">
      <dsp:nvSpPr>
        <dsp:cNvPr id="0" name=""/>
        <dsp:cNvSpPr/>
      </dsp:nvSpPr>
      <dsp:spPr>
        <a:xfrm>
          <a:off x="5733921" y="3435145"/>
          <a:ext cx="91440" cy="57060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7060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757FE5-E41F-4E50-A0BE-F2885CA8E1EC}">
      <dsp:nvSpPr>
        <dsp:cNvPr id="0" name=""/>
        <dsp:cNvSpPr/>
      </dsp:nvSpPr>
      <dsp:spPr>
        <a:xfrm>
          <a:off x="4580663" y="1618694"/>
          <a:ext cx="1198977" cy="5706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8850"/>
              </a:lnTo>
              <a:lnTo>
                <a:pt x="1198977" y="388850"/>
              </a:lnTo>
              <a:lnTo>
                <a:pt x="1198977" y="57060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68DD09-9CB5-4ED1-8806-9EAD4A4D6973}">
      <dsp:nvSpPr>
        <dsp:cNvPr id="0" name=""/>
        <dsp:cNvSpPr/>
      </dsp:nvSpPr>
      <dsp:spPr>
        <a:xfrm>
          <a:off x="3335965" y="3435145"/>
          <a:ext cx="91440" cy="57060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7060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D20BBF-0E2E-4756-A5A1-EB28C6FF3EE8}">
      <dsp:nvSpPr>
        <dsp:cNvPr id="0" name=""/>
        <dsp:cNvSpPr/>
      </dsp:nvSpPr>
      <dsp:spPr>
        <a:xfrm>
          <a:off x="3381685" y="1618694"/>
          <a:ext cx="1198977" cy="570604"/>
        </a:xfrm>
        <a:custGeom>
          <a:avLst/>
          <a:gdLst/>
          <a:ahLst/>
          <a:cxnLst/>
          <a:rect l="0" t="0" r="0" b="0"/>
          <a:pathLst>
            <a:path>
              <a:moveTo>
                <a:pt x="1198977" y="0"/>
              </a:moveTo>
              <a:lnTo>
                <a:pt x="1198977" y="388850"/>
              </a:lnTo>
              <a:lnTo>
                <a:pt x="0" y="388850"/>
              </a:lnTo>
              <a:lnTo>
                <a:pt x="0" y="57060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1F069F-5D06-43DF-9960-CE56C782E8DA}">
      <dsp:nvSpPr>
        <dsp:cNvPr id="0" name=""/>
        <dsp:cNvSpPr/>
      </dsp:nvSpPr>
      <dsp:spPr>
        <a:xfrm>
          <a:off x="938009" y="3435145"/>
          <a:ext cx="91440" cy="57060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7060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55FAD1-1269-4351-BF80-EA08C207B484}">
      <dsp:nvSpPr>
        <dsp:cNvPr id="0" name=""/>
        <dsp:cNvSpPr/>
      </dsp:nvSpPr>
      <dsp:spPr>
        <a:xfrm>
          <a:off x="983729" y="1618694"/>
          <a:ext cx="3596933" cy="570604"/>
        </a:xfrm>
        <a:custGeom>
          <a:avLst/>
          <a:gdLst/>
          <a:ahLst/>
          <a:cxnLst/>
          <a:rect l="0" t="0" r="0" b="0"/>
          <a:pathLst>
            <a:path>
              <a:moveTo>
                <a:pt x="3596933" y="0"/>
              </a:moveTo>
              <a:lnTo>
                <a:pt x="3596933" y="388850"/>
              </a:lnTo>
              <a:lnTo>
                <a:pt x="0" y="388850"/>
              </a:lnTo>
              <a:lnTo>
                <a:pt x="0" y="57060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71B2C8-2C13-4E26-AD4E-F92FB1593527}">
      <dsp:nvSpPr>
        <dsp:cNvPr id="0" name=""/>
        <dsp:cNvSpPr/>
      </dsp:nvSpPr>
      <dsp:spPr>
        <a:xfrm>
          <a:off x="3599681" y="372847"/>
          <a:ext cx="1961963" cy="12458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6AAD2F-A028-450D-BC38-26DC9B1A9CAC}">
      <dsp:nvSpPr>
        <dsp:cNvPr id="0" name=""/>
        <dsp:cNvSpPr/>
      </dsp:nvSpPr>
      <dsp:spPr>
        <a:xfrm>
          <a:off x="3817677" y="579943"/>
          <a:ext cx="1961963" cy="12458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Segoe UI Light"/>
            </a:rPr>
            <a:t>4 </a:t>
          </a:r>
          <a:r>
            <a:rPr lang="en-US" sz="1700" kern="1200" err="1">
              <a:latin typeface="Segoe UI Light"/>
            </a:rPr>
            <a:t>Διδ</a:t>
          </a:r>
          <a:r>
            <a:rPr lang="en-US" sz="1700" kern="1200">
              <a:latin typeface="Segoe UI Light"/>
            </a:rPr>
            <a:t>α</a:t>
          </a:r>
          <a:r>
            <a:rPr lang="en-US" sz="1700" kern="1200" err="1">
              <a:latin typeface="Segoe UI Light"/>
            </a:rPr>
            <a:t>κτικές</a:t>
          </a:r>
          <a:r>
            <a:rPr lang="en-US" sz="1700" kern="1200">
              <a:latin typeface="Segoe UI Light"/>
            </a:rPr>
            <a:t> </a:t>
          </a:r>
          <a:r>
            <a:rPr lang="en-US" sz="1700" kern="1200" err="1">
              <a:latin typeface="Segoe UI Light"/>
            </a:rPr>
            <a:t>Ενότητες</a:t>
          </a:r>
          <a:endParaRPr lang="en-US" sz="1700" kern="1200"/>
        </a:p>
      </dsp:txBody>
      <dsp:txXfrm>
        <a:off x="3854167" y="616433"/>
        <a:ext cx="1888983" cy="1172867"/>
      </dsp:txXfrm>
    </dsp:sp>
    <dsp:sp modelId="{018C2C85-6521-42DE-8CB0-2EB344456B98}">
      <dsp:nvSpPr>
        <dsp:cNvPr id="0" name=""/>
        <dsp:cNvSpPr/>
      </dsp:nvSpPr>
      <dsp:spPr>
        <a:xfrm>
          <a:off x="2747" y="2189298"/>
          <a:ext cx="1961963" cy="12458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AA31BE-7E9F-4F7D-B2B6-111B1935D87B}">
      <dsp:nvSpPr>
        <dsp:cNvPr id="0" name=""/>
        <dsp:cNvSpPr/>
      </dsp:nvSpPr>
      <dsp:spPr>
        <a:xfrm>
          <a:off x="220743" y="2396395"/>
          <a:ext cx="1961963" cy="12458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Segoe UI Light"/>
            </a:rPr>
            <a:t>1η Δ.Ε. </a:t>
          </a:r>
          <a:r>
            <a:rPr lang="en-US" sz="1700" kern="1200" err="1">
              <a:latin typeface="Segoe UI Light"/>
            </a:rPr>
            <a:t>Δι</a:t>
          </a:r>
          <a:r>
            <a:rPr lang="en-US" sz="1700" kern="1200">
              <a:latin typeface="Segoe UI Light"/>
            </a:rPr>
            <a:t>α</a:t>
          </a:r>
          <a:r>
            <a:rPr lang="en-US" sz="1700" kern="1200" err="1">
              <a:latin typeface="Segoe UI Light"/>
            </a:rPr>
            <a:t>φορετικοί</a:t>
          </a:r>
          <a:r>
            <a:rPr lang="en-US" sz="1700" kern="1200">
              <a:latin typeface="Segoe UI Light"/>
            </a:rPr>
            <a:t> </a:t>
          </a:r>
          <a:r>
            <a:rPr lang="en-US" sz="1700" kern="1200" err="1">
              <a:latin typeface="Segoe UI Light"/>
            </a:rPr>
            <a:t>στην</a:t>
          </a:r>
          <a:r>
            <a:rPr lang="en-US" sz="1700" kern="1200">
              <a:latin typeface="Segoe UI Light"/>
            </a:rPr>
            <a:t> </a:t>
          </a:r>
          <a:r>
            <a:rPr lang="en-US" sz="1700" kern="1200" err="1">
              <a:latin typeface="Segoe UI Light"/>
            </a:rPr>
            <a:t>όψη</a:t>
          </a:r>
          <a:r>
            <a:rPr lang="en-US" sz="1700" kern="1200">
              <a:latin typeface="Segoe UI Light"/>
            </a:rPr>
            <a:t> - Vincent van Gogh</a:t>
          </a:r>
          <a:endParaRPr lang="en-US" sz="1700" kern="1200"/>
        </a:p>
      </dsp:txBody>
      <dsp:txXfrm>
        <a:off x="257233" y="2432885"/>
        <a:ext cx="1888983" cy="1172867"/>
      </dsp:txXfrm>
    </dsp:sp>
    <dsp:sp modelId="{612B06AE-40EE-4390-AB2D-547013CA92AD}">
      <dsp:nvSpPr>
        <dsp:cNvPr id="0" name=""/>
        <dsp:cNvSpPr/>
      </dsp:nvSpPr>
      <dsp:spPr>
        <a:xfrm>
          <a:off x="2747" y="4005750"/>
          <a:ext cx="1961963" cy="12458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D986B4-C78F-47A4-B8A0-EAB992BF50B6}">
      <dsp:nvSpPr>
        <dsp:cNvPr id="0" name=""/>
        <dsp:cNvSpPr/>
      </dsp:nvSpPr>
      <dsp:spPr>
        <a:xfrm>
          <a:off x="220743" y="4212846"/>
          <a:ext cx="1961963" cy="12458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err="1">
              <a:latin typeface="Segoe UI Light"/>
            </a:rPr>
            <a:t>Θερμά-ψυχρά</a:t>
          </a:r>
          <a:r>
            <a:rPr lang="en-US" sz="1700" kern="1200">
              <a:latin typeface="Segoe UI Light"/>
            </a:rPr>
            <a:t> </a:t>
          </a:r>
          <a:r>
            <a:rPr lang="en-US" sz="1700" kern="1200" err="1">
              <a:latin typeface="Segoe UI Light"/>
            </a:rPr>
            <a:t>χρώμ</a:t>
          </a:r>
          <a:r>
            <a:rPr lang="en-US" sz="1700" kern="1200">
              <a:latin typeface="Segoe UI Light"/>
            </a:rPr>
            <a:t>ατα</a:t>
          </a:r>
          <a:endParaRPr lang="en-US" sz="1700" kern="1200"/>
        </a:p>
      </dsp:txBody>
      <dsp:txXfrm>
        <a:off x="257233" y="4249336"/>
        <a:ext cx="1888983" cy="1172867"/>
      </dsp:txXfrm>
    </dsp:sp>
    <dsp:sp modelId="{84DD52A7-740E-4CDC-B70C-B129CAC048A8}">
      <dsp:nvSpPr>
        <dsp:cNvPr id="0" name=""/>
        <dsp:cNvSpPr/>
      </dsp:nvSpPr>
      <dsp:spPr>
        <a:xfrm>
          <a:off x="2400703" y="2189298"/>
          <a:ext cx="1961963" cy="12458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D3B34E-A404-415E-A8F4-5E6B32FFE96B}">
      <dsp:nvSpPr>
        <dsp:cNvPr id="0" name=""/>
        <dsp:cNvSpPr/>
      </dsp:nvSpPr>
      <dsp:spPr>
        <a:xfrm>
          <a:off x="2618699" y="2396395"/>
          <a:ext cx="1961963" cy="12458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Segoe UI Light"/>
            </a:rPr>
            <a:t>2η Δ..Ε. </a:t>
          </a:r>
          <a:r>
            <a:rPr lang="en-US" sz="1700" kern="1200" err="1">
              <a:latin typeface="Segoe UI Light"/>
            </a:rPr>
            <a:t>Δι</a:t>
          </a:r>
          <a:r>
            <a:rPr lang="en-US" sz="1700" kern="1200">
              <a:latin typeface="Segoe UI Light"/>
            </a:rPr>
            <a:t>α</a:t>
          </a:r>
          <a:r>
            <a:rPr lang="en-US" sz="1700" kern="1200" err="1">
              <a:latin typeface="Segoe UI Light"/>
            </a:rPr>
            <a:t>φορετικοί</a:t>
          </a:r>
          <a:r>
            <a:rPr lang="en-US" sz="1700" kern="1200">
              <a:latin typeface="Segoe UI Light"/>
            </a:rPr>
            <a:t> </a:t>
          </a:r>
          <a:r>
            <a:rPr lang="en-US" sz="1700" kern="1200" err="1">
              <a:latin typeface="Segoe UI Light"/>
            </a:rPr>
            <a:t>στην</a:t>
          </a:r>
          <a:r>
            <a:rPr lang="en-US" sz="1700" kern="1200">
              <a:latin typeface="Segoe UI Light"/>
            </a:rPr>
            <a:t> άπ</a:t>
          </a:r>
          <a:r>
            <a:rPr lang="en-US" sz="1700" kern="1200" err="1">
              <a:latin typeface="Segoe UI Light"/>
            </a:rPr>
            <a:t>οψη</a:t>
          </a:r>
          <a:r>
            <a:rPr lang="en-US" sz="1700" kern="1200">
              <a:latin typeface="Segoe UI Light"/>
            </a:rPr>
            <a:t> -  Pablo Picasso</a:t>
          </a:r>
          <a:endParaRPr lang="en-US" sz="1700" kern="1200"/>
        </a:p>
      </dsp:txBody>
      <dsp:txXfrm>
        <a:off x="2655189" y="2432885"/>
        <a:ext cx="1888983" cy="1172867"/>
      </dsp:txXfrm>
    </dsp:sp>
    <dsp:sp modelId="{A0DCED34-6A7C-471B-A999-A3A795271320}">
      <dsp:nvSpPr>
        <dsp:cNvPr id="0" name=""/>
        <dsp:cNvSpPr/>
      </dsp:nvSpPr>
      <dsp:spPr>
        <a:xfrm>
          <a:off x="2400703" y="4005750"/>
          <a:ext cx="1961963" cy="12458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EB008B-5A64-41A2-85F1-9388AA9B56A8}">
      <dsp:nvSpPr>
        <dsp:cNvPr id="0" name=""/>
        <dsp:cNvSpPr/>
      </dsp:nvSpPr>
      <dsp:spPr>
        <a:xfrm>
          <a:off x="2618699" y="4212846"/>
          <a:ext cx="1961963" cy="12458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Segoe UI Light"/>
            </a:rPr>
            <a:t>Οπ</a:t>
          </a:r>
          <a:r>
            <a:rPr lang="en-US" sz="1700" kern="1200" err="1">
              <a:latin typeface="Segoe UI Light"/>
            </a:rPr>
            <a:t>τικές</a:t>
          </a:r>
          <a:r>
            <a:rPr lang="en-US" sz="1700" kern="1200">
              <a:latin typeface="Segoe UI Light"/>
            </a:rPr>
            <a:t> </a:t>
          </a:r>
          <a:r>
            <a:rPr lang="en-US" sz="1700" kern="1200" err="1">
              <a:latin typeface="Segoe UI Light"/>
            </a:rPr>
            <a:t>γωνίες</a:t>
          </a:r>
          <a:r>
            <a:rPr lang="en-US" sz="1700" kern="1200">
              <a:latin typeface="Segoe UI Light"/>
            </a:rPr>
            <a:t> (</a:t>
          </a:r>
          <a:r>
            <a:rPr lang="en-US" sz="1700" kern="1200" err="1">
              <a:latin typeface="Segoe UI Light"/>
            </a:rPr>
            <a:t>κυ</a:t>
          </a:r>
          <a:r>
            <a:rPr lang="en-US" sz="1700" kern="1200">
              <a:latin typeface="Segoe UI Light"/>
            </a:rPr>
            <a:t>β</a:t>
          </a:r>
          <a:r>
            <a:rPr lang="en-US" sz="1700" kern="1200" err="1">
              <a:latin typeface="Segoe UI Light"/>
            </a:rPr>
            <a:t>ισμός</a:t>
          </a:r>
          <a:r>
            <a:rPr lang="en-US" sz="1700" kern="1200">
              <a:latin typeface="Segoe UI Light"/>
            </a:rPr>
            <a:t>)</a:t>
          </a:r>
          <a:endParaRPr lang="en-US" sz="1700" kern="1200"/>
        </a:p>
      </dsp:txBody>
      <dsp:txXfrm>
        <a:off x="2655189" y="4249336"/>
        <a:ext cx="1888983" cy="1172867"/>
      </dsp:txXfrm>
    </dsp:sp>
    <dsp:sp modelId="{34ECAC81-5C58-41F1-924D-D56C4BA2458E}">
      <dsp:nvSpPr>
        <dsp:cNvPr id="0" name=""/>
        <dsp:cNvSpPr/>
      </dsp:nvSpPr>
      <dsp:spPr>
        <a:xfrm>
          <a:off x="4798659" y="2189298"/>
          <a:ext cx="1961963" cy="12458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FA8B17-4270-4BBF-A869-DCF7F54DDEBF}">
      <dsp:nvSpPr>
        <dsp:cNvPr id="0" name=""/>
        <dsp:cNvSpPr/>
      </dsp:nvSpPr>
      <dsp:spPr>
        <a:xfrm>
          <a:off x="5016655" y="2396395"/>
          <a:ext cx="1961963" cy="12458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Segoe UI Light"/>
            </a:rPr>
            <a:t>3η Δ.Ε. </a:t>
          </a:r>
          <a:r>
            <a:rPr lang="en-US" sz="1700" kern="1200" err="1">
              <a:latin typeface="Segoe UI Light"/>
            </a:rPr>
            <a:t>Δι</a:t>
          </a:r>
          <a:r>
            <a:rPr lang="en-US" sz="1700" kern="1200">
              <a:latin typeface="Segoe UI Light"/>
            </a:rPr>
            <a:t>α</a:t>
          </a:r>
          <a:r>
            <a:rPr lang="en-US" sz="1700" kern="1200" err="1">
              <a:latin typeface="Segoe UI Light"/>
            </a:rPr>
            <a:t>φορετικοί</a:t>
          </a:r>
          <a:r>
            <a:rPr lang="en-US" sz="1700" kern="1200">
              <a:latin typeface="Segoe UI Light"/>
            </a:rPr>
            <a:t> </a:t>
          </a:r>
          <a:r>
            <a:rPr lang="en-US" sz="1700" kern="1200" err="1">
              <a:latin typeface="Segoe UI Light"/>
            </a:rPr>
            <a:t>στις</a:t>
          </a:r>
          <a:r>
            <a:rPr lang="en-US" sz="1700" kern="1200">
              <a:latin typeface="Segoe UI Light"/>
            </a:rPr>
            <a:t> </a:t>
          </a:r>
          <a:r>
            <a:rPr lang="en-US" sz="1700" kern="1200" err="1">
              <a:latin typeface="Segoe UI Light"/>
            </a:rPr>
            <a:t>δεξιότητες</a:t>
          </a:r>
          <a:r>
            <a:rPr lang="en-US" sz="1700" kern="1200">
              <a:latin typeface="Segoe UI Light"/>
            </a:rPr>
            <a:t> - Antoni Gaudi</a:t>
          </a:r>
          <a:endParaRPr lang="en-US" sz="1700" kern="1200"/>
        </a:p>
      </dsp:txBody>
      <dsp:txXfrm>
        <a:off x="5053145" y="2432885"/>
        <a:ext cx="1888983" cy="1172867"/>
      </dsp:txXfrm>
    </dsp:sp>
    <dsp:sp modelId="{2FD49088-EF9B-44CA-A98F-9FF5A7091702}">
      <dsp:nvSpPr>
        <dsp:cNvPr id="0" name=""/>
        <dsp:cNvSpPr/>
      </dsp:nvSpPr>
      <dsp:spPr>
        <a:xfrm>
          <a:off x="4798659" y="4005750"/>
          <a:ext cx="1961963" cy="12458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8E01EF-0706-4378-9F50-B51141B0B5AF}">
      <dsp:nvSpPr>
        <dsp:cNvPr id="0" name=""/>
        <dsp:cNvSpPr/>
      </dsp:nvSpPr>
      <dsp:spPr>
        <a:xfrm>
          <a:off x="5016655" y="4212846"/>
          <a:ext cx="1961963" cy="12458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err="1">
              <a:latin typeface="Segoe UI Light"/>
            </a:rPr>
            <a:t>Κερ</a:t>
          </a:r>
          <a:r>
            <a:rPr lang="en-US" sz="1700" kern="1200">
              <a:latin typeface="Segoe UI Light"/>
            </a:rPr>
            <a:t>α</a:t>
          </a:r>
          <a:r>
            <a:rPr lang="en-US" sz="1700" kern="1200" err="1">
              <a:latin typeface="Segoe UI Light"/>
            </a:rPr>
            <a:t>μικά</a:t>
          </a:r>
          <a:r>
            <a:rPr lang="en-US" sz="1700" kern="1200">
              <a:latin typeface="Segoe UI Light"/>
            </a:rPr>
            <a:t> </a:t>
          </a:r>
          <a:r>
            <a:rPr lang="en-US" sz="1700" kern="1200" err="1">
              <a:latin typeface="Segoe UI Light"/>
            </a:rPr>
            <a:t>μωσ</a:t>
          </a:r>
          <a:r>
            <a:rPr lang="en-US" sz="1700" kern="1200">
              <a:latin typeface="Segoe UI Light"/>
            </a:rPr>
            <a:t>α</a:t>
          </a:r>
          <a:r>
            <a:rPr lang="en-US" sz="1700" kern="1200" err="1">
              <a:latin typeface="Segoe UI Light"/>
            </a:rPr>
            <a:t>ϊκά</a:t>
          </a:r>
          <a:endParaRPr lang="en-US" sz="1700" kern="1200">
            <a:latin typeface="Segoe UI Light"/>
          </a:endParaRPr>
        </a:p>
      </dsp:txBody>
      <dsp:txXfrm>
        <a:off x="5053145" y="4249336"/>
        <a:ext cx="1888983" cy="1172867"/>
      </dsp:txXfrm>
    </dsp:sp>
    <dsp:sp modelId="{441E6711-3E65-4F3C-B6AB-90B01C5CFF07}">
      <dsp:nvSpPr>
        <dsp:cNvPr id="0" name=""/>
        <dsp:cNvSpPr/>
      </dsp:nvSpPr>
      <dsp:spPr>
        <a:xfrm>
          <a:off x="7196615" y="2189298"/>
          <a:ext cx="1961963" cy="12458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A7D059-B2DA-4038-8CF0-FF4BFED9F599}">
      <dsp:nvSpPr>
        <dsp:cNvPr id="0" name=""/>
        <dsp:cNvSpPr/>
      </dsp:nvSpPr>
      <dsp:spPr>
        <a:xfrm>
          <a:off x="7414611" y="2396395"/>
          <a:ext cx="1961963" cy="12458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Segoe UI Light"/>
            </a:rPr>
            <a:t>4η Δ.Ε. </a:t>
          </a:r>
          <a:r>
            <a:rPr lang="en-US" sz="1700" kern="1200" err="1">
              <a:latin typeface="Segoe UI Light"/>
            </a:rPr>
            <a:t>Βάζουμε</a:t>
          </a:r>
          <a:r>
            <a:rPr lang="en-US" sz="1700" kern="1200">
              <a:latin typeface="Segoe UI Light"/>
            </a:rPr>
            <a:t> </a:t>
          </a:r>
          <a:r>
            <a:rPr lang="en-US" sz="1700" kern="1200" err="1">
              <a:latin typeface="Segoe UI Light"/>
            </a:rPr>
            <a:t>τελεί</a:t>
          </a:r>
          <a:r>
            <a:rPr lang="en-US" sz="1700" kern="1200">
              <a:latin typeface="Segoe UI Light"/>
            </a:rPr>
            <a:t>α - Yayoi Kusama</a:t>
          </a:r>
        </a:p>
      </dsp:txBody>
      <dsp:txXfrm>
        <a:off x="7451101" y="2432885"/>
        <a:ext cx="1888983" cy="1172867"/>
      </dsp:txXfrm>
    </dsp:sp>
    <dsp:sp modelId="{AF915877-DFF3-4BDE-B3CE-7B56EAD95942}">
      <dsp:nvSpPr>
        <dsp:cNvPr id="0" name=""/>
        <dsp:cNvSpPr/>
      </dsp:nvSpPr>
      <dsp:spPr>
        <a:xfrm>
          <a:off x="7196615" y="4005750"/>
          <a:ext cx="1961963" cy="12458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F11D0D-BC7F-40AA-819E-A564BB26F979}">
      <dsp:nvSpPr>
        <dsp:cNvPr id="0" name=""/>
        <dsp:cNvSpPr/>
      </dsp:nvSpPr>
      <dsp:spPr>
        <a:xfrm>
          <a:off x="7414611" y="4212846"/>
          <a:ext cx="1961963" cy="12458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Segoe UI Light"/>
            </a:rPr>
            <a:t>Τελείες</a:t>
          </a:r>
        </a:p>
      </dsp:txBody>
      <dsp:txXfrm>
        <a:off x="7451101" y="4249336"/>
        <a:ext cx="1888983" cy="117286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0387E2-3192-45F4-B95F-A558F12E3FC0}">
      <dsp:nvSpPr>
        <dsp:cNvPr id="0" name=""/>
        <dsp:cNvSpPr/>
      </dsp:nvSpPr>
      <dsp:spPr>
        <a:xfrm rot="16200000">
          <a:off x="503" y="241639"/>
          <a:ext cx="3163116" cy="3163116"/>
        </a:xfrm>
        <a:prstGeom prst="downArrow">
          <a:avLst>
            <a:gd name="adj1" fmla="val 50000"/>
            <a:gd name="adj2" fmla="val 35000"/>
          </a:avLst>
        </a:prstGeom>
        <a:solidFill>
          <a:schemeClr val="accent4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err="1">
              <a:latin typeface="Segoe UI Light"/>
            </a:rPr>
            <a:t>Κύρι</a:t>
          </a:r>
          <a:r>
            <a:rPr lang="en-US" sz="2100" kern="1200">
              <a:latin typeface="Segoe UI Light"/>
            </a:rPr>
            <a:t>α </a:t>
          </a:r>
          <a:r>
            <a:rPr lang="en-US" sz="2100" kern="1200" err="1">
              <a:latin typeface="Segoe UI Light"/>
            </a:rPr>
            <a:t>έρευν</a:t>
          </a:r>
          <a:r>
            <a:rPr lang="en-US" sz="2100" kern="1200">
              <a:latin typeface="Segoe UI Light"/>
            </a:rPr>
            <a:t>α </a:t>
          </a:r>
          <a:r>
            <a:rPr lang="en-US" sz="2100" b="1" kern="1200">
              <a:latin typeface="Segoe UI Light"/>
            </a:rPr>
            <a:t>(</a:t>
          </a:r>
          <a:r>
            <a:rPr lang="en-US" sz="2100" b="1" kern="1200" err="1">
              <a:latin typeface="Segoe UI Light"/>
            </a:rPr>
            <a:t>ερωτημ</a:t>
          </a:r>
          <a:r>
            <a:rPr lang="en-US" sz="2100" b="1" kern="1200">
              <a:latin typeface="Segoe UI Light"/>
            </a:rPr>
            <a:t>α</a:t>
          </a:r>
          <a:r>
            <a:rPr lang="en-US" sz="2100" b="1" kern="1200" err="1">
              <a:latin typeface="Segoe UI Light"/>
            </a:rPr>
            <a:t>τολόγιο</a:t>
          </a:r>
          <a:r>
            <a:rPr lang="en-US" sz="2100" b="1" kern="1200">
              <a:latin typeface="Segoe UI Light"/>
            </a:rPr>
            <a:t>)</a:t>
          </a:r>
          <a:endParaRPr lang="en-US" sz="2100" b="1" kern="1200"/>
        </a:p>
      </dsp:txBody>
      <dsp:txXfrm rot="5400000">
        <a:off x="504" y="1032417"/>
        <a:ext cx="2609571" cy="1581558"/>
      </dsp:txXfrm>
    </dsp:sp>
    <dsp:sp modelId="{5AD26B58-473F-4EBD-890F-FB7361AC9325}">
      <dsp:nvSpPr>
        <dsp:cNvPr id="0" name=""/>
        <dsp:cNvSpPr/>
      </dsp:nvSpPr>
      <dsp:spPr>
        <a:xfrm rot="5400000">
          <a:off x="3346995" y="241639"/>
          <a:ext cx="3163116" cy="3163116"/>
        </a:xfrm>
        <a:prstGeom prst="downArrow">
          <a:avLst>
            <a:gd name="adj1" fmla="val 50000"/>
            <a:gd name="adj2" fmla="val 35000"/>
          </a:avLst>
        </a:prstGeom>
        <a:solidFill>
          <a:schemeClr val="accent4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err="1">
              <a:latin typeface="Segoe UI Light"/>
            </a:rPr>
            <a:t>Συμ</a:t>
          </a:r>
          <a:r>
            <a:rPr lang="en-US" sz="2100" kern="1200">
              <a:latin typeface="Segoe UI Light"/>
            </a:rPr>
            <a:t>π</a:t>
          </a:r>
          <a:r>
            <a:rPr lang="en-US" sz="2100" kern="1200" err="1">
              <a:latin typeface="Segoe UI Light"/>
            </a:rPr>
            <a:t>ληρωμ</a:t>
          </a:r>
          <a:r>
            <a:rPr lang="en-US" sz="2100" kern="1200">
              <a:latin typeface="Segoe UI Light"/>
            </a:rPr>
            <a:t>α</a:t>
          </a:r>
          <a:r>
            <a:rPr lang="en-US" sz="2100" kern="1200" err="1">
              <a:latin typeface="Segoe UI Light"/>
            </a:rPr>
            <a:t>τική</a:t>
          </a:r>
          <a:r>
            <a:rPr lang="en-US" sz="2100" kern="1200">
              <a:latin typeface="Segoe UI Light"/>
            </a:rPr>
            <a:t> </a:t>
          </a:r>
          <a:r>
            <a:rPr lang="en-US" sz="2100" kern="1200" err="1">
              <a:latin typeface="Segoe UI Light"/>
            </a:rPr>
            <a:t>έρευν</a:t>
          </a:r>
          <a:r>
            <a:rPr lang="en-US" sz="2100" kern="1200">
              <a:latin typeface="Segoe UI Light"/>
            </a:rPr>
            <a:t>α </a:t>
          </a:r>
          <a:r>
            <a:rPr lang="en-US" sz="2100" b="1" kern="1200">
              <a:latin typeface="Segoe UI Light"/>
            </a:rPr>
            <a:t>(</a:t>
          </a:r>
          <a:r>
            <a:rPr lang="en-US" sz="2100" b="1" kern="1200" err="1">
              <a:latin typeface="Segoe UI Light"/>
            </a:rPr>
            <a:t>ηχογρ</a:t>
          </a:r>
          <a:r>
            <a:rPr lang="en-US" sz="2100" b="1" kern="1200">
              <a:latin typeface="Segoe UI Light"/>
            </a:rPr>
            <a:t>α</a:t>
          </a:r>
          <a:r>
            <a:rPr lang="en-US" sz="2100" b="1" kern="1200" err="1">
              <a:latin typeface="Segoe UI Light"/>
            </a:rPr>
            <a:t>φήσεις</a:t>
          </a:r>
          <a:r>
            <a:rPr lang="en-US" sz="2100" b="1" kern="1200">
              <a:latin typeface="Segoe UI Light"/>
            </a:rPr>
            <a:t> μα</a:t>
          </a:r>
          <a:r>
            <a:rPr lang="en-US" sz="2100" b="1" kern="1200" err="1">
              <a:latin typeface="Segoe UI Light"/>
            </a:rPr>
            <a:t>θητών</a:t>
          </a:r>
          <a:r>
            <a:rPr lang="en-US" sz="2100" b="1" kern="1200">
              <a:latin typeface="Segoe UI Light"/>
            </a:rPr>
            <a:t>)</a:t>
          </a:r>
          <a:endParaRPr lang="en-US" sz="2100" b="1" kern="1200"/>
        </a:p>
      </dsp:txBody>
      <dsp:txXfrm rot="-5400000">
        <a:off x="3900541" y="1032418"/>
        <a:ext cx="2609571" cy="158155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284E3C-BA82-488B-9352-01F9F98F4C41}">
      <dsp:nvSpPr>
        <dsp:cNvPr id="0" name=""/>
        <dsp:cNvSpPr/>
      </dsp:nvSpPr>
      <dsp:spPr>
        <a:xfrm>
          <a:off x="1527408" y="616"/>
          <a:ext cx="3433224" cy="205993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err="1">
              <a:latin typeface="Segoe UI Light"/>
            </a:rPr>
            <a:t>Το</a:t>
          </a:r>
          <a:r>
            <a:rPr lang="en-US" sz="1900" b="1" kern="1200">
              <a:latin typeface="Segoe UI Light"/>
            </a:rPr>
            <a:t> ΕΥ </a:t>
          </a:r>
          <a:r>
            <a:rPr lang="en-US" sz="1900" b="1" kern="1200" err="1">
              <a:latin typeface="Segoe UI Light"/>
            </a:rPr>
            <a:t>έχει</a:t>
          </a:r>
          <a:r>
            <a:rPr lang="en-US" sz="1900" b="1" kern="1200">
              <a:latin typeface="Segoe UI Light"/>
            </a:rPr>
            <a:t> </a:t>
          </a:r>
          <a:r>
            <a:rPr lang="en-US" sz="1900" b="1" kern="1200" err="1">
              <a:latin typeface="Segoe UI Light"/>
            </a:rPr>
            <a:t>σχεδι</a:t>
          </a:r>
          <a:r>
            <a:rPr lang="en-US" sz="1900" b="1" kern="1200">
              <a:latin typeface="Segoe UI Light"/>
            </a:rPr>
            <a:t>α</a:t>
          </a:r>
          <a:r>
            <a:rPr lang="en-US" sz="1900" b="1" kern="1200" err="1">
              <a:latin typeface="Segoe UI Light"/>
            </a:rPr>
            <a:t>στεί</a:t>
          </a:r>
          <a:r>
            <a:rPr lang="en-US" sz="1900" b="1" kern="1200">
              <a:latin typeface="Segoe UI Light"/>
            </a:rPr>
            <a:t> </a:t>
          </a:r>
          <a:r>
            <a:rPr lang="en-US" sz="1900" b="1" kern="1200" err="1">
              <a:latin typeface="Segoe UI Light"/>
            </a:rPr>
            <a:t>σύμφων</a:t>
          </a:r>
          <a:r>
            <a:rPr lang="en-US" sz="1900" b="1" kern="1200">
              <a:latin typeface="Segoe UI Light"/>
            </a:rPr>
            <a:t>α </a:t>
          </a:r>
          <a:r>
            <a:rPr lang="en-US" sz="1900" b="1" kern="1200" err="1">
              <a:latin typeface="Segoe UI Light"/>
            </a:rPr>
            <a:t>με</a:t>
          </a:r>
          <a:r>
            <a:rPr lang="en-US" sz="1900" b="1" kern="1200">
              <a:latin typeface="Segoe UI Light"/>
            </a:rPr>
            <a:t> </a:t>
          </a:r>
          <a:r>
            <a:rPr lang="en-US" sz="1900" b="1" kern="1200" err="1">
              <a:latin typeface="Segoe UI Light"/>
            </a:rPr>
            <a:t>τις</a:t>
          </a:r>
          <a:r>
            <a:rPr lang="en-US" sz="1900" b="1" kern="1200">
              <a:latin typeface="Segoe UI Light"/>
            </a:rPr>
            <a:t> α</a:t>
          </a:r>
          <a:r>
            <a:rPr lang="en-US" sz="1900" b="1" kern="1200" err="1">
              <a:latin typeface="Segoe UI Light"/>
            </a:rPr>
            <a:t>ρχές</a:t>
          </a:r>
          <a:r>
            <a:rPr lang="en-US" sz="1900" b="1" kern="1200">
              <a:latin typeface="Segoe UI Light"/>
            </a:rPr>
            <a:t> και </a:t>
          </a:r>
          <a:r>
            <a:rPr lang="en-US" sz="1900" b="1" kern="1200" err="1">
              <a:latin typeface="Segoe UI Light"/>
            </a:rPr>
            <a:t>τη</a:t>
          </a:r>
          <a:r>
            <a:rPr lang="en-US" sz="1900" b="1" kern="1200">
              <a:latin typeface="Segoe UI Light"/>
            </a:rPr>
            <a:t> </a:t>
          </a:r>
          <a:r>
            <a:rPr lang="en-US" sz="1900" b="1" kern="1200" err="1">
              <a:latin typeface="Segoe UI Light"/>
            </a:rPr>
            <a:t>μεθοδολογί</a:t>
          </a:r>
          <a:r>
            <a:rPr lang="en-US" sz="1900" b="1" kern="1200">
              <a:latin typeface="Segoe UI Light"/>
            </a:rPr>
            <a:t>α </a:t>
          </a:r>
          <a:r>
            <a:rPr lang="en-US" sz="1900" b="1" kern="1200" err="1">
              <a:latin typeface="Segoe UI Light"/>
            </a:rPr>
            <a:t>της</a:t>
          </a:r>
          <a:r>
            <a:rPr lang="en-US" sz="1900" b="1" kern="1200">
              <a:latin typeface="Segoe UI Light"/>
            </a:rPr>
            <a:t> ΕξΑΕ</a:t>
          </a:r>
          <a:endParaRPr lang="en-US" sz="1900" b="1" kern="1200"/>
        </a:p>
      </dsp:txBody>
      <dsp:txXfrm>
        <a:off x="1527408" y="616"/>
        <a:ext cx="3433224" cy="2059934"/>
      </dsp:txXfrm>
    </dsp:sp>
    <dsp:sp modelId="{E23D13EC-2FED-4DCA-B662-FA5C621207FB}">
      <dsp:nvSpPr>
        <dsp:cNvPr id="0" name=""/>
        <dsp:cNvSpPr/>
      </dsp:nvSpPr>
      <dsp:spPr>
        <a:xfrm>
          <a:off x="5303955" y="616"/>
          <a:ext cx="3433224" cy="2059934"/>
        </a:xfrm>
        <a:prstGeom prst="rect">
          <a:avLst/>
        </a:prstGeom>
        <a:gradFill rotWithShape="0">
          <a:gsLst>
            <a:gs pos="0">
              <a:schemeClr val="accent3">
                <a:hueOff val="-3867852"/>
                <a:satOff val="20151"/>
                <a:lumOff val="-111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3867852"/>
                <a:satOff val="20151"/>
                <a:lumOff val="-111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3867852"/>
                <a:satOff val="20151"/>
                <a:lumOff val="-111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err="1">
              <a:latin typeface="Segoe UI Light"/>
            </a:rPr>
            <a:t>Το</a:t>
          </a:r>
          <a:r>
            <a:rPr lang="en-US" sz="1900" b="1" kern="1200">
              <a:latin typeface="Segoe UI Light"/>
            </a:rPr>
            <a:t> ΕΥ </a:t>
          </a:r>
          <a:r>
            <a:rPr lang="en-US" sz="1900" b="1" kern="1200" err="1">
              <a:latin typeface="Segoe UI Light"/>
            </a:rPr>
            <a:t>διέ</a:t>
          </a:r>
          <a:r>
            <a:rPr lang="en-US" sz="1900" b="1" kern="1200">
              <a:latin typeface="Segoe UI Light"/>
            </a:rPr>
            <a:t>π</a:t>
          </a:r>
          <a:r>
            <a:rPr lang="en-US" sz="1900" b="1" kern="1200" err="1">
              <a:latin typeface="Segoe UI Light"/>
            </a:rPr>
            <a:t>ετ</a:t>
          </a:r>
          <a:r>
            <a:rPr lang="en-US" sz="1900" b="1" kern="1200">
              <a:latin typeface="Segoe UI Light"/>
            </a:rPr>
            <a:t>αι από </a:t>
          </a:r>
          <a:r>
            <a:rPr lang="en-US" sz="1900" b="1" kern="1200" err="1">
              <a:latin typeface="Segoe UI Light"/>
            </a:rPr>
            <a:t>τις</a:t>
          </a:r>
          <a:r>
            <a:rPr lang="en-US" sz="1900" b="1" kern="1200">
              <a:latin typeface="Segoe UI Light"/>
            </a:rPr>
            <a:t> α</a:t>
          </a:r>
          <a:r>
            <a:rPr lang="en-US" sz="1900" b="1" kern="1200" err="1">
              <a:latin typeface="Segoe UI Light"/>
            </a:rPr>
            <a:t>ρχές</a:t>
          </a:r>
          <a:r>
            <a:rPr lang="en-US" sz="1900" b="1" kern="1200">
              <a:latin typeface="Segoe UI Light"/>
            </a:rPr>
            <a:t> </a:t>
          </a:r>
          <a:r>
            <a:rPr lang="en-US" sz="1900" b="1" kern="1200" err="1">
              <a:latin typeface="Segoe UI Light"/>
            </a:rPr>
            <a:t>της</a:t>
          </a:r>
          <a:r>
            <a:rPr lang="en-US" sz="1900" b="1" kern="1200">
              <a:latin typeface="Segoe UI Light"/>
            </a:rPr>
            <a:t> </a:t>
          </a:r>
          <a:r>
            <a:rPr lang="en-US" sz="1900" b="1" kern="1200" err="1">
              <a:latin typeface="Segoe UI Light"/>
            </a:rPr>
            <a:t>Πολυμεσικής</a:t>
          </a:r>
          <a:r>
            <a:rPr lang="en-US" sz="1900" b="1" kern="1200">
              <a:latin typeface="Segoe UI Light"/>
            </a:rPr>
            <a:t> </a:t>
          </a:r>
          <a:r>
            <a:rPr lang="en-US" sz="1900" b="1" kern="1200" err="1">
              <a:latin typeface="Segoe UI Light"/>
            </a:rPr>
            <a:t>Μάθησης</a:t>
          </a:r>
          <a:endParaRPr lang="en-US" sz="1900" b="1" kern="1200"/>
        </a:p>
      </dsp:txBody>
      <dsp:txXfrm>
        <a:off x="5303955" y="616"/>
        <a:ext cx="3433224" cy="2059934"/>
      </dsp:txXfrm>
    </dsp:sp>
    <dsp:sp modelId="{9B8F7553-4BB7-40EA-8A0C-8DB5B905FA02}">
      <dsp:nvSpPr>
        <dsp:cNvPr id="0" name=""/>
        <dsp:cNvSpPr/>
      </dsp:nvSpPr>
      <dsp:spPr>
        <a:xfrm>
          <a:off x="1527408" y="2403873"/>
          <a:ext cx="3433224" cy="2059934"/>
        </a:xfrm>
        <a:prstGeom prst="rect">
          <a:avLst/>
        </a:prstGeom>
        <a:gradFill rotWithShape="0">
          <a:gsLst>
            <a:gs pos="0">
              <a:schemeClr val="accent3">
                <a:hueOff val="-7735703"/>
                <a:satOff val="40303"/>
                <a:lumOff val="-222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735703"/>
                <a:satOff val="40303"/>
                <a:lumOff val="-222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735703"/>
                <a:satOff val="40303"/>
                <a:lumOff val="-222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err="1">
              <a:solidFill>
                <a:srgbClr val="002060"/>
              </a:solidFill>
              <a:latin typeface="Segoe UI Light"/>
            </a:rPr>
            <a:t>Δυν</a:t>
          </a:r>
          <a:r>
            <a:rPr lang="en-US" sz="1900" b="1" kern="1200">
              <a:solidFill>
                <a:srgbClr val="002060"/>
              </a:solidFill>
              <a:latin typeface="Segoe UI Light"/>
            </a:rPr>
            <a:t>α</a:t>
          </a:r>
          <a:r>
            <a:rPr lang="en-US" sz="1900" b="1" kern="1200" err="1">
              <a:solidFill>
                <a:srgbClr val="002060"/>
              </a:solidFill>
              <a:latin typeface="Segoe UI Light"/>
            </a:rPr>
            <a:t>τά</a:t>
          </a:r>
          <a:r>
            <a:rPr lang="en-US" sz="1900" b="1" kern="1200">
              <a:solidFill>
                <a:srgbClr val="002060"/>
              </a:solidFill>
              <a:latin typeface="Segoe UI Light"/>
            </a:rPr>
            <a:t> </a:t>
          </a:r>
          <a:r>
            <a:rPr lang="en-US" sz="1900" b="1" kern="1200" err="1">
              <a:solidFill>
                <a:srgbClr val="002060"/>
              </a:solidFill>
              <a:latin typeface="Segoe UI Light"/>
            </a:rPr>
            <a:t>σημεί</a:t>
          </a:r>
          <a:r>
            <a:rPr lang="en-US" sz="1900" b="1" kern="1200">
              <a:solidFill>
                <a:srgbClr val="002060"/>
              </a:solidFill>
              <a:latin typeface="Segoe UI Light"/>
            </a:rPr>
            <a:t>α</a:t>
          </a:r>
          <a:endParaRPr lang="en-US" sz="1900" b="1" kern="1200">
            <a:solidFill>
              <a:srgbClr val="002060"/>
            </a:solidFill>
          </a:endParaRP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1" kern="1200" err="1">
              <a:latin typeface="Segoe UI Light"/>
            </a:rPr>
            <a:t>Πρωτοτυ</a:t>
          </a:r>
          <a:r>
            <a:rPr lang="en-US" sz="1500" b="1" kern="1200">
              <a:latin typeface="Segoe UI Light"/>
            </a:rPr>
            <a:t>πία </a:t>
          </a:r>
          <a:r>
            <a:rPr lang="en-US" sz="1500" b="1" kern="1200" err="1">
              <a:latin typeface="Segoe UI Light"/>
            </a:rPr>
            <a:t>γνωστικού</a:t>
          </a:r>
          <a:r>
            <a:rPr lang="en-US" sz="1500" b="1" kern="1200">
              <a:latin typeface="Segoe UI Light"/>
            </a:rPr>
            <a:t> α</a:t>
          </a:r>
          <a:r>
            <a:rPr lang="en-US" sz="1500" b="1" kern="1200" err="1">
              <a:latin typeface="Segoe UI Light"/>
            </a:rPr>
            <a:t>ντικειμένου</a:t>
          </a:r>
          <a:r>
            <a:rPr lang="en-US" sz="1500" b="1" kern="1200">
              <a:latin typeface="Segoe UI Light"/>
            </a:rPr>
            <a:t> </a:t>
          </a: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1" kern="1200" err="1">
              <a:latin typeface="Segoe UI Light"/>
            </a:rPr>
            <a:t>Δι</a:t>
          </a:r>
          <a:r>
            <a:rPr lang="en-US" sz="1500" b="1" kern="1200">
              <a:latin typeface="Segoe UI Light"/>
            </a:rPr>
            <a:t>α</a:t>
          </a:r>
          <a:r>
            <a:rPr lang="en-US" sz="1500" b="1" kern="1200" err="1">
              <a:latin typeface="Segoe UI Light"/>
            </a:rPr>
            <a:t>θεμ</a:t>
          </a:r>
          <a:r>
            <a:rPr lang="en-US" sz="1500" b="1" kern="1200">
              <a:latin typeface="Segoe UI Light"/>
            </a:rPr>
            <a:t>α</a:t>
          </a:r>
          <a:r>
            <a:rPr lang="en-US" sz="1500" b="1" kern="1200" err="1">
              <a:latin typeface="Segoe UI Light"/>
            </a:rPr>
            <a:t>τικότητ</a:t>
          </a:r>
          <a:r>
            <a:rPr lang="en-US" sz="1500" b="1" kern="1200">
              <a:latin typeface="Segoe UI Light"/>
            </a:rPr>
            <a:t>α και </a:t>
          </a:r>
          <a:r>
            <a:rPr lang="en-US" sz="1500" b="1" kern="1200" err="1">
              <a:latin typeface="Segoe UI Light"/>
            </a:rPr>
            <a:t>σύνδεση</a:t>
          </a:r>
          <a:r>
            <a:rPr lang="en-US" sz="1500" b="1" kern="1200">
              <a:latin typeface="Segoe UI Light"/>
            </a:rPr>
            <a:t> </a:t>
          </a:r>
          <a:r>
            <a:rPr lang="en-US" sz="1500" b="1" kern="1200" err="1">
              <a:latin typeface="Segoe UI Light"/>
            </a:rPr>
            <a:t>με</a:t>
          </a:r>
          <a:r>
            <a:rPr lang="en-US" sz="1500" b="1" kern="1200">
              <a:latin typeface="Segoe UI Light"/>
            </a:rPr>
            <a:t> </a:t>
          </a:r>
          <a:r>
            <a:rPr lang="en-US" sz="1500" b="1" kern="1200" err="1">
              <a:latin typeface="Segoe UI Light"/>
            </a:rPr>
            <a:t>την</a:t>
          </a:r>
          <a:r>
            <a:rPr lang="en-US" sz="1500" b="1" kern="1200">
              <a:latin typeface="Segoe UI Light"/>
            </a:rPr>
            <a:t> πρα</a:t>
          </a:r>
          <a:r>
            <a:rPr lang="en-US" sz="1500" b="1" kern="1200" err="1">
              <a:latin typeface="Segoe UI Light"/>
            </a:rPr>
            <a:t>γμ</a:t>
          </a:r>
          <a:r>
            <a:rPr lang="en-US" sz="1500" b="1" kern="1200">
              <a:latin typeface="Segoe UI Light"/>
            </a:rPr>
            <a:t>α</a:t>
          </a:r>
          <a:r>
            <a:rPr lang="en-US" sz="1500" b="1" kern="1200" err="1">
              <a:latin typeface="Segoe UI Light"/>
            </a:rPr>
            <a:t>τικότητ</a:t>
          </a:r>
          <a:r>
            <a:rPr lang="en-US" sz="1500" b="1" kern="1200">
              <a:latin typeface="Segoe UI Light"/>
            </a:rPr>
            <a:t>α </a:t>
          </a:r>
          <a:r>
            <a:rPr lang="en-US" sz="1500" b="1" kern="1200" err="1">
              <a:latin typeface="Segoe UI Light"/>
            </a:rPr>
            <a:t>των</a:t>
          </a:r>
          <a:r>
            <a:rPr lang="en-US" sz="1500" b="1" kern="1200">
              <a:latin typeface="Segoe UI Light"/>
            </a:rPr>
            <a:t> μα</a:t>
          </a:r>
          <a:r>
            <a:rPr lang="en-US" sz="1500" b="1" kern="1200" err="1">
              <a:latin typeface="Segoe UI Light"/>
            </a:rPr>
            <a:t>θητών</a:t>
          </a:r>
          <a:endParaRPr lang="en-US" sz="1500" b="1" kern="1200">
            <a:latin typeface="Segoe UI Light"/>
          </a:endParaRP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1" kern="1200">
              <a:latin typeface="Segoe UI Light"/>
            </a:rPr>
            <a:t>Καλα</a:t>
          </a:r>
          <a:r>
            <a:rPr lang="en-US" sz="1500" b="1" kern="1200" err="1">
              <a:latin typeface="Segoe UI Light"/>
            </a:rPr>
            <a:t>ισθησί</a:t>
          </a:r>
          <a:r>
            <a:rPr lang="en-US" sz="1500" b="1" kern="1200">
              <a:latin typeface="Segoe UI Light"/>
            </a:rPr>
            <a:t>α-καθα</a:t>
          </a:r>
          <a:r>
            <a:rPr lang="en-US" sz="1500" b="1" kern="1200" err="1">
              <a:latin typeface="Segoe UI Light"/>
            </a:rPr>
            <a:t>ρότητ</a:t>
          </a:r>
          <a:r>
            <a:rPr lang="en-US" sz="1500" b="1" kern="1200">
              <a:latin typeface="Segoe UI Light"/>
            </a:rPr>
            <a:t>α πα</a:t>
          </a:r>
          <a:r>
            <a:rPr lang="en-US" sz="1500" b="1" kern="1200" err="1">
              <a:latin typeface="Segoe UI Light"/>
            </a:rPr>
            <a:t>ρουσί</a:t>
          </a:r>
          <a:r>
            <a:rPr lang="en-US" sz="1500" b="1" kern="1200">
              <a:latin typeface="Segoe UI Light"/>
            </a:rPr>
            <a:t>α</a:t>
          </a:r>
          <a:r>
            <a:rPr lang="en-US" sz="1500" b="1" kern="1200" err="1">
              <a:latin typeface="Segoe UI Light"/>
            </a:rPr>
            <a:t>σης</a:t>
          </a:r>
          <a:r>
            <a:rPr lang="en-US" sz="1500" b="1" kern="1200">
              <a:latin typeface="Segoe UI Light"/>
            </a:rPr>
            <a:t> (</a:t>
          </a:r>
          <a:r>
            <a:rPr lang="en-US" sz="1500" b="1" kern="1200" err="1">
              <a:latin typeface="Segoe UI Light"/>
            </a:rPr>
            <a:t>ηχητικά</a:t>
          </a:r>
          <a:r>
            <a:rPr lang="en-US" sz="1500" b="1" kern="1200">
              <a:latin typeface="Segoe UI Light"/>
            </a:rPr>
            <a:t> και οπ</a:t>
          </a:r>
          <a:r>
            <a:rPr lang="en-US" sz="1500" b="1" kern="1200" err="1">
              <a:latin typeface="Segoe UI Light"/>
            </a:rPr>
            <a:t>τικά</a:t>
          </a:r>
          <a:r>
            <a:rPr lang="en-US" sz="1500" b="1" kern="1200">
              <a:latin typeface="Segoe UI Light"/>
            </a:rPr>
            <a:t>)</a:t>
          </a:r>
        </a:p>
      </dsp:txBody>
      <dsp:txXfrm>
        <a:off x="1527408" y="2403873"/>
        <a:ext cx="3433224" cy="2059934"/>
      </dsp:txXfrm>
    </dsp:sp>
    <dsp:sp modelId="{15C64E7E-CB83-4BE5-AD64-6062D9FDD970}">
      <dsp:nvSpPr>
        <dsp:cNvPr id="0" name=""/>
        <dsp:cNvSpPr/>
      </dsp:nvSpPr>
      <dsp:spPr>
        <a:xfrm>
          <a:off x="5303955" y="2403873"/>
          <a:ext cx="3433224" cy="2059934"/>
        </a:xfrm>
        <a:prstGeom prst="rect">
          <a:avLst/>
        </a:prstGeom>
        <a:gradFill rotWithShape="0">
          <a:gsLst>
            <a:gs pos="0">
              <a:schemeClr val="accent3">
                <a:hueOff val="-11603555"/>
                <a:satOff val="60454"/>
                <a:lumOff val="-333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11603555"/>
                <a:satOff val="60454"/>
                <a:lumOff val="-333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11603555"/>
                <a:satOff val="60454"/>
                <a:lumOff val="-333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err="1">
              <a:solidFill>
                <a:srgbClr val="002060"/>
              </a:solidFill>
              <a:latin typeface="Segoe UI Light"/>
            </a:rPr>
            <a:t>Προτάσεις</a:t>
          </a:r>
          <a:r>
            <a:rPr lang="en-US" sz="1900" b="1" kern="1200">
              <a:solidFill>
                <a:srgbClr val="002060"/>
              </a:solidFill>
              <a:latin typeface="Segoe UI Light"/>
            </a:rPr>
            <a:t> β</a:t>
          </a:r>
          <a:r>
            <a:rPr lang="en-US" sz="1900" b="1" kern="1200" err="1">
              <a:solidFill>
                <a:srgbClr val="002060"/>
              </a:solidFill>
              <a:latin typeface="Segoe UI Light"/>
            </a:rPr>
            <a:t>ελτίωσης</a:t>
          </a:r>
          <a:endParaRPr lang="en-US" sz="1900" b="1" kern="1200">
            <a:solidFill>
              <a:srgbClr val="002060"/>
            </a:solidFill>
          </a:endParaRP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1" kern="1200" err="1">
              <a:latin typeface="Segoe UI Light"/>
            </a:rPr>
            <a:t>Ενίσχυση</a:t>
          </a:r>
          <a:r>
            <a:rPr lang="en-US" sz="1500" b="1" kern="1200">
              <a:latin typeface="Segoe UI Light"/>
            </a:rPr>
            <a:t> </a:t>
          </a:r>
          <a:r>
            <a:rPr lang="en-US" sz="1500" b="1" kern="1200" err="1">
              <a:latin typeface="Segoe UI Light"/>
            </a:rPr>
            <a:t>της</a:t>
          </a:r>
          <a:r>
            <a:rPr lang="en-US" sz="1500" b="1" kern="1200">
              <a:latin typeface="Segoe UI Light"/>
            </a:rPr>
            <a:t> α</a:t>
          </a:r>
          <a:r>
            <a:rPr lang="en-US" sz="1500" b="1" kern="1200" err="1">
              <a:latin typeface="Segoe UI Light"/>
            </a:rPr>
            <a:t>λληλε</a:t>
          </a:r>
          <a:r>
            <a:rPr lang="en-US" sz="1500" b="1" kern="1200">
              <a:latin typeface="Segoe UI Light"/>
            </a:rPr>
            <a:t>π</a:t>
          </a:r>
          <a:r>
            <a:rPr lang="en-US" sz="1500" b="1" kern="1200" err="1">
              <a:latin typeface="Segoe UI Light"/>
            </a:rPr>
            <a:t>ίδρ</a:t>
          </a:r>
          <a:r>
            <a:rPr lang="en-US" sz="1500" b="1" kern="1200">
              <a:latin typeface="Segoe UI Light"/>
            </a:rPr>
            <a:t>α</a:t>
          </a:r>
          <a:r>
            <a:rPr lang="en-US" sz="1500" b="1" kern="1200" err="1">
              <a:latin typeface="Segoe UI Light"/>
            </a:rPr>
            <a:t>σης</a:t>
          </a:r>
          <a:r>
            <a:rPr lang="en-US" sz="1500" b="1" kern="1200">
              <a:latin typeface="Segoe UI Light"/>
            </a:rPr>
            <a:t> </a:t>
          </a:r>
          <a:r>
            <a:rPr lang="en-US" sz="1500" b="1" kern="1200" err="1">
              <a:latin typeface="Segoe UI Light"/>
            </a:rPr>
            <a:t>των</a:t>
          </a:r>
          <a:r>
            <a:rPr lang="en-US" sz="1500" b="1" kern="1200">
              <a:latin typeface="Segoe UI Light"/>
            </a:rPr>
            <a:t> </a:t>
          </a:r>
          <a:r>
            <a:rPr lang="en-US" sz="1500" b="1" kern="1200" err="1">
              <a:latin typeface="Segoe UI Light"/>
            </a:rPr>
            <a:t>εκ</a:t>
          </a:r>
          <a:r>
            <a:rPr lang="en-US" sz="1500" b="1" kern="1200">
              <a:latin typeface="Segoe UI Light"/>
            </a:rPr>
            <a:t>πα</a:t>
          </a:r>
          <a:r>
            <a:rPr lang="en-US" sz="1500" b="1" kern="1200" err="1">
              <a:latin typeface="Segoe UI Light"/>
            </a:rPr>
            <a:t>ιδευόμενων</a:t>
          </a:r>
          <a:r>
            <a:rPr lang="en-US" sz="1500" b="1" kern="1200">
              <a:latin typeface="Segoe UI Light"/>
            </a:rPr>
            <a:t> </a:t>
          </a:r>
          <a:r>
            <a:rPr lang="en-US" sz="1500" b="1" kern="1200" err="1">
              <a:latin typeface="Segoe UI Light"/>
            </a:rPr>
            <a:t>μετ</a:t>
          </a:r>
          <a:r>
            <a:rPr lang="en-US" sz="1500" b="1" kern="1200">
              <a:latin typeface="Segoe UI Light"/>
            </a:rPr>
            <a:t>α</a:t>
          </a:r>
          <a:r>
            <a:rPr lang="en-US" sz="1500" b="1" kern="1200" err="1">
              <a:latin typeface="Segoe UI Light"/>
            </a:rPr>
            <a:t>ξύ</a:t>
          </a:r>
          <a:r>
            <a:rPr lang="en-US" sz="1500" b="1" kern="1200">
              <a:latin typeface="Segoe UI Light"/>
            </a:rPr>
            <a:t> </a:t>
          </a:r>
          <a:r>
            <a:rPr lang="en-US" sz="1500" b="1" kern="1200" err="1">
              <a:latin typeface="Segoe UI Light"/>
            </a:rPr>
            <a:t>τους</a:t>
          </a:r>
          <a:endParaRPr lang="en-US" sz="1500" b="1" kern="120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1" kern="1200" err="1">
              <a:latin typeface="Segoe UI Light"/>
            </a:rPr>
            <a:t>Περισσότερες</a:t>
          </a:r>
          <a:r>
            <a:rPr lang="en-US" sz="1500" b="1" kern="1200">
              <a:latin typeface="Segoe UI Light"/>
            </a:rPr>
            <a:t> </a:t>
          </a:r>
          <a:r>
            <a:rPr lang="en-US" sz="1500" b="1" kern="1200" err="1">
              <a:latin typeface="Segoe UI Light"/>
            </a:rPr>
            <a:t>εισ</a:t>
          </a:r>
          <a:r>
            <a:rPr lang="en-US" sz="1500" b="1" kern="1200">
              <a:latin typeface="Segoe UI Light"/>
            </a:rPr>
            <a:t>α</a:t>
          </a:r>
          <a:r>
            <a:rPr lang="en-US" sz="1500" b="1" kern="1200" err="1">
              <a:latin typeface="Segoe UI Light"/>
            </a:rPr>
            <a:t>γωγικές</a:t>
          </a:r>
          <a:r>
            <a:rPr lang="en-US" sz="1500" b="1" kern="1200">
              <a:latin typeface="Segoe UI Light"/>
            </a:rPr>
            <a:t> </a:t>
          </a:r>
          <a:r>
            <a:rPr lang="en-US" sz="1500" b="1" kern="1200" err="1">
              <a:latin typeface="Segoe UI Light"/>
            </a:rPr>
            <a:t>δρ</a:t>
          </a:r>
          <a:r>
            <a:rPr lang="en-US" sz="1500" b="1" kern="1200">
              <a:latin typeface="Segoe UI Light"/>
            </a:rPr>
            <a:t>α</a:t>
          </a:r>
          <a:r>
            <a:rPr lang="en-US" sz="1500" b="1" kern="1200" err="1">
              <a:latin typeface="Segoe UI Light"/>
            </a:rPr>
            <a:t>στηριότητες</a:t>
          </a:r>
          <a:endParaRPr lang="en-US" sz="1500" b="1" kern="1200">
            <a:latin typeface="Segoe UI Light"/>
          </a:endParaRP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1" kern="1200" err="1">
              <a:latin typeface="Segoe UI Light"/>
            </a:rPr>
            <a:t>Μικρότερης</a:t>
          </a:r>
          <a:r>
            <a:rPr lang="en-US" sz="1500" b="1" kern="1200">
              <a:latin typeface="Segoe UI Light"/>
            </a:rPr>
            <a:t> </a:t>
          </a:r>
          <a:r>
            <a:rPr lang="en-US" sz="1500" b="1" kern="1200" err="1">
              <a:latin typeface="Segoe UI Light"/>
            </a:rPr>
            <a:t>διάρκει</a:t>
          </a:r>
          <a:r>
            <a:rPr lang="en-US" sz="1500" b="1" kern="1200">
              <a:latin typeface="Segoe UI Light"/>
            </a:rPr>
            <a:t>ας α</a:t>
          </a:r>
          <a:r>
            <a:rPr lang="en-US" sz="1500" b="1" kern="1200" err="1">
              <a:latin typeface="Segoe UI Light"/>
            </a:rPr>
            <a:t>φηγήσεις</a:t>
          </a:r>
          <a:r>
            <a:rPr lang="en-US" sz="1500" b="1" kern="1200">
              <a:latin typeface="Segoe UI Light"/>
            </a:rPr>
            <a:t> </a:t>
          </a:r>
          <a:r>
            <a:rPr lang="en-US" sz="1500" b="1" kern="1200" err="1">
              <a:latin typeface="Segoe UI Light"/>
            </a:rPr>
            <a:t>σε</a:t>
          </a:r>
          <a:r>
            <a:rPr lang="en-US" sz="1500" b="1" kern="1200">
              <a:latin typeface="Segoe UI Light"/>
            </a:rPr>
            <a:t> </a:t>
          </a:r>
          <a:r>
            <a:rPr lang="en-US" sz="1500" b="1" kern="1200" err="1">
              <a:latin typeface="Segoe UI Light"/>
            </a:rPr>
            <a:t>ορισμένες</a:t>
          </a:r>
          <a:r>
            <a:rPr lang="en-US" sz="1500" b="1" kern="1200">
              <a:latin typeface="Segoe UI Light"/>
            </a:rPr>
            <a:t> </a:t>
          </a:r>
          <a:r>
            <a:rPr lang="en-US" sz="1500" b="1" kern="1200" err="1">
              <a:latin typeface="Segoe UI Light"/>
            </a:rPr>
            <a:t>δι</a:t>
          </a:r>
          <a:r>
            <a:rPr lang="en-US" sz="1500" b="1" kern="1200">
              <a:latin typeface="Segoe UI Light"/>
            </a:rPr>
            <a:t>α</a:t>
          </a:r>
          <a:r>
            <a:rPr lang="en-US" sz="1500" b="1" kern="1200" err="1">
              <a:latin typeface="Segoe UI Light"/>
            </a:rPr>
            <a:t>φάνειες</a:t>
          </a:r>
          <a:endParaRPr lang="en-US" sz="1500" b="1" kern="1200">
            <a:latin typeface="Segoe UI Light"/>
          </a:endParaRPr>
        </a:p>
      </dsp:txBody>
      <dsp:txXfrm>
        <a:off x="5303955" y="2403873"/>
        <a:ext cx="3433224" cy="205993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876068-1199-4F61-8FBD-56555B5AD306}">
      <dsp:nvSpPr>
        <dsp:cNvPr id="0" name=""/>
        <dsp:cNvSpPr/>
      </dsp:nvSpPr>
      <dsp:spPr>
        <a:xfrm>
          <a:off x="5836955" y="245"/>
          <a:ext cx="3535788" cy="8839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>
              <a:latin typeface="Segoe UI Light"/>
            </a:rPr>
            <a:t>Απ</a:t>
          </a:r>
          <a:r>
            <a:rPr lang="en-US" sz="2200" b="1" kern="1200" err="1">
              <a:latin typeface="Segoe UI Light"/>
            </a:rPr>
            <a:t>όψεις</a:t>
          </a:r>
          <a:r>
            <a:rPr lang="en-US" sz="2200" b="1" kern="1200">
              <a:latin typeface="Segoe UI Light"/>
            </a:rPr>
            <a:t> </a:t>
          </a:r>
          <a:r>
            <a:rPr lang="en-US" sz="2200" b="1" kern="1200" err="1">
              <a:latin typeface="Segoe UI Light"/>
            </a:rPr>
            <a:t>γι</a:t>
          </a:r>
          <a:r>
            <a:rPr lang="en-US" sz="2200" b="1" kern="1200">
              <a:latin typeface="Segoe UI Light"/>
            </a:rPr>
            <a:t>α </a:t>
          </a:r>
          <a:r>
            <a:rPr lang="en-US" sz="2200" b="1" kern="1200" err="1">
              <a:latin typeface="Segoe UI Light"/>
            </a:rPr>
            <a:t>τον</a:t>
          </a:r>
          <a:r>
            <a:rPr lang="en-US" sz="2200" b="1" kern="1200">
              <a:latin typeface="Segoe UI Light"/>
            </a:rPr>
            <a:t> </a:t>
          </a:r>
          <a:r>
            <a:rPr lang="en-US" sz="2200" b="1" kern="1200" err="1">
              <a:latin typeface="Segoe UI Light"/>
            </a:rPr>
            <a:t>ρόλο</a:t>
          </a:r>
          <a:r>
            <a:rPr lang="en-US" sz="2200" b="1" kern="1200">
              <a:latin typeface="Segoe UI Light"/>
            </a:rPr>
            <a:t> </a:t>
          </a:r>
          <a:r>
            <a:rPr lang="en-US" sz="2200" b="1" kern="1200" err="1">
              <a:latin typeface="Segoe UI Light"/>
            </a:rPr>
            <a:t>του</a:t>
          </a:r>
          <a:r>
            <a:rPr lang="en-US" sz="2200" b="1" kern="1200">
              <a:latin typeface="Segoe UI Light"/>
            </a:rPr>
            <a:t> ΕΥ </a:t>
          </a:r>
          <a:r>
            <a:rPr lang="en-US" sz="2200" b="1" kern="1200" err="1">
              <a:latin typeface="Segoe UI Light"/>
            </a:rPr>
            <a:t>στην</a:t>
          </a:r>
          <a:r>
            <a:rPr lang="en-US" sz="2200" b="1" kern="1200">
              <a:latin typeface="Segoe UI Light"/>
            </a:rPr>
            <a:t> </a:t>
          </a:r>
          <a:r>
            <a:rPr lang="en-US" sz="2200" b="1" kern="1200" err="1">
              <a:latin typeface="Segoe UI Light"/>
            </a:rPr>
            <a:t>εκ</a:t>
          </a:r>
          <a:r>
            <a:rPr lang="en-US" sz="2200" b="1" kern="1200">
              <a:latin typeface="Segoe UI Light"/>
            </a:rPr>
            <a:t>π/</a:t>
          </a:r>
          <a:r>
            <a:rPr lang="en-US" sz="2200" b="1" kern="1200" err="1">
              <a:latin typeface="Segoe UI Light"/>
            </a:rPr>
            <a:t>κή</a:t>
          </a:r>
          <a:r>
            <a:rPr lang="en-US" sz="2200" b="1" kern="1200">
              <a:latin typeface="Segoe UI Light"/>
            </a:rPr>
            <a:t> </a:t>
          </a:r>
          <a:r>
            <a:rPr lang="en-US" sz="2200" b="1" kern="1200" err="1">
              <a:latin typeface="Segoe UI Light"/>
            </a:rPr>
            <a:t>δι</a:t>
          </a:r>
          <a:r>
            <a:rPr lang="en-US" sz="2200" b="1" kern="1200">
              <a:latin typeface="Segoe UI Light"/>
            </a:rPr>
            <a:t>α</a:t>
          </a:r>
          <a:r>
            <a:rPr lang="en-US" sz="2200" b="1" kern="1200" err="1">
              <a:latin typeface="Segoe UI Light"/>
            </a:rPr>
            <a:t>δικ</a:t>
          </a:r>
          <a:r>
            <a:rPr lang="en-US" sz="2200" b="1" kern="1200">
              <a:latin typeface="Segoe UI Light"/>
            </a:rPr>
            <a:t>α</a:t>
          </a:r>
          <a:r>
            <a:rPr lang="en-US" sz="2200" b="1" kern="1200" err="1">
              <a:latin typeface="Segoe UI Light"/>
            </a:rPr>
            <a:t>σί</a:t>
          </a:r>
          <a:r>
            <a:rPr lang="en-US" sz="2200" b="1" kern="1200">
              <a:latin typeface="Segoe UI Light"/>
            </a:rPr>
            <a:t>α</a:t>
          </a:r>
          <a:endParaRPr lang="en-US" sz="2200" b="1" kern="1200"/>
        </a:p>
      </dsp:txBody>
      <dsp:txXfrm>
        <a:off x="5862845" y="26135"/>
        <a:ext cx="3484008" cy="832167"/>
      </dsp:txXfrm>
    </dsp:sp>
    <dsp:sp modelId="{66B416CE-0757-4E6D-B2CB-90BED1A44787}">
      <dsp:nvSpPr>
        <dsp:cNvPr id="0" name=""/>
        <dsp:cNvSpPr/>
      </dsp:nvSpPr>
      <dsp:spPr>
        <a:xfrm rot="5400000">
          <a:off x="7527504" y="961537"/>
          <a:ext cx="154690" cy="154690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86B9170-11A6-4AEB-ABEB-E1283FA36554}">
      <dsp:nvSpPr>
        <dsp:cNvPr id="0" name=""/>
        <dsp:cNvSpPr/>
      </dsp:nvSpPr>
      <dsp:spPr>
        <a:xfrm>
          <a:off x="5836955" y="1193574"/>
          <a:ext cx="3535788" cy="88394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kern="1200" err="1">
              <a:latin typeface="Segoe UI Light"/>
            </a:rPr>
            <a:t>Ομόφων</a:t>
          </a:r>
          <a:r>
            <a:rPr lang="en-US" sz="1700" b="0" kern="1200">
              <a:latin typeface="Segoe UI Light"/>
            </a:rPr>
            <a:t>α</a:t>
          </a:r>
          <a:r>
            <a:rPr lang="en-US" sz="1700" b="1" kern="1200">
              <a:latin typeface="Segoe UI Light"/>
            </a:rPr>
            <a:t> </a:t>
          </a:r>
          <a:r>
            <a:rPr lang="en-US" sz="1700" b="1" kern="1200">
              <a:solidFill>
                <a:schemeClr val="accent4">
                  <a:lumMod val="75000"/>
                </a:schemeClr>
              </a:solidFill>
              <a:latin typeface="Segoe UI Light"/>
            </a:rPr>
            <a:t>ΥΠΕΡ</a:t>
          </a:r>
          <a:r>
            <a:rPr lang="en-US" sz="1700" kern="1200">
              <a:latin typeface="Segoe UI Light"/>
            </a:rPr>
            <a:t> </a:t>
          </a:r>
          <a:r>
            <a:rPr lang="en-US" sz="1700" kern="1200" err="1">
              <a:latin typeface="Segoe UI Light"/>
            </a:rPr>
            <a:t>σχετικά</a:t>
          </a:r>
          <a:r>
            <a:rPr lang="en-US" sz="1700" kern="1200">
              <a:latin typeface="Segoe UI Light"/>
            </a:rPr>
            <a:t> </a:t>
          </a:r>
          <a:r>
            <a:rPr lang="en-US" sz="1700" kern="1200" err="1">
              <a:latin typeface="Segoe UI Light"/>
            </a:rPr>
            <a:t>με</a:t>
          </a:r>
          <a:r>
            <a:rPr lang="en-US" sz="1700" kern="1200">
              <a:latin typeface="Segoe UI Light"/>
            </a:rPr>
            <a:t> </a:t>
          </a:r>
          <a:r>
            <a:rPr lang="en-US" sz="1700" kern="1200" err="1">
              <a:latin typeface="Segoe UI Light"/>
            </a:rPr>
            <a:t>τη</a:t>
          </a:r>
          <a:r>
            <a:rPr lang="en-US" sz="1700" kern="1200">
              <a:latin typeface="Segoe UI Light"/>
            </a:rPr>
            <a:t> </a:t>
          </a:r>
          <a:r>
            <a:rPr lang="en-US" sz="1700" kern="1200" err="1">
              <a:latin typeface="Segoe UI Light"/>
            </a:rPr>
            <a:t>χρήση</a:t>
          </a:r>
          <a:r>
            <a:rPr lang="en-US" sz="1700" kern="1200">
              <a:latin typeface="Segoe UI Light"/>
            </a:rPr>
            <a:t> </a:t>
          </a:r>
          <a:r>
            <a:rPr lang="en-US" sz="1700" kern="1200" err="1">
              <a:latin typeface="Segoe UI Light"/>
            </a:rPr>
            <a:t>του</a:t>
          </a:r>
          <a:r>
            <a:rPr lang="en-US" sz="1700" kern="1200">
              <a:latin typeface="Segoe UI Light"/>
            </a:rPr>
            <a:t> ΕΥ </a:t>
          </a:r>
          <a:r>
            <a:rPr lang="en-US" sz="1700" kern="1200" err="1">
              <a:latin typeface="Segoe UI Light"/>
            </a:rPr>
            <a:t>στην</a:t>
          </a:r>
          <a:r>
            <a:rPr lang="en-US" sz="1700" kern="1200">
              <a:latin typeface="Segoe UI Light"/>
            </a:rPr>
            <a:t> </a:t>
          </a:r>
          <a:r>
            <a:rPr lang="en-US" sz="1700" kern="1200" err="1">
              <a:latin typeface="Segoe UI Light"/>
            </a:rPr>
            <a:t>τάξη</a:t>
          </a:r>
          <a:endParaRPr lang="en-US" sz="1700" kern="1200">
            <a:latin typeface="Segoe UI Light"/>
          </a:endParaRPr>
        </a:p>
      </dsp:txBody>
      <dsp:txXfrm>
        <a:off x="5862845" y="1219464"/>
        <a:ext cx="3484008" cy="832167"/>
      </dsp:txXfrm>
    </dsp:sp>
    <dsp:sp modelId="{38FF95DA-4BA4-44CE-8F7F-EB4D0C90C35A}">
      <dsp:nvSpPr>
        <dsp:cNvPr id="0" name=""/>
        <dsp:cNvSpPr/>
      </dsp:nvSpPr>
      <dsp:spPr>
        <a:xfrm rot="5400000">
          <a:off x="7527504" y="2154866"/>
          <a:ext cx="154690" cy="154690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-1808203"/>
            <a:satOff val="-4230"/>
            <a:lumOff val="2549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9B3969A-2BEB-43F6-A2AE-309AB3E5160F}">
      <dsp:nvSpPr>
        <dsp:cNvPr id="0" name=""/>
        <dsp:cNvSpPr/>
      </dsp:nvSpPr>
      <dsp:spPr>
        <a:xfrm>
          <a:off x="5836955" y="2386902"/>
          <a:ext cx="3535788" cy="88394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-1777013"/>
            <a:satOff val="862"/>
            <a:lumOff val="327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1777013"/>
              <a:satOff val="862"/>
              <a:lumOff val="327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Segoe UI Light"/>
            </a:rPr>
            <a:t>Ο </a:t>
          </a:r>
          <a:r>
            <a:rPr lang="en-US" sz="1700" kern="1200" err="1">
              <a:latin typeface="Segoe UI Light"/>
            </a:rPr>
            <a:t>συνδυ</a:t>
          </a:r>
          <a:r>
            <a:rPr lang="en-US" sz="1700" kern="1200">
              <a:latin typeface="Segoe UI Light"/>
            </a:rPr>
            <a:t>α</a:t>
          </a:r>
          <a:r>
            <a:rPr lang="en-US" sz="1700" kern="1200" err="1">
              <a:latin typeface="Segoe UI Light"/>
            </a:rPr>
            <a:t>σμός</a:t>
          </a:r>
          <a:r>
            <a:rPr lang="en-US" sz="1700" kern="1200">
              <a:latin typeface="Segoe UI Light"/>
            </a:rPr>
            <a:t> </a:t>
          </a:r>
          <a:r>
            <a:rPr lang="en-US" sz="1700" kern="1200" err="1">
              <a:latin typeface="Segoe UI Light"/>
            </a:rPr>
            <a:t>δι</a:t>
          </a:r>
          <a:r>
            <a:rPr lang="en-US" sz="1700" kern="1200">
              <a:latin typeface="Segoe UI Light"/>
            </a:rPr>
            <a:t>α</a:t>
          </a:r>
          <a:r>
            <a:rPr lang="en-US" sz="1700" kern="1200" err="1">
              <a:latin typeface="Segoe UI Light"/>
            </a:rPr>
            <a:t>φορετικών</a:t>
          </a:r>
          <a:r>
            <a:rPr lang="en-US" sz="1700" kern="1200">
              <a:latin typeface="Segoe UI Light"/>
            </a:rPr>
            <a:t> </a:t>
          </a:r>
          <a:r>
            <a:rPr lang="en-US" sz="1700" kern="1200" err="1">
              <a:latin typeface="Segoe UI Light"/>
            </a:rPr>
            <a:t>μεθόδων</a:t>
          </a:r>
          <a:r>
            <a:rPr lang="en-US" sz="1700" kern="1200">
              <a:latin typeface="Segoe UI Light"/>
            </a:rPr>
            <a:t> </a:t>
          </a:r>
          <a:r>
            <a:rPr lang="en-US" sz="1700" kern="1200" err="1">
              <a:latin typeface="Segoe UI Light"/>
            </a:rPr>
            <a:t>διδ</a:t>
          </a:r>
          <a:r>
            <a:rPr lang="en-US" sz="1700" kern="1200">
              <a:latin typeface="Segoe UI Light"/>
            </a:rPr>
            <a:t>/</a:t>
          </a:r>
          <a:r>
            <a:rPr lang="en-US" sz="1700" kern="1200" err="1">
              <a:latin typeface="Segoe UI Light"/>
            </a:rPr>
            <a:t>λί</a:t>
          </a:r>
          <a:r>
            <a:rPr lang="en-US" sz="1700" kern="1200">
              <a:latin typeface="Segoe UI Light"/>
            </a:rPr>
            <a:t>ας </a:t>
          </a:r>
          <a:r>
            <a:rPr lang="en-US" sz="1700" kern="1200" err="1">
              <a:latin typeface="Segoe UI Light"/>
            </a:rPr>
            <a:t>λειτουργεί</a:t>
          </a:r>
          <a:r>
            <a:rPr lang="en-US" sz="1700" kern="1200">
              <a:latin typeface="Segoe UI Light"/>
            </a:rPr>
            <a:t> </a:t>
          </a:r>
          <a:r>
            <a:rPr lang="en-US" sz="1700" kern="1200" err="1">
              <a:latin typeface="Segoe UI Light"/>
            </a:rPr>
            <a:t>γι</a:t>
          </a:r>
          <a:r>
            <a:rPr lang="en-US" sz="1700" kern="1200">
              <a:latin typeface="Segoe UI Light"/>
            </a:rPr>
            <a:t>α </a:t>
          </a:r>
          <a:r>
            <a:rPr lang="en-US" sz="1700" kern="1200" err="1">
              <a:latin typeface="Segoe UI Light"/>
            </a:rPr>
            <a:t>τους</a:t>
          </a:r>
          <a:r>
            <a:rPr lang="en-US" sz="1700" kern="1200">
              <a:latin typeface="Segoe UI Light"/>
            </a:rPr>
            <a:t> μα</a:t>
          </a:r>
          <a:r>
            <a:rPr lang="en-US" sz="1700" kern="1200" err="1">
              <a:latin typeface="Segoe UI Light"/>
            </a:rPr>
            <a:t>θητές</a:t>
          </a:r>
          <a:r>
            <a:rPr lang="en-US" sz="1700" kern="1200">
              <a:latin typeface="Segoe UI Light"/>
            </a:rPr>
            <a:t> </a:t>
          </a:r>
          <a:r>
            <a:rPr lang="en-US" sz="1700" b="1" kern="1200" err="1">
              <a:solidFill>
                <a:schemeClr val="accent4">
                  <a:lumMod val="75000"/>
                </a:schemeClr>
              </a:solidFill>
              <a:latin typeface="Segoe UI Light"/>
            </a:rPr>
            <a:t>συμ</a:t>
          </a:r>
          <a:r>
            <a:rPr lang="en-US" sz="1700" b="1" kern="1200">
              <a:solidFill>
                <a:schemeClr val="accent4">
                  <a:lumMod val="75000"/>
                </a:schemeClr>
              </a:solidFill>
              <a:latin typeface="Segoe UI Light"/>
            </a:rPr>
            <a:t>π</a:t>
          </a:r>
          <a:r>
            <a:rPr lang="en-US" sz="1700" b="1" kern="1200" err="1">
              <a:solidFill>
                <a:schemeClr val="accent4">
                  <a:lumMod val="75000"/>
                </a:schemeClr>
              </a:solidFill>
              <a:latin typeface="Segoe UI Light"/>
            </a:rPr>
            <a:t>ληρωμ</a:t>
          </a:r>
          <a:r>
            <a:rPr lang="en-US" sz="1700" b="1" kern="1200">
              <a:solidFill>
                <a:schemeClr val="accent4">
                  <a:lumMod val="75000"/>
                </a:schemeClr>
              </a:solidFill>
              <a:latin typeface="Segoe UI Light"/>
            </a:rPr>
            <a:t>α</a:t>
          </a:r>
          <a:r>
            <a:rPr lang="en-US" sz="1700" b="1" kern="1200" err="1">
              <a:solidFill>
                <a:schemeClr val="accent4">
                  <a:lumMod val="75000"/>
                </a:schemeClr>
              </a:solidFill>
              <a:latin typeface="Segoe UI Light"/>
            </a:rPr>
            <a:t>τικά</a:t>
          </a:r>
          <a:r>
            <a:rPr lang="en-US" sz="1700" b="1" kern="1200">
              <a:solidFill>
                <a:schemeClr val="accent4">
                  <a:lumMod val="75000"/>
                </a:schemeClr>
              </a:solidFill>
              <a:latin typeface="Segoe UI Light"/>
            </a:rPr>
            <a:t> </a:t>
          </a:r>
          <a:endParaRPr lang="en-US" sz="1700" b="1" kern="1200">
            <a:solidFill>
              <a:schemeClr val="accent4">
                <a:lumMod val="75000"/>
              </a:schemeClr>
            </a:solidFill>
          </a:endParaRPr>
        </a:p>
      </dsp:txBody>
      <dsp:txXfrm>
        <a:off x="5862845" y="2412792"/>
        <a:ext cx="3484008" cy="832167"/>
      </dsp:txXfrm>
    </dsp:sp>
    <dsp:sp modelId="{83922AEC-53C9-4057-B126-8B9E4F8222DE}">
      <dsp:nvSpPr>
        <dsp:cNvPr id="0" name=""/>
        <dsp:cNvSpPr/>
      </dsp:nvSpPr>
      <dsp:spPr>
        <a:xfrm rot="5400000">
          <a:off x="7527504" y="3348195"/>
          <a:ext cx="154690" cy="154690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-3616406"/>
            <a:satOff val="-8460"/>
            <a:lumOff val="5098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E74AF42-B03F-4F79-B423-9D4FC1DA5919}">
      <dsp:nvSpPr>
        <dsp:cNvPr id="0" name=""/>
        <dsp:cNvSpPr/>
      </dsp:nvSpPr>
      <dsp:spPr>
        <a:xfrm>
          <a:off x="5836955" y="3580231"/>
          <a:ext cx="3535788" cy="88394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-3554025"/>
            <a:satOff val="1723"/>
            <a:lumOff val="654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3554025"/>
              <a:satOff val="1723"/>
              <a:lumOff val="654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kern="1200" err="1">
              <a:latin typeface="Segoe UI Light"/>
            </a:rPr>
            <a:t>Το</a:t>
          </a:r>
          <a:r>
            <a:rPr lang="en-US" sz="1700" b="0" kern="1200">
              <a:latin typeface="Segoe UI Light"/>
            </a:rPr>
            <a:t> ΕΥ </a:t>
          </a:r>
          <a:r>
            <a:rPr lang="en-US" sz="1700" b="0" kern="1200" err="1">
              <a:latin typeface="Segoe UI Light"/>
            </a:rPr>
            <a:t>έφερε</a:t>
          </a:r>
          <a:r>
            <a:rPr lang="en-US" sz="1700" b="0" kern="1200">
              <a:latin typeface="Segoe UI Light"/>
            </a:rPr>
            <a:t> </a:t>
          </a:r>
          <a:r>
            <a:rPr lang="en-US" sz="1700" b="0" kern="1200" err="1">
              <a:latin typeface="Segoe UI Light"/>
            </a:rPr>
            <a:t>σε</a:t>
          </a:r>
          <a:r>
            <a:rPr lang="en-US" sz="1700" b="0" kern="1200">
              <a:solidFill>
                <a:schemeClr val="accent4">
                  <a:lumMod val="75000"/>
                </a:schemeClr>
              </a:solidFill>
              <a:latin typeface="Segoe UI Light"/>
            </a:rPr>
            <a:t> </a:t>
          </a:r>
          <a:r>
            <a:rPr lang="en-US" sz="1700" b="1" kern="1200">
              <a:solidFill>
                <a:schemeClr val="accent4">
                  <a:lumMod val="75000"/>
                </a:schemeClr>
              </a:solidFill>
              <a:latin typeface="Segoe UI Light"/>
            </a:rPr>
            <a:t>επα</a:t>
          </a:r>
          <a:r>
            <a:rPr lang="en-US" sz="1700" b="1" kern="1200" err="1">
              <a:solidFill>
                <a:schemeClr val="accent4">
                  <a:lumMod val="75000"/>
                </a:schemeClr>
              </a:solidFill>
              <a:latin typeface="Segoe UI Light"/>
            </a:rPr>
            <a:t>φή</a:t>
          </a:r>
          <a:r>
            <a:rPr lang="en-US" sz="1700" b="0" kern="1200">
              <a:latin typeface="Segoe UI Light"/>
            </a:rPr>
            <a:t> </a:t>
          </a:r>
          <a:r>
            <a:rPr lang="en-US" sz="1700" b="0" kern="1200" err="1">
              <a:latin typeface="Segoe UI Light"/>
            </a:rPr>
            <a:t>τους</a:t>
          </a:r>
          <a:r>
            <a:rPr lang="en-US" sz="1700" b="0" kern="1200">
              <a:latin typeface="Segoe UI Light"/>
            </a:rPr>
            <a:t> μα</a:t>
          </a:r>
          <a:r>
            <a:rPr lang="en-US" sz="1700" b="0" kern="1200" err="1">
              <a:latin typeface="Segoe UI Light"/>
            </a:rPr>
            <a:t>θητές</a:t>
          </a:r>
          <a:r>
            <a:rPr lang="en-US" sz="1700" b="0" kern="1200">
              <a:latin typeface="Segoe UI Light"/>
            </a:rPr>
            <a:t> </a:t>
          </a:r>
          <a:r>
            <a:rPr lang="en-US" sz="1700" b="0" kern="1200" err="1">
              <a:latin typeface="Segoe UI Light"/>
            </a:rPr>
            <a:t>με</a:t>
          </a:r>
          <a:r>
            <a:rPr lang="en-US" sz="1700" b="0" kern="1200">
              <a:latin typeface="Segoe UI Light"/>
            </a:rPr>
            <a:t> </a:t>
          </a:r>
          <a:r>
            <a:rPr lang="en-US" sz="1700" b="0" kern="1200" err="1">
              <a:latin typeface="Segoe UI Light"/>
            </a:rPr>
            <a:t>την</a:t>
          </a:r>
          <a:r>
            <a:rPr lang="en-US" sz="1700" b="1" kern="1200">
              <a:latin typeface="Segoe UI Light"/>
            </a:rPr>
            <a:t> </a:t>
          </a:r>
          <a:r>
            <a:rPr lang="en-US" sz="1700" b="1" kern="1200" err="1">
              <a:solidFill>
                <a:schemeClr val="accent4">
                  <a:lumMod val="75000"/>
                </a:schemeClr>
              </a:solidFill>
              <a:latin typeface="Segoe UI Light"/>
            </a:rPr>
            <a:t>Τέχνη</a:t>
          </a:r>
          <a:endParaRPr lang="en-US" sz="1700" b="1" kern="1200">
            <a:solidFill>
              <a:schemeClr val="accent4">
                <a:lumMod val="75000"/>
              </a:schemeClr>
            </a:solidFill>
            <a:latin typeface="Segoe UI Light"/>
          </a:endParaRPr>
        </a:p>
      </dsp:txBody>
      <dsp:txXfrm>
        <a:off x="5862845" y="3606121"/>
        <a:ext cx="3484008" cy="832167"/>
      </dsp:txXfrm>
    </dsp:sp>
    <dsp:sp modelId="{A3AAB63C-B4E4-40AE-BC11-DF9FAAE0E912}">
      <dsp:nvSpPr>
        <dsp:cNvPr id="0" name=""/>
        <dsp:cNvSpPr/>
      </dsp:nvSpPr>
      <dsp:spPr>
        <a:xfrm>
          <a:off x="9867755" y="245"/>
          <a:ext cx="3535788" cy="8839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9041014"/>
                <a:satOff val="-21149"/>
                <a:lumOff val="1274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041014"/>
                <a:satOff val="-21149"/>
                <a:lumOff val="1274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041014"/>
                <a:satOff val="-21149"/>
                <a:lumOff val="1274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err="1">
              <a:latin typeface="Segoe UI Light"/>
            </a:rPr>
            <a:t>Πλεονεκτήμ</a:t>
          </a:r>
          <a:r>
            <a:rPr lang="en-US" sz="2200" b="1" kern="1200">
              <a:latin typeface="Segoe UI Light"/>
            </a:rPr>
            <a:t>ατα </a:t>
          </a:r>
          <a:r>
            <a:rPr lang="en-US" sz="2200" b="1" kern="1200" err="1">
              <a:latin typeface="Segoe UI Light"/>
            </a:rPr>
            <a:t>εν</a:t>
          </a:r>
          <a:r>
            <a:rPr lang="en-US" sz="2200" b="1" kern="1200">
              <a:latin typeface="Segoe UI Light"/>
            </a:rPr>
            <a:t>α</a:t>
          </a:r>
          <a:r>
            <a:rPr lang="en-US" sz="2200" b="1" kern="1200" err="1">
              <a:latin typeface="Segoe UI Light"/>
            </a:rPr>
            <a:t>σχόλησης</a:t>
          </a:r>
          <a:r>
            <a:rPr lang="en-US" sz="2200" b="1" kern="1200">
              <a:latin typeface="Segoe UI Light"/>
            </a:rPr>
            <a:t> </a:t>
          </a:r>
          <a:r>
            <a:rPr lang="en-US" sz="2200" b="1" kern="1200" err="1">
              <a:latin typeface="Segoe UI Light"/>
            </a:rPr>
            <a:t>με</a:t>
          </a:r>
          <a:r>
            <a:rPr lang="en-US" sz="2200" b="1" kern="1200">
              <a:latin typeface="Segoe UI Light"/>
            </a:rPr>
            <a:t> </a:t>
          </a:r>
          <a:r>
            <a:rPr lang="en-US" sz="2200" b="1" kern="1200" err="1">
              <a:latin typeface="Segoe UI Light"/>
            </a:rPr>
            <a:t>το</a:t>
          </a:r>
          <a:r>
            <a:rPr lang="en-US" sz="2200" b="1" kern="1200">
              <a:latin typeface="Segoe UI Light"/>
            </a:rPr>
            <a:t> ΕΥ</a:t>
          </a:r>
          <a:endParaRPr lang="en-US" sz="2200" b="1" kern="1200" err="1"/>
        </a:p>
      </dsp:txBody>
      <dsp:txXfrm>
        <a:off x="9893645" y="26135"/>
        <a:ext cx="3484008" cy="832167"/>
      </dsp:txXfrm>
    </dsp:sp>
    <dsp:sp modelId="{5E4E5D34-54CC-4785-AB70-1116AA855E45}">
      <dsp:nvSpPr>
        <dsp:cNvPr id="0" name=""/>
        <dsp:cNvSpPr/>
      </dsp:nvSpPr>
      <dsp:spPr>
        <a:xfrm rot="5400000">
          <a:off x="11558304" y="961537"/>
          <a:ext cx="154690" cy="154690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-5424608"/>
            <a:satOff val="-12689"/>
            <a:lumOff val="7647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567BE89-129D-4116-A527-1F3E35135157}">
      <dsp:nvSpPr>
        <dsp:cNvPr id="0" name=""/>
        <dsp:cNvSpPr/>
      </dsp:nvSpPr>
      <dsp:spPr>
        <a:xfrm>
          <a:off x="9867755" y="1193574"/>
          <a:ext cx="3535788" cy="88394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-5331038"/>
            <a:satOff val="2585"/>
            <a:lumOff val="982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5331038"/>
              <a:satOff val="2585"/>
              <a:lumOff val="98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err="1">
              <a:latin typeface="Segoe UI Light"/>
            </a:rPr>
            <a:t>Ευκολότερη</a:t>
          </a:r>
          <a:r>
            <a:rPr lang="en-US" sz="1700" kern="1200">
              <a:latin typeface="Segoe UI Light"/>
            </a:rPr>
            <a:t> και τα</a:t>
          </a:r>
          <a:r>
            <a:rPr lang="en-US" sz="1700" kern="1200" err="1">
              <a:latin typeface="Segoe UI Light"/>
            </a:rPr>
            <a:t>χύτερη</a:t>
          </a:r>
          <a:r>
            <a:rPr lang="en-US" sz="1700" kern="1200">
              <a:latin typeface="Segoe UI Light"/>
            </a:rPr>
            <a:t> </a:t>
          </a:r>
          <a:r>
            <a:rPr lang="en-US" sz="1700" b="1" kern="1200">
              <a:solidFill>
                <a:srgbClr val="002060"/>
              </a:solidFill>
              <a:latin typeface="Segoe UI Light"/>
            </a:rPr>
            <a:t>κατα</a:t>
          </a:r>
          <a:r>
            <a:rPr lang="en-US" sz="1700" b="1" kern="1200" err="1">
              <a:solidFill>
                <a:srgbClr val="002060"/>
              </a:solidFill>
              <a:latin typeface="Segoe UI Light"/>
            </a:rPr>
            <a:t>νόηση</a:t>
          </a:r>
          <a:r>
            <a:rPr lang="en-US" sz="1700" b="1" kern="1200">
              <a:solidFill>
                <a:srgbClr val="002060"/>
              </a:solidFill>
              <a:latin typeface="Segoe UI Light"/>
            </a:rPr>
            <a:t>-απ</a:t>
          </a:r>
          <a:r>
            <a:rPr lang="en-US" sz="1700" b="1" kern="1200" err="1">
              <a:solidFill>
                <a:srgbClr val="002060"/>
              </a:solidFill>
              <a:latin typeface="Segoe UI Light"/>
            </a:rPr>
            <a:t>ομνημόνευση</a:t>
          </a:r>
          <a:r>
            <a:rPr lang="en-US" sz="1700" b="1" kern="1200">
              <a:solidFill>
                <a:srgbClr val="002060"/>
              </a:solidFill>
              <a:latin typeface="Segoe UI Light"/>
            </a:rPr>
            <a:t> </a:t>
          </a:r>
          <a:r>
            <a:rPr lang="en-US" sz="1700" kern="1200" err="1">
              <a:latin typeface="Segoe UI Light"/>
            </a:rPr>
            <a:t>γνωστικού</a:t>
          </a:r>
          <a:r>
            <a:rPr lang="en-US" sz="1700" kern="1200">
              <a:latin typeface="Segoe UI Light"/>
            </a:rPr>
            <a:t> α</a:t>
          </a:r>
          <a:r>
            <a:rPr lang="en-US" sz="1700" kern="1200" err="1">
              <a:latin typeface="Segoe UI Light"/>
            </a:rPr>
            <a:t>ντικειμένου</a:t>
          </a:r>
          <a:endParaRPr lang="en-US" sz="1700" kern="1200">
            <a:latin typeface="Segoe UI Light"/>
          </a:endParaRPr>
        </a:p>
      </dsp:txBody>
      <dsp:txXfrm>
        <a:off x="9893645" y="1219464"/>
        <a:ext cx="3484008" cy="832167"/>
      </dsp:txXfrm>
    </dsp:sp>
    <dsp:sp modelId="{BBF85207-059F-48FE-9542-C3376F3F44A7}">
      <dsp:nvSpPr>
        <dsp:cNvPr id="0" name=""/>
        <dsp:cNvSpPr/>
      </dsp:nvSpPr>
      <dsp:spPr>
        <a:xfrm rot="5400000">
          <a:off x="11558304" y="2154866"/>
          <a:ext cx="154690" cy="154690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-7232811"/>
            <a:satOff val="-16919"/>
            <a:lumOff val="10196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5F4F6DE-6348-4515-BA04-D63A8354E7A1}">
      <dsp:nvSpPr>
        <dsp:cNvPr id="0" name=""/>
        <dsp:cNvSpPr/>
      </dsp:nvSpPr>
      <dsp:spPr>
        <a:xfrm>
          <a:off x="9867755" y="2386902"/>
          <a:ext cx="3535788" cy="88394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-7108050"/>
            <a:satOff val="3446"/>
            <a:lumOff val="1309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7108050"/>
              <a:satOff val="3446"/>
              <a:lumOff val="130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err="1">
              <a:latin typeface="Segoe UI Light"/>
            </a:rPr>
            <a:t>Δι</a:t>
          </a:r>
          <a:r>
            <a:rPr lang="en-US" sz="1700" kern="1200">
              <a:latin typeface="Segoe UI Light"/>
            </a:rPr>
            <a:t>α</a:t>
          </a:r>
          <a:r>
            <a:rPr lang="en-US" sz="1700" kern="1200" err="1">
              <a:latin typeface="Segoe UI Light"/>
            </a:rPr>
            <a:t>τήρηση</a:t>
          </a:r>
          <a:r>
            <a:rPr lang="en-US" sz="1700" kern="1200">
              <a:latin typeface="Segoe UI Light"/>
            </a:rPr>
            <a:t> </a:t>
          </a:r>
          <a:r>
            <a:rPr lang="en-US" sz="1700" b="1" kern="1200" err="1">
              <a:solidFill>
                <a:srgbClr val="002060"/>
              </a:solidFill>
              <a:latin typeface="Segoe UI Light"/>
            </a:rPr>
            <a:t>ενδι</a:t>
          </a:r>
          <a:r>
            <a:rPr lang="en-US" sz="1700" b="1" kern="1200">
              <a:solidFill>
                <a:srgbClr val="002060"/>
              </a:solidFill>
              <a:latin typeface="Segoe UI Light"/>
            </a:rPr>
            <a:t>α</a:t>
          </a:r>
          <a:r>
            <a:rPr lang="en-US" sz="1700" b="1" kern="1200" err="1">
              <a:solidFill>
                <a:srgbClr val="002060"/>
              </a:solidFill>
              <a:latin typeface="Segoe UI Light"/>
            </a:rPr>
            <a:t>φέροντος</a:t>
          </a:r>
          <a:endParaRPr lang="en-US" sz="1700" b="1" kern="1200">
            <a:solidFill>
              <a:srgbClr val="002060"/>
            </a:solidFill>
            <a:latin typeface="Segoe UI Light"/>
          </a:endParaRPr>
        </a:p>
      </dsp:txBody>
      <dsp:txXfrm>
        <a:off x="9893645" y="2412792"/>
        <a:ext cx="3484008" cy="832167"/>
      </dsp:txXfrm>
    </dsp:sp>
    <dsp:sp modelId="{AC41D377-2383-4540-B893-911605BB3467}">
      <dsp:nvSpPr>
        <dsp:cNvPr id="0" name=""/>
        <dsp:cNvSpPr/>
      </dsp:nvSpPr>
      <dsp:spPr>
        <a:xfrm rot="5400000">
          <a:off x="11558304" y="3348195"/>
          <a:ext cx="154690" cy="154690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-9041014"/>
            <a:satOff val="-21149"/>
            <a:lumOff val="12745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293301-253A-4796-B49F-89A638442351}">
      <dsp:nvSpPr>
        <dsp:cNvPr id="0" name=""/>
        <dsp:cNvSpPr/>
      </dsp:nvSpPr>
      <dsp:spPr>
        <a:xfrm>
          <a:off x="9867755" y="3580231"/>
          <a:ext cx="3535788" cy="88394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-8885063"/>
            <a:satOff val="4308"/>
            <a:lumOff val="1636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8885063"/>
              <a:satOff val="4308"/>
              <a:lumOff val="1636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err="1">
              <a:solidFill>
                <a:srgbClr val="002060"/>
              </a:solidFill>
              <a:latin typeface="Segoe UI Light"/>
            </a:rPr>
            <a:t>Ενίσχυση</a:t>
          </a:r>
          <a:r>
            <a:rPr lang="en-US" sz="1700" b="1" kern="1200">
              <a:solidFill>
                <a:srgbClr val="002060"/>
              </a:solidFill>
              <a:latin typeface="Segoe UI Light"/>
            </a:rPr>
            <a:t> </a:t>
          </a:r>
          <a:r>
            <a:rPr lang="en-US" sz="1700" b="1" kern="1200" err="1">
              <a:solidFill>
                <a:srgbClr val="002060"/>
              </a:solidFill>
              <a:latin typeface="Segoe UI Light"/>
            </a:rPr>
            <a:t>δεξιοτήτων</a:t>
          </a:r>
          <a:r>
            <a:rPr lang="en-US" sz="1700" kern="1200">
              <a:latin typeface="Segoe UI Light"/>
            </a:rPr>
            <a:t> </a:t>
          </a:r>
          <a:r>
            <a:rPr lang="en-US" sz="1700" kern="1200" err="1">
              <a:latin typeface="Segoe UI Light"/>
            </a:rPr>
            <a:t>στις</a:t>
          </a:r>
          <a:r>
            <a:rPr lang="en-US" sz="1700" kern="1200">
              <a:latin typeface="Segoe UI Light"/>
            </a:rPr>
            <a:t> ΤΠΕ </a:t>
          </a:r>
          <a:r>
            <a:rPr lang="en-US" sz="1700" kern="1200" err="1">
              <a:latin typeface="Segoe UI Light"/>
            </a:rPr>
            <a:t>μέσ</a:t>
          </a:r>
          <a:r>
            <a:rPr lang="en-US" sz="1700" kern="1200">
              <a:latin typeface="Segoe UI Light"/>
            </a:rPr>
            <a:t>α από π</a:t>
          </a:r>
          <a:r>
            <a:rPr lang="en-US" sz="1700" kern="1200" err="1">
              <a:latin typeface="Segoe UI Light"/>
            </a:rPr>
            <a:t>οικίλες</a:t>
          </a:r>
          <a:r>
            <a:rPr lang="en-US" sz="1700" kern="1200">
              <a:latin typeface="Segoe UI Light"/>
            </a:rPr>
            <a:t> </a:t>
          </a:r>
          <a:r>
            <a:rPr lang="en-US" sz="1700" kern="1200" err="1">
              <a:latin typeface="Segoe UI Light"/>
            </a:rPr>
            <a:t>δρ</a:t>
          </a:r>
          <a:r>
            <a:rPr lang="en-US" sz="1700" kern="1200">
              <a:latin typeface="Segoe UI Light"/>
            </a:rPr>
            <a:t>α</a:t>
          </a:r>
          <a:r>
            <a:rPr lang="en-US" sz="1700" kern="1200" err="1">
              <a:latin typeface="Segoe UI Light"/>
            </a:rPr>
            <a:t>στηριότητες</a:t>
          </a:r>
        </a:p>
      </dsp:txBody>
      <dsp:txXfrm>
        <a:off x="9893645" y="3606121"/>
        <a:ext cx="3484008" cy="83216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66EC8D-74C9-402F-87D6-9B0262884B38}">
      <dsp:nvSpPr>
        <dsp:cNvPr id="0" name=""/>
        <dsp:cNvSpPr/>
      </dsp:nvSpPr>
      <dsp:spPr>
        <a:xfrm>
          <a:off x="1411" y="0"/>
          <a:ext cx="3670364" cy="42627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err="1">
              <a:latin typeface="Segoe UI Light"/>
            </a:rPr>
            <a:t>Πώς</a:t>
          </a:r>
          <a:r>
            <a:rPr lang="en-US" sz="2400" b="1" kern="1200">
              <a:latin typeface="Segoe UI Light"/>
            </a:rPr>
            <a:t> </a:t>
          </a:r>
          <a:r>
            <a:rPr lang="en-US" sz="2400" b="1" kern="1200">
              <a:solidFill>
                <a:schemeClr val="accent4">
                  <a:lumMod val="75000"/>
                </a:schemeClr>
              </a:solidFill>
              <a:latin typeface="Segoe UI Light"/>
            </a:rPr>
            <a:t>α</a:t>
          </a:r>
          <a:r>
            <a:rPr lang="en-US" sz="2400" b="1" kern="1200" err="1">
              <a:solidFill>
                <a:schemeClr val="accent4">
                  <a:lumMod val="75000"/>
                </a:schemeClr>
              </a:solidFill>
              <a:latin typeface="Segoe UI Light"/>
            </a:rPr>
            <a:t>ντιλ</a:t>
          </a:r>
          <a:r>
            <a:rPr lang="en-US" sz="2400" b="1" kern="1200">
              <a:solidFill>
                <a:schemeClr val="accent4">
                  <a:lumMod val="75000"/>
                </a:schemeClr>
              </a:solidFill>
              <a:latin typeface="Segoe UI Light"/>
            </a:rPr>
            <a:t>αμβ</a:t>
          </a:r>
          <a:r>
            <a:rPr lang="en-US" sz="2400" b="1" kern="1200" err="1">
              <a:solidFill>
                <a:schemeClr val="accent4">
                  <a:lumMod val="75000"/>
                </a:schemeClr>
              </a:solidFill>
              <a:latin typeface="Segoe UI Light"/>
            </a:rPr>
            <a:t>άνοντ</a:t>
          </a:r>
          <a:r>
            <a:rPr lang="en-US" sz="2400" b="1" kern="1200">
              <a:solidFill>
                <a:schemeClr val="accent4">
                  <a:lumMod val="75000"/>
                </a:schemeClr>
              </a:solidFill>
              <a:latin typeface="Segoe UI Light"/>
            </a:rPr>
            <a:t>αι</a:t>
          </a:r>
          <a:r>
            <a:rPr lang="en-US" sz="2400" b="1" kern="1200">
              <a:latin typeface="Segoe UI Light"/>
            </a:rPr>
            <a:t> </a:t>
          </a:r>
          <a:r>
            <a:rPr lang="en-US" sz="2400" b="1" kern="1200" err="1">
              <a:latin typeface="Segoe UI Light"/>
            </a:rPr>
            <a:t>τη</a:t>
          </a:r>
          <a:r>
            <a:rPr lang="en-US" sz="2400" b="1" kern="1200">
              <a:latin typeface="Segoe UI Light"/>
            </a:rPr>
            <a:t> </a:t>
          </a:r>
          <a:r>
            <a:rPr lang="en-US" sz="2400" b="1" kern="1200" err="1">
              <a:latin typeface="Segoe UI Light"/>
            </a:rPr>
            <a:t>δι</a:t>
          </a:r>
          <a:r>
            <a:rPr lang="en-US" sz="2400" b="1" kern="1200">
              <a:latin typeface="Segoe UI Light"/>
            </a:rPr>
            <a:t>α</a:t>
          </a:r>
          <a:r>
            <a:rPr lang="en-US" sz="2400" b="1" kern="1200" err="1">
              <a:latin typeface="Segoe UI Light"/>
            </a:rPr>
            <a:t>φορετικότητ</a:t>
          </a:r>
          <a:r>
            <a:rPr lang="en-US" sz="2400" b="1" kern="1200">
              <a:latin typeface="Segoe UI Light"/>
            </a:rPr>
            <a:t>α</a:t>
          </a:r>
          <a:endParaRPr lang="en-US" sz="2400" b="1" kern="1200"/>
        </a:p>
      </dsp:txBody>
      <dsp:txXfrm>
        <a:off x="1411" y="0"/>
        <a:ext cx="3670364" cy="1278815"/>
      </dsp:txXfrm>
    </dsp:sp>
    <dsp:sp modelId="{6897EA09-27D3-48BF-80F4-C8896AFB5258}">
      <dsp:nvSpPr>
        <dsp:cNvPr id="0" name=""/>
        <dsp:cNvSpPr/>
      </dsp:nvSpPr>
      <dsp:spPr>
        <a:xfrm>
          <a:off x="368448" y="1278815"/>
          <a:ext cx="2936291" cy="2770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>
              <a:latin typeface="Segoe UI Light"/>
            </a:rPr>
            <a:t>Επιβεβα</a:t>
          </a:r>
          <a:r>
            <a:rPr lang="en-US" sz="1700" b="1" kern="1200" err="1">
              <a:latin typeface="Segoe UI Light"/>
            </a:rPr>
            <a:t>ιώνετ</a:t>
          </a:r>
          <a:r>
            <a:rPr lang="en-US" sz="1700" b="1" kern="1200">
              <a:latin typeface="Segoe UI Light"/>
            </a:rPr>
            <a:t>αι </a:t>
          </a:r>
          <a:r>
            <a:rPr lang="en-US" sz="1700" b="1" kern="1200" err="1">
              <a:latin typeface="Segoe UI Light"/>
            </a:rPr>
            <a:t>ότι</a:t>
          </a:r>
          <a:r>
            <a:rPr lang="en-US" sz="1700" b="1" kern="1200">
              <a:latin typeface="Segoe UI Light"/>
            </a:rPr>
            <a:t> κα</a:t>
          </a:r>
          <a:r>
            <a:rPr lang="en-US" sz="1700" b="1" kern="1200" err="1">
              <a:latin typeface="Segoe UI Light"/>
            </a:rPr>
            <a:t>νείς</a:t>
          </a:r>
          <a:r>
            <a:rPr lang="en-US" sz="1700" b="1" kern="1200">
              <a:latin typeface="Segoe UI Light"/>
            </a:rPr>
            <a:t> </a:t>
          </a:r>
          <a:r>
            <a:rPr lang="en-US" sz="1700" b="1" kern="1200" err="1">
              <a:latin typeface="Segoe UI Light"/>
            </a:rPr>
            <a:t>δεν</a:t>
          </a:r>
          <a:r>
            <a:rPr lang="en-US" sz="1700" b="1" kern="1200">
              <a:latin typeface="Segoe UI Light"/>
            </a:rPr>
            <a:t> α</a:t>
          </a:r>
          <a:r>
            <a:rPr lang="en-US" sz="1700" b="1" kern="1200" err="1">
              <a:latin typeface="Segoe UI Light"/>
            </a:rPr>
            <a:t>ντιμετω</a:t>
          </a:r>
          <a:r>
            <a:rPr lang="en-US" sz="1700" b="1" kern="1200">
              <a:latin typeface="Segoe UI Light"/>
            </a:rPr>
            <a:t>π</a:t>
          </a:r>
          <a:r>
            <a:rPr lang="en-US" sz="1700" b="1" kern="1200" err="1">
              <a:latin typeface="Segoe UI Light"/>
            </a:rPr>
            <a:t>ίζετ</a:t>
          </a:r>
          <a:r>
            <a:rPr lang="en-US" sz="1700" b="1" kern="1200">
              <a:latin typeface="Segoe UI Light"/>
            </a:rPr>
            <a:t>αι </a:t>
          </a:r>
          <a:r>
            <a:rPr lang="en-US" sz="1700" b="1" kern="1200" err="1">
              <a:latin typeface="Segoe UI Light"/>
            </a:rPr>
            <a:t>ως</a:t>
          </a:r>
          <a:r>
            <a:rPr lang="en-US" sz="1700" b="1" kern="1200">
              <a:latin typeface="Segoe UI Light"/>
            </a:rPr>
            <a:t> </a:t>
          </a:r>
          <a:r>
            <a:rPr lang="en-US" sz="1700" b="1" kern="1200" err="1">
              <a:latin typeface="Segoe UI Light"/>
            </a:rPr>
            <a:t>δι</a:t>
          </a:r>
          <a:r>
            <a:rPr lang="en-US" sz="1700" b="1" kern="1200">
              <a:latin typeface="Segoe UI Light"/>
            </a:rPr>
            <a:t>α</a:t>
          </a:r>
          <a:r>
            <a:rPr lang="en-US" sz="1700" b="1" kern="1200" err="1">
              <a:latin typeface="Segoe UI Light"/>
            </a:rPr>
            <a:t>φορετικός</a:t>
          </a:r>
          <a:r>
            <a:rPr lang="en-US" sz="1700" b="1" kern="1200">
              <a:latin typeface="Segoe UI Light"/>
            </a:rPr>
            <a:t> πα</a:t>
          </a:r>
          <a:r>
            <a:rPr lang="en-US" sz="1700" b="1" kern="1200" err="1">
              <a:latin typeface="Segoe UI Light"/>
            </a:rPr>
            <a:t>ρά</a:t>
          </a:r>
          <a:r>
            <a:rPr lang="en-US" sz="1700" b="1" kern="1200">
              <a:latin typeface="Segoe UI Light"/>
            </a:rPr>
            <a:t> </a:t>
          </a:r>
          <a:r>
            <a:rPr lang="en-US" sz="1700" b="1" kern="1200" err="1">
              <a:latin typeface="Segoe UI Light"/>
            </a:rPr>
            <a:t>την</a:t>
          </a:r>
          <a:r>
            <a:rPr lang="en-US" sz="1700" b="1" kern="1200">
              <a:latin typeface="Segoe UI Light"/>
            </a:rPr>
            <a:t> </a:t>
          </a:r>
          <a:r>
            <a:rPr lang="en-US" sz="1700" b="1" kern="1200" err="1">
              <a:latin typeface="Segoe UI Light"/>
            </a:rPr>
            <a:t>όψη</a:t>
          </a:r>
          <a:r>
            <a:rPr lang="en-US" sz="1700" b="1" kern="1200">
              <a:latin typeface="Segoe UI Light"/>
            </a:rPr>
            <a:t>, </a:t>
          </a:r>
          <a:r>
            <a:rPr lang="en-US" sz="1700" b="1" kern="1200" err="1">
              <a:latin typeface="Segoe UI Light"/>
            </a:rPr>
            <a:t>την</a:t>
          </a:r>
          <a:r>
            <a:rPr lang="en-US" sz="1700" b="1" kern="1200">
              <a:latin typeface="Segoe UI Light"/>
            </a:rPr>
            <a:t> άπ</a:t>
          </a:r>
          <a:r>
            <a:rPr lang="en-US" sz="1700" b="1" kern="1200" err="1">
              <a:latin typeface="Segoe UI Light"/>
            </a:rPr>
            <a:t>οψη</a:t>
          </a:r>
          <a:r>
            <a:rPr lang="en-US" sz="1700" b="1" kern="1200">
              <a:latin typeface="Segoe UI Light"/>
            </a:rPr>
            <a:t> ή </a:t>
          </a:r>
          <a:r>
            <a:rPr lang="en-US" sz="1700" b="1" kern="1200" err="1">
              <a:latin typeface="Segoe UI Light"/>
            </a:rPr>
            <a:t>τις</a:t>
          </a:r>
          <a:r>
            <a:rPr lang="en-US" sz="1700" b="1" kern="1200">
              <a:latin typeface="Segoe UI Light"/>
            </a:rPr>
            <a:t> </a:t>
          </a:r>
          <a:r>
            <a:rPr lang="en-US" sz="1700" b="1" kern="1200" err="1">
              <a:latin typeface="Segoe UI Light"/>
            </a:rPr>
            <a:t>δεξιότητες</a:t>
          </a:r>
          <a:r>
            <a:rPr lang="en-US" sz="1700" b="1" kern="1200">
              <a:latin typeface="Segoe UI Light"/>
            </a:rPr>
            <a:t>.</a:t>
          </a:r>
        </a:p>
      </dsp:txBody>
      <dsp:txXfrm>
        <a:off x="449601" y="1359968"/>
        <a:ext cx="2773985" cy="2608460"/>
      </dsp:txXfrm>
    </dsp:sp>
    <dsp:sp modelId="{50E9B44E-73C1-42CD-902A-EC049DFBEBDA}">
      <dsp:nvSpPr>
        <dsp:cNvPr id="0" name=""/>
        <dsp:cNvSpPr/>
      </dsp:nvSpPr>
      <dsp:spPr>
        <a:xfrm>
          <a:off x="3947053" y="0"/>
          <a:ext cx="3670364" cy="42627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err="1">
              <a:latin typeface="Segoe UI Light"/>
            </a:rPr>
            <a:t>Πώς</a:t>
          </a:r>
          <a:r>
            <a:rPr lang="en-US" sz="2400" b="1" kern="1200">
              <a:latin typeface="Segoe UI Light"/>
            </a:rPr>
            <a:t> </a:t>
          </a:r>
          <a:r>
            <a:rPr lang="en-US" sz="2400" b="1" kern="1200">
              <a:solidFill>
                <a:schemeClr val="accent4">
                  <a:lumMod val="75000"/>
                </a:schemeClr>
              </a:solidFill>
              <a:latin typeface="Segoe UI Light"/>
            </a:rPr>
            <a:t>β</a:t>
          </a:r>
          <a:r>
            <a:rPr lang="en-US" sz="2400" b="1" kern="1200" err="1">
              <a:solidFill>
                <a:schemeClr val="accent4">
                  <a:lumMod val="75000"/>
                </a:schemeClr>
              </a:solidFill>
              <a:latin typeface="Segoe UI Light"/>
            </a:rPr>
            <a:t>ιώνουν</a:t>
          </a:r>
          <a:r>
            <a:rPr lang="en-US" sz="2400" b="1" kern="1200">
              <a:latin typeface="Segoe UI Light"/>
            </a:rPr>
            <a:t> </a:t>
          </a:r>
          <a:r>
            <a:rPr lang="en-US" sz="2400" b="1" kern="1200" err="1">
              <a:latin typeface="Segoe UI Light"/>
            </a:rPr>
            <a:t>τη</a:t>
          </a:r>
          <a:r>
            <a:rPr lang="en-US" sz="2400" b="1" kern="1200">
              <a:latin typeface="Segoe UI Light"/>
            </a:rPr>
            <a:t> </a:t>
          </a:r>
          <a:r>
            <a:rPr lang="en-US" sz="2400" b="1" kern="1200" err="1">
              <a:latin typeface="Segoe UI Light"/>
            </a:rPr>
            <a:t>δι</a:t>
          </a:r>
          <a:r>
            <a:rPr lang="en-US" sz="2400" b="1" kern="1200">
              <a:latin typeface="Segoe UI Light"/>
            </a:rPr>
            <a:t>α</a:t>
          </a:r>
          <a:r>
            <a:rPr lang="en-US" sz="2400" b="1" kern="1200" err="1">
              <a:latin typeface="Segoe UI Light"/>
            </a:rPr>
            <a:t>φορετικότητ</a:t>
          </a:r>
          <a:r>
            <a:rPr lang="en-US" sz="2400" b="1" kern="1200">
              <a:latin typeface="Segoe UI Light"/>
            </a:rPr>
            <a:t>α</a:t>
          </a:r>
          <a:endParaRPr lang="en-US" sz="2400" b="1" kern="1200"/>
        </a:p>
      </dsp:txBody>
      <dsp:txXfrm>
        <a:off x="3947053" y="0"/>
        <a:ext cx="3670364" cy="1278815"/>
      </dsp:txXfrm>
    </dsp:sp>
    <dsp:sp modelId="{EEE7707E-E53A-48CD-8705-EF18F876563B}">
      <dsp:nvSpPr>
        <dsp:cNvPr id="0" name=""/>
        <dsp:cNvSpPr/>
      </dsp:nvSpPr>
      <dsp:spPr>
        <a:xfrm>
          <a:off x="4314089" y="1278815"/>
          <a:ext cx="2936291" cy="2770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err="1">
              <a:latin typeface="Segoe UI Light"/>
            </a:rPr>
            <a:t>Δεν</a:t>
          </a:r>
          <a:r>
            <a:rPr lang="en-US" sz="1700" b="1" kern="1200">
              <a:latin typeface="Segoe UI Light"/>
            </a:rPr>
            <a:t> παρα</a:t>
          </a:r>
          <a:r>
            <a:rPr lang="en-US" sz="1700" b="1" kern="1200" err="1">
              <a:latin typeface="Segoe UI Light"/>
            </a:rPr>
            <a:t>τηρήθηκε</a:t>
          </a:r>
          <a:r>
            <a:rPr lang="en-US" sz="1700" b="1" kern="1200">
              <a:latin typeface="Segoe UI Light"/>
            </a:rPr>
            <a:t> </a:t>
          </a:r>
          <a:r>
            <a:rPr lang="en-US" sz="1700" b="1" kern="1200" err="1">
              <a:latin typeface="Segoe UI Light"/>
            </a:rPr>
            <a:t>σημ</a:t>
          </a:r>
          <a:r>
            <a:rPr lang="en-US" sz="1700" b="1" kern="1200">
              <a:latin typeface="Segoe UI Light"/>
            </a:rPr>
            <a:t>α</a:t>
          </a:r>
          <a:r>
            <a:rPr lang="en-US" sz="1700" b="1" kern="1200" err="1">
              <a:latin typeface="Segoe UI Light"/>
            </a:rPr>
            <a:t>ντική</a:t>
          </a:r>
          <a:r>
            <a:rPr lang="en-US" sz="1700" b="1" kern="1200">
              <a:latin typeface="Segoe UI Light"/>
            </a:rPr>
            <a:t> α</a:t>
          </a:r>
          <a:r>
            <a:rPr lang="en-US" sz="1700" b="1" kern="1200" err="1">
              <a:latin typeface="Segoe UI Light"/>
            </a:rPr>
            <a:t>λλ</a:t>
          </a:r>
          <a:r>
            <a:rPr lang="en-US" sz="1700" b="1" kern="1200">
              <a:latin typeface="Segoe UI Light"/>
            </a:rPr>
            <a:t>α</a:t>
          </a:r>
          <a:r>
            <a:rPr lang="en-US" sz="1700" b="1" kern="1200" err="1">
              <a:latin typeface="Segoe UI Light"/>
            </a:rPr>
            <a:t>γή</a:t>
          </a:r>
          <a:r>
            <a:rPr lang="en-US" sz="1700" b="1" kern="1200">
              <a:latin typeface="Segoe UI Light"/>
            </a:rPr>
            <a:t> απ</a:t>
          </a:r>
          <a:r>
            <a:rPr lang="en-US" sz="1700" b="1" kern="1200" err="1">
              <a:latin typeface="Segoe UI Light"/>
            </a:rPr>
            <a:t>όψεων</a:t>
          </a:r>
          <a:r>
            <a:rPr lang="en-US" sz="1700" b="1" kern="1200">
              <a:latin typeface="Segoe UI Light"/>
            </a:rPr>
            <a:t> </a:t>
          </a:r>
          <a:r>
            <a:rPr lang="en-US" sz="1700" b="1" kern="1200" err="1">
              <a:latin typeface="Segoe UI Light"/>
            </a:rPr>
            <a:t>σχετικά</a:t>
          </a:r>
          <a:r>
            <a:rPr lang="en-US" sz="1700" b="1" kern="1200">
              <a:latin typeface="Segoe UI Light"/>
            </a:rPr>
            <a:t> </a:t>
          </a:r>
          <a:r>
            <a:rPr lang="en-US" sz="1700" b="1" kern="1200" err="1">
              <a:latin typeface="Segoe UI Light"/>
            </a:rPr>
            <a:t>με</a:t>
          </a:r>
          <a:r>
            <a:rPr lang="en-US" sz="1700" b="1" kern="1200">
              <a:latin typeface="Segoe UI Light"/>
            </a:rPr>
            <a:t> </a:t>
          </a:r>
          <a:r>
            <a:rPr lang="en-US" sz="1700" b="1" kern="1200" err="1">
              <a:latin typeface="Segoe UI Light"/>
            </a:rPr>
            <a:t>ενέργειες</a:t>
          </a:r>
          <a:r>
            <a:rPr lang="en-US" sz="1700" b="1" kern="1200">
              <a:latin typeface="Segoe UI Light"/>
            </a:rPr>
            <a:t> π</a:t>
          </a:r>
          <a:r>
            <a:rPr lang="en-US" sz="1700" b="1" kern="1200" err="1">
              <a:latin typeface="Segoe UI Light"/>
            </a:rPr>
            <a:t>ου</a:t>
          </a:r>
          <a:r>
            <a:rPr lang="en-US" sz="1700" b="1" kern="1200">
              <a:latin typeface="Segoe UI Light"/>
            </a:rPr>
            <a:t> </a:t>
          </a:r>
          <a:r>
            <a:rPr lang="en-US" sz="1700" b="1" kern="1200" err="1">
              <a:latin typeface="Segoe UI Light"/>
            </a:rPr>
            <a:t>έκ</a:t>
          </a:r>
          <a:r>
            <a:rPr lang="en-US" sz="1700" b="1" kern="1200">
              <a:latin typeface="Segoe UI Light"/>
            </a:rPr>
            <a:t>αναν ή δέχτηκαν.</a:t>
          </a:r>
        </a:p>
      </dsp:txBody>
      <dsp:txXfrm>
        <a:off x="4395242" y="1359968"/>
        <a:ext cx="2773985" cy="2608460"/>
      </dsp:txXfrm>
    </dsp:sp>
    <dsp:sp modelId="{EEE5E99F-B7E1-4B98-A691-B9F55450970F}">
      <dsp:nvSpPr>
        <dsp:cNvPr id="0" name=""/>
        <dsp:cNvSpPr/>
      </dsp:nvSpPr>
      <dsp:spPr>
        <a:xfrm>
          <a:off x="7892694" y="0"/>
          <a:ext cx="3670364" cy="42627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latin typeface="Segoe UI Light"/>
            </a:rPr>
            <a:t>Ο </a:t>
          </a:r>
          <a:r>
            <a:rPr lang="en-US" sz="2400" b="1" kern="1200" err="1">
              <a:latin typeface="Segoe UI Light"/>
            </a:rPr>
            <a:t>ρόλος</a:t>
          </a:r>
          <a:r>
            <a:rPr lang="en-US" sz="2400" b="1" kern="1200">
              <a:latin typeface="Segoe UI Light"/>
            </a:rPr>
            <a:t> </a:t>
          </a:r>
          <a:r>
            <a:rPr lang="en-US" sz="2400" b="1" kern="1200" err="1">
              <a:latin typeface="Segoe UI Light"/>
            </a:rPr>
            <a:t>της</a:t>
          </a:r>
          <a:r>
            <a:rPr lang="en-US" sz="2400" b="1" kern="1200">
              <a:latin typeface="Segoe UI Light"/>
            </a:rPr>
            <a:t> </a:t>
          </a:r>
          <a:r>
            <a:rPr lang="en-US" sz="2400" b="1" kern="1200" err="1">
              <a:latin typeface="Segoe UI Light"/>
            </a:rPr>
            <a:t>Τέχνης</a:t>
          </a:r>
          <a:r>
            <a:rPr lang="en-US" sz="2400" b="1" kern="1200">
              <a:latin typeface="Segoe UI Light"/>
            </a:rPr>
            <a:t> </a:t>
          </a:r>
          <a:r>
            <a:rPr lang="en-US" sz="2400" b="1" kern="1200" err="1">
              <a:latin typeface="Segoe UI Light"/>
            </a:rPr>
            <a:t>στην</a:t>
          </a:r>
          <a:r>
            <a:rPr lang="en-US" sz="2400" b="1" kern="1200">
              <a:latin typeface="Segoe UI Light"/>
            </a:rPr>
            <a:t> </a:t>
          </a:r>
          <a:r>
            <a:rPr lang="en-US" sz="2400" b="1" kern="1200">
              <a:solidFill>
                <a:schemeClr val="accent4">
                  <a:lumMod val="75000"/>
                </a:schemeClr>
              </a:solidFill>
              <a:latin typeface="Segoe UI Light"/>
            </a:rPr>
            <a:t>απ</a:t>
          </a:r>
          <a:r>
            <a:rPr lang="en-US" sz="2400" b="1" kern="1200" err="1">
              <a:solidFill>
                <a:schemeClr val="accent4">
                  <a:lumMod val="75000"/>
                </a:schemeClr>
              </a:solidFill>
              <a:latin typeface="Segoe UI Light"/>
            </a:rPr>
            <a:t>οδοχή</a:t>
          </a:r>
          <a:r>
            <a:rPr lang="en-US" sz="2400" b="1" kern="1200">
              <a:latin typeface="Segoe UI Light"/>
            </a:rPr>
            <a:t> </a:t>
          </a:r>
          <a:r>
            <a:rPr lang="en-US" sz="2400" b="1" kern="1200" err="1">
              <a:latin typeface="Segoe UI Light"/>
            </a:rPr>
            <a:t>της</a:t>
          </a:r>
          <a:r>
            <a:rPr lang="en-US" sz="2400" b="1" kern="1200">
              <a:latin typeface="Segoe UI Light"/>
            </a:rPr>
            <a:t> </a:t>
          </a:r>
          <a:r>
            <a:rPr lang="en-US" sz="2400" b="1" kern="1200" err="1">
              <a:latin typeface="Segoe UI Light"/>
            </a:rPr>
            <a:t>δι</a:t>
          </a:r>
          <a:r>
            <a:rPr lang="en-US" sz="2400" b="1" kern="1200">
              <a:latin typeface="Segoe UI Light"/>
            </a:rPr>
            <a:t>α</a:t>
          </a:r>
          <a:r>
            <a:rPr lang="en-US" sz="2400" b="1" kern="1200" err="1">
              <a:latin typeface="Segoe UI Light"/>
            </a:rPr>
            <a:t>φορετικότητ</a:t>
          </a:r>
          <a:r>
            <a:rPr lang="en-US" sz="2400" b="1" kern="1200">
              <a:latin typeface="Segoe UI Light"/>
            </a:rPr>
            <a:t>ας</a:t>
          </a:r>
        </a:p>
      </dsp:txBody>
      <dsp:txXfrm>
        <a:off x="7892694" y="0"/>
        <a:ext cx="3670364" cy="1278815"/>
      </dsp:txXfrm>
    </dsp:sp>
    <dsp:sp modelId="{52D2ED40-87F6-4516-BB76-763C8F03F068}">
      <dsp:nvSpPr>
        <dsp:cNvPr id="0" name=""/>
        <dsp:cNvSpPr/>
      </dsp:nvSpPr>
      <dsp:spPr>
        <a:xfrm>
          <a:off x="8259731" y="1280064"/>
          <a:ext cx="2936291" cy="12852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>
              <a:latin typeface="Segoe UI Light"/>
            </a:rPr>
            <a:t>Επιβεβα</a:t>
          </a:r>
          <a:r>
            <a:rPr lang="en-US" sz="1700" b="1" kern="1200" err="1">
              <a:latin typeface="Segoe UI Light"/>
            </a:rPr>
            <a:t>ιώνετ</a:t>
          </a:r>
          <a:r>
            <a:rPr lang="en-US" sz="1700" b="1" kern="1200">
              <a:latin typeface="Segoe UI Light"/>
            </a:rPr>
            <a:t>αι ο </a:t>
          </a:r>
          <a:r>
            <a:rPr lang="en-US" sz="1700" b="1" kern="1200" err="1">
              <a:latin typeface="Segoe UI Light"/>
            </a:rPr>
            <a:t>συμ</a:t>
          </a:r>
          <a:r>
            <a:rPr lang="en-US" sz="1700" b="1" kern="1200">
              <a:latin typeface="Segoe UI Light"/>
            </a:rPr>
            <a:t>π</a:t>
          </a:r>
          <a:r>
            <a:rPr lang="en-US" sz="1700" b="1" kern="1200" err="1">
              <a:latin typeface="Segoe UI Light"/>
            </a:rPr>
            <a:t>εριλη</a:t>
          </a:r>
          <a:r>
            <a:rPr lang="en-US" sz="1700" b="1" kern="1200">
              <a:latin typeface="Segoe UI Light"/>
            </a:rPr>
            <a:t>π</a:t>
          </a:r>
          <a:r>
            <a:rPr lang="en-US" sz="1700" b="1" kern="1200" err="1">
              <a:latin typeface="Segoe UI Light"/>
            </a:rPr>
            <a:t>τικός</a:t>
          </a:r>
          <a:r>
            <a:rPr lang="en-US" sz="1700" b="1" kern="1200">
              <a:latin typeface="Segoe UI Light"/>
            </a:rPr>
            <a:t> </a:t>
          </a:r>
          <a:r>
            <a:rPr lang="en-US" sz="1700" b="1" kern="1200" err="1">
              <a:latin typeface="Segoe UI Light"/>
            </a:rPr>
            <a:t>ρόλος</a:t>
          </a:r>
          <a:r>
            <a:rPr lang="en-US" sz="1700" b="1" kern="1200">
              <a:latin typeface="Segoe UI Light"/>
            </a:rPr>
            <a:t> </a:t>
          </a:r>
          <a:r>
            <a:rPr lang="en-US" sz="1700" b="1" kern="1200" err="1">
              <a:latin typeface="Segoe UI Light"/>
            </a:rPr>
            <a:t>της</a:t>
          </a:r>
          <a:r>
            <a:rPr lang="en-US" sz="1700" b="1" kern="1200">
              <a:latin typeface="Segoe UI Light"/>
            </a:rPr>
            <a:t> </a:t>
          </a:r>
          <a:r>
            <a:rPr lang="en-US" sz="1700" b="1" kern="1200" err="1">
              <a:latin typeface="Segoe UI Light"/>
            </a:rPr>
            <a:t>Τέχνης</a:t>
          </a:r>
          <a:r>
            <a:rPr lang="en-US" sz="1700" b="1" kern="1200">
              <a:latin typeface="Segoe UI Light"/>
            </a:rPr>
            <a:t> - </a:t>
          </a:r>
          <a:r>
            <a:rPr lang="en-US" sz="1700" b="1" kern="1200" err="1">
              <a:latin typeface="Segoe UI Light"/>
            </a:rPr>
            <a:t>Δεν</a:t>
          </a:r>
          <a:r>
            <a:rPr lang="en-US" sz="1700" b="1" kern="1200">
              <a:latin typeface="Segoe UI Light"/>
            </a:rPr>
            <a:t> υπ</a:t>
          </a:r>
          <a:r>
            <a:rPr lang="en-US" sz="1700" b="1" kern="1200" err="1">
              <a:latin typeface="Segoe UI Light"/>
            </a:rPr>
            <a:t>άρχει</a:t>
          </a:r>
          <a:r>
            <a:rPr lang="en-US" sz="1700" b="1" kern="1200">
              <a:latin typeface="Segoe UI Light"/>
            </a:rPr>
            <a:t> </a:t>
          </a:r>
          <a:r>
            <a:rPr lang="en-US" sz="1700" b="1" kern="1200" err="1">
              <a:latin typeface="Segoe UI Light"/>
            </a:rPr>
            <a:t>λάθος</a:t>
          </a:r>
          <a:r>
            <a:rPr lang="en-US" sz="1700" b="1" kern="1200">
              <a:latin typeface="Segoe UI Light"/>
            </a:rPr>
            <a:t> και </a:t>
          </a:r>
          <a:r>
            <a:rPr lang="en-US" sz="1700" b="1" kern="1200" err="1">
              <a:latin typeface="Segoe UI Light"/>
            </a:rPr>
            <a:t>σωστό</a:t>
          </a:r>
          <a:r>
            <a:rPr lang="en-US" sz="1700" b="1" kern="1200">
              <a:latin typeface="Segoe UI Light"/>
            </a:rPr>
            <a:t>.</a:t>
          </a:r>
        </a:p>
      </dsp:txBody>
      <dsp:txXfrm>
        <a:off x="8297375" y="1317708"/>
        <a:ext cx="2861003" cy="1209979"/>
      </dsp:txXfrm>
    </dsp:sp>
    <dsp:sp modelId="{F98E12EF-A77F-4243-8DAC-062C295BFC42}">
      <dsp:nvSpPr>
        <dsp:cNvPr id="0" name=""/>
        <dsp:cNvSpPr/>
      </dsp:nvSpPr>
      <dsp:spPr>
        <a:xfrm>
          <a:off x="8259731" y="2763065"/>
          <a:ext cx="2936291" cy="12852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>
              <a:latin typeface="Segoe UI Light"/>
            </a:rPr>
            <a:t>Η </a:t>
          </a:r>
          <a:r>
            <a:rPr lang="en-US" sz="1700" b="1" kern="1200" err="1">
              <a:latin typeface="Segoe UI Light"/>
            </a:rPr>
            <a:t>Τέχνη</a:t>
          </a:r>
          <a:r>
            <a:rPr lang="en-US" sz="1700" b="1" kern="1200">
              <a:latin typeface="Segoe UI Light"/>
            </a:rPr>
            <a:t> </a:t>
          </a:r>
          <a:r>
            <a:rPr lang="en-US" sz="1700" b="1" kern="1200" err="1">
              <a:latin typeface="Segoe UI Light"/>
            </a:rPr>
            <a:t>ενισχύει</a:t>
          </a:r>
          <a:r>
            <a:rPr lang="en-US" sz="1700" b="1" kern="1200">
              <a:latin typeface="Segoe UI Light"/>
            </a:rPr>
            <a:t> </a:t>
          </a:r>
          <a:r>
            <a:rPr lang="en-US" sz="1700" b="1" kern="1200" err="1">
              <a:latin typeface="Segoe UI Light"/>
            </a:rPr>
            <a:t>την</a:t>
          </a:r>
          <a:r>
            <a:rPr lang="en-US" sz="1700" b="1" kern="1200">
              <a:latin typeface="Segoe UI Light"/>
            </a:rPr>
            <a:t> α</a:t>
          </a:r>
          <a:r>
            <a:rPr lang="en-US" sz="1700" b="1" kern="1200" err="1">
              <a:latin typeface="Segoe UI Light"/>
            </a:rPr>
            <a:t>υτο</a:t>
          </a:r>
          <a:r>
            <a:rPr lang="en-US" sz="1700" b="1" kern="1200">
              <a:latin typeface="Segoe UI Light"/>
            </a:rPr>
            <a:t>πεπ</a:t>
          </a:r>
          <a:r>
            <a:rPr lang="en-US" sz="1700" b="1" kern="1200" err="1">
              <a:latin typeface="Segoe UI Light"/>
            </a:rPr>
            <a:t>οίθηση</a:t>
          </a:r>
          <a:r>
            <a:rPr lang="en-US" sz="1700" b="1" kern="1200">
              <a:latin typeface="Segoe UI Light"/>
            </a:rPr>
            <a:t> και </a:t>
          </a:r>
          <a:r>
            <a:rPr lang="en-US" sz="1700" b="1" kern="1200" err="1">
              <a:latin typeface="Segoe UI Light"/>
            </a:rPr>
            <a:t>την</a:t>
          </a:r>
          <a:r>
            <a:rPr lang="en-US" sz="1700" b="1" kern="1200">
              <a:latin typeface="Segoe UI Light"/>
            </a:rPr>
            <a:t> απ</a:t>
          </a:r>
          <a:r>
            <a:rPr lang="en-US" sz="1700" b="1" kern="1200" err="1">
              <a:latin typeface="Segoe UI Light"/>
            </a:rPr>
            <a:t>οδοχή</a:t>
          </a:r>
          <a:r>
            <a:rPr lang="en-US" sz="1700" b="1" kern="1200">
              <a:latin typeface="Segoe UI Light"/>
            </a:rPr>
            <a:t> </a:t>
          </a:r>
          <a:r>
            <a:rPr lang="en-US" sz="1700" b="1" kern="1200" err="1">
              <a:latin typeface="Segoe UI Light"/>
            </a:rPr>
            <a:t>της</a:t>
          </a:r>
          <a:r>
            <a:rPr lang="en-US" sz="1700" b="1" kern="1200">
              <a:latin typeface="Segoe UI Light"/>
            </a:rPr>
            <a:t> </a:t>
          </a:r>
          <a:r>
            <a:rPr lang="en-US" sz="1700" b="1" kern="1200" err="1">
              <a:latin typeface="Segoe UI Light"/>
            </a:rPr>
            <a:t>δι</a:t>
          </a:r>
          <a:r>
            <a:rPr lang="en-US" sz="1700" b="1" kern="1200">
              <a:latin typeface="Segoe UI Light"/>
            </a:rPr>
            <a:t>α</a:t>
          </a:r>
          <a:r>
            <a:rPr lang="en-US" sz="1700" b="1" kern="1200" err="1">
              <a:latin typeface="Segoe UI Light"/>
            </a:rPr>
            <a:t>φορετικής</a:t>
          </a:r>
          <a:r>
            <a:rPr lang="en-US" sz="1700" b="1" kern="1200">
              <a:latin typeface="Segoe UI Light"/>
            </a:rPr>
            <a:t> </a:t>
          </a:r>
          <a:r>
            <a:rPr lang="en-US" sz="1700" b="1" kern="1200" err="1">
              <a:latin typeface="Segoe UI Light"/>
            </a:rPr>
            <a:t>ερμηνεί</a:t>
          </a:r>
          <a:r>
            <a:rPr lang="en-US" sz="1700" b="1" kern="1200">
              <a:latin typeface="Segoe UI Light"/>
            </a:rPr>
            <a:t>ας.</a:t>
          </a:r>
        </a:p>
      </dsp:txBody>
      <dsp:txXfrm>
        <a:off x="8297375" y="2800709"/>
        <a:ext cx="2861003" cy="12099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EAF03AE-1CC2-475F-B909-50970E9699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63C45E-73BA-4C86-A24F-A5006B4E7BA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37A4CE-17BB-4BB2-AC7B-97495293E2AC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1DB874-DF6A-4AFA-8055-4AD7EE4CE3A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77078F-04CB-4625-B536-5BCAA2EC6CA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0EF92D-82DD-4142-BCE8-036B91487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0708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86C8F5-2FDA-4718-81AA-24F4816BBD56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8EC616-C518-4358-9496-6C33B2F5F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322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44ACCFF-64A9-40AA-93F9-86E3CE0161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769" y="2683895"/>
            <a:ext cx="5278514" cy="2862225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5000" cap="all" spc="20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D785D0F-160C-4A31-93B3-F251B07307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636" y="5568698"/>
            <a:ext cx="5278514" cy="61814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0" i="0" spc="200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CCC134-2698-41E9-A225-76300EF59E5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52488" y="950976"/>
            <a:ext cx="5239512" cy="496519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pc="400" baseline="0"/>
            </a:lvl1pPr>
          </a:lstStyle>
          <a:p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EEBC2D4-4F41-249E-7141-E0E12113CE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72346" y="0"/>
            <a:ext cx="2895600" cy="6858000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2780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imag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C65D0-3E91-45C0-BC6C-CC7BFE58B0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4800" y="3429000"/>
            <a:ext cx="3097320" cy="978408"/>
          </a:xfrm>
          <a:prstGeom prst="rect">
            <a:avLst/>
          </a:prstGeom>
        </p:spPr>
        <p:txBody>
          <a:bodyPr anchor="ctr"/>
          <a:lstStyle>
            <a:lvl1pPr algn="l">
              <a:defRPr sz="3200" cap="all" spc="20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9651A5D-2C86-4900-A248-8559E39BDAC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20510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pc="400" baseline="0"/>
            </a:lvl1pPr>
          </a:lstStyle>
          <a:p>
            <a:endParaRPr lang="en-US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D5F84479-AB5A-4587-BAAF-A05E52224B4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35700" y="2854660"/>
            <a:ext cx="4749800" cy="2129971"/>
          </a:xfrm>
          <a:prstGeom prst="rect">
            <a:avLst/>
          </a:prstGeom>
        </p:spPr>
        <p:txBody>
          <a:bodyPr anchor="ctr"/>
          <a:lstStyle>
            <a:lvl1pPr marL="285750" indent="-285750" algn="l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cap="none" spc="50" baseline="0"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3D8D3253-3A08-4F2F-B6B3-607BBC6B33D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5788241"/>
            <a:ext cx="12192000" cy="106976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pc="400" baseline="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239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1220C40-4EC0-BFB1-D615-1455BA15A0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3684897"/>
          </a:xfrm>
          <a:prstGeom prst="rect">
            <a:avLst/>
          </a:prstGeom>
          <a:solidFill>
            <a:schemeClr val="tx2">
              <a:lumMod val="60000"/>
              <a:lumOff val="4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78B9A4D3-8D91-4865-B422-5F60885A73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592874" y="3684898"/>
            <a:ext cx="900625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90ECDAF5-DEB9-4A0C-9165-6ED23184A3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8928"/>
            <a:ext cx="10515600" cy="565435"/>
          </a:xfrm>
          <a:prstGeom prst="rect">
            <a:avLst/>
          </a:prstGeom>
        </p:spPr>
        <p:txBody>
          <a:bodyPr/>
          <a:lstStyle>
            <a:lvl1pPr algn="ctr">
              <a:defRPr sz="3200" cap="all" spc="200" baseline="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FEA1AD-EC70-422F-BADD-FCA14BF9D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428750" y="3520775"/>
            <a:ext cx="328246" cy="32824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C84996E-63EA-4C88-816A-3AE158BB5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680314" y="3520775"/>
            <a:ext cx="328246" cy="32824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CA09893-F9A1-4FA2-A462-C1C443EC3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31878" y="3520775"/>
            <a:ext cx="328246" cy="328246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29FBC17-744B-4367-90B4-20C9CDBD1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83442" y="3520775"/>
            <a:ext cx="328246" cy="328246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9FD6CCE-53EA-424C-A29B-35A77F782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435004" y="3520775"/>
            <a:ext cx="328246" cy="32824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1ADC218-9303-4431-8BD2-4D5F9C19A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592873" y="2964383"/>
            <a:ext cx="0" cy="415716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F724929-97F8-4988-BD69-D86CAA6950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096001" y="2964383"/>
            <a:ext cx="0" cy="415716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80FEF08-1FB7-46B4-AB6B-D672A96A71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0599127" y="2964383"/>
            <a:ext cx="0" cy="41571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8BA510CE-108D-434A-9BE7-BE671217523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5172" y="2075688"/>
            <a:ext cx="2251564" cy="498496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baseline="0">
                <a:solidFill>
                  <a:schemeClr val="accent2"/>
                </a:solidFill>
                <a:latin typeface="Segoe UI" panose="020B0502040204020203" pitchFamily="34" charset="0"/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00414708-82D0-44BF-8CBD-2D165A38561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65172" y="2578608"/>
            <a:ext cx="2251564" cy="310896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sz="1200" spc="5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272F07D4-1C66-4FA2-8361-FC6267F1771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70216" y="2075688"/>
            <a:ext cx="2251564" cy="498496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baseline="0">
                <a:solidFill>
                  <a:schemeClr val="accent5">
                    <a:lumMod val="50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30" name="Text Placeholder 22">
            <a:extLst>
              <a:ext uri="{FF2B5EF4-FFF2-40B4-BE49-F238E27FC236}">
                <a16:creationId xmlns:a16="http://schemas.microsoft.com/office/drawing/2014/main" id="{432C0CF3-19F3-4C10-9EEC-BA5E5F3FD22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70216" y="2578608"/>
            <a:ext cx="2251564" cy="310896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sz="1200" spc="50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31" name="Text Placeholder 22">
            <a:extLst>
              <a:ext uri="{FF2B5EF4-FFF2-40B4-BE49-F238E27FC236}">
                <a16:creationId xmlns:a16="http://schemas.microsoft.com/office/drawing/2014/main" id="{4A3A0AFC-7EB9-4059-8C59-C42379BA923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473340" y="2075688"/>
            <a:ext cx="2251564" cy="498496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baseline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32" name="Text Placeholder 22">
            <a:extLst>
              <a:ext uri="{FF2B5EF4-FFF2-40B4-BE49-F238E27FC236}">
                <a16:creationId xmlns:a16="http://schemas.microsoft.com/office/drawing/2014/main" id="{417F27A8-21AF-48E6-8A67-65C9920A307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473340" y="2578608"/>
            <a:ext cx="2251564" cy="310896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sz="1200" spc="5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33" name="Text Placeholder 22">
            <a:extLst>
              <a:ext uri="{FF2B5EF4-FFF2-40B4-BE49-F238E27FC236}">
                <a16:creationId xmlns:a16="http://schemas.microsoft.com/office/drawing/2014/main" id="{F26C8D2A-15B8-4AB1-83F7-74DB0A35CC7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716736" y="4398264"/>
            <a:ext cx="2251562" cy="498496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baseline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34" name="Text Placeholder 22">
            <a:extLst>
              <a:ext uri="{FF2B5EF4-FFF2-40B4-BE49-F238E27FC236}">
                <a16:creationId xmlns:a16="http://schemas.microsoft.com/office/drawing/2014/main" id="{07311D06-DEA1-4811-AC58-E3B935DC5A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16736" y="4917263"/>
            <a:ext cx="2251562" cy="310896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sz="1200" spc="5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35" name="Text Placeholder 22">
            <a:extLst>
              <a:ext uri="{FF2B5EF4-FFF2-40B4-BE49-F238E27FC236}">
                <a16:creationId xmlns:a16="http://schemas.microsoft.com/office/drawing/2014/main" id="{23AC1CF6-E394-4A35-A634-F187E005A4F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221784" y="4398264"/>
            <a:ext cx="2251562" cy="498496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baseline="0">
                <a:solidFill>
                  <a:schemeClr val="accent3"/>
                </a:solidFill>
                <a:latin typeface="Segoe UI" panose="020B0502040204020203" pitchFamily="34" charset="0"/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36" name="Text Placeholder 22">
            <a:extLst>
              <a:ext uri="{FF2B5EF4-FFF2-40B4-BE49-F238E27FC236}">
                <a16:creationId xmlns:a16="http://schemas.microsoft.com/office/drawing/2014/main" id="{9F72BEB0-9B11-4205-B9FC-10E5201C813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221784" y="4917263"/>
            <a:ext cx="2251562" cy="310896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sz="1200" spc="50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0E574CD7-C8A6-4F56-81B4-F72FB22E0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844715" y="3977431"/>
            <a:ext cx="0" cy="415716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50FC7994-2504-4FF9-81F5-24405FEF0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47565" y="3977431"/>
            <a:ext cx="0" cy="415716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7837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layout">
    <p:bg>
      <p:bgPr>
        <a:solidFill>
          <a:schemeClr val="bg1"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101351-79F8-4AD7-A22B-E7AFB1C69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274260"/>
            <a:ext cx="12192000" cy="2583739"/>
          </a:xfrm>
          <a:prstGeom prst="rect">
            <a:avLst/>
          </a:prstGeom>
          <a:solidFill>
            <a:schemeClr val="tx2">
              <a:lumMod val="60000"/>
              <a:lumOff val="4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09A49BC-8099-40DE-8210-5A1CBAA423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8928"/>
            <a:ext cx="10515600" cy="567872"/>
          </a:xfrm>
          <a:prstGeom prst="rect">
            <a:avLst/>
          </a:prstGeom>
        </p:spPr>
        <p:txBody>
          <a:bodyPr/>
          <a:lstStyle>
            <a:lvl1pPr algn="ctr">
              <a:defRPr sz="3200" cap="all" spc="20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5B7BBE6-4278-4E33-9044-72A2E0C0E4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8564" y="1585733"/>
            <a:ext cx="2065188" cy="399591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00E549E-0E7C-4599-B51C-97AA7E525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832832" y="1585733"/>
            <a:ext cx="2065188" cy="399591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F7C507F-AD4D-47B6-88C3-C1D0154FB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063405" y="1585733"/>
            <a:ext cx="2065188" cy="399591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A0266B1-BBD1-44C0-8D4C-4E651D320B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293980" y="1585733"/>
            <a:ext cx="2065188" cy="3995918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71BB1CE-E3FA-4E7F-A54B-3FB675098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11052" y="1585733"/>
            <a:ext cx="2065188" cy="399591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5D11F63-A3DB-4EB1-9148-6E8C6678D14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7843" y="2432304"/>
            <a:ext cx="1826631" cy="7762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cap="all" normalizeH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96E63495-7407-4360-95F6-82D0C68813B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7843" y="3429000"/>
            <a:ext cx="1826631" cy="15276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200" spc="5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32" name="Text Placeholder 22">
            <a:extLst>
              <a:ext uri="{FF2B5EF4-FFF2-40B4-BE49-F238E27FC236}">
                <a16:creationId xmlns:a16="http://schemas.microsoft.com/office/drawing/2014/main" id="{3A879552-0B9C-48EC-8D07-A24DB252D63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52111" y="2432304"/>
            <a:ext cx="1826631" cy="7762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33" name="Text Placeholder 22">
            <a:extLst>
              <a:ext uri="{FF2B5EF4-FFF2-40B4-BE49-F238E27FC236}">
                <a16:creationId xmlns:a16="http://schemas.microsoft.com/office/drawing/2014/main" id="{8337BD60-5C54-4FEC-A9D6-5C29EB94799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52111" y="3429000"/>
            <a:ext cx="1826631" cy="15276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200" spc="5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34" name="Text Placeholder 22">
            <a:extLst>
              <a:ext uri="{FF2B5EF4-FFF2-40B4-BE49-F238E27FC236}">
                <a16:creationId xmlns:a16="http://schemas.microsoft.com/office/drawing/2014/main" id="{25F7073D-87C3-473A-9A04-748C3F68265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82684" y="2432304"/>
            <a:ext cx="1826631" cy="7762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35" name="Text Placeholder 22">
            <a:extLst>
              <a:ext uri="{FF2B5EF4-FFF2-40B4-BE49-F238E27FC236}">
                <a16:creationId xmlns:a16="http://schemas.microsoft.com/office/drawing/2014/main" id="{5CB2BF3B-6E9D-4A28-A938-C9CC9E49648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82684" y="3429000"/>
            <a:ext cx="1826631" cy="15276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200" spc="5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36" name="Text Placeholder 22">
            <a:extLst>
              <a:ext uri="{FF2B5EF4-FFF2-40B4-BE49-F238E27FC236}">
                <a16:creationId xmlns:a16="http://schemas.microsoft.com/office/drawing/2014/main" id="{94E179CD-2F9C-44FA-813E-253ACC4A978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413259" y="2432304"/>
            <a:ext cx="1826631" cy="7762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37" name="Text Placeholder 22">
            <a:extLst>
              <a:ext uri="{FF2B5EF4-FFF2-40B4-BE49-F238E27FC236}">
                <a16:creationId xmlns:a16="http://schemas.microsoft.com/office/drawing/2014/main" id="{34D58360-D7DD-4F33-A29E-5F4835C2DC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413259" y="3429000"/>
            <a:ext cx="1826631" cy="15276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200" spc="5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38" name="Text Placeholder 22">
            <a:extLst>
              <a:ext uri="{FF2B5EF4-FFF2-40B4-BE49-F238E27FC236}">
                <a16:creationId xmlns:a16="http://schemas.microsoft.com/office/drawing/2014/main" id="{AA5A81E7-83B9-4A30-9A57-98FFF271606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630331" y="2432304"/>
            <a:ext cx="1826631" cy="7762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39" name="Text Placeholder 22">
            <a:extLst>
              <a:ext uri="{FF2B5EF4-FFF2-40B4-BE49-F238E27FC236}">
                <a16:creationId xmlns:a16="http://schemas.microsoft.com/office/drawing/2014/main" id="{C45C6D3E-88B9-42D5-9A94-6D2B9CA3CDD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630331" y="3429000"/>
            <a:ext cx="1826631" cy="15276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200" spc="5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</p:spTree>
    <p:extLst>
      <p:ext uri="{BB962C8B-B14F-4D97-AF65-F5344CB8AC3E}">
        <p14:creationId xmlns:p14="http://schemas.microsoft.com/office/powerpoint/2010/main" val="1374537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2">
            <a:extLst>
              <a:ext uri="{FF2B5EF4-FFF2-40B4-BE49-F238E27FC236}">
                <a16:creationId xmlns:a16="http://schemas.microsoft.com/office/drawing/2014/main" id="{A750E0F3-3708-7BB7-7A9E-123ED3BAC6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8928"/>
            <a:ext cx="10515600" cy="567872"/>
          </a:xfrm>
          <a:prstGeom prst="rect">
            <a:avLst/>
          </a:prstGeom>
        </p:spPr>
        <p:txBody>
          <a:bodyPr/>
          <a:lstStyle>
            <a:lvl1pPr algn="ctr">
              <a:defRPr sz="3200" cap="all" spc="20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D283EBF-8FBA-4A7A-9DCE-23E0BF7F6A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69848" y="1664208"/>
            <a:ext cx="1408176" cy="246888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8D76D02-A6E3-446F-B85B-CAD9ED06415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40664" y="4956048"/>
            <a:ext cx="2069690" cy="475149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spc="20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90954B1A-CAD7-4645-A1B3-1A5EFD54C97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0664" y="5431536"/>
            <a:ext cx="2069690" cy="6721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 b="0" i="0" cap="none" spc="200" baseline="0"/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8" name="Picture Placeholder 9">
            <a:extLst>
              <a:ext uri="{FF2B5EF4-FFF2-40B4-BE49-F238E27FC236}">
                <a16:creationId xmlns:a16="http://schemas.microsoft.com/office/drawing/2014/main" id="{D517EAC0-89E0-4247-B048-92F65C868A7E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3236976" y="1664208"/>
            <a:ext cx="1408176" cy="246888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7F5710E0-5399-4C8A-9D92-390195CB6F2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792" y="4956048"/>
            <a:ext cx="2069690" cy="475149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spc="20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019883F1-27DD-46A1-AD71-3AE14256007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907792" y="5431536"/>
            <a:ext cx="2069690" cy="6721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 b="0" i="0" cap="none" spc="200" baseline="0"/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9" name="Picture Placeholder 9">
            <a:extLst>
              <a:ext uri="{FF2B5EF4-FFF2-40B4-BE49-F238E27FC236}">
                <a16:creationId xmlns:a16="http://schemas.microsoft.com/office/drawing/2014/main" id="{7847BEB8-AC95-445E-AFB4-34B7658BB992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5404104" y="1664208"/>
            <a:ext cx="1408176" cy="246888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82B5CAB5-1932-4DC0-BBBD-8ABA7C5D5DE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74920" y="4956048"/>
            <a:ext cx="2069690" cy="475149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spc="20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15" name="Text Placeholder 17">
            <a:extLst>
              <a:ext uri="{FF2B5EF4-FFF2-40B4-BE49-F238E27FC236}">
                <a16:creationId xmlns:a16="http://schemas.microsoft.com/office/drawing/2014/main" id="{E248F87C-2911-41CB-A4BD-6ECD4E13B8C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074920" y="5431536"/>
            <a:ext cx="2069690" cy="6721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 b="0" i="0" cap="none" spc="200" baseline="0"/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37" name="Picture Placeholder 9">
            <a:extLst>
              <a:ext uri="{FF2B5EF4-FFF2-40B4-BE49-F238E27FC236}">
                <a16:creationId xmlns:a16="http://schemas.microsoft.com/office/drawing/2014/main" id="{7B6B3681-1E21-44DA-AADA-F5E638A87423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7571232" y="1664208"/>
            <a:ext cx="1408176" cy="246888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33" name="Text Placeholder 17">
            <a:extLst>
              <a:ext uri="{FF2B5EF4-FFF2-40B4-BE49-F238E27FC236}">
                <a16:creationId xmlns:a16="http://schemas.microsoft.com/office/drawing/2014/main" id="{2D88AD4B-15C6-42C2-B9A5-BD645DA67D7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242048" y="4956048"/>
            <a:ext cx="2069690" cy="475149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spc="20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34" name="Text Placeholder 17">
            <a:extLst>
              <a:ext uri="{FF2B5EF4-FFF2-40B4-BE49-F238E27FC236}">
                <a16:creationId xmlns:a16="http://schemas.microsoft.com/office/drawing/2014/main" id="{D79E337C-DD94-4BC6-9F28-69AC04CD2B3E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242048" y="5431536"/>
            <a:ext cx="2069690" cy="6721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 b="0" i="0" cap="none" spc="200" baseline="0"/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38" name="Picture Placeholder 9">
            <a:extLst>
              <a:ext uri="{FF2B5EF4-FFF2-40B4-BE49-F238E27FC236}">
                <a16:creationId xmlns:a16="http://schemas.microsoft.com/office/drawing/2014/main" id="{026B0125-C5D1-4397-BA37-9D1FCB7DA71E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9738360" y="1664208"/>
            <a:ext cx="1408176" cy="246888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A57BE95A-45E1-4F78-9162-0D9005657D7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409176" y="4956048"/>
            <a:ext cx="2069690" cy="475149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spc="20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36" name="Text Placeholder 17">
            <a:extLst>
              <a:ext uri="{FF2B5EF4-FFF2-40B4-BE49-F238E27FC236}">
                <a16:creationId xmlns:a16="http://schemas.microsoft.com/office/drawing/2014/main" id="{EF2F2B86-E2A2-406A-9EED-2FBD66017988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409176" y="5431536"/>
            <a:ext cx="2069690" cy="69536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 b="0" i="0" cap="none" spc="200" baseline="0"/>
            </a:lvl1pPr>
          </a:lstStyle>
          <a:p>
            <a:pPr lvl="0"/>
            <a:r>
              <a:rPr lang="en-US"/>
              <a:t>Click to add title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3EAB4BA-80BD-7371-B929-19121B20B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0444748" y="4278429"/>
            <a:ext cx="0" cy="41571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5AB06E-DF62-F8F9-5394-965FE9EF66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288188" y="4278429"/>
            <a:ext cx="0" cy="41571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499703C-0E17-F953-C69A-F4BE3C334F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099959" y="4278429"/>
            <a:ext cx="0" cy="41571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64C6290-D338-8FBA-9D0B-CAF45DE68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939717" y="4278429"/>
            <a:ext cx="0" cy="41571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104D8C7-8727-8343-DFC8-E415C809B7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778565" y="4278429"/>
            <a:ext cx="0" cy="41571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05886F38-E337-4504-BF25-D65176023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051314"/>
            <a:ext cx="12192000" cy="3806686"/>
          </a:xfrm>
          <a:prstGeom prst="rect">
            <a:avLst/>
          </a:prstGeom>
          <a:solidFill>
            <a:schemeClr val="tx2">
              <a:lumMod val="60000"/>
              <a:lumOff val="4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729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D4B8443F-E5FA-5D35-EFF6-7896CFEE75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8928"/>
            <a:ext cx="10515600" cy="567872"/>
          </a:xfrm>
          <a:prstGeom prst="rect">
            <a:avLst/>
          </a:prstGeom>
        </p:spPr>
        <p:txBody>
          <a:bodyPr/>
          <a:lstStyle>
            <a:lvl1pPr algn="ctr">
              <a:defRPr sz="3200" cap="all" spc="20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1C78864A-44CD-4C12-B023-C16330014B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063838"/>
            <a:ext cx="5066324" cy="4223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i="0" spc="20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add subtitle here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B9C9904-11DE-F8AA-4316-5ACEC5829E39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38199" y="2486203"/>
            <a:ext cx="10515600" cy="33432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2537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198BF-0DCC-40E9-B9E5-892F3CCF54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9224" y="502920"/>
            <a:ext cx="5010912" cy="1627632"/>
          </a:xfrm>
          <a:prstGeom prst="rect">
            <a:avLst/>
          </a:prstGeom>
          <a:noFill/>
        </p:spPr>
        <p:txBody>
          <a:bodyPr lIns="91440" tIns="45720" rIns="91440" bIns="45720" anchor="t" anchorCtr="0"/>
          <a:lstStyle>
            <a:lvl1pPr>
              <a:defRPr sz="3200" cap="all" spc="20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38C8EB8A-A968-4E47-AE69-9A01E7717EB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68496" y="2752344"/>
            <a:ext cx="3602736" cy="3255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spc="400" baseline="0"/>
            </a:lvl1pPr>
          </a:lstStyle>
          <a:p>
            <a:endParaRPr lang="en-US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FAD04F8B-0B18-4B5F-B3A8-8EEDC439F5F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90288" y="1911096"/>
            <a:ext cx="2350008" cy="996696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txBody>
          <a:bodyPr lIns="1371600" bIns="365760" anchor="ctr"/>
          <a:lstStyle>
            <a:lvl1pPr marL="0" indent="0" algn="l">
              <a:buNone/>
              <a:defRPr sz="2000" i="0" cap="none" spc="200" baseline="0">
                <a:noFill/>
                <a:latin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1F8DE9-CF33-BBAF-FFA6-1487D09E6B0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946136" y="0"/>
            <a:ext cx="3602736" cy="3255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spc="400" baseline="0"/>
            </a:lvl1pPr>
          </a:lstStyle>
          <a:p>
            <a:endParaRPr lang="en-US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E37F6F0D-FCD4-63B1-5371-FFB63A75BB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946136" y="3602736"/>
            <a:ext cx="3602736" cy="3255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spc="400" baseline="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073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9A62FB8A-A588-91BB-620B-64E5D20902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8928"/>
            <a:ext cx="10515600" cy="567872"/>
          </a:xfrm>
          <a:prstGeom prst="rect">
            <a:avLst/>
          </a:prstGeom>
        </p:spPr>
        <p:txBody>
          <a:bodyPr/>
          <a:lstStyle>
            <a:lvl1pPr algn="ctr">
              <a:defRPr sz="3200" cap="all" spc="20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7B9DAAC-E781-43E6-913C-893B8D675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1655546"/>
            <a:ext cx="12192001" cy="5202454"/>
          </a:xfrm>
          <a:prstGeom prst="rect">
            <a:avLst/>
          </a:prstGeom>
          <a:solidFill>
            <a:schemeClr val="tx2">
              <a:lumMod val="60000"/>
              <a:lumOff val="4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1C78864A-44CD-4C12-B023-C16330014B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86584" y="2276856"/>
            <a:ext cx="2743200" cy="4223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i="0" spc="200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add subtitle here </a:t>
            </a:r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6D9CE0F4-78C6-4BD6-9C58-FDFC16FF09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86584" y="2916936"/>
            <a:ext cx="2743200" cy="25603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egoe UI Light" panose="020B0502040204020203" pitchFamily="34" charset="0"/>
              <a:buNone/>
              <a:defRPr sz="1200" spc="5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B499BD94-B24B-4B23-9B87-81DF413EA41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58000" y="2276856"/>
            <a:ext cx="2743200" cy="4223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i="0" spc="200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add subtitle here </a:t>
            </a:r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6BC5A941-8EB4-4D4B-9671-6B8FA6447A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58000" y="2916936"/>
            <a:ext cx="2743200" cy="25603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egoe UI Light" panose="020B0502040204020203" pitchFamily="34" charset="0"/>
              <a:buNone/>
              <a:defRPr sz="1200" spc="5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9C76B36E-858A-1EFF-2A70-C8D5ADDC0C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5788241"/>
            <a:ext cx="12192000" cy="106976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pc="400" baseline="0"/>
            </a:lvl1pPr>
          </a:lstStyle>
          <a:p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2777FD6-2BEA-C70A-1C6D-8885D53E9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2470543" y="2771478"/>
            <a:ext cx="607253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7ABE26A-0746-BC10-0802-C29EAD6C2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6968402" y="2771478"/>
            <a:ext cx="607253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91792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7109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4" r:id="rId3"/>
    <p:sldLayoutId id="2147483657" r:id="rId4"/>
    <p:sldLayoutId id="2147483656" r:id="rId5"/>
    <p:sldLayoutId id="2147483665" r:id="rId6"/>
    <p:sldLayoutId id="2147483652" r:id="rId7"/>
    <p:sldLayoutId id="2147483658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9.jpe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10" Type="http://schemas.openxmlformats.org/officeDocument/2006/relationships/hyperlink" Target="http://chamilo.datacenter.uoc.gr/metchamilo/courses/MEPINELAKAIMEFANTASIABAZOYMESTH/index.php" TargetMode="External"/><Relationship Id="rId4" Type="http://schemas.openxmlformats.org/officeDocument/2006/relationships/image" Target="../media/image10.jpeg"/><Relationship Id="rId9" Type="http://schemas.microsoft.com/office/2007/relationships/diagramDrawing" Target="../diagrams/drawing5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11.jpeg"/><Relationship Id="rId7" Type="http://schemas.openxmlformats.org/officeDocument/2006/relationships/diagramColors" Target="../diagrams/colors6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10" Type="http://schemas.openxmlformats.org/officeDocument/2006/relationships/image" Target="../media/image13.jpeg"/><Relationship Id="rId4" Type="http://schemas.openxmlformats.org/officeDocument/2006/relationships/diagramData" Target="../diagrams/data6.xml"/><Relationship Id="rId9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16.jpeg"/><Relationship Id="rId7" Type="http://schemas.openxmlformats.org/officeDocument/2006/relationships/diagramColors" Target="../diagrams/colors8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16.jpeg"/><Relationship Id="rId7" Type="http://schemas.openxmlformats.org/officeDocument/2006/relationships/diagramColors" Target="../diagrams/colors9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1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2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rtist's hands with a paint tube">
            <a:extLst>
              <a:ext uri="{FF2B5EF4-FFF2-40B4-BE49-F238E27FC236}">
                <a16:creationId xmlns:a16="http://schemas.microsoft.com/office/drawing/2014/main" id="{03C29D19-2732-6417-E1C3-8F45563C28F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l="14834" r="14834"/>
          <a:stretch/>
        </p:blipFill>
        <p:spPr>
          <a:xfrm>
            <a:off x="9604599" y="3280794"/>
            <a:ext cx="2587401" cy="3647583"/>
          </a:xfr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37C1019-D992-06C7-BBAF-C153A2F43F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16230" y="-44823"/>
            <a:ext cx="2178424" cy="6970058"/>
          </a:xfrm>
        </p:spPr>
        <p:txBody>
          <a:bodyPr lIns="91440" tIns="45720" rIns="91440" bIns="45720" anchor="t"/>
          <a:lstStyle/>
          <a:p>
            <a:pPr marL="0" indent="0" algn="ctr">
              <a:buNone/>
            </a:pPr>
            <a:endParaRPr lang="en-US" sz="20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C7BFE6-6A51-2310-2911-D9320565FBE3}"/>
              </a:ext>
            </a:extLst>
          </p:cNvPr>
          <p:cNvSpPr txBox="1"/>
          <p:nvPr/>
        </p:nvSpPr>
        <p:spPr>
          <a:xfrm>
            <a:off x="1386728" y="672353"/>
            <a:ext cx="4188198" cy="13306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CDFAF42-1137-B36F-F18C-02B501AD82FD}"/>
              </a:ext>
            </a:extLst>
          </p:cNvPr>
          <p:cNvSpPr/>
          <p:nvPr/>
        </p:nvSpPr>
        <p:spPr>
          <a:xfrm>
            <a:off x="876859" y="1529602"/>
            <a:ext cx="8213910" cy="174811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just">
              <a:lnSpc>
                <a:spcPct val="150000"/>
              </a:lnSpc>
            </a:pPr>
            <a:endParaRPr lang="en-US" sz="1600" err="1">
              <a:solidFill>
                <a:srgbClr val="000000"/>
              </a:solidFill>
              <a:latin typeface="Arial"/>
              <a:cs typeface="Arial"/>
            </a:endParaRPr>
          </a:p>
          <a:p>
            <a:pPr algn="ctr"/>
            <a:endParaRPr lang="en-US" sz="2000">
              <a:solidFill>
                <a:srgbClr val="000000"/>
              </a:solidFill>
              <a:latin typeface="Arial"/>
              <a:cs typeface="Arial"/>
            </a:endParaRPr>
          </a:p>
          <a:p>
            <a:pPr algn="ctr">
              <a:lnSpc>
                <a:spcPct val="150000"/>
              </a:lnSpc>
            </a:pPr>
            <a:r>
              <a:rPr lang="en-U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Σχεδι</a:t>
            </a:r>
            <a:r>
              <a:rPr lang="en-US" sz="1600" b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α</a:t>
            </a:r>
            <a:r>
              <a:rPr lang="en-U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σμός</a:t>
            </a:r>
            <a:r>
              <a:rPr lang="en-US" sz="1600" b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, </a:t>
            </a:r>
            <a:r>
              <a:rPr lang="en-U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υλο</a:t>
            </a:r>
            <a:r>
              <a:rPr lang="en-US" sz="1600" b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π</a:t>
            </a:r>
            <a:r>
              <a:rPr lang="en-U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οίηση</a:t>
            </a:r>
            <a:r>
              <a:rPr lang="en-US" sz="1600" b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 και απ</a:t>
            </a:r>
            <a:r>
              <a:rPr lang="en-U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οτίμηση</a:t>
            </a:r>
            <a:r>
              <a:rPr lang="en-US" sz="1600" b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 </a:t>
            </a:r>
            <a:r>
              <a:rPr lang="en-U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εκ</a:t>
            </a:r>
            <a:r>
              <a:rPr lang="en-US" sz="1600" b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πα</a:t>
            </a:r>
            <a:r>
              <a:rPr lang="en-U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ιδευτικού</a:t>
            </a:r>
            <a:r>
              <a:rPr lang="en-US" sz="1600" b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 </a:t>
            </a:r>
            <a:r>
              <a:rPr lang="en-U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υλικού</a:t>
            </a:r>
            <a:r>
              <a:rPr lang="en-US" sz="1600" b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 </a:t>
            </a:r>
            <a:r>
              <a:rPr lang="en-U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γι</a:t>
            </a:r>
            <a:r>
              <a:rPr lang="en-US" sz="1600" b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α </a:t>
            </a:r>
            <a:r>
              <a:rPr lang="en-U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τη</a:t>
            </a:r>
            <a:r>
              <a:rPr lang="en-US" sz="1600" b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 </a:t>
            </a:r>
            <a:r>
              <a:rPr lang="en-U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δι</a:t>
            </a:r>
            <a:r>
              <a:rPr lang="en-US" sz="1600" b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α</a:t>
            </a:r>
            <a:r>
              <a:rPr lang="en-U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θεμ</a:t>
            </a:r>
            <a:r>
              <a:rPr lang="en-US" sz="1600" b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α</a:t>
            </a:r>
            <a:r>
              <a:rPr lang="en-U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τική</a:t>
            </a:r>
            <a:r>
              <a:rPr lang="en-US" sz="1600" b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 π</a:t>
            </a:r>
            <a:r>
              <a:rPr lang="en-U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ροσέγγιση</a:t>
            </a:r>
            <a:r>
              <a:rPr lang="en-US" sz="1600" b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 </a:t>
            </a:r>
            <a:r>
              <a:rPr lang="en-U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της</a:t>
            </a:r>
            <a:r>
              <a:rPr lang="en-US" sz="1600" b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 </a:t>
            </a:r>
            <a:r>
              <a:rPr lang="en-U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δι</a:t>
            </a:r>
            <a:r>
              <a:rPr lang="en-US" sz="1600" b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α</a:t>
            </a:r>
            <a:r>
              <a:rPr lang="en-U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φορετικότητ</a:t>
            </a:r>
            <a:r>
              <a:rPr lang="en-US" sz="1600" b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ας </a:t>
            </a:r>
            <a:r>
              <a:rPr lang="en-U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μέσω</a:t>
            </a:r>
            <a:r>
              <a:rPr lang="en-US" sz="1600" b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 </a:t>
            </a:r>
            <a:r>
              <a:rPr lang="en-U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της</a:t>
            </a:r>
            <a:r>
              <a:rPr lang="en-US" sz="1600" b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 </a:t>
            </a:r>
            <a:r>
              <a:rPr lang="en-U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Τέχνης</a:t>
            </a:r>
            <a:r>
              <a:rPr lang="en-US" sz="1600" b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, </a:t>
            </a:r>
            <a:r>
              <a:rPr lang="en-U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με</a:t>
            </a:r>
            <a:r>
              <a:rPr lang="en-US" sz="1600" b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 </a:t>
            </a:r>
            <a:r>
              <a:rPr lang="en-U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τη</a:t>
            </a:r>
            <a:r>
              <a:rPr lang="en-US" sz="1600" b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 </a:t>
            </a:r>
            <a:r>
              <a:rPr lang="en-U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μεθοδολογί</a:t>
            </a:r>
            <a:r>
              <a:rPr lang="en-US" sz="1600" b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α </a:t>
            </a:r>
            <a:r>
              <a:rPr lang="en-U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της</a:t>
            </a:r>
            <a:r>
              <a:rPr lang="en-US" sz="1600" b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 </a:t>
            </a:r>
            <a:r>
              <a:rPr lang="en-U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εξ</a:t>
            </a:r>
            <a:r>
              <a:rPr lang="en-US" sz="1600" b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 απ</a:t>
            </a:r>
            <a:r>
              <a:rPr lang="en-U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οστάσεως</a:t>
            </a:r>
            <a:r>
              <a:rPr lang="en-US" sz="1600" b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 </a:t>
            </a:r>
            <a:r>
              <a:rPr lang="en-U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εκ</a:t>
            </a:r>
            <a:r>
              <a:rPr lang="en-US" sz="1600" b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πα</a:t>
            </a:r>
            <a:r>
              <a:rPr lang="en-U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ίδευσης</a:t>
            </a:r>
            <a:r>
              <a:rPr lang="en-US" sz="1600" b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, </a:t>
            </a:r>
            <a:r>
              <a:rPr lang="en-U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σε</a:t>
            </a:r>
            <a:r>
              <a:rPr lang="en-US" sz="1600" b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 μα</a:t>
            </a:r>
            <a:r>
              <a:rPr lang="en-U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θητές</a:t>
            </a:r>
            <a:r>
              <a:rPr lang="en-US" sz="1600" b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 Α' </a:t>
            </a:r>
            <a:r>
              <a:rPr lang="en-U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Δημοτικού</a:t>
            </a:r>
            <a:r>
              <a:rPr lang="en-US" sz="1600" b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, </a:t>
            </a:r>
            <a:r>
              <a:rPr lang="en-U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με</a:t>
            </a:r>
            <a:r>
              <a:rPr lang="en-US" sz="1600" b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 </a:t>
            </a:r>
            <a:r>
              <a:rPr lang="en-U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τίτλο</a:t>
            </a:r>
            <a:r>
              <a:rPr lang="en-US" sz="1600" b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: "</a:t>
            </a:r>
            <a:r>
              <a:rPr lang="en-U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Με</a:t>
            </a:r>
            <a:r>
              <a:rPr lang="en-US" sz="1600" b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 π</a:t>
            </a:r>
            <a:r>
              <a:rPr lang="en-U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ινέλ</a:t>
            </a:r>
            <a:r>
              <a:rPr lang="en-US" sz="1600" b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α και </a:t>
            </a:r>
            <a:r>
              <a:rPr lang="en-U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με</a:t>
            </a:r>
            <a:r>
              <a:rPr lang="en-US" sz="1600" b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 φα</a:t>
            </a:r>
            <a:r>
              <a:rPr lang="en-U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ντ</a:t>
            </a:r>
            <a:r>
              <a:rPr lang="en-US" sz="1600" b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α</a:t>
            </a:r>
            <a:r>
              <a:rPr lang="en-U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σί</a:t>
            </a:r>
            <a:r>
              <a:rPr lang="en-US" sz="1600" b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α, β</a:t>
            </a:r>
            <a:r>
              <a:rPr lang="en-U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άζουμε</a:t>
            </a:r>
            <a:r>
              <a:rPr lang="en-US" sz="1600" b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 </a:t>
            </a:r>
            <a:r>
              <a:rPr lang="en-U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στη</a:t>
            </a:r>
            <a:r>
              <a:rPr lang="en-US" sz="1600" b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 </a:t>
            </a:r>
            <a:r>
              <a:rPr lang="en-U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δι</a:t>
            </a:r>
            <a:r>
              <a:rPr lang="en-US" sz="1600" b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α</a:t>
            </a:r>
            <a:r>
              <a:rPr lang="en-U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φορετικότητ</a:t>
            </a:r>
            <a:r>
              <a:rPr lang="en-US" sz="1600" b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α </a:t>
            </a:r>
            <a:r>
              <a:rPr lang="en-U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τελεί</a:t>
            </a:r>
            <a:r>
              <a:rPr lang="en-US" sz="1600" b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Arial"/>
              </a:rPr>
              <a:t>α!"</a:t>
            </a:r>
          </a:p>
          <a:p>
            <a:pPr algn="just"/>
            <a:endParaRPr lang="en-US" sz="200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en-US">
              <a:solidFill>
                <a:srgbClr val="794907"/>
              </a:solidFill>
              <a:cs typeface="Segoe UI Light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30AA28D-A517-3D76-F722-C8A9931390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70782" y="3786963"/>
            <a:ext cx="4225161" cy="618142"/>
          </a:xfrm>
        </p:spPr>
        <p:txBody>
          <a:bodyPr lIns="91440" tIns="45720" rIns="91440" bIns="45720" anchor="t"/>
          <a:lstStyle/>
          <a:p>
            <a:pPr algn="ctr"/>
            <a:r>
              <a:rPr lang="en-US" sz="2400" err="1">
                <a:latin typeface="Segoe UI Light"/>
                <a:cs typeface="Segoe UI Light"/>
              </a:rPr>
              <a:t>Νικολ</a:t>
            </a:r>
            <a:r>
              <a:rPr lang="en-US" sz="2400">
                <a:latin typeface="Segoe UI Light"/>
                <a:cs typeface="Segoe UI Light"/>
              </a:rPr>
              <a:t>α</a:t>
            </a:r>
            <a:r>
              <a:rPr lang="en-US" sz="2400" err="1">
                <a:latin typeface="Segoe UI Light"/>
                <a:cs typeface="Segoe UI Light"/>
              </a:rPr>
              <a:t>ΐδου</a:t>
            </a:r>
            <a:r>
              <a:rPr lang="en-US" sz="2400">
                <a:latin typeface="Segoe UI Light"/>
                <a:cs typeface="Segoe UI Light"/>
              </a:rPr>
              <a:t> </a:t>
            </a:r>
            <a:r>
              <a:rPr lang="en-US" sz="2400" err="1">
                <a:latin typeface="Segoe UI Light"/>
                <a:cs typeface="Segoe UI Light"/>
              </a:rPr>
              <a:t>Αλεξάνδρ</a:t>
            </a:r>
            <a:r>
              <a:rPr lang="en-US" sz="2400">
                <a:latin typeface="Segoe UI Light"/>
                <a:cs typeface="Segoe UI Light"/>
              </a:rPr>
              <a:t>α</a:t>
            </a:r>
            <a:endParaRPr lang="en-US" sz="2400">
              <a:latin typeface="Segoe UI Light"/>
              <a:cs typeface="Segoe U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0596A8-C1E7-86C3-0B34-53FD483EB3ED}"/>
              </a:ext>
            </a:extLst>
          </p:cNvPr>
          <p:cNvSpPr txBox="1"/>
          <p:nvPr/>
        </p:nvSpPr>
        <p:spPr>
          <a:xfrm>
            <a:off x="2801" y="154081"/>
            <a:ext cx="9939616" cy="7851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 Light"/>
                <a:cs typeface="Segoe UI Light"/>
              </a:rPr>
              <a:t>Πρόγρ</a:t>
            </a:r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  <a:latin typeface="Segoe UI Light"/>
                <a:cs typeface="Segoe UI Light"/>
              </a:rPr>
              <a:t>α</a:t>
            </a:r>
            <a:r>
              <a:rPr lang="en-US" sz="16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 Light"/>
                <a:cs typeface="Segoe UI Light"/>
              </a:rPr>
              <a:t>μμ</a:t>
            </a:r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  <a:latin typeface="Segoe UI Light"/>
                <a:cs typeface="Segoe UI Light"/>
              </a:rPr>
              <a:t>α </a:t>
            </a:r>
            <a:r>
              <a:rPr lang="en-US" sz="16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 Light"/>
                <a:cs typeface="Segoe UI Light"/>
              </a:rPr>
              <a:t>Μετ</a:t>
            </a:r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  <a:latin typeface="Segoe UI Light"/>
                <a:cs typeface="Segoe UI Light"/>
              </a:rPr>
              <a:t>απ</a:t>
            </a:r>
            <a:r>
              <a:rPr lang="en-US" sz="16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 Light"/>
                <a:cs typeface="Segoe UI Light"/>
              </a:rPr>
              <a:t>τυχι</a:t>
            </a:r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  <a:latin typeface="Segoe UI Light"/>
                <a:cs typeface="Segoe UI Light"/>
              </a:rPr>
              <a:t>α</a:t>
            </a:r>
            <a:r>
              <a:rPr lang="en-US" sz="16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 Light"/>
                <a:cs typeface="Segoe UI Light"/>
              </a:rPr>
              <a:t>κών</a:t>
            </a:r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  <a:latin typeface="Segoe UI Light"/>
                <a:cs typeface="Segoe UI Light"/>
              </a:rPr>
              <a:t> Σπ</a:t>
            </a:r>
            <a:r>
              <a:rPr lang="en-US" sz="16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 Light"/>
                <a:cs typeface="Segoe UI Light"/>
              </a:rPr>
              <a:t>ουδών</a:t>
            </a:r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  <a:latin typeface="Segoe UI Light"/>
                <a:cs typeface="Segoe UI Light"/>
              </a:rPr>
              <a:t>:</a:t>
            </a:r>
            <a:endParaRPr lang="en-US">
              <a:solidFill>
                <a:schemeClr val="tx1">
                  <a:lumMod val="65000"/>
                  <a:lumOff val="35000"/>
                </a:schemeClr>
              </a:solidFill>
              <a:cs typeface="Segoe UI Light"/>
            </a:endParaRPr>
          </a:p>
          <a:p>
            <a:pPr algn="ctr">
              <a:lnSpc>
                <a:spcPct val="150000"/>
              </a:lnSpc>
            </a:pPr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  <a:latin typeface="Segoe UI Light"/>
                <a:cs typeface="Segoe UI Light"/>
              </a:rPr>
              <a:t>"Επ</a:t>
            </a:r>
            <a:r>
              <a:rPr lang="en-US" sz="16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 Light"/>
                <a:cs typeface="Segoe UI Light"/>
              </a:rPr>
              <a:t>ιστήμες</a:t>
            </a:r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  <a:latin typeface="Segoe UI Light"/>
                <a:cs typeface="Segoe UI Light"/>
              </a:rPr>
              <a:t> </a:t>
            </a:r>
            <a:r>
              <a:rPr lang="en-US" sz="16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 Light"/>
                <a:cs typeface="Segoe UI Light"/>
              </a:rPr>
              <a:t>της</a:t>
            </a:r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  <a:latin typeface="Segoe UI Light"/>
                <a:cs typeface="Segoe UI Light"/>
              </a:rPr>
              <a:t> </a:t>
            </a:r>
            <a:r>
              <a:rPr lang="en-US" sz="16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 Light"/>
                <a:cs typeface="Segoe UI Light"/>
              </a:rPr>
              <a:t>Αγωγής</a:t>
            </a:r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  <a:latin typeface="Segoe UI Light"/>
                <a:cs typeface="Segoe UI Light"/>
              </a:rPr>
              <a:t> - </a:t>
            </a:r>
            <a:r>
              <a:rPr lang="en-US" sz="16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 Light"/>
                <a:cs typeface="Segoe UI Light"/>
              </a:rPr>
              <a:t>Εξ</a:t>
            </a:r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  <a:latin typeface="Segoe UI Light"/>
                <a:cs typeface="Segoe UI Light"/>
              </a:rPr>
              <a:t> απ</a:t>
            </a:r>
            <a:r>
              <a:rPr lang="en-US" sz="16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 Light"/>
                <a:cs typeface="Segoe UI Light"/>
              </a:rPr>
              <a:t>οστάσεως</a:t>
            </a:r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  <a:latin typeface="Segoe UI Light"/>
                <a:cs typeface="Segoe UI Light"/>
              </a:rPr>
              <a:t> </a:t>
            </a:r>
            <a:r>
              <a:rPr lang="en-US" sz="16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 Light"/>
                <a:cs typeface="Segoe UI Light"/>
              </a:rPr>
              <a:t>Eκ</a:t>
            </a:r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  <a:latin typeface="Segoe UI Light"/>
                <a:cs typeface="Segoe UI Light"/>
              </a:rPr>
              <a:t>πα</a:t>
            </a:r>
            <a:r>
              <a:rPr lang="en-US" sz="16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 Light"/>
                <a:cs typeface="Segoe UI Light"/>
              </a:rPr>
              <a:t>ίδευση</a:t>
            </a:r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  <a:latin typeface="Segoe UI Light"/>
                <a:cs typeface="Segoe UI Light"/>
              </a:rPr>
              <a:t> </a:t>
            </a:r>
            <a:r>
              <a:rPr lang="en-US" sz="16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 Light"/>
                <a:cs typeface="Segoe UI Light"/>
              </a:rPr>
              <a:t>με</a:t>
            </a:r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  <a:latin typeface="Segoe UI Light"/>
                <a:cs typeface="Segoe UI Light"/>
              </a:rPr>
              <a:t> </a:t>
            </a:r>
            <a:r>
              <a:rPr lang="en-US" sz="16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 Light"/>
                <a:cs typeface="Segoe UI Light"/>
              </a:rPr>
              <a:t>τη</a:t>
            </a:r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  <a:latin typeface="Segoe UI Light"/>
                <a:cs typeface="Segoe UI Light"/>
              </a:rPr>
              <a:t> </a:t>
            </a:r>
            <a:r>
              <a:rPr lang="en-US" sz="16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 Light"/>
                <a:cs typeface="Segoe UI Light"/>
              </a:rPr>
              <a:t>χρήση</a:t>
            </a:r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  <a:latin typeface="Segoe UI Light"/>
                <a:cs typeface="Segoe UI Light"/>
              </a:rPr>
              <a:t> </a:t>
            </a:r>
            <a:r>
              <a:rPr lang="en-US" sz="16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 Light"/>
                <a:cs typeface="Segoe UI Light"/>
              </a:rPr>
              <a:t>των</a:t>
            </a:r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  <a:latin typeface="Segoe UI Light"/>
                <a:cs typeface="Segoe UI Light"/>
              </a:rPr>
              <a:t> ΤΠΕ (E-learning)"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4BB2AC9-E3FF-9073-F103-A1562A49FA3F}"/>
              </a:ext>
            </a:extLst>
          </p:cNvPr>
          <p:cNvGrpSpPr/>
          <p:nvPr/>
        </p:nvGrpSpPr>
        <p:grpSpPr>
          <a:xfrm>
            <a:off x="1162610" y="4555191"/>
            <a:ext cx="7620000" cy="1605568"/>
            <a:chOff x="916080" y="5395632"/>
            <a:chExt cx="7620000" cy="160556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D54A6BF-B9B3-85D5-2814-437FBE92AD13}"/>
                </a:ext>
              </a:extLst>
            </p:cNvPr>
            <p:cNvSpPr txBox="1"/>
            <p:nvPr/>
          </p:nvSpPr>
          <p:spPr>
            <a:xfrm>
              <a:off x="916080" y="5395632"/>
              <a:ext cx="7620000" cy="1605568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>
                <a:lnSpc>
                  <a:spcPct val="150000"/>
                </a:lnSpc>
                <a:spcBef>
                  <a:spcPts val="1000"/>
                </a:spcBef>
              </a:pPr>
              <a:r>
                <a:rPr lang="en-US">
                  <a:solidFill>
                    <a:srgbClr val="794907"/>
                  </a:solidFill>
                  <a:cs typeface="Segoe UI Light"/>
                </a:rPr>
                <a:t>Επ</a:t>
              </a:r>
              <a:r>
                <a:rPr lang="en-US" err="1">
                  <a:solidFill>
                    <a:srgbClr val="794907"/>
                  </a:solidFill>
                  <a:cs typeface="Segoe UI Light"/>
                </a:rPr>
                <a:t>ιτρο</a:t>
              </a:r>
              <a:r>
                <a:rPr lang="en-US">
                  <a:solidFill>
                    <a:srgbClr val="794907"/>
                  </a:solidFill>
                  <a:cs typeface="Segoe UI Light"/>
                </a:rPr>
                <a:t>πή </a:t>
              </a:r>
              <a:r>
                <a:rPr lang="en-US" err="1">
                  <a:solidFill>
                    <a:srgbClr val="794907"/>
                  </a:solidFill>
                  <a:cs typeface="Segoe UI Light"/>
                </a:rPr>
                <a:t>Κρίσης</a:t>
              </a:r>
              <a:r>
                <a:rPr lang="en-US">
                  <a:solidFill>
                    <a:srgbClr val="794907"/>
                  </a:solidFill>
                  <a:cs typeface="Segoe UI Light"/>
                </a:rPr>
                <a:t> ΜΔΕ</a:t>
              </a:r>
              <a:endParaRPr lang="en-US"/>
            </a:p>
            <a:p>
              <a:pPr algn="ctr">
                <a:lnSpc>
                  <a:spcPct val="150000"/>
                </a:lnSpc>
                <a:spcBef>
                  <a:spcPts val="1000"/>
                </a:spcBef>
              </a:pPr>
              <a:r>
                <a:rPr lang="en-US" err="1">
                  <a:solidFill>
                    <a:srgbClr val="794907"/>
                  </a:solidFill>
                  <a:cs typeface="Segoe UI Light"/>
                </a:rPr>
                <a:t>Χρηστίδης</a:t>
              </a:r>
              <a:r>
                <a:rPr lang="en-US">
                  <a:solidFill>
                    <a:srgbClr val="794907"/>
                  </a:solidFill>
                  <a:cs typeface="Segoe UI Light"/>
                </a:rPr>
                <a:t> Κ.                    </a:t>
              </a:r>
              <a:r>
                <a:rPr lang="en-US" err="1">
                  <a:solidFill>
                    <a:srgbClr val="794907"/>
                  </a:solidFill>
                  <a:cs typeface="Segoe UI Light"/>
                </a:rPr>
                <a:t>Αν</a:t>
              </a:r>
              <a:r>
                <a:rPr lang="en-US">
                  <a:solidFill>
                    <a:srgbClr val="794907"/>
                  </a:solidFill>
                  <a:cs typeface="Segoe UI Light"/>
                </a:rPr>
                <a:t>α</a:t>
              </a:r>
              <a:r>
                <a:rPr lang="en-US" err="1">
                  <a:solidFill>
                    <a:srgbClr val="794907"/>
                  </a:solidFill>
                  <a:cs typeface="Segoe UI Light"/>
                </a:rPr>
                <a:t>στ</a:t>
              </a:r>
              <a:r>
                <a:rPr lang="en-US">
                  <a:solidFill>
                    <a:srgbClr val="794907"/>
                  </a:solidFill>
                  <a:cs typeface="Segoe UI Light"/>
                </a:rPr>
                <a:t>α</a:t>
              </a:r>
              <a:r>
                <a:rPr lang="en-US" err="1">
                  <a:solidFill>
                    <a:srgbClr val="794907"/>
                  </a:solidFill>
                  <a:cs typeface="Segoe UI Light"/>
                </a:rPr>
                <a:t>σιάδης</a:t>
              </a:r>
              <a:r>
                <a:rPr lang="en-US">
                  <a:solidFill>
                    <a:srgbClr val="794907"/>
                  </a:solidFill>
                  <a:cs typeface="Segoe UI Light"/>
                </a:rPr>
                <a:t> Π.                  Μα</a:t>
              </a:r>
              <a:r>
                <a:rPr lang="en-US" err="1">
                  <a:solidFill>
                    <a:srgbClr val="794907"/>
                  </a:solidFill>
                  <a:cs typeface="Segoe UI Light"/>
                </a:rPr>
                <a:t>νούσου</a:t>
              </a:r>
              <a:r>
                <a:rPr lang="en-US">
                  <a:solidFill>
                    <a:srgbClr val="794907"/>
                  </a:solidFill>
                  <a:cs typeface="Segoe UI Light"/>
                </a:rPr>
                <a:t> Ε.</a:t>
              </a:r>
              <a:endParaRPr lang="en-US"/>
            </a:p>
            <a:p>
              <a:pPr algn="ctr"/>
              <a:endParaRPr lang="en-US">
                <a:solidFill>
                  <a:srgbClr val="FFFFFF"/>
                </a:solidFill>
                <a:cs typeface="Segoe UI Light"/>
              </a:endParaRPr>
            </a:p>
            <a:p>
              <a:pPr algn="l"/>
              <a:endParaRPr lang="en-US">
                <a:cs typeface="Segoe UI Light"/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FC8624C4-16A6-8264-A4EE-67C257EB187E}"/>
                </a:ext>
              </a:extLst>
            </p:cNvPr>
            <p:cNvCxnSpPr/>
            <p:nvPr/>
          </p:nvCxnSpPr>
          <p:spPr>
            <a:xfrm flipH="1">
              <a:off x="3272679" y="5944160"/>
              <a:ext cx="4481" cy="510989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A1727B57-89D1-E748-F595-660ECE8D778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264649" y="5944160"/>
              <a:ext cx="4481" cy="510989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236B10C-3B37-E5A2-87B8-BDAA4C6B8CBA}"/>
              </a:ext>
            </a:extLst>
          </p:cNvPr>
          <p:cNvSpPr txBox="1"/>
          <p:nvPr/>
        </p:nvSpPr>
        <p:spPr>
          <a:xfrm>
            <a:off x="3583081" y="6112809"/>
            <a:ext cx="302558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i="1" err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Ρέθυμνο</a:t>
            </a:r>
            <a:r>
              <a:rPr lang="en-US" i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, </a:t>
            </a:r>
            <a:r>
              <a:rPr lang="en-US" i="1" err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Νοέμ</a:t>
            </a:r>
            <a:r>
              <a:rPr lang="en-US" i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β</a:t>
            </a:r>
            <a:r>
              <a:rPr lang="en-US" i="1" err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ριος</a:t>
            </a:r>
            <a:r>
              <a:rPr lang="en-US" i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 2023</a:t>
            </a:r>
            <a:endParaRPr lang="en-US" i="1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F14CA62-68ED-9204-244A-F237E1A1697A}"/>
              </a:ext>
            </a:extLst>
          </p:cNvPr>
          <p:cNvCxnSpPr>
            <a:cxnSpLocks/>
          </p:cNvCxnSpPr>
          <p:nvPr/>
        </p:nvCxnSpPr>
        <p:spPr>
          <a:xfrm flipV="1">
            <a:off x="775447" y="1151964"/>
            <a:ext cx="8411135" cy="15688"/>
          </a:xfrm>
          <a:prstGeom prst="straightConnector1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A close-up of a painting&#10;&#10;Description automatically generated">
            <a:extLst>
              <a:ext uri="{FF2B5EF4-FFF2-40B4-BE49-F238E27FC236}">
                <a16:creationId xmlns:a16="http://schemas.microsoft.com/office/drawing/2014/main" id="{548085FC-0BB7-305E-EE11-333ABBF40D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238" b="12903"/>
          <a:stretch/>
        </p:blipFill>
        <p:spPr>
          <a:xfrm>
            <a:off x="9938877" y="-91316"/>
            <a:ext cx="2320359" cy="33773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72569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228131F-062A-11E7-0D65-CF2B233B449D}"/>
              </a:ext>
            </a:extLst>
          </p:cNvPr>
          <p:cNvSpPr txBox="1"/>
          <p:nvPr/>
        </p:nvSpPr>
        <p:spPr>
          <a:xfrm>
            <a:off x="1371597" y="348865"/>
            <a:ext cx="10044023" cy="87772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5. </a:t>
            </a:r>
            <a:r>
              <a:rPr lang="en-US" sz="40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Θεωρητικό</a:t>
            </a:r>
            <a:r>
              <a:rPr lang="en-US" sz="40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Πλ</a:t>
            </a:r>
            <a:r>
              <a:rPr lang="en-US" sz="40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α</a:t>
            </a:r>
            <a:r>
              <a:rPr lang="en-US" sz="40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ίσιο</a:t>
            </a:r>
            <a:endParaRPr lang="en-US" sz="4000" kern="1200" err="1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9" name="Picture Placeholder 14" descr="White modern architecture">
            <a:extLst>
              <a:ext uri="{FF2B5EF4-FFF2-40B4-BE49-F238E27FC236}">
                <a16:creationId xmlns:a16="http://schemas.microsoft.com/office/drawing/2014/main" id="{C58F6FE8-51EB-71DC-4768-DFDB7994D7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3427" b="43427"/>
          <a:stretch/>
        </p:blipFill>
        <p:spPr>
          <a:xfrm>
            <a:off x="0" y="5788241"/>
            <a:ext cx="12192000" cy="1069760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70D3997-24A9-3BD3-4E08-0E39AAF6C998}"/>
              </a:ext>
            </a:extLst>
          </p:cNvPr>
          <p:cNvSpPr/>
          <p:nvPr/>
        </p:nvSpPr>
        <p:spPr>
          <a:xfrm>
            <a:off x="504264" y="1720103"/>
            <a:ext cx="8079440" cy="93008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2800" err="1">
                <a:cs typeface="Segoe UI Light"/>
              </a:rPr>
              <a:t>Ανοικτή</a:t>
            </a:r>
            <a:r>
              <a:rPr lang="en-US" sz="2800">
                <a:cs typeface="Segoe UI Light"/>
              </a:rPr>
              <a:t> και </a:t>
            </a:r>
            <a:r>
              <a:rPr lang="en-US" sz="2800" err="1">
                <a:cs typeface="Segoe UI Light"/>
              </a:rPr>
              <a:t>Εξ</a:t>
            </a:r>
            <a:r>
              <a:rPr lang="en-US" sz="2800">
                <a:cs typeface="Segoe UI Light"/>
              </a:rPr>
              <a:t> Απ</a:t>
            </a:r>
            <a:r>
              <a:rPr lang="en-US" sz="2800" err="1">
                <a:cs typeface="Segoe UI Light"/>
              </a:rPr>
              <a:t>οστάσεως</a:t>
            </a:r>
            <a:r>
              <a:rPr lang="en-US" sz="2800">
                <a:cs typeface="Segoe UI Light"/>
              </a:rPr>
              <a:t> </a:t>
            </a:r>
            <a:r>
              <a:rPr lang="en-US" sz="2800" err="1">
                <a:cs typeface="Segoe UI Light"/>
              </a:rPr>
              <a:t>Εκ</a:t>
            </a:r>
            <a:r>
              <a:rPr lang="en-US" sz="2800">
                <a:cs typeface="Segoe UI Light"/>
              </a:rPr>
              <a:t>πα</a:t>
            </a:r>
            <a:r>
              <a:rPr lang="en-US" sz="2800" err="1">
                <a:cs typeface="Segoe UI Light"/>
              </a:rPr>
              <a:t>ίδευση</a:t>
            </a:r>
            <a:r>
              <a:rPr lang="en-US" sz="2800">
                <a:cs typeface="Segoe UI Light"/>
              </a:rPr>
              <a:t> (</a:t>
            </a:r>
            <a:r>
              <a:rPr lang="en-US" sz="2800" err="1">
                <a:cs typeface="Segoe UI Light"/>
              </a:rPr>
              <a:t>ΑΕξΑΕ</a:t>
            </a:r>
            <a:r>
              <a:rPr lang="en-US" sz="2800">
                <a:cs typeface="Segoe UI Light"/>
              </a:rPr>
              <a:t>)</a:t>
            </a: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5294745B-66EC-6A5E-6FE0-5910C69E8847}"/>
              </a:ext>
            </a:extLst>
          </p:cNvPr>
          <p:cNvSpPr/>
          <p:nvPr/>
        </p:nvSpPr>
        <p:spPr>
          <a:xfrm>
            <a:off x="350185" y="2652993"/>
            <a:ext cx="5939117" cy="2902322"/>
          </a:xfrm>
          <a:prstGeom prst="rightArrow">
            <a:avLst/>
          </a:prstGeom>
          <a:solidFill>
            <a:srgbClr val="BFBFB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err="1">
                <a:solidFill>
                  <a:srgbClr val="000000"/>
                </a:solidFill>
                <a:cs typeface="Segoe UI Light"/>
              </a:rPr>
              <a:t>Το</a:t>
            </a:r>
            <a:r>
              <a:rPr lang="en-US">
                <a:solidFill>
                  <a:srgbClr val="000000"/>
                </a:solidFill>
                <a:cs typeface="Segoe UI Light"/>
              </a:rPr>
              <a:t> αναφα</a:t>
            </a:r>
            <a:r>
              <a:rPr lang="en-US" err="1">
                <a:solidFill>
                  <a:srgbClr val="000000"/>
                </a:solidFill>
                <a:cs typeface="Segoe UI Light"/>
              </a:rPr>
              <a:t>ίρετο</a:t>
            </a:r>
            <a:r>
              <a:rPr lang="en-US">
                <a:solidFill>
                  <a:srgbClr val="000000"/>
                </a:solidFill>
                <a:cs typeface="Segoe UI Light"/>
              </a:rPr>
              <a:t> </a:t>
            </a:r>
            <a:r>
              <a:rPr lang="en-US" err="1">
                <a:solidFill>
                  <a:srgbClr val="000000"/>
                </a:solidFill>
                <a:cs typeface="Segoe UI Light"/>
              </a:rPr>
              <a:t>δικ</a:t>
            </a:r>
            <a:r>
              <a:rPr lang="en-US">
                <a:solidFill>
                  <a:srgbClr val="000000"/>
                </a:solidFill>
                <a:cs typeface="Segoe UI Light"/>
              </a:rPr>
              <a:t>α</a:t>
            </a:r>
            <a:r>
              <a:rPr lang="en-US" err="1">
                <a:solidFill>
                  <a:srgbClr val="000000"/>
                </a:solidFill>
                <a:cs typeface="Segoe UI Light"/>
              </a:rPr>
              <a:t>ίωμ</a:t>
            </a:r>
            <a:r>
              <a:rPr lang="en-US">
                <a:solidFill>
                  <a:srgbClr val="000000"/>
                </a:solidFill>
                <a:cs typeface="Segoe UI Light"/>
              </a:rPr>
              <a:t>α </a:t>
            </a:r>
            <a:r>
              <a:rPr lang="en-US" err="1">
                <a:solidFill>
                  <a:srgbClr val="000000"/>
                </a:solidFill>
                <a:cs typeface="Segoe UI Light"/>
              </a:rPr>
              <a:t>κάθε</a:t>
            </a:r>
            <a:r>
              <a:rPr lang="en-US">
                <a:solidFill>
                  <a:srgbClr val="000000"/>
                </a:solidFill>
                <a:cs typeface="Segoe UI Light"/>
              </a:rPr>
              <a:t> </a:t>
            </a:r>
            <a:r>
              <a:rPr lang="en-US" err="1">
                <a:solidFill>
                  <a:srgbClr val="000000"/>
                </a:solidFill>
                <a:cs typeface="Segoe UI Light"/>
              </a:rPr>
              <a:t>εκ</a:t>
            </a:r>
            <a:r>
              <a:rPr lang="en-US">
                <a:solidFill>
                  <a:srgbClr val="000000"/>
                </a:solidFill>
                <a:cs typeface="Segoe UI Light"/>
              </a:rPr>
              <a:t>πα</a:t>
            </a:r>
            <a:r>
              <a:rPr lang="en-US" err="1">
                <a:solidFill>
                  <a:srgbClr val="000000"/>
                </a:solidFill>
                <a:cs typeface="Segoe UI Light"/>
              </a:rPr>
              <a:t>ιδευόμενου</a:t>
            </a:r>
            <a:r>
              <a:rPr lang="en-US">
                <a:solidFill>
                  <a:srgbClr val="000000"/>
                </a:solidFill>
                <a:cs typeface="Segoe UI Light"/>
              </a:rPr>
              <a:t> </a:t>
            </a:r>
            <a:r>
              <a:rPr lang="en-US" err="1">
                <a:solidFill>
                  <a:srgbClr val="000000"/>
                </a:solidFill>
                <a:cs typeface="Segoe UI Light"/>
              </a:rPr>
              <a:t>στη</a:t>
            </a:r>
            <a:r>
              <a:rPr lang="en-US">
                <a:solidFill>
                  <a:srgbClr val="000000"/>
                </a:solidFill>
                <a:cs typeface="Segoe UI Light"/>
              </a:rPr>
              <a:t> </a:t>
            </a:r>
            <a:r>
              <a:rPr lang="en-US" err="1">
                <a:solidFill>
                  <a:srgbClr val="000000"/>
                </a:solidFill>
                <a:cs typeface="Segoe UI Light"/>
              </a:rPr>
              <a:t>φοίτηση</a:t>
            </a:r>
            <a:r>
              <a:rPr lang="en-US">
                <a:solidFill>
                  <a:srgbClr val="000000"/>
                </a:solidFill>
                <a:cs typeface="Segoe UI Light"/>
              </a:rPr>
              <a:t> </a:t>
            </a:r>
            <a:r>
              <a:rPr lang="en-US" err="1">
                <a:solidFill>
                  <a:srgbClr val="000000"/>
                </a:solidFill>
                <a:cs typeface="Segoe UI Light"/>
              </a:rPr>
              <a:t>στον</a:t>
            </a:r>
            <a:r>
              <a:rPr lang="en-US">
                <a:solidFill>
                  <a:srgbClr val="000000"/>
                </a:solidFill>
                <a:cs typeface="Segoe UI Light"/>
              </a:rPr>
              <a:t> </a:t>
            </a:r>
            <a:r>
              <a:rPr lang="en-US" err="1">
                <a:solidFill>
                  <a:srgbClr val="000000"/>
                </a:solidFill>
                <a:cs typeface="Segoe UI Light"/>
              </a:rPr>
              <a:t>δικό</a:t>
            </a:r>
            <a:r>
              <a:rPr lang="en-US">
                <a:solidFill>
                  <a:srgbClr val="000000"/>
                </a:solidFill>
                <a:cs typeface="Segoe UI Light"/>
              </a:rPr>
              <a:t> </a:t>
            </a:r>
            <a:r>
              <a:rPr lang="en-US" err="1">
                <a:solidFill>
                  <a:srgbClr val="000000"/>
                </a:solidFill>
                <a:cs typeface="Segoe UI Light"/>
              </a:rPr>
              <a:t>του</a:t>
            </a:r>
            <a:r>
              <a:rPr lang="en-US">
                <a:solidFill>
                  <a:srgbClr val="000000"/>
                </a:solidFill>
                <a:cs typeface="Segoe UI Light"/>
              </a:rPr>
              <a:t> </a:t>
            </a:r>
            <a:r>
              <a:rPr lang="en-US" b="1" err="1">
                <a:solidFill>
                  <a:srgbClr val="000000"/>
                </a:solidFill>
                <a:cs typeface="Segoe UI Light"/>
              </a:rPr>
              <a:t>τό</a:t>
            </a:r>
            <a:r>
              <a:rPr lang="en-US" b="1">
                <a:solidFill>
                  <a:srgbClr val="000000"/>
                </a:solidFill>
                <a:cs typeface="Segoe UI Light"/>
              </a:rPr>
              <a:t>πο</a:t>
            </a:r>
            <a:r>
              <a:rPr lang="en-US">
                <a:solidFill>
                  <a:srgbClr val="000000"/>
                </a:solidFill>
                <a:cs typeface="Segoe UI Light"/>
              </a:rPr>
              <a:t>, </a:t>
            </a:r>
            <a:r>
              <a:rPr lang="en-US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χρόνο</a:t>
            </a:r>
            <a:r>
              <a:rPr lang="en-US">
                <a:solidFill>
                  <a:srgbClr val="000000"/>
                </a:solidFill>
                <a:cs typeface="Segoe UI Light"/>
              </a:rPr>
              <a:t> &amp;</a:t>
            </a:r>
            <a:r>
              <a:rPr lang="en-US" b="1">
                <a:solidFill>
                  <a:schemeClr val="accent1">
                    <a:lumMod val="75000"/>
                  </a:schemeClr>
                </a:solidFill>
                <a:cs typeface="Segoe UI Light"/>
              </a:rPr>
              <a:t> </a:t>
            </a:r>
            <a:r>
              <a:rPr lang="en-US" b="1" err="1">
                <a:solidFill>
                  <a:schemeClr val="accent1">
                    <a:lumMod val="75000"/>
                  </a:schemeClr>
                </a:solidFill>
                <a:cs typeface="Segoe UI Light"/>
              </a:rPr>
              <a:t>ρυθμό</a:t>
            </a:r>
            <a:r>
              <a:rPr lang="en-US">
                <a:solidFill>
                  <a:srgbClr val="000000"/>
                </a:solidFill>
                <a:cs typeface="Segoe UI Light"/>
              </a:rPr>
              <a:t> </a:t>
            </a:r>
            <a:endParaRPr lang="en-US">
              <a:solidFill>
                <a:srgbClr val="FFFFFF"/>
              </a:solidFill>
              <a:cs typeface="Segoe UI Light"/>
            </a:endParaRPr>
          </a:p>
          <a:p>
            <a:pPr algn="ctr"/>
            <a:r>
              <a:rPr lang="en-US">
                <a:solidFill>
                  <a:srgbClr val="000000"/>
                </a:solidFill>
                <a:cs typeface="Segoe UI Light"/>
              </a:rPr>
              <a:t>(</a:t>
            </a:r>
            <a:r>
              <a:rPr lang="en-US" err="1">
                <a:solidFill>
                  <a:srgbClr val="000000"/>
                </a:solidFill>
                <a:cs typeface="Segoe UI Light"/>
              </a:rPr>
              <a:t>Κουστουράκης</a:t>
            </a:r>
            <a:r>
              <a:rPr lang="en-US">
                <a:solidFill>
                  <a:srgbClr val="000000"/>
                </a:solidFill>
                <a:cs typeface="Segoe UI Light"/>
              </a:rPr>
              <a:t> &amp; Πανα</a:t>
            </a:r>
            <a:r>
              <a:rPr lang="en-US" err="1">
                <a:solidFill>
                  <a:srgbClr val="000000"/>
                </a:solidFill>
                <a:cs typeface="Segoe UI Light"/>
              </a:rPr>
              <a:t>γιωτ</a:t>
            </a:r>
            <a:r>
              <a:rPr lang="en-US">
                <a:solidFill>
                  <a:srgbClr val="000000"/>
                </a:solidFill>
                <a:cs typeface="Segoe UI Light"/>
              </a:rPr>
              <a:t>α</a:t>
            </a:r>
            <a:r>
              <a:rPr lang="en-US" err="1">
                <a:solidFill>
                  <a:srgbClr val="000000"/>
                </a:solidFill>
                <a:cs typeface="Segoe UI Light"/>
              </a:rPr>
              <a:t>κό</a:t>
            </a:r>
            <a:r>
              <a:rPr lang="en-US">
                <a:solidFill>
                  <a:srgbClr val="000000"/>
                </a:solidFill>
                <a:cs typeface="Segoe UI Light"/>
              </a:rPr>
              <a:t>π</a:t>
            </a:r>
            <a:r>
              <a:rPr lang="en-US" err="1">
                <a:solidFill>
                  <a:srgbClr val="000000"/>
                </a:solidFill>
                <a:cs typeface="Segoe UI Light"/>
              </a:rPr>
              <a:t>ουλος</a:t>
            </a:r>
            <a:r>
              <a:rPr lang="en-US">
                <a:solidFill>
                  <a:srgbClr val="000000"/>
                </a:solidFill>
                <a:cs typeface="Segoe UI Light"/>
              </a:rPr>
              <a:t>, 2000).</a:t>
            </a:r>
            <a:endParaRPr lang="en-US">
              <a:cs typeface="Segoe UI Light"/>
            </a:endParaRPr>
          </a:p>
        </p:txBody>
      </p:sp>
      <p:sp>
        <p:nvSpPr>
          <p:cNvPr id="77" name="Arrow: Left 76">
            <a:extLst>
              <a:ext uri="{FF2B5EF4-FFF2-40B4-BE49-F238E27FC236}">
                <a16:creationId xmlns:a16="http://schemas.microsoft.com/office/drawing/2014/main" id="{7B0F3658-35C5-08E2-32BA-1E233589E6DE}"/>
              </a:ext>
            </a:extLst>
          </p:cNvPr>
          <p:cNvSpPr/>
          <p:nvPr/>
        </p:nvSpPr>
        <p:spPr>
          <a:xfrm>
            <a:off x="5992346" y="3319742"/>
            <a:ext cx="5815852" cy="3003176"/>
          </a:xfrm>
          <a:prstGeom prst="lef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cs typeface="Segoe UI Light"/>
              </a:rPr>
              <a:t>Η </a:t>
            </a:r>
            <a:r>
              <a:rPr lang="en-US" err="1">
                <a:solidFill>
                  <a:schemeClr val="tx1"/>
                </a:solidFill>
                <a:cs typeface="Segoe UI Light"/>
              </a:rPr>
              <a:t>εκ</a:t>
            </a:r>
            <a:r>
              <a:rPr lang="en-US">
                <a:solidFill>
                  <a:schemeClr val="tx1"/>
                </a:solidFill>
                <a:cs typeface="Segoe UI Light"/>
              </a:rPr>
              <a:t>πα</a:t>
            </a:r>
            <a:r>
              <a:rPr lang="en-US" err="1">
                <a:solidFill>
                  <a:schemeClr val="tx1"/>
                </a:solidFill>
                <a:cs typeface="Segoe UI Light"/>
              </a:rPr>
              <a:t>ίδευση</a:t>
            </a:r>
            <a:r>
              <a:rPr lang="en-US">
                <a:solidFill>
                  <a:schemeClr val="tx1"/>
                </a:solidFill>
                <a:cs typeface="Segoe UI Light"/>
              </a:rPr>
              <a:t> π</a:t>
            </a:r>
            <a:r>
              <a:rPr lang="en-US" err="1">
                <a:solidFill>
                  <a:schemeClr val="tx1"/>
                </a:solidFill>
                <a:cs typeface="Segoe UI Light"/>
              </a:rPr>
              <a:t>ου</a:t>
            </a:r>
            <a:r>
              <a:rPr lang="en-US">
                <a:solidFill>
                  <a:schemeClr val="tx1"/>
                </a:solidFill>
                <a:cs typeface="Segoe UI Light"/>
              </a:rPr>
              <a:t> </a:t>
            </a:r>
            <a:r>
              <a:rPr lang="en-US" err="1">
                <a:solidFill>
                  <a:schemeClr val="tx1"/>
                </a:solidFill>
                <a:cs typeface="Segoe UI Light"/>
              </a:rPr>
              <a:t>υλο</a:t>
            </a:r>
            <a:r>
              <a:rPr lang="en-US">
                <a:solidFill>
                  <a:schemeClr val="tx1"/>
                </a:solidFill>
                <a:cs typeface="Segoe UI Light"/>
              </a:rPr>
              <a:t>π</a:t>
            </a:r>
            <a:r>
              <a:rPr lang="en-US" err="1">
                <a:solidFill>
                  <a:schemeClr val="tx1"/>
                </a:solidFill>
                <a:cs typeface="Segoe UI Light"/>
              </a:rPr>
              <a:t>οιείτ</a:t>
            </a:r>
            <a:r>
              <a:rPr lang="en-US">
                <a:solidFill>
                  <a:schemeClr val="tx1"/>
                </a:solidFill>
                <a:cs typeface="Segoe UI Light"/>
              </a:rPr>
              <a:t>αι </a:t>
            </a:r>
            <a:r>
              <a:rPr lang="en-US" b="1" err="1">
                <a:solidFill>
                  <a:schemeClr val="accent1">
                    <a:lumMod val="75000"/>
                  </a:schemeClr>
                </a:solidFill>
                <a:cs typeface="Segoe UI Light"/>
              </a:rPr>
              <a:t>μη</a:t>
            </a:r>
            <a:r>
              <a:rPr lang="en-US" b="1">
                <a:solidFill>
                  <a:schemeClr val="accent1">
                    <a:lumMod val="75000"/>
                  </a:schemeClr>
                </a:solidFill>
                <a:cs typeface="Segoe UI Light"/>
              </a:rPr>
              <a:t> </a:t>
            </a:r>
            <a:r>
              <a:rPr lang="en-US" b="1" err="1">
                <a:solidFill>
                  <a:schemeClr val="accent1">
                    <a:lumMod val="75000"/>
                  </a:schemeClr>
                </a:solidFill>
                <a:cs typeface="Segoe UI Light"/>
              </a:rPr>
              <a:t>συμ</a:t>
            </a:r>
            <a:r>
              <a:rPr lang="en-US" b="1">
                <a:solidFill>
                  <a:schemeClr val="accent1">
                    <a:lumMod val="75000"/>
                  </a:schemeClr>
                </a:solidFill>
                <a:cs typeface="Segoe UI Light"/>
              </a:rPr>
              <a:t>βα</a:t>
            </a:r>
            <a:r>
              <a:rPr lang="en-US" b="1" err="1">
                <a:solidFill>
                  <a:schemeClr val="accent1">
                    <a:lumMod val="75000"/>
                  </a:schemeClr>
                </a:solidFill>
                <a:cs typeface="Segoe UI Light"/>
              </a:rPr>
              <a:t>τικά</a:t>
            </a:r>
            <a:r>
              <a:rPr lang="en-US">
                <a:solidFill>
                  <a:schemeClr val="tx1"/>
                </a:solidFill>
                <a:cs typeface="Segoe UI Light"/>
              </a:rPr>
              <a:t>, </a:t>
            </a:r>
            <a:r>
              <a:rPr lang="en-US" err="1">
                <a:solidFill>
                  <a:schemeClr val="tx1"/>
                </a:solidFill>
                <a:cs typeface="Segoe UI Light"/>
              </a:rPr>
              <a:t>φέρνοντ</a:t>
            </a:r>
            <a:r>
              <a:rPr lang="en-US">
                <a:solidFill>
                  <a:schemeClr val="tx1"/>
                </a:solidFill>
                <a:cs typeface="Segoe UI Light"/>
              </a:rPr>
              <a:t>ας </a:t>
            </a:r>
            <a:r>
              <a:rPr lang="en-US" err="1">
                <a:solidFill>
                  <a:schemeClr val="tx1"/>
                </a:solidFill>
                <a:cs typeface="Segoe UI Light"/>
              </a:rPr>
              <a:t>σε</a:t>
            </a:r>
            <a:r>
              <a:rPr lang="en-US">
                <a:solidFill>
                  <a:schemeClr val="tx1"/>
                </a:solidFill>
                <a:cs typeface="Segoe UI Light"/>
              </a:rPr>
              <a:t> επα</a:t>
            </a:r>
            <a:r>
              <a:rPr lang="en-US" err="1">
                <a:solidFill>
                  <a:schemeClr val="tx1"/>
                </a:solidFill>
                <a:cs typeface="Segoe UI Light"/>
              </a:rPr>
              <a:t>φή</a:t>
            </a:r>
            <a:r>
              <a:rPr lang="en-US">
                <a:solidFill>
                  <a:schemeClr val="tx1"/>
                </a:solidFill>
                <a:cs typeface="Segoe UI Light"/>
              </a:rPr>
              <a:t> </a:t>
            </a:r>
            <a:r>
              <a:rPr lang="en-US" err="1">
                <a:solidFill>
                  <a:schemeClr val="tx1"/>
                </a:solidFill>
                <a:cs typeface="Segoe UI Light"/>
              </a:rPr>
              <a:t>εκ</a:t>
            </a:r>
            <a:r>
              <a:rPr lang="en-US">
                <a:solidFill>
                  <a:schemeClr val="tx1"/>
                </a:solidFill>
                <a:cs typeface="Segoe UI Light"/>
              </a:rPr>
              <a:t>πα</a:t>
            </a:r>
            <a:r>
              <a:rPr lang="en-US" err="1">
                <a:solidFill>
                  <a:schemeClr val="tx1"/>
                </a:solidFill>
                <a:cs typeface="Segoe UI Light"/>
              </a:rPr>
              <a:t>ιδευτές</a:t>
            </a:r>
            <a:r>
              <a:rPr lang="en-US">
                <a:solidFill>
                  <a:schemeClr val="tx1"/>
                </a:solidFill>
                <a:cs typeface="Segoe UI Light"/>
              </a:rPr>
              <a:t> και </a:t>
            </a:r>
            <a:r>
              <a:rPr lang="en-US" err="1">
                <a:solidFill>
                  <a:schemeClr val="tx1"/>
                </a:solidFill>
                <a:cs typeface="Segoe UI Light"/>
              </a:rPr>
              <a:t>εκ</a:t>
            </a:r>
            <a:r>
              <a:rPr lang="en-US">
                <a:solidFill>
                  <a:schemeClr val="tx1"/>
                </a:solidFill>
                <a:cs typeface="Segoe UI Light"/>
              </a:rPr>
              <a:t>πα</a:t>
            </a:r>
            <a:r>
              <a:rPr lang="en-US" err="1">
                <a:solidFill>
                  <a:schemeClr val="tx1"/>
                </a:solidFill>
                <a:cs typeface="Segoe UI Light"/>
              </a:rPr>
              <a:t>ιδευόμενους</a:t>
            </a:r>
            <a:r>
              <a:rPr lang="en-US">
                <a:solidFill>
                  <a:schemeClr val="tx1"/>
                </a:solidFill>
                <a:cs typeface="Segoe UI Light"/>
              </a:rPr>
              <a:t> από </a:t>
            </a:r>
            <a:r>
              <a:rPr lang="en-US" err="1">
                <a:solidFill>
                  <a:schemeClr val="tx1"/>
                </a:solidFill>
                <a:cs typeface="Segoe UI Light"/>
              </a:rPr>
              <a:t>δύο</a:t>
            </a:r>
            <a:r>
              <a:rPr lang="en-US">
                <a:solidFill>
                  <a:schemeClr val="tx1"/>
                </a:solidFill>
                <a:cs typeface="Segoe UI Light"/>
              </a:rPr>
              <a:t> ή π</a:t>
            </a:r>
            <a:r>
              <a:rPr lang="en-US" err="1">
                <a:solidFill>
                  <a:schemeClr val="tx1"/>
                </a:solidFill>
                <a:cs typeface="Segoe UI Light"/>
              </a:rPr>
              <a:t>ερισσότερες</a:t>
            </a:r>
            <a:r>
              <a:rPr lang="en-US">
                <a:solidFill>
                  <a:schemeClr val="tx1"/>
                </a:solidFill>
                <a:cs typeface="Segoe UI Light"/>
              </a:rPr>
              <a:t> απ</a:t>
            </a:r>
            <a:r>
              <a:rPr lang="en-US" err="1">
                <a:solidFill>
                  <a:schemeClr val="tx1"/>
                </a:solidFill>
                <a:cs typeface="Segoe UI Light"/>
              </a:rPr>
              <a:t>ομ</a:t>
            </a:r>
            <a:r>
              <a:rPr lang="en-US">
                <a:solidFill>
                  <a:schemeClr val="tx1"/>
                </a:solidFill>
                <a:cs typeface="Segoe UI Light"/>
              </a:rPr>
              <a:t>α</a:t>
            </a:r>
            <a:r>
              <a:rPr lang="en-US" err="1">
                <a:solidFill>
                  <a:schemeClr val="tx1"/>
                </a:solidFill>
                <a:cs typeface="Segoe UI Light"/>
              </a:rPr>
              <a:t>κρυσμένες</a:t>
            </a:r>
            <a:r>
              <a:rPr lang="en-US">
                <a:solidFill>
                  <a:schemeClr val="tx1"/>
                </a:solidFill>
                <a:cs typeface="Segoe UI Light"/>
              </a:rPr>
              <a:t> </a:t>
            </a:r>
            <a:r>
              <a:rPr lang="en-US" err="1">
                <a:solidFill>
                  <a:schemeClr val="tx1"/>
                </a:solidFill>
                <a:cs typeface="Segoe UI Light"/>
              </a:rPr>
              <a:t>το</a:t>
            </a:r>
            <a:r>
              <a:rPr lang="en-US">
                <a:solidFill>
                  <a:schemeClr val="tx1"/>
                </a:solidFill>
                <a:cs typeface="Segoe UI Light"/>
              </a:rPr>
              <a:t>π</a:t>
            </a:r>
            <a:r>
              <a:rPr lang="en-US" err="1">
                <a:solidFill>
                  <a:schemeClr val="tx1"/>
                </a:solidFill>
                <a:cs typeface="Segoe UI Light"/>
              </a:rPr>
              <a:t>οθεσίες</a:t>
            </a:r>
            <a:endParaRPr lang="en-US">
              <a:solidFill>
                <a:schemeClr val="tx1"/>
              </a:solidFill>
              <a:cs typeface="Segoe UI Light"/>
            </a:endParaRPr>
          </a:p>
          <a:p>
            <a:pPr algn="ctr"/>
            <a:r>
              <a:rPr lang="en-US">
                <a:solidFill>
                  <a:schemeClr val="tx1"/>
                </a:solidFill>
                <a:cs typeface="Segoe UI Light"/>
              </a:rPr>
              <a:t> (</a:t>
            </a:r>
            <a:r>
              <a:rPr lang="en-US" err="1">
                <a:solidFill>
                  <a:schemeClr val="tx1"/>
                </a:solidFill>
                <a:cs typeface="Segoe UI Light"/>
              </a:rPr>
              <a:t>Αν</a:t>
            </a:r>
            <a:r>
              <a:rPr lang="en-US">
                <a:solidFill>
                  <a:schemeClr val="tx1"/>
                </a:solidFill>
                <a:cs typeface="Segoe UI Light"/>
              </a:rPr>
              <a:t>α</a:t>
            </a:r>
            <a:r>
              <a:rPr lang="en-US" err="1">
                <a:solidFill>
                  <a:schemeClr val="tx1"/>
                </a:solidFill>
                <a:cs typeface="Segoe UI Light"/>
              </a:rPr>
              <a:t>στ</a:t>
            </a:r>
            <a:r>
              <a:rPr lang="en-US">
                <a:solidFill>
                  <a:schemeClr val="tx1"/>
                </a:solidFill>
                <a:cs typeface="Segoe UI Light"/>
              </a:rPr>
              <a:t>α</a:t>
            </a:r>
            <a:r>
              <a:rPr lang="en-US" err="1">
                <a:solidFill>
                  <a:schemeClr val="tx1"/>
                </a:solidFill>
                <a:cs typeface="Segoe UI Light"/>
              </a:rPr>
              <a:t>σιάδης</a:t>
            </a:r>
            <a:r>
              <a:rPr lang="en-US">
                <a:solidFill>
                  <a:schemeClr val="tx1"/>
                </a:solidFill>
                <a:cs typeface="Segoe UI Light"/>
              </a:rPr>
              <a:t>, 2014)</a:t>
            </a:r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7636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228131F-062A-11E7-0D65-CF2B233B449D}"/>
              </a:ext>
            </a:extLst>
          </p:cNvPr>
          <p:cNvSpPr txBox="1"/>
          <p:nvPr/>
        </p:nvSpPr>
        <p:spPr>
          <a:xfrm>
            <a:off x="1371597" y="348865"/>
            <a:ext cx="10044023" cy="87772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5. </a:t>
            </a:r>
            <a:r>
              <a:rPr lang="en-US" sz="40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Θεωρητικό</a:t>
            </a:r>
            <a:r>
              <a:rPr lang="en-US" sz="40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Πλ</a:t>
            </a:r>
            <a:r>
              <a:rPr lang="en-US" sz="40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α</a:t>
            </a:r>
            <a:r>
              <a:rPr lang="en-US" sz="40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ίσιο</a:t>
            </a:r>
            <a:endParaRPr lang="en-US" sz="4000" kern="1200" err="1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9" name="Picture Placeholder 14" descr="White modern architecture">
            <a:extLst>
              <a:ext uri="{FF2B5EF4-FFF2-40B4-BE49-F238E27FC236}">
                <a16:creationId xmlns:a16="http://schemas.microsoft.com/office/drawing/2014/main" id="{C58F6FE8-51EB-71DC-4768-DFDB7994D7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3427" b="43427"/>
          <a:stretch/>
        </p:blipFill>
        <p:spPr>
          <a:xfrm>
            <a:off x="0" y="5788241"/>
            <a:ext cx="12192000" cy="1069760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70D3997-24A9-3BD3-4E08-0E39AAF6C998}"/>
              </a:ext>
            </a:extLst>
          </p:cNvPr>
          <p:cNvSpPr/>
          <p:nvPr/>
        </p:nvSpPr>
        <p:spPr>
          <a:xfrm>
            <a:off x="380999" y="1708897"/>
            <a:ext cx="9659470" cy="930088"/>
          </a:xfrm>
          <a:prstGeom prst="roundRect">
            <a:avLst/>
          </a:prstGeom>
          <a:solidFill>
            <a:srgbClr val="751F7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2800">
                <a:cs typeface="Segoe UI Light"/>
              </a:rPr>
              <a:t>Βα</a:t>
            </a:r>
            <a:r>
              <a:rPr lang="en-US" sz="2800" err="1">
                <a:cs typeface="Segoe UI Light"/>
              </a:rPr>
              <a:t>σικές</a:t>
            </a:r>
            <a:r>
              <a:rPr lang="en-US" sz="2800">
                <a:cs typeface="Segoe UI Light"/>
              </a:rPr>
              <a:t> </a:t>
            </a:r>
            <a:r>
              <a:rPr lang="en-US" sz="2800" err="1">
                <a:cs typeface="Segoe UI Light"/>
              </a:rPr>
              <a:t>Θεωρίες</a:t>
            </a:r>
            <a:r>
              <a:rPr lang="en-US" sz="2800">
                <a:cs typeface="Segoe UI Light"/>
              </a:rPr>
              <a:t> </a:t>
            </a:r>
            <a:r>
              <a:rPr lang="en-US" sz="2800" err="1">
                <a:cs typeface="Segoe UI Light"/>
              </a:rPr>
              <a:t>της</a:t>
            </a:r>
            <a:r>
              <a:rPr lang="en-US" sz="2800">
                <a:cs typeface="Segoe UI Light"/>
              </a:rPr>
              <a:t> </a:t>
            </a:r>
            <a:r>
              <a:rPr lang="en-US" sz="2800" err="1">
                <a:cs typeface="Segoe UI Light"/>
              </a:rPr>
              <a:t>Εξ</a:t>
            </a:r>
            <a:r>
              <a:rPr lang="en-US" sz="2800">
                <a:cs typeface="Segoe UI Light"/>
              </a:rPr>
              <a:t> Απ</a:t>
            </a:r>
            <a:r>
              <a:rPr lang="en-US" sz="2800" err="1">
                <a:cs typeface="Segoe UI Light"/>
              </a:rPr>
              <a:t>οστάσεως</a:t>
            </a:r>
            <a:r>
              <a:rPr lang="en-US" sz="2800">
                <a:cs typeface="Segoe UI Light"/>
              </a:rPr>
              <a:t> </a:t>
            </a:r>
            <a:r>
              <a:rPr lang="en-US" sz="2800" err="1">
                <a:cs typeface="Segoe UI Light"/>
              </a:rPr>
              <a:t>Εκ</a:t>
            </a:r>
            <a:r>
              <a:rPr lang="en-US" sz="2800">
                <a:cs typeface="Segoe UI Light"/>
              </a:rPr>
              <a:t>πα</a:t>
            </a:r>
            <a:r>
              <a:rPr lang="en-US" sz="2800" err="1">
                <a:cs typeface="Segoe UI Light"/>
              </a:rPr>
              <a:t>ίδευσης</a:t>
            </a:r>
            <a:r>
              <a:rPr lang="en-US" sz="2800">
                <a:cs typeface="Segoe UI Light"/>
              </a:rPr>
              <a:t> (</a:t>
            </a:r>
            <a:r>
              <a:rPr lang="en-US" sz="2800" err="1">
                <a:cs typeface="Segoe UI Light"/>
              </a:rPr>
              <a:t>ΕξΑΕ</a:t>
            </a:r>
            <a:r>
              <a:rPr lang="en-US" sz="2800">
                <a:cs typeface="Segoe UI Light"/>
              </a:rPr>
              <a:t>)</a:t>
            </a:r>
          </a:p>
          <a:p>
            <a:r>
              <a:rPr lang="en-US" sz="2800">
                <a:cs typeface="Segoe UI Light"/>
              </a:rPr>
              <a:t>(Keegan, 1986)</a:t>
            </a:r>
          </a:p>
        </p:txBody>
      </p:sp>
      <p:graphicFrame>
        <p:nvGraphicFramePr>
          <p:cNvPr id="406" name="Diagram 405">
            <a:extLst>
              <a:ext uri="{FF2B5EF4-FFF2-40B4-BE49-F238E27FC236}">
                <a16:creationId xmlns:a16="http://schemas.microsoft.com/office/drawing/2014/main" id="{F15C9233-4F5D-7FFB-2512-01EECD0A06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5989568"/>
              </p:ext>
            </p:extLst>
          </p:nvPr>
        </p:nvGraphicFramePr>
        <p:xfrm>
          <a:off x="2151530" y="2911288"/>
          <a:ext cx="7888940" cy="38368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817828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228131F-062A-11E7-0D65-CF2B233B449D}"/>
              </a:ext>
            </a:extLst>
          </p:cNvPr>
          <p:cNvSpPr txBox="1"/>
          <p:nvPr/>
        </p:nvSpPr>
        <p:spPr>
          <a:xfrm>
            <a:off x="1371597" y="348865"/>
            <a:ext cx="10044023" cy="87772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5. </a:t>
            </a:r>
            <a:r>
              <a:rPr lang="en-US" sz="40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Θεωρητικό</a:t>
            </a:r>
            <a:r>
              <a:rPr lang="en-US" sz="40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Πλ</a:t>
            </a:r>
            <a:r>
              <a:rPr lang="en-US" sz="40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α</a:t>
            </a:r>
            <a:r>
              <a:rPr lang="en-US" sz="40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ίσιο</a:t>
            </a:r>
            <a:endParaRPr lang="en-US" sz="4000" kern="1200" err="1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9" name="Picture Placeholder 14" descr="White modern architecture">
            <a:extLst>
              <a:ext uri="{FF2B5EF4-FFF2-40B4-BE49-F238E27FC236}">
                <a16:creationId xmlns:a16="http://schemas.microsoft.com/office/drawing/2014/main" id="{C58F6FE8-51EB-71DC-4768-DFDB7994D7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3427" b="43427"/>
          <a:stretch/>
        </p:blipFill>
        <p:spPr>
          <a:xfrm>
            <a:off x="0" y="5788241"/>
            <a:ext cx="12192000" cy="1069760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70D3997-24A9-3BD3-4E08-0E39AAF6C998}"/>
              </a:ext>
            </a:extLst>
          </p:cNvPr>
          <p:cNvSpPr/>
          <p:nvPr/>
        </p:nvSpPr>
        <p:spPr>
          <a:xfrm>
            <a:off x="1165410" y="1820956"/>
            <a:ext cx="5625353" cy="907677"/>
          </a:xfrm>
          <a:prstGeom prst="roundRect">
            <a:avLst/>
          </a:prstGeom>
          <a:solidFill>
            <a:srgbClr val="522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err="1">
                <a:cs typeface="Segoe UI Light"/>
              </a:rPr>
              <a:t>Μορφές</a:t>
            </a:r>
            <a:r>
              <a:rPr lang="en-US" sz="2800">
                <a:cs typeface="Segoe UI Light"/>
              </a:rPr>
              <a:t> </a:t>
            </a:r>
            <a:r>
              <a:rPr lang="en-US" sz="2800" err="1">
                <a:cs typeface="Segoe UI Light"/>
              </a:rPr>
              <a:t>ΕξΑΕ</a:t>
            </a:r>
            <a:endParaRPr lang="en-US" sz="2800">
              <a:cs typeface="Segoe UI Light"/>
            </a:endParaRP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AA2F1715-41D2-379A-E34A-B77C6ED9E0AE}"/>
              </a:ext>
            </a:extLst>
          </p:cNvPr>
          <p:cNvSpPr/>
          <p:nvPr/>
        </p:nvSpPr>
        <p:spPr>
          <a:xfrm>
            <a:off x="6625478" y="1879787"/>
            <a:ext cx="874058" cy="851646"/>
          </a:xfrm>
          <a:prstGeom prst="rightArrow">
            <a:avLst/>
          </a:prstGeom>
          <a:solidFill>
            <a:srgbClr val="BFBFB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5294745B-66EC-6A5E-6FE0-5910C69E8847}"/>
              </a:ext>
            </a:extLst>
          </p:cNvPr>
          <p:cNvSpPr/>
          <p:nvPr/>
        </p:nvSpPr>
        <p:spPr>
          <a:xfrm rot="5400000">
            <a:off x="1862977" y="2574549"/>
            <a:ext cx="941293" cy="874058"/>
          </a:xfrm>
          <a:prstGeom prst="rightArrow">
            <a:avLst/>
          </a:prstGeom>
          <a:solidFill>
            <a:srgbClr val="BFBFB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9CF9CBE-8A02-EA1D-0236-F17DBB94252D}"/>
              </a:ext>
            </a:extLst>
          </p:cNvPr>
          <p:cNvGrpSpPr/>
          <p:nvPr/>
        </p:nvGrpSpPr>
        <p:grpSpPr>
          <a:xfrm>
            <a:off x="1168213" y="3238500"/>
            <a:ext cx="2991969" cy="2641284"/>
            <a:chOff x="518271" y="3294530"/>
            <a:chExt cx="2756646" cy="2316314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1E905408-07D2-CED2-8CFD-F68B7C15ED6A}"/>
                </a:ext>
              </a:extLst>
            </p:cNvPr>
            <p:cNvSpPr/>
            <p:nvPr/>
          </p:nvSpPr>
          <p:spPr>
            <a:xfrm>
              <a:off x="518271" y="3294530"/>
              <a:ext cx="2465294" cy="1266264"/>
            </a:xfrm>
            <a:prstGeom prst="roundRect">
              <a:avLst/>
            </a:prstGeom>
            <a:solidFill>
              <a:srgbClr val="627272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2400" err="1">
                  <a:cs typeface="Segoe UI Light"/>
                </a:rPr>
                <a:t>Ως</a:t>
              </a:r>
              <a:r>
                <a:rPr lang="en-US" sz="2400">
                  <a:cs typeface="Segoe UI Light"/>
                </a:rPr>
                <a:t> π</a:t>
              </a:r>
              <a:r>
                <a:rPr lang="en-US" sz="2400" err="1">
                  <a:cs typeface="Segoe UI Light"/>
                </a:rPr>
                <a:t>ρος</a:t>
              </a:r>
              <a:r>
                <a:rPr lang="en-US" sz="2400">
                  <a:cs typeface="Segoe UI Light"/>
                </a:rPr>
                <a:t> τα Π.Σ.</a:t>
              </a:r>
            </a:p>
            <a:p>
              <a:pPr algn="ctr"/>
              <a:r>
                <a:rPr lang="en-US" sz="2400">
                  <a:cs typeface="Segoe UI Light"/>
                </a:rPr>
                <a:t>(Βα</a:t>
              </a:r>
              <a:r>
                <a:rPr lang="en-US" sz="2400" err="1">
                  <a:cs typeface="Segoe UI Light"/>
                </a:rPr>
                <a:t>σάλ</a:t>
              </a:r>
              <a:r>
                <a:rPr lang="en-US" sz="2400">
                  <a:cs typeface="Segoe UI Light"/>
                </a:rPr>
                <a:t>α, 2005)</a:t>
              </a: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8C922AE8-A3E4-F312-F55E-A365C54D27A9}"/>
                </a:ext>
              </a:extLst>
            </p:cNvPr>
            <p:cNvGrpSpPr/>
            <p:nvPr/>
          </p:nvGrpSpPr>
          <p:grpSpPr>
            <a:xfrm>
              <a:off x="523874" y="4728882"/>
              <a:ext cx="2751043" cy="881962"/>
              <a:chOff x="512668" y="4818529"/>
              <a:chExt cx="2751043" cy="881962"/>
            </a:xfrm>
          </p:grpSpPr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AD53D39C-8B31-0BE3-4C56-E34E3ECD6F12}"/>
                  </a:ext>
                </a:extLst>
              </p:cNvPr>
              <p:cNvSpPr/>
              <p:nvPr/>
            </p:nvSpPr>
            <p:spPr>
              <a:xfrm>
                <a:off x="512668" y="4902573"/>
                <a:ext cx="257735" cy="23532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4F0BCD3-47F4-7CD5-0629-39F11CCE8B3F}"/>
                  </a:ext>
                </a:extLst>
              </p:cNvPr>
              <p:cNvSpPr txBox="1"/>
              <p:nvPr/>
            </p:nvSpPr>
            <p:spPr>
              <a:xfrm>
                <a:off x="862852" y="4818529"/>
                <a:ext cx="1975036" cy="400110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l"/>
                <a:r>
                  <a:rPr lang="en-US" sz="2000" b="1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Segoe UI Light"/>
                  </a:rPr>
                  <a:t>Αυτοδύν</a:t>
                </a:r>
                <a:r>
                  <a:rPr lang="en-US" sz="2000" b="1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Segoe UI Light"/>
                  </a:rPr>
                  <a:t>α</a:t>
                </a:r>
                <a:r>
                  <a:rPr lang="en-US" sz="2000" b="1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Segoe UI Light"/>
                  </a:rPr>
                  <a:t>μη</a:t>
                </a:r>
                <a:endParaRPr lang="en-US" sz="2000" b="1" err="1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4159F37-5AFF-32BA-A46A-522538FD4FE7}"/>
                  </a:ext>
                </a:extLst>
              </p:cNvPr>
              <p:cNvSpPr txBox="1"/>
              <p:nvPr/>
            </p:nvSpPr>
            <p:spPr>
              <a:xfrm>
                <a:off x="862851" y="5300381"/>
                <a:ext cx="2400860" cy="400110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l"/>
                <a:r>
                  <a:rPr lang="en-US" sz="2000" b="1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Segoe UI Light"/>
                  </a:rPr>
                  <a:t>Συμ</a:t>
                </a:r>
                <a:r>
                  <a:rPr lang="en-US" sz="2000" b="1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Segoe UI Light"/>
                  </a:rPr>
                  <a:t>π</a:t>
                </a:r>
                <a:r>
                  <a:rPr lang="en-US" sz="2000" b="1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Segoe UI Light"/>
                  </a:rPr>
                  <a:t>ληρωμ</a:t>
                </a:r>
                <a:r>
                  <a:rPr lang="en-US" sz="2000" b="1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Segoe UI Light"/>
                  </a:rPr>
                  <a:t>α</a:t>
                </a:r>
                <a:r>
                  <a:rPr lang="en-US" sz="2000" b="1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Segoe UI Light"/>
                  </a:rPr>
                  <a:t>τική</a:t>
                </a:r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CDD39FE4-C8A8-1669-9B1E-FD2D3121361D}"/>
                  </a:ext>
                </a:extLst>
              </p:cNvPr>
              <p:cNvSpPr/>
              <p:nvPr/>
            </p:nvSpPr>
            <p:spPr>
              <a:xfrm>
                <a:off x="512668" y="5384425"/>
                <a:ext cx="257735" cy="23532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FB46473-2CE2-B6EC-FF81-D632917A597D}"/>
              </a:ext>
            </a:extLst>
          </p:cNvPr>
          <p:cNvGrpSpPr/>
          <p:nvPr/>
        </p:nvGrpSpPr>
        <p:grpSpPr>
          <a:xfrm>
            <a:off x="7723654" y="1871381"/>
            <a:ext cx="3597087" cy="3380874"/>
            <a:chOff x="6703918" y="1792941"/>
            <a:chExt cx="3372970" cy="2988668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4A2E64C9-700A-E18A-6DB4-B0D7122E7040}"/>
                </a:ext>
              </a:extLst>
            </p:cNvPr>
            <p:cNvSpPr/>
            <p:nvPr/>
          </p:nvSpPr>
          <p:spPr>
            <a:xfrm>
              <a:off x="6703918" y="1792941"/>
              <a:ext cx="3372970" cy="1299882"/>
            </a:xfrm>
            <a:prstGeom prst="roundRect">
              <a:avLst/>
            </a:prstGeom>
            <a:solidFill>
              <a:srgbClr val="627272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2400" err="1">
                  <a:cs typeface="Segoe UI Light"/>
                </a:rPr>
                <a:t>Ως</a:t>
              </a:r>
              <a:r>
                <a:rPr lang="en-US" sz="2400">
                  <a:cs typeface="Segoe UI Light"/>
                </a:rPr>
                <a:t> π</a:t>
              </a:r>
              <a:r>
                <a:rPr lang="en-US" sz="2400" err="1">
                  <a:cs typeface="Segoe UI Light"/>
                </a:rPr>
                <a:t>ρος</a:t>
              </a:r>
              <a:r>
                <a:rPr lang="en-US" sz="2400">
                  <a:cs typeface="Segoe UI Light"/>
                </a:rPr>
                <a:t> </a:t>
              </a:r>
              <a:r>
                <a:rPr lang="en-US" sz="2400" err="1">
                  <a:cs typeface="Segoe UI Light"/>
                </a:rPr>
                <a:t>τη</a:t>
              </a:r>
              <a:r>
                <a:rPr lang="en-US" sz="2400">
                  <a:cs typeface="Segoe UI Light"/>
                </a:rPr>
                <a:t> </a:t>
              </a:r>
              <a:r>
                <a:rPr lang="en-US" sz="2400" err="1">
                  <a:cs typeface="Segoe UI Light"/>
                </a:rPr>
                <a:t>χρήση</a:t>
              </a:r>
              <a:r>
                <a:rPr lang="en-US" sz="2400">
                  <a:cs typeface="Segoe UI Light"/>
                </a:rPr>
                <a:t> ΤΠΕ</a:t>
              </a:r>
            </a:p>
            <a:p>
              <a:pPr algn="ctr"/>
              <a:r>
                <a:rPr lang="en-US" sz="2400">
                  <a:cs typeface="Segoe UI Light"/>
                </a:rPr>
                <a:t>(</a:t>
              </a:r>
              <a:r>
                <a:rPr lang="en-US" sz="2400" err="1">
                  <a:cs typeface="Segoe UI Light"/>
                </a:rPr>
                <a:t>Αν</a:t>
              </a:r>
              <a:r>
                <a:rPr lang="en-US" sz="2400">
                  <a:cs typeface="Segoe UI Light"/>
                </a:rPr>
                <a:t>α</a:t>
              </a:r>
              <a:r>
                <a:rPr lang="en-US" sz="2400" err="1">
                  <a:cs typeface="Segoe UI Light"/>
                </a:rPr>
                <a:t>στ</a:t>
              </a:r>
              <a:r>
                <a:rPr lang="en-US" sz="2400">
                  <a:cs typeface="Segoe UI Light"/>
                </a:rPr>
                <a:t>α</a:t>
              </a:r>
              <a:r>
                <a:rPr lang="en-US" sz="2400" err="1">
                  <a:cs typeface="Segoe UI Light"/>
                </a:rPr>
                <a:t>σιάδης</a:t>
              </a:r>
              <a:r>
                <a:rPr lang="en-US" sz="2400">
                  <a:cs typeface="Segoe UI Light"/>
                </a:rPr>
                <a:t>, 2014)</a:t>
              </a: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D99B4CE8-F948-E545-BB3E-0EB499355B1F}"/>
                </a:ext>
              </a:extLst>
            </p:cNvPr>
            <p:cNvGrpSpPr/>
            <p:nvPr/>
          </p:nvGrpSpPr>
          <p:grpSpPr>
            <a:xfrm>
              <a:off x="6933638" y="3227293"/>
              <a:ext cx="3098425" cy="1554316"/>
              <a:chOff x="6933638" y="3227293"/>
              <a:chExt cx="3098425" cy="1554316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CE64836-D03F-C787-16B9-B2D1CAFDE405}"/>
                  </a:ext>
                </a:extLst>
              </p:cNvPr>
              <p:cNvSpPr txBox="1"/>
              <p:nvPr/>
            </p:nvSpPr>
            <p:spPr>
              <a:xfrm>
                <a:off x="7272616" y="3227293"/>
                <a:ext cx="1975036" cy="400110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l"/>
                <a:r>
                  <a:rPr lang="en-US" sz="2000" b="1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Segoe UI Light"/>
                  </a:rPr>
                  <a:t>Σύγχρονη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3F148CE-FFB0-FB57-0681-2655B0943F36}"/>
                  </a:ext>
                </a:extLst>
              </p:cNvPr>
              <p:cNvSpPr txBox="1"/>
              <p:nvPr/>
            </p:nvSpPr>
            <p:spPr>
              <a:xfrm>
                <a:off x="7272616" y="3809999"/>
                <a:ext cx="1975036" cy="400110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l"/>
                <a:r>
                  <a:rPr lang="en-US" sz="2000" b="1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Segoe UI Light"/>
                  </a:rPr>
                  <a:t>Ασύγχρονη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9B6EC04-86AF-892B-200C-1E76088988B7}"/>
                  </a:ext>
                </a:extLst>
              </p:cNvPr>
              <p:cNvSpPr txBox="1"/>
              <p:nvPr/>
            </p:nvSpPr>
            <p:spPr>
              <a:xfrm>
                <a:off x="7272616" y="4381499"/>
                <a:ext cx="2759447" cy="400110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000" b="1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Segoe UI Light"/>
                  </a:rPr>
                  <a:t>Μεικτή</a:t>
                </a:r>
                <a:r>
                  <a:rPr lang="en-US" sz="2000" b="1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Segoe UI Light"/>
                  </a:rPr>
                  <a:t>/ </a:t>
                </a:r>
                <a:r>
                  <a:rPr lang="en-US" sz="2000" b="1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Segoe UI Light"/>
                  </a:rPr>
                  <a:t>συνδυ</a:t>
                </a:r>
                <a:r>
                  <a:rPr lang="en-US" sz="2000" b="1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Segoe UI Light"/>
                  </a:rPr>
                  <a:t>α</a:t>
                </a:r>
                <a:r>
                  <a:rPr lang="en-US" sz="2000" b="1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Segoe UI Light"/>
                  </a:rPr>
                  <a:t>στική</a:t>
                </a:r>
                <a:r>
                  <a:rPr lang="en-US" sz="2000" b="1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Segoe UI Light"/>
                  </a:rPr>
                  <a:t> </a:t>
                </a: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22181777-A286-55AF-BDD3-25EEE744DEEF}"/>
                  </a:ext>
                </a:extLst>
              </p:cNvPr>
              <p:cNvSpPr/>
              <p:nvPr/>
            </p:nvSpPr>
            <p:spPr>
              <a:xfrm>
                <a:off x="6933638" y="3311337"/>
                <a:ext cx="257735" cy="23532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9693AFC1-1ABE-141F-BFF2-A0663BE78B1B}"/>
                  </a:ext>
                </a:extLst>
              </p:cNvPr>
              <p:cNvSpPr/>
              <p:nvPr/>
            </p:nvSpPr>
            <p:spPr>
              <a:xfrm>
                <a:off x="6933638" y="3894043"/>
                <a:ext cx="257735" cy="23532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F76DCEE4-7A18-EB9E-5DCB-3DBBF2ED9960}"/>
                  </a:ext>
                </a:extLst>
              </p:cNvPr>
              <p:cNvSpPr/>
              <p:nvPr/>
            </p:nvSpPr>
            <p:spPr>
              <a:xfrm>
                <a:off x="6933638" y="4431926"/>
                <a:ext cx="257735" cy="23532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495696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228131F-062A-11E7-0D65-CF2B233B449D}"/>
              </a:ext>
            </a:extLst>
          </p:cNvPr>
          <p:cNvSpPr txBox="1"/>
          <p:nvPr/>
        </p:nvSpPr>
        <p:spPr>
          <a:xfrm>
            <a:off x="1371597" y="348865"/>
            <a:ext cx="10044023" cy="87772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5. </a:t>
            </a:r>
            <a:r>
              <a:rPr lang="en-US" sz="40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Θεωρητικό</a:t>
            </a:r>
            <a:r>
              <a:rPr lang="en-US" sz="40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Πλ</a:t>
            </a:r>
            <a:r>
              <a:rPr lang="en-US" sz="40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α</a:t>
            </a:r>
            <a:r>
              <a:rPr lang="en-US" sz="40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ίσιο</a:t>
            </a:r>
            <a:endParaRPr lang="en-US" sz="4000" kern="1200" err="1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9" name="Picture Placeholder 14" descr="White modern architecture">
            <a:extLst>
              <a:ext uri="{FF2B5EF4-FFF2-40B4-BE49-F238E27FC236}">
                <a16:creationId xmlns:a16="http://schemas.microsoft.com/office/drawing/2014/main" id="{C58F6FE8-51EB-71DC-4768-DFDB7994D7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3427" b="43427"/>
          <a:stretch/>
        </p:blipFill>
        <p:spPr>
          <a:xfrm>
            <a:off x="0" y="5788241"/>
            <a:ext cx="12192000" cy="1069760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70D3997-24A9-3BD3-4E08-0E39AAF6C998}"/>
              </a:ext>
            </a:extLst>
          </p:cNvPr>
          <p:cNvSpPr/>
          <p:nvPr/>
        </p:nvSpPr>
        <p:spPr>
          <a:xfrm>
            <a:off x="380999" y="1708897"/>
            <a:ext cx="6152029" cy="930088"/>
          </a:xfrm>
          <a:prstGeom prst="roundRect">
            <a:avLst/>
          </a:prstGeom>
          <a:solidFill>
            <a:srgbClr val="3E70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2800">
                <a:cs typeface="Segoe UI Light"/>
              </a:rPr>
              <a:t>Η υβ</a:t>
            </a:r>
            <a:r>
              <a:rPr lang="en-US" sz="2800" err="1">
                <a:cs typeface="Segoe UI Light"/>
              </a:rPr>
              <a:t>ριδική</a:t>
            </a:r>
            <a:r>
              <a:rPr lang="en-US" sz="2800">
                <a:cs typeface="Segoe UI Light"/>
              </a:rPr>
              <a:t> </a:t>
            </a:r>
            <a:r>
              <a:rPr lang="en-US" sz="2800" err="1">
                <a:cs typeface="Segoe UI Light"/>
              </a:rPr>
              <a:t>μάθηση</a:t>
            </a:r>
            <a:r>
              <a:rPr lang="en-US" sz="2800">
                <a:cs typeface="Segoe UI Light"/>
              </a:rPr>
              <a:t> (blended learning)</a:t>
            </a: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5294745B-66EC-6A5E-6FE0-5910C69E8847}"/>
              </a:ext>
            </a:extLst>
          </p:cNvPr>
          <p:cNvSpPr/>
          <p:nvPr/>
        </p:nvSpPr>
        <p:spPr>
          <a:xfrm rot="5400000">
            <a:off x="2748242" y="2417668"/>
            <a:ext cx="504264" cy="616323"/>
          </a:xfrm>
          <a:prstGeom prst="rightArrow">
            <a:avLst/>
          </a:prstGeom>
          <a:solidFill>
            <a:srgbClr val="BFBFB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1F07D01-4F8B-474A-DD03-78CEAED25639}"/>
              </a:ext>
            </a:extLst>
          </p:cNvPr>
          <p:cNvSpPr/>
          <p:nvPr/>
        </p:nvSpPr>
        <p:spPr>
          <a:xfrm>
            <a:off x="-47625" y="4667249"/>
            <a:ext cx="12292852" cy="21851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 descr="A green and blue circles with words and symbols&#10;&#10;Description automatically generated">
            <a:extLst>
              <a:ext uri="{FF2B5EF4-FFF2-40B4-BE49-F238E27FC236}">
                <a16:creationId xmlns:a16="http://schemas.microsoft.com/office/drawing/2014/main" id="{E7CE83CD-4C6D-9781-EF8C-17159B9B6C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5706" y="4836732"/>
            <a:ext cx="3260913" cy="18461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1EA3B45-77DA-615D-2878-A3509DDFC87E}"/>
              </a:ext>
            </a:extLst>
          </p:cNvPr>
          <p:cNvSpPr txBox="1"/>
          <p:nvPr/>
        </p:nvSpPr>
        <p:spPr>
          <a:xfrm>
            <a:off x="313765" y="2885514"/>
            <a:ext cx="6222067" cy="18816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err="1">
                <a:cs typeface="Segoe UI Light"/>
              </a:rPr>
              <a:t>Ορίζετ</a:t>
            </a:r>
            <a:r>
              <a:rPr lang="en-US" sz="2000">
                <a:cs typeface="Segoe UI Light"/>
              </a:rPr>
              <a:t>αι </a:t>
            </a:r>
            <a:r>
              <a:rPr lang="en-US" sz="2000" err="1">
                <a:cs typeface="Segoe UI Light"/>
              </a:rPr>
              <a:t>ως</a:t>
            </a:r>
            <a:r>
              <a:rPr lang="en-US" sz="2000">
                <a:cs typeface="Segoe UI Light"/>
              </a:rPr>
              <a:t> η </a:t>
            </a:r>
            <a:r>
              <a:rPr lang="en-US" sz="2000" err="1">
                <a:cs typeface="Segoe UI Light"/>
              </a:rPr>
              <a:t>μάθηση</a:t>
            </a:r>
            <a:r>
              <a:rPr lang="en-US" sz="2000">
                <a:cs typeface="Segoe UI Light"/>
              </a:rPr>
              <a:t> π</a:t>
            </a:r>
            <a:r>
              <a:rPr lang="en-US" sz="2000" err="1">
                <a:cs typeface="Segoe UI Light"/>
              </a:rPr>
              <a:t>ου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συντελείτ</a:t>
            </a:r>
            <a:r>
              <a:rPr lang="en-US" sz="2000">
                <a:cs typeface="Segoe UI Light"/>
              </a:rPr>
              <a:t>αι </a:t>
            </a:r>
            <a:r>
              <a:rPr lang="en-US" sz="2000" err="1">
                <a:cs typeface="Segoe UI Light"/>
              </a:rPr>
              <a:t>μέσω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της</a:t>
            </a:r>
            <a:r>
              <a:rPr lang="en-US" sz="2000">
                <a:cs typeface="Segoe UI Light"/>
              </a:rPr>
              <a:t> </a:t>
            </a:r>
            <a:r>
              <a:rPr lang="en-US" sz="20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Μεικτής</a:t>
            </a:r>
            <a:r>
              <a:rPr lang="en-US" sz="20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/ </a:t>
            </a:r>
            <a:r>
              <a:rPr lang="en-US" sz="20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Συνδυ</a:t>
            </a:r>
            <a:r>
              <a:rPr lang="en-US" sz="20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α</a:t>
            </a:r>
            <a:r>
              <a:rPr lang="en-US" sz="20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στικής</a:t>
            </a:r>
            <a:r>
              <a:rPr lang="en-US" sz="20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 </a:t>
            </a:r>
            <a:r>
              <a:rPr lang="en-US" sz="20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ΕξΑΕ</a:t>
            </a:r>
            <a:r>
              <a:rPr lang="en-US" sz="2000">
                <a:cs typeface="Segoe UI Light"/>
              </a:rPr>
              <a:t>, </a:t>
            </a:r>
            <a:r>
              <a:rPr lang="en-US" sz="2000" err="1">
                <a:cs typeface="Segoe UI Light"/>
              </a:rPr>
              <a:t>δηλ</a:t>
            </a:r>
            <a:r>
              <a:rPr lang="en-US" sz="2000">
                <a:cs typeface="Segoe UI Light"/>
              </a:rPr>
              <a:t>α</a:t>
            </a:r>
            <a:r>
              <a:rPr lang="en-US" sz="2000" err="1">
                <a:cs typeface="Segoe UI Light"/>
              </a:rPr>
              <a:t>δή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με</a:t>
            </a:r>
            <a:r>
              <a:rPr lang="en-US" sz="2000">
                <a:cs typeface="Segoe UI Light"/>
              </a:rPr>
              <a:t> </a:t>
            </a:r>
            <a:r>
              <a:rPr lang="en-US" sz="2000" err="1">
                <a:cs typeface="Segoe UI Light"/>
              </a:rPr>
              <a:t>τον</a:t>
            </a:r>
            <a:r>
              <a:rPr lang="en-US" sz="2000">
                <a:cs typeface="Segoe UI Light"/>
              </a:rPr>
              <a:t> </a:t>
            </a:r>
            <a:r>
              <a:rPr lang="en-US" sz="2000" err="1">
                <a:cs typeface="Segoe UI Light"/>
              </a:rPr>
              <a:t>συνδυ</a:t>
            </a:r>
            <a:r>
              <a:rPr lang="en-US" sz="2000">
                <a:cs typeface="Segoe UI Light"/>
              </a:rPr>
              <a:t>α</a:t>
            </a:r>
            <a:r>
              <a:rPr lang="en-US" sz="2000" err="1">
                <a:cs typeface="Segoe UI Light"/>
              </a:rPr>
              <a:t>σμό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δι</a:t>
            </a:r>
            <a:r>
              <a:rPr lang="en-US" sz="2000">
                <a:latin typeface="Segoe UI Light"/>
                <a:ea typeface="Calibri"/>
                <a:cs typeface="Segoe UI Light"/>
              </a:rPr>
              <a:t>α </a:t>
            </a:r>
            <a:r>
              <a:rPr lang="en-US" sz="2000" err="1">
                <a:latin typeface="Segoe UI Light"/>
                <a:ea typeface="Calibri"/>
                <a:cs typeface="Segoe UI Light"/>
              </a:rPr>
              <a:t>ζώσης</a:t>
            </a:r>
            <a:r>
              <a:rPr lang="en-US" sz="2000">
                <a:latin typeface="Segoe UI Light"/>
                <a:ea typeface="Calibri"/>
                <a:cs typeface="Segoe UI Light"/>
              </a:rPr>
              <a:t> και </a:t>
            </a:r>
            <a:r>
              <a:rPr lang="en-US" sz="2000" err="1">
                <a:latin typeface="Segoe UI Light"/>
                <a:ea typeface="Calibri"/>
                <a:cs typeface="Segoe UI Light"/>
              </a:rPr>
              <a:t>σχολικής</a:t>
            </a:r>
            <a:r>
              <a:rPr lang="en-US" sz="2000">
                <a:latin typeface="Segoe UI Light"/>
                <a:ea typeface="Calibri"/>
                <a:cs typeface="Segoe UI Light"/>
              </a:rPr>
              <a:t> </a:t>
            </a:r>
            <a:r>
              <a:rPr lang="en-US" sz="2000" err="1">
                <a:latin typeface="Segoe UI Light"/>
                <a:ea typeface="Calibri"/>
                <a:cs typeface="Segoe UI Light"/>
              </a:rPr>
              <a:t>Εξ</a:t>
            </a:r>
            <a:r>
              <a:rPr lang="en-US" sz="2000">
                <a:latin typeface="Segoe UI Light"/>
                <a:ea typeface="Calibri"/>
                <a:cs typeface="Segoe UI Light"/>
              </a:rPr>
              <a:t>αΕ. </a:t>
            </a:r>
            <a:r>
              <a:rPr lang="en-US" sz="2000">
                <a:latin typeface="Segoe UI Light"/>
                <a:ea typeface="Calibri"/>
                <a:cs typeface="Calibri"/>
              </a:rPr>
              <a:t>(</a:t>
            </a:r>
            <a:r>
              <a:rPr lang="en-US" sz="2000" err="1">
                <a:solidFill>
                  <a:srgbClr val="222222"/>
                </a:solidFill>
                <a:latin typeface="Segoe UI Light"/>
                <a:ea typeface="Calibri"/>
                <a:cs typeface="Calibri"/>
              </a:rPr>
              <a:t>Mίμινου</a:t>
            </a:r>
            <a:r>
              <a:rPr lang="en-US" sz="2000">
                <a:solidFill>
                  <a:srgbClr val="222222"/>
                </a:solidFill>
                <a:latin typeface="Segoe UI Light"/>
                <a:ea typeface="Calibri"/>
                <a:cs typeface="Calibri"/>
              </a:rPr>
              <a:t> &amp; Σπανα</a:t>
            </a:r>
            <a:r>
              <a:rPr lang="en-US" sz="2000" err="1">
                <a:solidFill>
                  <a:srgbClr val="222222"/>
                </a:solidFill>
                <a:latin typeface="Segoe UI Light"/>
                <a:ea typeface="Calibri"/>
                <a:cs typeface="Calibri"/>
              </a:rPr>
              <a:t>κά</a:t>
            </a:r>
            <a:r>
              <a:rPr lang="en-US" sz="2000">
                <a:solidFill>
                  <a:srgbClr val="222222"/>
                </a:solidFill>
                <a:latin typeface="Segoe UI Light"/>
                <a:ea typeface="Calibri"/>
                <a:cs typeface="Calibri"/>
              </a:rPr>
              <a:t>, 2013)</a:t>
            </a:r>
            <a:r>
              <a:rPr lang="en-US" sz="2000">
                <a:latin typeface="Segoe UI Light"/>
                <a:ea typeface="Calibri"/>
                <a:cs typeface="Calibri"/>
              </a:rPr>
              <a:t>  </a:t>
            </a:r>
            <a:endParaRPr lang="en-US" sz="2000">
              <a:latin typeface="Segoe UI Light"/>
              <a:cs typeface="Segoe UI Light"/>
            </a:endParaRPr>
          </a:p>
        </p:txBody>
      </p:sp>
      <p:pic>
        <p:nvPicPr>
          <p:cNvPr id="4" name="Picture 3" descr="A diagram of different colored circles with arrows&#10;&#10;Description automatically generated">
            <a:extLst>
              <a:ext uri="{FF2B5EF4-FFF2-40B4-BE49-F238E27FC236}">
                <a16:creationId xmlns:a16="http://schemas.microsoft.com/office/drawing/2014/main" id="{D030CDB4-5D71-FEFE-2C43-4A56BEB305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5418" y="1584512"/>
            <a:ext cx="5486400" cy="41148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FC792B2-1D12-CB8A-F7A9-16A33C23FC09}"/>
              </a:ext>
            </a:extLst>
          </p:cNvPr>
          <p:cNvSpPr txBox="1"/>
          <p:nvPr/>
        </p:nvSpPr>
        <p:spPr>
          <a:xfrm>
            <a:off x="7527551" y="5658971"/>
            <a:ext cx="4454338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err="1">
                <a:cs typeface="Segoe UI Light"/>
              </a:rPr>
              <a:t>Ενισχυμένο</a:t>
            </a:r>
            <a:r>
              <a:rPr lang="en-US">
                <a:cs typeface="Segoe UI Light"/>
              </a:rPr>
              <a:t> </a:t>
            </a:r>
            <a:r>
              <a:rPr lang="en-US" err="1">
                <a:cs typeface="Segoe UI Light"/>
              </a:rPr>
              <a:t>κυκλικό</a:t>
            </a:r>
            <a:r>
              <a:rPr lang="en-US">
                <a:cs typeface="Segoe UI Light"/>
              </a:rPr>
              <a:t> </a:t>
            </a:r>
            <a:r>
              <a:rPr lang="en-US" err="1">
                <a:cs typeface="Segoe UI Light"/>
              </a:rPr>
              <a:t>μοντέλο</a:t>
            </a:r>
            <a:r>
              <a:rPr lang="en-US">
                <a:cs typeface="Segoe UI Light"/>
              </a:rPr>
              <a:t> υβ</a:t>
            </a:r>
            <a:r>
              <a:rPr lang="en-US" err="1">
                <a:cs typeface="Segoe UI Light"/>
              </a:rPr>
              <a:t>ριδικής</a:t>
            </a:r>
            <a:r>
              <a:rPr lang="en-US">
                <a:cs typeface="Segoe UI Light"/>
              </a:rPr>
              <a:t> </a:t>
            </a:r>
            <a:r>
              <a:rPr lang="en-US" err="1">
                <a:cs typeface="Segoe UI Light"/>
              </a:rPr>
              <a:t>μάθησης</a:t>
            </a:r>
            <a:r>
              <a:rPr lang="en-US">
                <a:cs typeface="Segoe UI Light"/>
              </a:rPr>
              <a:t> - Enhanced rotation model of blended learning, Ghoul (2013)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632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C4A8C0-B9EB-C353-09D1-BCC036A99E7E}"/>
              </a:ext>
            </a:extLst>
          </p:cNvPr>
          <p:cNvSpPr txBox="1"/>
          <p:nvPr/>
        </p:nvSpPr>
        <p:spPr>
          <a:xfrm>
            <a:off x="983877" y="99281"/>
            <a:ext cx="8919354" cy="1325563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6. </a:t>
            </a:r>
            <a:r>
              <a:rPr lang="en-US" sz="440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Το</a:t>
            </a:r>
            <a:r>
              <a:rPr lang="en-US" sz="4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 παρα</a:t>
            </a:r>
            <a:r>
              <a:rPr lang="en-US" sz="440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γόμενο</a:t>
            </a:r>
            <a:r>
              <a:rPr lang="en-US" sz="4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 </a:t>
            </a:r>
            <a:r>
              <a:rPr lang="en-US" sz="440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εκ</a:t>
            </a:r>
            <a:r>
              <a:rPr lang="en-US" sz="4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πα</a:t>
            </a:r>
            <a:r>
              <a:rPr lang="en-US" sz="440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ιδευτικό</a:t>
            </a:r>
            <a:r>
              <a:rPr lang="en-US" sz="4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 </a:t>
            </a:r>
            <a:r>
              <a:rPr lang="en-US" sz="440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υλικό</a:t>
            </a:r>
            <a:r>
              <a:rPr lang="en-US" sz="4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 (ΕΥ)</a:t>
            </a:r>
            <a:endParaRPr lang="en-US" sz="4400" kern="120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Segoe UI Light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Arc 23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Placeholder 14" descr="White modern architecture">
            <a:extLst>
              <a:ext uri="{FF2B5EF4-FFF2-40B4-BE49-F238E27FC236}">
                <a16:creationId xmlns:a16="http://schemas.microsoft.com/office/drawing/2014/main" id="{74151A1F-A25A-2910-C449-ABB2502B4FA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43427" b="43427"/>
          <a:stretch/>
        </p:blipFill>
        <p:spPr>
          <a:xfrm>
            <a:off x="0" y="5788241"/>
            <a:ext cx="12192000" cy="1069760"/>
          </a:xfrm>
        </p:spPr>
      </p:pic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A0AC392D-53F9-1328-3123-01E378C05F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6855993"/>
              </p:ext>
            </p:extLst>
          </p:nvPr>
        </p:nvGraphicFramePr>
        <p:xfrm>
          <a:off x="571500" y="1488141"/>
          <a:ext cx="7575176" cy="43971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7" name="Oval 36">
            <a:extLst>
              <a:ext uri="{FF2B5EF4-FFF2-40B4-BE49-F238E27FC236}">
                <a16:creationId xmlns:a16="http://schemas.microsoft.com/office/drawing/2014/main" id="{4FECC918-7C93-6518-4FD2-1D2BDC071183}"/>
              </a:ext>
            </a:extLst>
          </p:cNvPr>
          <p:cNvSpPr/>
          <p:nvPr/>
        </p:nvSpPr>
        <p:spPr>
          <a:xfrm>
            <a:off x="10029264" y="1274669"/>
            <a:ext cx="1748117" cy="135591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44583A3A-8A91-617A-DD69-F94278516CAE}"/>
              </a:ext>
            </a:extLst>
          </p:cNvPr>
          <p:cNvSpPr/>
          <p:nvPr/>
        </p:nvSpPr>
        <p:spPr>
          <a:xfrm>
            <a:off x="9194426" y="1271867"/>
            <a:ext cx="2577352" cy="64994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err="1">
                <a:cs typeface="Segoe UI Light"/>
              </a:rPr>
              <a:t>Ψηφι</a:t>
            </a:r>
            <a:r>
              <a:rPr lang="en-US" sz="2000">
                <a:cs typeface="Segoe UI Light"/>
              </a:rPr>
              <a:t>α</a:t>
            </a:r>
            <a:r>
              <a:rPr lang="en-US" sz="2000" err="1">
                <a:cs typeface="Segoe UI Light"/>
              </a:rPr>
              <a:t>κά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εργ</a:t>
            </a:r>
            <a:r>
              <a:rPr lang="en-US" sz="2000">
                <a:cs typeface="Segoe UI Light"/>
              </a:rPr>
              <a:t>α</a:t>
            </a:r>
            <a:r>
              <a:rPr lang="en-US" sz="2000" err="1">
                <a:cs typeface="Segoe UI Light"/>
              </a:rPr>
              <a:t>λεί</a:t>
            </a:r>
            <a:r>
              <a:rPr lang="en-US" sz="2000">
                <a:cs typeface="Segoe UI Light"/>
              </a:rPr>
              <a:t>α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361B089-C1C9-8C16-5B4E-34513E4A936E}"/>
              </a:ext>
            </a:extLst>
          </p:cNvPr>
          <p:cNvSpPr txBox="1"/>
          <p:nvPr/>
        </p:nvSpPr>
        <p:spPr>
          <a:xfrm>
            <a:off x="9553014" y="2227169"/>
            <a:ext cx="2073088" cy="31700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Courier New"/>
              <a:buChar char="o"/>
            </a:pPr>
            <a:r>
              <a:rPr lang="en-US" sz="2000">
                <a:cs typeface="Segoe UI Light"/>
              </a:rPr>
              <a:t>Audacity</a:t>
            </a:r>
            <a:endParaRPr lang="en-US"/>
          </a:p>
          <a:p>
            <a:pPr marL="285750" indent="-285750">
              <a:buFont typeface="Courier New"/>
              <a:buChar char="o"/>
            </a:pPr>
            <a:r>
              <a:rPr lang="en-US" sz="2000" err="1">
                <a:cs typeface="Segoe UI Light"/>
              </a:rPr>
              <a:t>Chamilo</a:t>
            </a:r>
          </a:p>
          <a:p>
            <a:pPr marL="285750" indent="-285750">
              <a:buFont typeface="Courier New"/>
              <a:buChar char="o"/>
            </a:pPr>
            <a:r>
              <a:rPr lang="en-US" sz="2000" err="1">
                <a:cs typeface="Segoe UI Light"/>
              </a:rPr>
              <a:t>Doodly</a:t>
            </a:r>
          </a:p>
          <a:p>
            <a:pPr marL="285750" indent="-285750">
              <a:buFont typeface="Courier New"/>
              <a:buChar char="o"/>
            </a:pPr>
            <a:r>
              <a:rPr lang="en-US" sz="2000">
                <a:cs typeface="Segoe UI Light"/>
              </a:rPr>
              <a:t>H5P</a:t>
            </a:r>
          </a:p>
          <a:p>
            <a:pPr marL="285750" indent="-285750">
              <a:buFont typeface="Courier New"/>
              <a:buChar char="o"/>
            </a:pPr>
            <a:r>
              <a:rPr lang="en-US" sz="2000">
                <a:cs typeface="Segoe UI Light"/>
              </a:rPr>
              <a:t>Padlet</a:t>
            </a:r>
          </a:p>
          <a:p>
            <a:pPr marL="285750" indent="-285750">
              <a:buFont typeface="Courier New"/>
              <a:buChar char="o"/>
            </a:pPr>
            <a:r>
              <a:rPr lang="en-US" sz="2000" err="1">
                <a:cs typeface="Segoe UI Light"/>
              </a:rPr>
              <a:t>Plotagon</a:t>
            </a:r>
          </a:p>
          <a:p>
            <a:pPr marL="285750" indent="-285750">
              <a:buFont typeface="Courier New"/>
              <a:buChar char="o"/>
            </a:pPr>
            <a:r>
              <a:rPr lang="en-US" sz="2000">
                <a:cs typeface="Segoe UI Light"/>
              </a:rPr>
              <a:t>PPT</a:t>
            </a:r>
          </a:p>
          <a:p>
            <a:pPr marL="285750" indent="-285750">
              <a:buFont typeface="Courier New"/>
              <a:buChar char="o"/>
            </a:pPr>
            <a:r>
              <a:rPr lang="en-US" sz="2000">
                <a:cs typeface="Segoe UI Light"/>
              </a:rPr>
              <a:t>Premier</a:t>
            </a:r>
          </a:p>
          <a:p>
            <a:pPr marL="285750" indent="-285750">
              <a:buFont typeface="Courier New"/>
              <a:buChar char="o"/>
            </a:pPr>
            <a:r>
              <a:rPr lang="en-US" sz="2000" err="1">
                <a:cs typeface="Segoe UI Light"/>
              </a:rPr>
              <a:t>Wordwall</a:t>
            </a:r>
          </a:p>
          <a:p>
            <a:endParaRPr lang="en-US" sz="2000">
              <a:cs typeface="Segoe UI Light"/>
            </a:endParaRPr>
          </a:p>
        </p:txBody>
      </p:sp>
    </p:spTree>
    <p:extLst>
      <p:ext uri="{BB962C8B-B14F-4D97-AF65-F5344CB8AC3E}">
        <p14:creationId xmlns:p14="http://schemas.microsoft.com/office/powerpoint/2010/main" val="2018835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C4A8C0-B9EB-C353-09D1-BCC036A99E7E}"/>
              </a:ext>
            </a:extLst>
          </p:cNvPr>
          <p:cNvSpPr txBox="1"/>
          <p:nvPr/>
        </p:nvSpPr>
        <p:spPr>
          <a:xfrm>
            <a:off x="838201" y="345810"/>
            <a:ext cx="5120561" cy="1325563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6.1. </a:t>
            </a:r>
            <a:r>
              <a:rPr lang="en-US" sz="440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Σκο</a:t>
            </a:r>
            <a:r>
              <a:rPr lang="en-US" sz="4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π</a:t>
            </a:r>
            <a:r>
              <a:rPr lang="en-US" sz="440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ός</a:t>
            </a:r>
            <a:r>
              <a:rPr lang="en-US" sz="4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του</a:t>
            </a:r>
            <a:r>
              <a:rPr lang="en-US" sz="4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 ΕΥ</a:t>
            </a:r>
            <a:endParaRPr lang="en-US" sz="4400" kern="1200" err="1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Segoe UI Light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6E72FF0-3C0E-499A-8DA6-324675513B3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7201" y="1780799"/>
            <a:ext cx="6111929" cy="401516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2000">
                <a:cs typeface="Segoe UI Light"/>
              </a:rPr>
              <a:t>Η </a:t>
            </a:r>
            <a:r>
              <a:rPr lang="en-US" sz="2000" err="1">
                <a:cs typeface="Segoe UI Light"/>
              </a:rPr>
              <a:t>δημιουργί</a:t>
            </a:r>
            <a:r>
              <a:rPr lang="en-US" sz="2000">
                <a:cs typeface="Segoe UI Light"/>
              </a:rPr>
              <a:t>α </a:t>
            </a:r>
            <a:r>
              <a:rPr lang="en-US" sz="2000" err="1">
                <a:cs typeface="Segoe UI Light"/>
              </a:rPr>
              <a:t>του</a:t>
            </a:r>
            <a:r>
              <a:rPr lang="en-US" sz="2000">
                <a:cs typeface="Segoe UI Light"/>
              </a:rPr>
              <a:t> ΕΥ </a:t>
            </a:r>
            <a:r>
              <a:rPr lang="en-US" sz="2000" err="1">
                <a:cs typeface="Segoe UI Light"/>
              </a:rPr>
              <a:t>είχε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ως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σκο</a:t>
            </a:r>
            <a:r>
              <a:rPr lang="en-US" sz="2000">
                <a:cs typeface="Segoe UI Light"/>
              </a:rPr>
              <a:t>πό να </a:t>
            </a:r>
            <a:r>
              <a:rPr lang="en-US" sz="2000" b="1" err="1">
                <a:solidFill>
                  <a:schemeClr val="accent1">
                    <a:lumMod val="75000"/>
                  </a:schemeClr>
                </a:solidFill>
                <a:cs typeface="Segoe UI Light"/>
              </a:rPr>
              <a:t>ευ</a:t>
            </a:r>
            <a:r>
              <a:rPr lang="en-US" sz="2000" b="1">
                <a:solidFill>
                  <a:schemeClr val="accent1">
                    <a:lumMod val="75000"/>
                  </a:schemeClr>
                </a:solidFill>
                <a:cs typeface="Segoe UI Light"/>
              </a:rPr>
              <a:t>α</a:t>
            </a:r>
            <a:r>
              <a:rPr lang="en-US" sz="2000" b="1" err="1">
                <a:solidFill>
                  <a:schemeClr val="accent1">
                    <a:lumMod val="75000"/>
                  </a:schemeClr>
                </a:solidFill>
                <a:cs typeface="Segoe UI Light"/>
              </a:rPr>
              <a:t>ισθητο</a:t>
            </a:r>
            <a:r>
              <a:rPr lang="en-US" sz="2000" b="1">
                <a:solidFill>
                  <a:schemeClr val="accent1">
                    <a:lumMod val="75000"/>
                  </a:schemeClr>
                </a:solidFill>
                <a:cs typeface="Segoe UI Light"/>
              </a:rPr>
              <a:t>π</a:t>
            </a:r>
            <a:r>
              <a:rPr lang="en-US" sz="2000" b="1" err="1">
                <a:solidFill>
                  <a:schemeClr val="accent1">
                    <a:lumMod val="75000"/>
                  </a:schemeClr>
                </a:solidFill>
                <a:cs typeface="Segoe UI Light"/>
              </a:rPr>
              <a:t>οιήσει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τους</a:t>
            </a:r>
            <a:r>
              <a:rPr lang="en-US" sz="2000">
                <a:cs typeface="Segoe UI Light"/>
              </a:rPr>
              <a:t> μα</a:t>
            </a:r>
            <a:r>
              <a:rPr lang="en-US" sz="2000" err="1">
                <a:cs typeface="Segoe UI Light"/>
              </a:rPr>
              <a:t>θητές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στο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θέμ</a:t>
            </a:r>
            <a:r>
              <a:rPr lang="en-US" sz="2000">
                <a:cs typeface="Segoe UI Light"/>
              </a:rPr>
              <a:t>α </a:t>
            </a:r>
            <a:r>
              <a:rPr lang="en-US" sz="2000" err="1">
                <a:cs typeface="Segoe UI Light"/>
              </a:rPr>
              <a:t>της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δι</a:t>
            </a:r>
            <a:r>
              <a:rPr lang="en-US" sz="2000">
                <a:cs typeface="Segoe UI Light"/>
              </a:rPr>
              <a:t>α</a:t>
            </a:r>
            <a:r>
              <a:rPr lang="en-US" sz="2000" err="1">
                <a:cs typeface="Segoe UI Light"/>
              </a:rPr>
              <a:t>φορετικότητ</a:t>
            </a:r>
            <a:r>
              <a:rPr lang="en-US" sz="2000">
                <a:cs typeface="Segoe UI Light"/>
              </a:rPr>
              <a:t>ας, </a:t>
            </a:r>
            <a:r>
              <a:rPr lang="en-US" sz="2000" err="1">
                <a:cs typeface="Segoe UI Light"/>
              </a:rPr>
              <a:t>μέσω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της</a:t>
            </a:r>
            <a:r>
              <a:rPr lang="en-US" sz="2000">
                <a:cs typeface="Segoe UI Light"/>
              </a:rPr>
              <a:t> </a:t>
            </a:r>
            <a:r>
              <a:rPr lang="en-US" sz="20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σύνδεσης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των</a:t>
            </a:r>
            <a:r>
              <a:rPr lang="en-US" sz="2000">
                <a:cs typeface="Segoe UI Light"/>
              </a:rPr>
              <a:t> </a:t>
            </a:r>
            <a:r>
              <a:rPr lang="en-US" sz="20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σχετικών</a:t>
            </a:r>
            <a:r>
              <a:rPr lang="en-US" sz="20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 </a:t>
            </a:r>
            <a:r>
              <a:rPr lang="en-US" sz="20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εννοιών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κάθε</a:t>
            </a:r>
            <a:r>
              <a:rPr lang="en-US" sz="2000">
                <a:cs typeface="Segoe UI Light"/>
              </a:rPr>
              <a:t> π</a:t>
            </a:r>
            <a:r>
              <a:rPr lang="en-US" sz="2000" err="1">
                <a:cs typeface="Segoe UI Light"/>
              </a:rPr>
              <a:t>ροσφερόμενης</a:t>
            </a:r>
            <a:r>
              <a:rPr lang="en-US" sz="2000">
                <a:cs typeface="Segoe UI Light"/>
              </a:rPr>
              <a:t> </a:t>
            </a:r>
            <a:r>
              <a:rPr lang="en-US" sz="2000" err="1">
                <a:cs typeface="Segoe UI Light"/>
              </a:rPr>
              <a:t>ενότητ</a:t>
            </a:r>
            <a:r>
              <a:rPr lang="en-US" sz="2000">
                <a:cs typeface="Segoe UI Light"/>
              </a:rPr>
              <a:t>ας </a:t>
            </a:r>
            <a:r>
              <a:rPr lang="en-US" sz="2000" err="1">
                <a:cs typeface="Segoe UI Light"/>
              </a:rPr>
              <a:t>με</a:t>
            </a:r>
            <a:r>
              <a:rPr lang="en-US" sz="2000">
                <a:cs typeface="Segoe UI Light"/>
              </a:rPr>
              <a:t> </a:t>
            </a:r>
            <a:r>
              <a:rPr lang="en-US" sz="2000" err="1">
                <a:cs typeface="Segoe UI Light"/>
              </a:rPr>
              <a:t>την</a:t>
            </a:r>
            <a:r>
              <a:rPr lang="en-US" sz="2000">
                <a:cs typeface="Segoe UI Light"/>
              </a:rPr>
              <a:t> </a:t>
            </a:r>
            <a:r>
              <a:rPr lang="en-US" sz="20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τεχνοτρο</a:t>
            </a:r>
            <a:r>
              <a:rPr lang="en-US" sz="20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πία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ενός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συγκεκριμένου</a:t>
            </a:r>
            <a:r>
              <a:rPr lang="en-US" sz="2000">
                <a:cs typeface="Segoe UI Light"/>
              </a:rPr>
              <a:t> κα</a:t>
            </a:r>
            <a:r>
              <a:rPr lang="en-US" sz="2000" err="1">
                <a:cs typeface="Segoe UI Light"/>
              </a:rPr>
              <a:t>λλιτέχνη</a:t>
            </a:r>
            <a:r>
              <a:rPr lang="en-US" sz="2000">
                <a:cs typeface="Segoe UI Light"/>
              </a:rPr>
              <a:t>.</a:t>
            </a:r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Placeholder 10" descr="White modern architecture">
            <a:extLst>
              <a:ext uri="{FF2B5EF4-FFF2-40B4-BE49-F238E27FC236}">
                <a16:creationId xmlns:a16="http://schemas.microsoft.com/office/drawing/2014/main" id="{EDFB0792-7AC7-432E-83DE-660EEF10721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l="30657" r="-1" b="-1"/>
          <a:stretch/>
        </p:blipFill>
        <p:spPr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sp>
        <p:nvSpPr>
          <p:cNvPr id="24" name="Arc 23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Placeholder 14" descr="White modern architecture">
            <a:extLst>
              <a:ext uri="{FF2B5EF4-FFF2-40B4-BE49-F238E27FC236}">
                <a16:creationId xmlns:a16="http://schemas.microsoft.com/office/drawing/2014/main" id="{74151A1F-A25A-2910-C449-ABB2502B4FA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43427" b="43427"/>
          <a:stretch/>
        </p:blipFill>
        <p:spPr>
          <a:xfrm>
            <a:off x="0" y="5788241"/>
            <a:ext cx="12192000" cy="1069760"/>
          </a:xfrm>
        </p:spPr>
      </p:pic>
      <p:pic>
        <p:nvPicPr>
          <p:cNvPr id="5" name="Picture 4" descr="A dart in the center of a target&#10;&#10;Description automatically generated">
            <a:extLst>
              <a:ext uri="{FF2B5EF4-FFF2-40B4-BE49-F238E27FC236}">
                <a16:creationId xmlns:a16="http://schemas.microsoft.com/office/drawing/2014/main" id="{21120AC4-4D06-E569-16C2-8D0EA7B4CF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15" b="4"/>
          <a:stretch/>
        </p:blipFill>
        <p:spPr>
          <a:xfrm>
            <a:off x="6452107" y="134472"/>
            <a:ext cx="3194341" cy="2750173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DE388EA-9D94-73C8-7501-1EAC62D718F7}"/>
              </a:ext>
            </a:extLst>
          </p:cNvPr>
          <p:cNvSpPr txBox="1"/>
          <p:nvPr/>
        </p:nvSpPr>
        <p:spPr>
          <a:xfrm>
            <a:off x="8494059" y="2935941"/>
            <a:ext cx="3793190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Φάσεις</a:t>
            </a:r>
            <a:r>
              <a:rPr lang="en-US" sz="20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:</a:t>
            </a:r>
            <a:endParaRPr lang="en-US">
              <a:solidFill>
                <a:schemeClr val="accent4">
                  <a:lumMod val="75000"/>
                </a:schemeClr>
              </a:solidFill>
            </a:endParaRPr>
          </a:p>
          <a:p>
            <a:endParaRPr lang="en-US" sz="2000">
              <a:cs typeface="Segoe UI Light"/>
            </a:endParaRPr>
          </a:p>
          <a:p>
            <a:pPr marL="457200" indent="-457200">
              <a:buFont typeface="Courier New"/>
              <a:buChar char="o"/>
            </a:pPr>
            <a:r>
              <a:rPr lang="en-US" sz="2000" b="1" err="1">
                <a:solidFill>
                  <a:schemeClr val="accent6">
                    <a:lumMod val="50000"/>
                  </a:schemeClr>
                </a:solidFill>
                <a:cs typeface="Segoe UI Light"/>
              </a:rPr>
              <a:t>Δι</a:t>
            </a:r>
            <a:r>
              <a:rPr lang="en-US" sz="2000" b="1">
                <a:solidFill>
                  <a:schemeClr val="accent6">
                    <a:lumMod val="50000"/>
                  </a:schemeClr>
                </a:solidFill>
                <a:cs typeface="Segoe UI Light"/>
              </a:rPr>
              <a:t>α </a:t>
            </a:r>
            <a:r>
              <a:rPr lang="en-US" sz="2000" b="1" err="1">
                <a:solidFill>
                  <a:schemeClr val="accent6">
                    <a:lumMod val="50000"/>
                  </a:schemeClr>
                </a:solidFill>
                <a:cs typeface="Segoe UI Light"/>
              </a:rPr>
              <a:t>ζώσης</a:t>
            </a:r>
            <a:r>
              <a:rPr lang="en-US" sz="2000">
                <a:cs typeface="Segoe UI Light"/>
              </a:rPr>
              <a:t> πα</a:t>
            </a:r>
            <a:r>
              <a:rPr lang="en-US" sz="2000" err="1">
                <a:cs typeface="Segoe UI Light"/>
              </a:rPr>
              <a:t>ροχή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ερεθισμάτων</a:t>
            </a:r>
            <a:endParaRPr lang="en-US" sz="2000">
              <a:cs typeface="Segoe UI Light"/>
            </a:endParaRPr>
          </a:p>
          <a:p>
            <a:endParaRPr lang="en-US" sz="2000">
              <a:cs typeface="Segoe UI Light"/>
            </a:endParaRPr>
          </a:p>
          <a:p>
            <a:pPr marL="457200" indent="-457200">
              <a:buFont typeface="Courier New"/>
              <a:buChar char="o"/>
            </a:pPr>
            <a:r>
              <a:rPr lang="en-US" sz="2000" b="1" err="1">
                <a:solidFill>
                  <a:schemeClr val="accent6">
                    <a:lumMod val="50000"/>
                  </a:schemeClr>
                </a:solidFill>
                <a:cs typeface="Segoe UI Light"/>
              </a:rPr>
              <a:t>Εξ</a:t>
            </a:r>
            <a:r>
              <a:rPr lang="en-US" sz="2000" b="1">
                <a:solidFill>
                  <a:schemeClr val="accent6">
                    <a:lumMod val="50000"/>
                  </a:schemeClr>
                </a:solidFill>
                <a:cs typeface="Segoe UI Light"/>
              </a:rPr>
              <a:t> απ</a:t>
            </a:r>
            <a:r>
              <a:rPr lang="en-US" sz="2000" b="1" err="1">
                <a:solidFill>
                  <a:schemeClr val="accent6">
                    <a:lumMod val="50000"/>
                  </a:schemeClr>
                </a:solidFill>
                <a:cs typeface="Segoe UI Light"/>
              </a:rPr>
              <a:t>οστάσεως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μελέτη</a:t>
            </a:r>
            <a:r>
              <a:rPr lang="en-US" sz="2000">
                <a:cs typeface="Segoe UI Light"/>
              </a:rPr>
              <a:t> ΕΥ</a:t>
            </a:r>
          </a:p>
          <a:p>
            <a:endParaRPr lang="en-US" sz="2000">
              <a:cs typeface="Segoe UI Light"/>
            </a:endParaRPr>
          </a:p>
          <a:p>
            <a:pPr marL="457200" indent="-457200">
              <a:buFont typeface="Courier New"/>
              <a:buChar char="o"/>
            </a:pPr>
            <a:r>
              <a:rPr lang="en-US" sz="2000" b="1" err="1">
                <a:solidFill>
                  <a:schemeClr val="accent6">
                    <a:lumMod val="50000"/>
                  </a:schemeClr>
                </a:solidFill>
                <a:cs typeface="Segoe UI Light"/>
              </a:rPr>
              <a:t>Αν</a:t>
            </a:r>
            <a:r>
              <a:rPr lang="en-US" sz="2000" b="1">
                <a:solidFill>
                  <a:schemeClr val="accent6">
                    <a:lumMod val="50000"/>
                  </a:schemeClr>
                </a:solidFill>
                <a:cs typeface="Segoe UI Light"/>
              </a:rPr>
              <a:t>α</a:t>
            </a:r>
            <a:r>
              <a:rPr lang="en-US" sz="2000" b="1" err="1">
                <a:solidFill>
                  <a:schemeClr val="accent6">
                    <a:lumMod val="50000"/>
                  </a:schemeClr>
                </a:solidFill>
                <a:cs typeface="Segoe UI Light"/>
              </a:rPr>
              <a:t>στοχ</a:t>
            </a:r>
            <a:r>
              <a:rPr lang="en-US" sz="2000" b="1">
                <a:solidFill>
                  <a:schemeClr val="accent6">
                    <a:lumMod val="50000"/>
                  </a:schemeClr>
                </a:solidFill>
                <a:cs typeface="Segoe UI Light"/>
              </a:rPr>
              <a:t>α</a:t>
            </a:r>
            <a:r>
              <a:rPr lang="en-US" sz="2000" b="1" err="1">
                <a:solidFill>
                  <a:schemeClr val="accent6">
                    <a:lumMod val="50000"/>
                  </a:schemeClr>
                </a:solidFill>
                <a:cs typeface="Segoe UI Light"/>
              </a:rPr>
              <a:t>σμός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με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την</a:t>
            </a:r>
            <a:r>
              <a:rPr lang="en-US" sz="2000">
                <a:cs typeface="Segoe UI Light"/>
              </a:rPr>
              <a:t> επ</a:t>
            </a:r>
            <a:r>
              <a:rPr lang="en-US" sz="2000" err="1">
                <a:cs typeface="Segoe UI Light"/>
              </a:rPr>
              <a:t>ιστροφή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στην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τάξη</a:t>
            </a:r>
            <a:r>
              <a:rPr lang="en-US" sz="2000">
                <a:cs typeface="Segoe UI Light"/>
              </a:rPr>
              <a:t>.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AFF2AB4-D5F6-4D5B-929C-C32B036C7CA3}"/>
              </a:ext>
            </a:extLst>
          </p:cNvPr>
          <p:cNvSpPr/>
          <p:nvPr/>
        </p:nvSpPr>
        <p:spPr>
          <a:xfrm>
            <a:off x="10337426" y="1190625"/>
            <a:ext cx="1389529" cy="13335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3923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72" name="Picture Placeholder 14" descr="White modern architecture">
            <a:extLst>
              <a:ext uri="{FF2B5EF4-FFF2-40B4-BE49-F238E27FC236}">
                <a16:creationId xmlns:a16="http://schemas.microsoft.com/office/drawing/2014/main" id="{5173C2E3-08AA-3D2F-2FF4-5D83A88131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3427" b="43427"/>
          <a:stretch/>
        </p:blipFill>
        <p:spPr>
          <a:xfrm>
            <a:off x="-4482" y="1523"/>
            <a:ext cx="12192000" cy="1136995"/>
          </a:xfrm>
          <a:prstGeom prst="rect">
            <a:avLst/>
          </a:prstGeom>
        </p:spPr>
      </p:pic>
      <p:pic>
        <p:nvPicPr>
          <p:cNvPr id="4562" name="Picture 4561" descr="A person with a beard&#10;&#10;Description automatically generated">
            <a:extLst>
              <a:ext uri="{FF2B5EF4-FFF2-40B4-BE49-F238E27FC236}">
                <a16:creationId xmlns:a16="http://schemas.microsoft.com/office/drawing/2014/main" id="{849225C3-49D4-DE9D-F404-86AB1AA350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9005" b="3595"/>
          <a:stretch/>
        </p:blipFill>
        <p:spPr>
          <a:xfrm>
            <a:off x="0" y="3406587"/>
            <a:ext cx="2403775" cy="2521327"/>
          </a:xfrm>
          <a:prstGeom prst="rect">
            <a:avLst/>
          </a:prstGeom>
        </p:spPr>
      </p:pic>
      <p:pic>
        <p:nvPicPr>
          <p:cNvPr id="3843" name="Picture Placeholder 14" descr="White modern architecture">
            <a:extLst>
              <a:ext uri="{FF2B5EF4-FFF2-40B4-BE49-F238E27FC236}">
                <a16:creationId xmlns:a16="http://schemas.microsoft.com/office/drawing/2014/main" id="{9C0E3C70-BEA1-A77D-B1C9-A4ACF45D0D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3427" b="43427"/>
          <a:stretch/>
        </p:blipFill>
        <p:spPr>
          <a:xfrm>
            <a:off x="-4482" y="5783759"/>
            <a:ext cx="12192000" cy="1069760"/>
          </a:xfrm>
          <a:prstGeom prst="rect">
            <a:avLst/>
          </a:prstGeom>
        </p:spPr>
      </p:pic>
      <p:sp>
        <p:nvSpPr>
          <p:cNvPr id="4362" name="TextBox 4361">
            <a:extLst>
              <a:ext uri="{FF2B5EF4-FFF2-40B4-BE49-F238E27FC236}">
                <a16:creationId xmlns:a16="http://schemas.microsoft.com/office/drawing/2014/main" id="{5B1E38AB-9750-454B-4DC8-93466A8D50D6}"/>
              </a:ext>
            </a:extLst>
          </p:cNvPr>
          <p:cNvSpPr txBox="1"/>
          <p:nvPr/>
        </p:nvSpPr>
        <p:spPr>
          <a:xfrm>
            <a:off x="571500" y="182095"/>
            <a:ext cx="4731682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400">
                <a:solidFill>
                  <a:schemeClr val="tx1">
                    <a:lumMod val="75000"/>
                    <a:lumOff val="25000"/>
                  </a:schemeClr>
                </a:solidFill>
                <a:cs typeface="Segoe UI Light"/>
              </a:rPr>
              <a:t>6.2. </a:t>
            </a:r>
            <a:r>
              <a:rPr lang="en-US" sz="4400" err="1">
                <a:solidFill>
                  <a:schemeClr val="tx1">
                    <a:lumMod val="75000"/>
                    <a:lumOff val="25000"/>
                  </a:schemeClr>
                </a:solidFill>
                <a:cs typeface="Segoe UI Light"/>
              </a:rPr>
              <a:t>Δομή</a:t>
            </a:r>
            <a:r>
              <a:rPr lang="en-US" sz="4400">
                <a:solidFill>
                  <a:schemeClr val="tx1">
                    <a:lumMod val="75000"/>
                    <a:lumOff val="25000"/>
                  </a:schemeClr>
                </a:solidFill>
                <a:cs typeface="Segoe UI Light"/>
              </a:rPr>
              <a:t> </a:t>
            </a:r>
            <a:r>
              <a:rPr lang="en-US" sz="4400" err="1">
                <a:solidFill>
                  <a:schemeClr val="tx1">
                    <a:lumMod val="75000"/>
                    <a:lumOff val="25000"/>
                  </a:schemeClr>
                </a:solidFill>
                <a:cs typeface="Segoe UI Light"/>
              </a:rPr>
              <a:t>του</a:t>
            </a:r>
            <a:r>
              <a:rPr lang="en-US" sz="4400">
                <a:solidFill>
                  <a:schemeClr val="tx1">
                    <a:lumMod val="75000"/>
                    <a:lumOff val="25000"/>
                  </a:schemeClr>
                </a:solidFill>
                <a:cs typeface="Segoe UI Light"/>
              </a:rPr>
              <a:t> ΕΥ</a:t>
            </a:r>
            <a:endParaRPr lang="en-US" sz="4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592" name="Picture 4591" descr="A screenshot of a phone&#10;&#10;Description automatically generated">
            <a:extLst>
              <a:ext uri="{FF2B5EF4-FFF2-40B4-BE49-F238E27FC236}">
                <a16:creationId xmlns:a16="http://schemas.microsoft.com/office/drawing/2014/main" id="{BD8B7C44-9869-BA17-7642-4E429661E5A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17" b="4792"/>
          <a:stretch/>
        </p:blipFill>
        <p:spPr>
          <a:xfrm>
            <a:off x="8471646" y="70780"/>
            <a:ext cx="3664352" cy="24014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594" name="Picture Placeholder 4593">
            <a:extLst>
              <a:ext uri="{FF2B5EF4-FFF2-40B4-BE49-F238E27FC236}">
                <a16:creationId xmlns:a16="http://schemas.microsoft.com/office/drawing/2014/main" id="{5A6CEDC7-FD14-7B65-903A-6B7E8856CAB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54DB6632-B481-7F49-44B0-024B3F572E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3020221"/>
              </p:ext>
            </p:extLst>
          </p:nvPr>
        </p:nvGraphicFramePr>
        <p:xfrm>
          <a:off x="1882590" y="759759"/>
          <a:ext cx="9379323" cy="58315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567" name="Rectangle: Rounded Corners 4566">
            <a:extLst>
              <a:ext uri="{FF2B5EF4-FFF2-40B4-BE49-F238E27FC236}">
                <a16:creationId xmlns:a16="http://schemas.microsoft.com/office/drawing/2014/main" id="{F7601A3B-1405-7232-EE91-151F92E7F6E6}"/>
              </a:ext>
            </a:extLst>
          </p:cNvPr>
          <p:cNvSpPr/>
          <p:nvPr/>
        </p:nvSpPr>
        <p:spPr>
          <a:xfrm>
            <a:off x="386602" y="6180044"/>
            <a:ext cx="1154205" cy="459441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66" name="TextBox 4565">
            <a:extLst>
              <a:ext uri="{FF2B5EF4-FFF2-40B4-BE49-F238E27FC236}">
                <a16:creationId xmlns:a16="http://schemas.microsoft.com/office/drawing/2014/main" id="{602D06D6-990E-3A8F-6570-05A01DE1B047}"/>
              </a:ext>
            </a:extLst>
          </p:cNvPr>
          <p:cNvSpPr txBox="1"/>
          <p:nvPr/>
        </p:nvSpPr>
        <p:spPr>
          <a:xfrm>
            <a:off x="465044" y="6219265"/>
            <a:ext cx="141474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>
                <a:cs typeface="Segoe UI Light"/>
                <a:hlinkClick r:id="rId10"/>
              </a:rPr>
              <a:t>Είσοδος</a:t>
            </a:r>
            <a:endParaRPr lang="en-US" b="1" err="1"/>
          </a:p>
        </p:txBody>
      </p:sp>
    </p:spTree>
    <p:extLst>
      <p:ext uri="{BB962C8B-B14F-4D97-AF65-F5344CB8AC3E}">
        <p14:creationId xmlns:p14="http://schemas.microsoft.com/office/powerpoint/2010/main" val="7342985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8" name="Arc 27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228131F-062A-11E7-0D65-CF2B233B449D}"/>
              </a:ext>
            </a:extLst>
          </p:cNvPr>
          <p:cNvSpPr txBox="1"/>
          <p:nvPr/>
        </p:nvSpPr>
        <p:spPr>
          <a:xfrm>
            <a:off x="594581" y="42464"/>
            <a:ext cx="8092220" cy="1325563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7. </a:t>
            </a:r>
            <a:r>
              <a:rPr lang="en-US" sz="440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Μεθοδολογί</a:t>
            </a:r>
            <a:r>
              <a:rPr lang="en-US" sz="4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α</a:t>
            </a:r>
            <a:endParaRPr lang="en-US" sz="4400" kern="120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Segoe UI Light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66277B-E9D0-611B-4B92-7BD1D782151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541725" y="4416119"/>
            <a:ext cx="3262482" cy="1727226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1900" b="1" err="1">
                <a:solidFill>
                  <a:schemeClr val="accent3"/>
                </a:solidFill>
                <a:latin typeface="Segoe UI"/>
                <a:ea typeface="Calibri"/>
                <a:cs typeface="Calibri"/>
              </a:rPr>
              <a:t>Θεμ</a:t>
            </a:r>
            <a:r>
              <a:rPr lang="en-US" sz="1900" b="1">
                <a:solidFill>
                  <a:schemeClr val="accent3"/>
                </a:solidFill>
                <a:latin typeface="Segoe UI"/>
                <a:ea typeface="Calibri"/>
                <a:cs typeface="Calibri"/>
              </a:rPr>
              <a:t>α</a:t>
            </a:r>
            <a:r>
              <a:rPr lang="en-US" sz="1900" b="1" err="1">
                <a:solidFill>
                  <a:schemeClr val="accent3"/>
                </a:solidFill>
                <a:latin typeface="Segoe UI"/>
                <a:ea typeface="Calibri"/>
                <a:cs typeface="Calibri"/>
              </a:rPr>
              <a:t>τική</a:t>
            </a:r>
            <a:r>
              <a:rPr lang="en-US" sz="1900" b="1">
                <a:solidFill>
                  <a:schemeClr val="accent3"/>
                </a:solidFill>
                <a:latin typeface="Segoe UI"/>
                <a:ea typeface="Calibri"/>
                <a:cs typeface="Calibri"/>
              </a:rPr>
              <a:t> </a:t>
            </a:r>
            <a:r>
              <a:rPr lang="en-US" sz="1900" b="1" err="1">
                <a:solidFill>
                  <a:schemeClr val="accent3"/>
                </a:solidFill>
                <a:latin typeface="Segoe UI"/>
                <a:ea typeface="Calibri"/>
                <a:cs typeface="Calibri"/>
              </a:rPr>
              <a:t>Ανάλυση</a:t>
            </a:r>
            <a:r>
              <a:rPr lang="en-US" sz="1900">
                <a:solidFill>
                  <a:schemeClr val="accent3"/>
                </a:solidFill>
                <a:latin typeface="Segoe UI"/>
                <a:ea typeface="Calibri"/>
                <a:cs typeface="Calibri"/>
              </a:rPr>
              <a:t> </a:t>
            </a:r>
            <a:r>
              <a:rPr lang="en-US" sz="1900" err="1">
                <a:solidFill>
                  <a:schemeClr val="accent3"/>
                </a:solidFill>
                <a:latin typeface="Segoe UI"/>
                <a:ea typeface="Calibri"/>
                <a:cs typeface="Calibri"/>
              </a:rPr>
              <a:t>των</a:t>
            </a:r>
            <a:r>
              <a:rPr lang="en-US" sz="1900">
                <a:solidFill>
                  <a:schemeClr val="accent3"/>
                </a:solidFill>
                <a:latin typeface="Segoe UI"/>
                <a:ea typeface="Calibri"/>
                <a:cs typeface="Calibri"/>
              </a:rPr>
              <a:t> απα</a:t>
            </a:r>
            <a:r>
              <a:rPr lang="en-US" sz="1900" err="1">
                <a:solidFill>
                  <a:schemeClr val="accent3"/>
                </a:solidFill>
                <a:latin typeface="Segoe UI"/>
                <a:ea typeface="Calibri"/>
                <a:cs typeface="Calibri"/>
              </a:rPr>
              <a:t>ντήσεων</a:t>
            </a:r>
            <a:r>
              <a:rPr lang="en-US" sz="1900">
                <a:solidFill>
                  <a:schemeClr val="accent3"/>
                </a:solidFill>
                <a:latin typeface="Segoe UI"/>
                <a:ea typeface="Calibri"/>
                <a:cs typeface="Calibri"/>
              </a:rPr>
              <a:t> 3 </a:t>
            </a:r>
            <a:r>
              <a:rPr lang="en-US" sz="1900" err="1">
                <a:solidFill>
                  <a:schemeClr val="accent3"/>
                </a:solidFill>
                <a:latin typeface="Segoe UI"/>
                <a:ea typeface="Calibri"/>
                <a:cs typeface="Calibri"/>
              </a:rPr>
              <a:t>ειδικών</a:t>
            </a:r>
            <a:r>
              <a:rPr lang="en-US" sz="1900">
                <a:solidFill>
                  <a:schemeClr val="accent3"/>
                </a:solidFill>
                <a:latin typeface="Segoe UI"/>
                <a:ea typeface="Calibri"/>
                <a:cs typeface="Calibri"/>
              </a:rPr>
              <a:t> </a:t>
            </a:r>
            <a:r>
              <a:rPr lang="en-US" sz="1900" err="1">
                <a:solidFill>
                  <a:schemeClr val="accent3"/>
                </a:solidFill>
                <a:latin typeface="Segoe UI"/>
                <a:ea typeface="Calibri"/>
                <a:cs typeface="Calibri"/>
              </a:rPr>
              <a:t>του</a:t>
            </a:r>
            <a:r>
              <a:rPr lang="en-US" sz="1900">
                <a:solidFill>
                  <a:schemeClr val="accent3"/>
                </a:solidFill>
                <a:latin typeface="Segoe UI"/>
                <a:ea typeface="Calibri"/>
                <a:cs typeface="Calibri"/>
              </a:rPr>
              <a:t> π</a:t>
            </a:r>
            <a:r>
              <a:rPr lang="en-US" sz="1900" err="1">
                <a:solidFill>
                  <a:schemeClr val="accent3"/>
                </a:solidFill>
                <a:latin typeface="Segoe UI"/>
                <a:ea typeface="Calibri"/>
                <a:cs typeface="Calibri"/>
              </a:rPr>
              <a:t>εδίου</a:t>
            </a:r>
            <a:r>
              <a:rPr lang="en-US" sz="1900">
                <a:solidFill>
                  <a:schemeClr val="accent3"/>
                </a:solidFill>
                <a:latin typeface="Segoe UI"/>
                <a:ea typeface="Calibri"/>
                <a:cs typeface="Calibri"/>
              </a:rPr>
              <a:t> </a:t>
            </a:r>
          </a:p>
          <a:p>
            <a:pPr marL="57150" indent="0">
              <a:buNone/>
            </a:pPr>
            <a:endParaRPr lang="en-US" sz="1900">
              <a:solidFill>
                <a:srgbClr val="000000"/>
              </a:solidFill>
              <a:latin typeface="Segoe UI Light"/>
              <a:ea typeface="Calibri"/>
              <a:cs typeface="Segoe UI Light"/>
            </a:endParaRPr>
          </a:p>
        </p:txBody>
      </p:sp>
      <p:pic>
        <p:nvPicPr>
          <p:cNvPr id="19" name="Picture Placeholder 14" descr="White modern architecture">
            <a:extLst>
              <a:ext uri="{FF2B5EF4-FFF2-40B4-BE49-F238E27FC236}">
                <a16:creationId xmlns:a16="http://schemas.microsoft.com/office/drawing/2014/main" id="{C58F6FE8-51EB-71DC-4768-DFDB7994D7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3427" b="43427"/>
          <a:stretch/>
        </p:blipFill>
        <p:spPr>
          <a:xfrm>
            <a:off x="0" y="5788241"/>
            <a:ext cx="12192000" cy="106976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9A10B34-C61D-A4C0-BD66-13691C136D34}"/>
              </a:ext>
            </a:extLst>
          </p:cNvPr>
          <p:cNvSpPr/>
          <p:nvPr/>
        </p:nvSpPr>
        <p:spPr>
          <a:xfrm>
            <a:off x="5622552" y="932889"/>
            <a:ext cx="3989294" cy="784411"/>
          </a:xfrm>
          <a:prstGeom prst="roundRect">
            <a:avLst/>
          </a:prstGeom>
          <a:solidFill>
            <a:srgbClr val="3E70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400" err="1">
                <a:cs typeface="Segoe UI Light"/>
              </a:rPr>
              <a:t>Γι</a:t>
            </a:r>
            <a:r>
              <a:rPr lang="en-US" sz="2400">
                <a:cs typeface="Segoe UI Light"/>
              </a:rPr>
              <a:t>α </a:t>
            </a:r>
            <a:r>
              <a:rPr lang="en-US" sz="2400" err="1">
                <a:cs typeface="Segoe UI Light"/>
              </a:rPr>
              <a:t>την</a:t>
            </a:r>
            <a:r>
              <a:rPr lang="en-US" sz="2400">
                <a:cs typeface="Segoe UI Light"/>
              </a:rPr>
              <a:t> απ</a:t>
            </a:r>
            <a:r>
              <a:rPr lang="en-US" sz="2400" err="1">
                <a:cs typeface="Segoe UI Light"/>
              </a:rPr>
              <a:t>οτίμηση</a:t>
            </a:r>
            <a:r>
              <a:rPr lang="en-US" sz="2400">
                <a:cs typeface="Segoe UI Light"/>
              </a:rPr>
              <a:t> </a:t>
            </a:r>
            <a:r>
              <a:rPr lang="en-US" sz="2400" err="1">
                <a:cs typeface="Segoe UI Light"/>
              </a:rPr>
              <a:t>του</a:t>
            </a:r>
            <a:r>
              <a:rPr lang="en-US" sz="2400">
                <a:cs typeface="Segoe UI Light"/>
              </a:rPr>
              <a:t> ΕΥ</a:t>
            </a:r>
          </a:p>
          <a:p>
            <a:pPr algn="ctr"/>
            <a:r>
              <a:rPr lang="en-US" sz="2400" b="1">
                <a:cs typeface="Segoe UI Light"/>
              </a:rPr>
              <a:t>(π</a:t>
            </a:r>
            <a:r>
              <a:rPr lang="en-US" sz="2400" b="1" err="1">
                <a:cs typeface="Segoe UI Light"/>
              </a:rPr>
              <a:t>οιοτική</a:t>
            </a:r>
            <a:r>
              <a:rPr lang="en-US" sz="2400" b="1">
                <a:cs typeface="Segoe UI Light"/>
              </a:rPr>
              <a:t> </a:t>
            </a:r>
            <a:r>
              <a:rPr lang="en-US" sz="2400" b="1" err="1">
                <a:cs typeface="Segoe UI Light"/>
              </a:rPr>
              <a:t>έρευν</a:t>
            </a:r>
            <a:r>
              <a:rPr lang="en-US" sz="2400" b="1">
                <a:cs typeface="Segoe UI Light"/>
              </a:rPr>
              <a:t>α)</a:t>
            </a:r>
          </a:p>
        </p:txBody>
      </p:sp>
      <p:pic>
        <p:nvPicPr>
          <p:cNvPr id="5" name="Picture 4" descr="A cartoon character standing next to a blue and red text&#10;&#10;Description automatically generated">
            <a:extLst>
              <a:ext uri="{FF2B5EF4-FFF2-40B4-BE49-F238E27FC236}">
                <a16:creationId xmlns:a16="http://schemas.microsoft.com/office/drawing/2014/main" id="{35A20267-8EBE-3435-8574-97C04F1DF1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41" y="1238812"/>
            <a:ext cx="3542740" cy="34390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043AEE2E-3192-8435-2D0F-0E149F72FA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7064015"/>
              </p:ext>
            </p:extLst>
          </p:nvPr>
        </p:nvGraphicFramePr>
        <p:xfrm>
          <a:off x="4247030" y="1566581"/>
          <a:ext cx="6510616" cy="36463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1" name="Text Placeholder 3">
            <a:extLst>
              <a:ext uri="{FF2B5EF4-FFF2-40B4-BE49-F238E27FC236}">
                <a16:creationId xmlns:a16="http://schemas.microsoft.com/office/drawing/2014/main" id="{CF9DB818-717C-A797-22BD-5D9B295BF4AE}"/>
              </a:ext>
            </a:extLst>
          </p:cNvPr>
          <p:cNvSpPr txBox="1">
            <a:spLocks/>
          </p:cNvSpPr>
          <p:nvPr/>
        </p:nvSpPr>
        <p:spPr>
          <a:xfrm>
            <a:off x="8781595" y="4669371"/>
            <a:ext cx="3150425" cy="12229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 cap="none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900" b="1" err="1">
                <a:solidFill>
                  <a:schemeClr val="accent3"/>
                </a:solidFill>
                <a:latin typeface="Segoe UI"/>
                <a:ea typeface="Calibri"/>
                <a:cs typeface="Calibri"/>
              </a:rPr>
              <a:t>Ανάλυση</a:t>
            </a:r>
            <a:r>
              <a:rPr lang="en-US" sz="1900" b="1">
                <a:solidFill>
                  <a:schemeClr val="accent3"/>
                </a:solidFill>
                <a:latin typeface="Segoe UI"/>
                <a:ea typeface="Calibri"/>
                <a:cs typeface="Calibri"/>
              </a:rPr>
              <a:t> π</a:t>
            </a:r>
            <a:r>
              <a:rPr lang="en-US" sz="1900" b="1" err="1">
                <a:solidFill>
                  <a:schemeClr val="accent3"/>
                </a:solidFill>
                <a:latin typeface="Segoe UI"/>
                <a:ea typeface="Calibri"/>
                <a:cs typeface="Calibri"/>
              </a:rPr>
              <a:t>εριεχομένου</a:t>
            </a:r>
            <a:r>
              <a:rPr lang="en-US" sz="1900">
                <a:solidFill>
                  <a:schemeClr val="accent3"/>
                </a:solidFill>
                <a:latin typeface="Segoe UI"/>
                <a:ea typeface="Calibri"/>
                <a:cs typeface="Calibri"/>
              </a:rPr>
              <a:t> </a:t>
            </a:r>
            <a:r>
              <a:rPr lang="en-US" sz="1900" err="1">
                <a:solidFill>
                  <a:schemeClr val="accent3"/>
                </a:solidFill>
                <a:latin typeface="Segoe UI"/>
                <a:ea typeface="Calibri"/>
                <a:cs typeface="Calibri"/>
              </a:rPr>
              <a:t>των</a:t>
            </a:r>
            <a:r>
              <a:rPr lang="en-US" sz="1900">
                <a:solidFill>
                  <a:schemeClr val="accent3"/>
                </a:solidFill>
                <a:latin typeface="Segoe UI"/>
                <a:ea typeface="Calibri"/>
                <a:cs typeface="Calibri"/>
              </a:rPr>
              <a:t> απα</a:t>
            </a:r>
            <a:r>
              <a:rPr lang="en-US" sz="1900" err="1">
                <a:solidFill>
                  <a:schemeClr val="accent3"/>
                </a:solidFill>
                <a:latin typeface="Segoe UI"/>
                <a:ea typeface="Calibri"/>
                <a:cs typeface="Calibri"/>
              </a:rPr>
              <a:t>ντήσεων</a:t>
            </a:r>
            <a:r>
              <a:rPr lang="en-US" sz="1900">
                <a:solidFill>
                  <a:schemeClr val="accent3"/>
                </a:solidFill>
                <a:latin typeface="Segoe UI"/>
                <a:ea typeface="Calibri"/>
                <a:cs typeface="Calibri"/>
              </a:rPr>
              <a:t> 35 μα</a:t>
            </a:r>
            <a:r>
              <a:rPr lang="en-US" sz="1900" err="1">
                <a:solidFill>
                  <a:schemeClr val="accent3"/>
                </a:solidFill>
                <a:latin typeface="Segoe UI"/>
                <a:ea typeface="Calibri"/>
                <a:cs typeface="Calibri"/>
              </a:rPr>
              <a:t>θητών-χρηστών</a:t>
            </a:r>
            <a:endParaRPr lang="en-US" sz="1900">
              <a:solidFill>
                <a:schemeClr val="accent3"/>
              </a:solidFill>
              <a:latin typeface="Segoe UI"/>
              <a:ea typeface="Calibri"/>
              <a:cs typeface="Calibri"/>
            </a:endParaRPr>
          </a:p>
          <a:p>
            <a:pPr marL="57150" indent="0">
              <a:buFont typeface="Arial" panose="020B0604020202020204" pitchFamily="34" charset="0"/>
              <a:buNone/>
            </a:pPr>
            <a:endParaRPr lang="en-US" sz="1900">
              <a:solidFill>
                <a:srgbClr val="000000"/>
              </a:solidFill>
              <a:latin typeface="Segoe UI Light"/>
              <a:ea typeface="Calibri"/>
              <a:cs typeface="Segoe UI Light"/>
            </a:endParaRPr>
          </a:p>
        </p:txBody>
      </p:sp>
      <p:pic>
        <p:nvPicPr>
          <p:cNvPr id="198" name="Picture 197" descr="A red and black logo&#10;&#10;Description automatically generated">
            <a:extLst>
              <a:ext uri="{FF2B5EF4-FFF2-40B4-BE49-F238E27FC236}">
                <a16:creationId xmlns:a16="http://schemas.microsoft.com/office/drawing/2014/main" id="{05FB8120-A1D4-E73B-312F-4B9EE88F498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99731" y="4990820"/>
            <a:ext cx="787214" cy="78721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7DDF3A3-5585-DA22-361B-9A4998F5E764}"/>
              </a:ext>
            </a:extLst>
          </p:cNvPr>
          <p:cNvSpPr txBox="1"/>
          <p:nvPr/>
        </p:nvSpPr>
        <p:spPr>
          <a:xfrm>
            <a:off x="986117" y="6140825"/>
            <a:ext cx="6681506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err="1">
                <a:cs typeface="Segoe UI Light"/>
              </a:rPr>
              <a:t>Χρονική</a:t>
            </a:r>
            <a:r>
              <a:rPr lang="en-US" sz="2400">
                <a:cs typeface="Segoe UI Light"/>
              </a:rPr>
              <a:t> </a:t>
            </a:r>
            <a:r>
              <a:rPr lang="en-US" sz="2400" err="1">
                <a:cs typeface="Segoe UI Light"/>
              </a:rPr>
              <a:t>διάρκει</a:t>
            </a:r>
            <a:r>
              <a:rPr lang="en-US" sz="2400">
                <a:cs typeface="Segoe UI Light"/>
              </a:rPr>
              <a:t>α: Απ</a:t>
            </a:r>
            <a:r>
              <a:rPr lang="en-US" sz="2400" err="1">
                <a:cs typeface="Segoe UI Light"/>
              </a:rPr>
              <a:t>ρίλιος</a:t>
            </a:r>
            <a:r>
              <a:rPr lang="en-US" sz="2400">
                <a:cs typeface="Segoe UI Light"/>
              </a:rPr>
              <a:t> - </a:t>
            </a:r>
            <a:r>
              <a:rPr lang="en-US" sz="2400" err="1">
                <a:cs typeface="Segoe UI Light"/>
              </a:rPr>
              <a:t>Μάιος</a:t>
            </a:r>
            <a:r>
              <a:rPr lang="en-US" sz="2400">
                <a:cs typeface="Segoe UI Light"/>
              </a:rPr>
              <a:t> 2023</a:t>
            </a:r>
            <a:endParaRPr lang="en-US" sz="2400"/>
          </a:p>
        </p:txBody>
      </p:sp>
      <p:pic>
        <p:nvPicPr>
          <p:cNvPr id="9" name="Picture 8" descr="A black stopwatch with yellow hands&#10;&#10;Description automatically generated">
            <a:extLst>
              <a:ext uri="{FF2B5EF4-FFF2-40B4-BE49-F238E27FC236}">
                <a16:creationId xmlns:a16="http://schemas.microsoft.com/office/drawing/2014/main" id="{C3F40FF0-420E-7973-AD15-003C6EEC3E12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-133" r="38193" b="2357"/>
          <a:stretch/>
        </p:blipFill>
        <p:spPr>
          <a:xfrm>
            <a:off x="266584" y="5938126"/>
            <a:ext cx="657138" cy="773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1163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8" name="Arc 27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228131F-062A-11E7-0D65-CF2B233B449D}"/>
              </a:ext>
            </a:extLst>
          </p:cNvPr>
          <p:cNvSpPr txBox="1"/>
          <p:nvPr/>
        </p:nvSpPr>
        <p:spPr>
          <a:xfrm>
            <a:off x="594581" y="42464"/>
            <a:ext cx="8092220" cy="1325563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7. </a:t>
            </a:r>
            <a:r>
              <a:rPr lang="en-US" sz="440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Μεθοδολογί</a:t>
            </a:r>
            <a:r>
              <a:rPr lang="en-US" sz="4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α</a:t>
            </a:r>
            <a:endParaRPr lang="en-US" sz="4400" kern="120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Segoe UI Light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9" name="Picture Placeholder 14" descr="White modern architecture">
            <a:extLst>
              <a:ext uri="{FF2B5EF4-FFF2-40B4-BE49-F238E27FC236}">
                <a16:creationId xmlns:a16="http://schemas.microsoft.com/office/drawing/2014/main" id="{C58F6FE8-51EB-71DC-4768-DFDB7994D7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3427" b="43427"/>
          <a:stretch/>
        </p:blipFill>
        <p:spPr>
          <a:xfrm>
            <a:off x="0" y="5788241"/>
            <a:ext cx="12192000" cy="106976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9A10B34-C61D-A4C0-BD66-13691C136D34}"/>
              </a:ext>
            </a:extLst>
          </p:cNvPr>
          <p:cNvSpPr/>
          <p:nvPr/>
        </p:nvSpPr>
        <p:spPr>
          <a:xfrm>
            <a:off x="6093199" y="1067360"/>
            <a:ext cx="3989294" cy="1288675"/>
          </a:xfrm>
          <a:prstGeom prst="roundRect">
            <a:avLst/>
          </a:prstGeom>
          <a:solidFill>
            <a:srgbClr val="3E70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400" err="1">
                <a:cs typeface="Segoe UI Light"/>
              </a:rPr>
              <a:t>Γι</a:t>
            </a:r>
            <a:r>
              <a:rPr lang="en-US" sz="2400">
                <a:cs typeface="Segoe UI Light"/>
              </a:rPr>
              <a:t>α </a:t>
            </a:r>
            <a:r>
              <a:rPr lang="en-US" sz="2400" err="1">
                <a:cs typeface="Segoe UI Light"/>
              </a:rPr>
              <a:t>την</a:t>
            </a:r>
            <a:r>
              <a:rPr lang="en-US" sz="2400">
                <a:cs typeface="Segoe UI Light"/>
              </a:rPr>
              <a:t> απ</a:t>
            </a:r>
            <a:r>
              <a:rPr lang="en-US" sz="2400" err="1">
                <a:cs typeface="Segoe UI Light"/>
              </a:rPr>
              <a:t>οτίμηση</a:t>
            </a:r>
            <a:r>
              <a:rPr lang="en-US" sz="2400">
                <a:cs typeface="Segoe UI Light"/>
              </a:rPr>
              <a:t> </a:t>
            </a:r>
            <a:r>
              <a:rPr lang="en-US" sz="2400" err="1">
                <a:cs typeface="Segoe UI Light"/>
              </a:rPr>
              <a:t>της</a:t>
            </a:r>
            <a:r>
              <a:rPr lang="en-US" sz="2400">
                <a:cs typeface="Segoe UI Light"/>
              </a:rPr>
              <a:t> </a:t>
            </a:r>
            <a:r>
              <a:rPr lang="en-US" sz="2400" err="1">
                <a:cs typeface="Segoe UI Light"/>
              </a:rPr>
              <a:t>διδ</a:t>
            </a:r>
            <a:r>
              <a:rPr lang="en-US" sz="2400">
                <a:cs typeface="Segoe UI Light"/>
              </a:rPr>
              <a:t>α</a:t>
            </a:r>
            <a:r>
              <a:rPr lang="en-US" sz="2400" err="1">
                <a:cs typeface="Segoe UI Light"/>
              </a:rPr>
              <a:t>κτικής</a:t>
            </a:r>
            <a:r>
              <a:rPr lang="en-US" sz="2400">
                <a:cs typeface="Segoe UI Light"/>
              </a:rPr>
              <a:t> πα</a:t>
            </a:r>
            <a:r>
              <a:rPr lang="en-US" sz="2400" err="1">
                <a:cs typeface="Segoe UI Light"/>
              </a:rPr>
              <a:t>ρέμ</a:t>
            </a:r>
            <a:r>
              <a:rPr lang="en-US" sz="2400">
                <a:cs typeface="Segoe UI Light"/>
              </a:rPr>
              <a:t>βα</a:t>
            </a:r>
            <a:r>
              <a:rPr lang="en-US" sz="2400" err="1">
                <a:cs typeface="Segoe UI Light"/>
              </a:rPr>
              <a:t>σης</a:t>
            </a:r>
          </a:p>
          <a:p>
            <a:pPr algn="ctr"/>
            <a:r>
              <a:rPr lang="en-US" sz="2400" b="1">
                <a:cs typeface="Segoe UI Light"/>
              </a:rPr>
              <a:t>(π</a:t>
            </a:r>
            <a:r>
              <a:rPr lang="en-US" sz="2400" b="1" err="1">
                <a:cs typeface="Segoe UI Light"/>
              </a:rPr>
              <a:t>οσοτική</a:t>
            </a:r>
            <a:r>
              <a:rPr lang="en-US" sz="2400" b="1">
                <a:cs typeface="Segoe UI Light"/>
              </a:rPr>
              <a:t> </a:t>
            </a:r>
            <a:r>
              <a:rPr lang="en-US" sz="2400" b="1" err="1">
                <a:cs typeface="Segoe UI Light"/>
              </a:rPr>
              <a:t>έρευν</a:t>
            </a:r>
            <a:r>
              <a:rPr lang="en-US" sz="2400" b="1">
                <a:cs typeface="Segoe UI Light"/>
              </a:rPr>
              <a:t>α)</a:t>
            </a:r>
          </a:p>
        </p:txBody>
      </p:sp>
      <p:pic>
        <p:nvPicPr>
          <p:cNvPr id="12" name="Picture 11" descr="A group of smiley faces with different colors&#10;&#10;Description automatically generated">
            <a:extLst>
              <a:ext uri="{FF2B5EF4-FFF2-40B4-BE49-F238E27FC236}">
                <a16:creationId xmlns:a16="http://schemas.microsoft.com/office/drawing/2014/main" id="{5414A212-B5BB-FF11-4535-0E9575E17A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" y="1848970"/>
            <a:ext cx="5614148" cy="210670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D07F34D-148B-B8CE-D31D-D0C4EA7D6427}"/>
              </a:ext>
            </a:extLst>
          </p:cNvPr>
          <p:cNvSpPr txBox="1"/>
          <p:nvPr/>
        </p:nvSpPr>
        <p:spPr>
          <a:xfrm>
            <a:off x="5633758" y="2739837"/>
            <a:ext cx="6255681" cy="234333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>
                <a:cs typeface="Segoe UI Light"/>
              </a:rPr>
              <a:t>Η </a:t>
            </a:r>
            <a:r>
              <a:rPr lang="en-US" sz="2000" err="1">
                <a:cs typeface="Segoe UI Light"/>
              </a:rPr>
              <a:t>έρευν</a:t>
            </a:r>
            <a:r>
              <a:rPr lang="en-US" sz="2000">
                <a:cs typeface="Segoe UI Light"/>
              </a:rPr>
              <a:t>α </a:t>
            </a:r>
            <a:r>
              <a:rPr lang="en-US" sz="2000" err="1">
                <a:cs typeface="Segoe UI Light"/>
              </a:rPr>
              <a:t>διενεργήθηκε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με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τη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μέθοδο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της</a:t>
            </a:r>
            <a:r>
              <a:rPr lang="en-US" sz="2000">
                <a:cs typeface="Segoe UI Light"/>
              </a:rPr>
              <a:t> </a:t>
            </a:r>
            <a:r>
              <a:rPr lang="en-US" sz="20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σκό</a:t>
            </a:r>
            <a:r>
              <a:rPr lang="en-US" sz="20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π</a:t>
            </a:r>
            <a:r>
              <a:rPr lang="en-US" sz="20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ιμης</a:t>
            </a:r>
            <a:r>
              <a:rPr lang="en-US" sz="20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 </a:t>
            </a:r>
            <a:r>
              <a:rPr lang="en-US" sz="20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δειγμ</a:t>
            </a:r>
            <a:r>
              <a:rPr lang="en-US" sz="20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α</a:t>
            </a:r>
            <a:r>
              <a:rPr lang="en-US" sz="20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τοληψί</a:t>
            </a:r>
            <a:r>
              <a:rPr lang="en-US" sz="20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ας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στους</a:t>
            </a:r>
            <a:r>
              <a:rPr lang="en-US" sz="2000">
                <a:cs typeface="Segoe UI Light"/>
              </a:rPr>
              <a:t> 43 μα</a:t>
            </a:r>
            <a:r>
              <a:rPr lang="en-US" sz="2000" err="1">
                <a:cs typeface="Segoe UI Light"/>
              </a:rPr>
              <a:t>θητές</a:t>
            </a:r>
            <a:r>
              <a:rPr lang="en-US" sz="2000">
                <a:cs typeface="Segoe UI Light"/>
              </a:rPr>
              <a:t> Α' </a:t>
            </a:r>
            <a:r>
              <a:rPr lang="en-US" sz="2000" err="1">
                <a:cs typeface="Segoe UI Light"/>
              </a:rPr>
              <a:t>Δημοτικού</a:t>
            </a:r>
            <a:r>
              <a:rPr lang="en-US" sz="2000">
                <a:cs typeface="Segoe UI Light"/>
              </a:rPr>
              <a:t>, </a:t>
            </a:r>
            <a:r>
              <a:rPr lang="en-US" sz="2000" err="1">
                <a:cs typeface="Segoe UI Light"/>
              </a:rPr>
              <a:t>μέσω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ενός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ερωτημ</a:t>
            </a:r>
            <a:r>
              <a:rPr lang="en-US" sz="2000">
                <a:cs typeface="Segoe UI Light"/>
              </a:rPr>
              <a:t>α</a:t>
            </a:r>
            <a:r>
              <a:rPr lang="en-US" sz="2000" err="1">
                <a:cs typeface="Segoe UI Light"/>
              </a:rPr>
              <a:t>τολογίου</a:t>
            </a:r>
            <a:r>
              <a:rPr lang="en-US" sz="2000">
                <a:cs typeface="Segoe UI Light"/>
              </a:rPr>
              <a:t> </a:t>
            </a:r>
            <a:r>
              <a:rPr lang="en-US" sz="2000" err="1">
                <a:cs typeface="Segoe UI Light"/>
              </a:rPr>
              <a:t>κλίμ</a:t>
            </a:r>
            <a:r>
              <a:rPr lang="en-US" sz="2000">
                <a:cs typeface="Segoe UI Light"/>
              </a:rPr>
              <a:t>ακας Likert, π</a:t>
            </a:r>
            <a:r>
              <a:rPr lang="en-US" sz="2000" err="1">
                <a:cs typeface="Segoe UI Light"/>
              </a:rPr>
              <a:t>ου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γι</a:t>
            </a:r>
            <a:r>
              <a:rPr lang="en-US" sz="2000">
                <a:cs typeface="Segoe UI Light"/>
              </a:rPr>
              <a:t>α </a:t>
            </a:r>
            <a:r>
              <a:rPr lang="en-US" sz="2000" err="1">
                <a:cs typeface="Segoe UI Light"/>
              </a:rPr>
              <a:t>τις</a:t>
            </a:r>
            <a:r>
              <a:rPr lang="en-US" sz="2000">
                <a:cs typeface="Segoe UI Light"/>
              </a:rPr>
              <a:t> α</a:t>
            </a:r>
            <a:r>
              <a:rPr lang="en-US" sz="2000" err="1">
                <a:cs typeface="Segoe UI Light"/>
              </a:rPr>
              <a:t>νάγκες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των</a:t>
            </a:r>
            <a:r>
              <a:rPr lang="en-US" sz="2000">
                <a:cs typeface="Segoe UI Light"/>
              </a:rPr>
              <a:t> μα</a:t>
            </a:r>
            <a:r>
              <a:rPr lang="en-US" sz="2000" err="1">
                <a:cs typeface="Segoe UI Light"/>
              </a:rPr>
              <a:t>θητών</a:t>
            </a:r>
            <a:r>
              <a:rPr lang="en-US" sz="2000">
                <a:cs typeface="Segoe UI Light"/>
              </a:rPr>
              <a:t>, η επ</a:t>
            </a:r>
            <a:r>
              <a:rPr lang="en-US" sz="2000" err="1">
                <a:cs typeface="Segoe UI Light"/>
              </a:rPr>
              <a:t>ιλογή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της</a:t>
            </a:r>
            <a:r>
              <a:rPr lang="en-US" sz="2000">
                <a:cs typeface="Segoe UI Light"/>
              </a:rPr>
              <a:t> απ</a:t>
            </a:r>
            <a:r>
              <a:rPr lang="en-US" sz="2000" err="1">
                <a:cs typeface="Segoe UI Light"/>
              </a:rPr>
              <a:t>άντησης</a:t>
            </a:r>
            <a:r>
              <a:rPr lang="en-US" sz="2000">
                <a:cs typeface="Segoe UI Light"/>
              </a:rPr>
              <a:t> α</a:t>
            </a:r>
            <a:r>
              <a:rPr lang="en-US" sz="2000" err="1">
                <a:cs typeface="Segoe UI Light"/>
              </a:rPr>
              <a:t>ντιστοιχούσε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σε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χρωμ</a:t>
            </a:r>
            <a:r>
              <a:rPr lang="en-US" sz="2000">
                <a:cs typeface="Segoe UI Light"/>
              </a:rPr>
              <a:t>α</a:t>
            </a:r>
            <a:r>
              <a:rPr lang="en-US" sz="2000" err="1">
                <a:cs typeface="Segoe UI Light"/>
              </a:rPr>
              <a:t>τιστά</a:t>
            </a:r>
            <a:r>
              <a:rPr lang="en-US" sz="2000">
                <a:cs typeface="Segoe UI Light"/>
              </a:rPr>
              <a:t> π</a:t>
            </a:r>
            <a:r>
              <a:rPr lang="en-US" sz="2000" err="1">
                <a:cs typeface="Segoe UI Light"/>
              </a:rPr>
              <a:t>ρόσω</a:t>
            </a:r>
            <a:r>
              <a:rPr lang="en-US" sz="2000">
                <a:cs typeface="Segoe UI Light"/>
              </a:rPr>
              <a:t>πα.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6E72FD1-E2AA-DC8C-3A53-D7CA82AB0032}"/>
              </a:ext>
            </a:extLst>
          </p:cNvPr>
          <p:cNvSpPr txBox="1"/>
          <p:nvPr/>
        </p:nvSpPr>
        <p:spPr>
          <a:xfrm rot="-180000">
            <a:off x="395007" y="4748492"/>
            <a:ext cx="481572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err="1">
                <a:cs typeface="Segoe UI Light"/>
              </a:rPr>
              <a:t>Χορήγηση</a:t>
            </a:r>
            <a:r>
              <a:rPr lang="en-US">
                <a:cs typeface="Segoe UI Light"/>
              </a:rPr>
              <a:t> 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π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ριν</a:t>
            </a:r>
            <a:r>
              <a:rPr lang="en-US">
                <a:cs typeface="Segoe UI Light"/>
              </a:rPr>
              <a:t> και </a:t>
            </a:r>
            <a:r>
              <a:rPr lang="en-US" sz="2400" b="1" err="1">
                <a:solidFill>
                  <a:schemeClr val="accent3">
                    <a:lumMod val="75000"/>
                  </a:schemeClr>
                </a:solidFill>
                <a:cs typeface="Segoe UI Light"/>
              </a:rPr>
              <a:t>μετά</a:t>
            </a:r>
            <a:r>
              <a:rPr lang="en-US">
                <a:cs typeface="Segoe UI Light"/>
              </a:rPr>
              <a:t> </a:t>
            </a:r>
            <a:r>
              <a:rPr lang="en-US" err="1">
                <a:cs typeface="Segoe UI Light"/>
              </a:rPr>
              <a:t>την</a:t>
            </a:r>
            <a:r>
              <a:rPr lang="en-US">
                <a:cs typeface="Segoe UI Light"/>
              </a:rPr>
              <a:t> πα</a:t>
            </a:r>
            <a:r>
              <a:rPr lang="en-US" err="1">
                <a:cs typeface="Segoe UI Light"/>
              </a:rPr>
              <a:t>ρέμ</a:t>
            </a:r>
            <a:r>
              <a:rPr lang="en-US">
                <a:cs typeface="Segoe UI Light"/>
              </a:rPr>
              <a:t>βα</a:t>
            </a:r>
            <a:r>
              <a:rPr lang="en-US" err="1">
                <a:cs typeface="Segoe UI Light"/>
              </a:rPr>
              <a:t>ση</a:t>
            </a:r>
            <a:endParaRPr lang="en-US" err="1"/>
          </a:p>
        </p:txBody>
      </p:sp>
      <p:pic>
        <p:nvPicPr>
          <p:cNvPr id="20" name="Picture 19" descr="A blue and pink text&#10;&#10;Description automatically generated">
            <a:extLst>
              <a:ext uri="{FF2B5EF4-FFF2-40B4-BE49-F238E27FC236}">
                <a16:creationId xmlns:a16="http://schemas.microsoft.com/office/drawing/2014/main" id="{9F467001-56A3-0103-EDB2-D71C2D4FF4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2833" y="5790079"/>
            <a:ext cx="1348068" cy="102645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DDF938F-95FC-0C95-1425-72B4EDE4B65B}"/>
              </a:ext>
            </a:extLst>
          </p:cNvPr>
          <p:cNvSpPr txBox="1"/>
          <p:nvPr/>
        </p:nvSpPr>
        <p:spPr>
          <a:xfrm>
            <a:off x="1106581" y="6096000"/>
            <a:ext cx="8040219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err="1">
                <a:cs typeface="Segoe UI Light"/>
              </a:rPr>
              <a:t>Μεθοδολογική</a:t>
            </a:r>
            <a:r>
              <a:rPr lang="en-US" sz="2800">
                <a:cs typeface="Segoe UI Light"/>
              </a:rPr>
              <a:t> </a:t>
            </a:r>
            <a:r>
              <a:rPr lang="en-US" sz="2800" err="1">
                <a:cs typeface="Segoe UI Light"/>
              </a:rPr>
              <a:t>τριγωνο</a:t>
            </a:r>
            <a:r>
              <a:rPr lang="en-US" sz="2800">
                <a:cs typeface="Segoe UI Light"/>
              </a:rPr>
              <a:t>π</a:t>
            </a:r>
            <a:r>
              <a:rPr lang="en-US" sz="2800" err="1">
                <a:cs typeface="Segoe UI Light"/>
              </a:rPr>
              <a:t>οίηση</a:t>
            </a:r>
            <a:r>
              <a:rPr lang="en-US" sz="2800">
                <a:cs typeface="Segoe UI Light"/>
              </a:rPr>
              <a:t> (</a:t>
            </a:r>
            <a:r>
              <a:rPr lang="en-US" sz="2800" err="1">
                <a:cs typeface="Segoe UI Light"/>
              </a:rPr>
              <a:t>Τζι</a:t>
            </a:r>
            <a:r>
              <a:rPr lang="en-US" sz="2800">
                <a:cs typeface="Segoe UI Light"/>
              </a:rPr>
              <a:t>α</a:t>
            </a:r>
            <a:r>
              <a:rPr lang="en-US" sz="2800" err="1">
                <a:cs typeface="Segoe UI Light"/>
              </a:rPr>
              <a:t>φέρη</a:t>
            </a:r>
            <a:r>
              <a:rPr lang="en-US" sz="2800">
                <a:cs typeface="Segoe UI Light"/>
              </a:rPr>
              <a:t>, 2016)</a:t>
            </a:r>
            <a:endParaRPr lang="en-US" sz="28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A78557E-1A38-BE8C-CBD3-0B6CF683F119}"/>
              </a:ext>
            </a:extLst>
          </p:cNvPr>
          <p:cNvSpPr/>
          <p:nvPr/>
        </p:nvSpPr>
        <p:spPr>
          <a:xfrm>
            <a:off x="-2802" y="5434852"/>
            <a:ext cx="2364441" cy="3585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F27CB918-2043-C77F-69EF-77213E382086}"/>
              </a:ext>
            </a:extLst>
          </p:cNvPr>
          <p:cNvSpPr/>
          <p:nvPr/>
        </p:nvSpPr>
        <p:spPr>
          <a:xfrm>
            <a:off x="476250" y="6135220"/>
            <a:ext cx="549088" cy="459441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4647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5C0E225A-2CD0-8265-239A-62938F9FD80B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91729D4-A164-47A3-830D-E792BCE699E4}" type="slidenum">
              <a:rPr lang="en-US" sz="1000" spc="300" smtClean="0">
                <a:solidFill>
                  <a:schemeClr val="accent1">
                    <a:lumMod val="75000"/>
                  </a:schemeClr>
                </a:solidFill>
              </a:rPr>
              <a:pPr algn="r"/>
              <a:t>19</a:t>
            </a:fld>
            <a:endParaRPr lang="en-US" sz="1000" spc="30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111" name="TextBox 3110">
            <a:extLst>
              <a:ext uri="{FF2B5EF4-FFF2-40B4-BE49-F238E27FC236}">
                <a16:creationId xmlns:a16="http://schemas.microsoft.com/office/drawing/2014/main" id="{5D0E102A-D5A9-B1D6-B004-D0C79EFF0D5C}"/>
              </a:ext>
            </a:extLst>
          </p:cNvPr>
          <p:cNvSpPr txBox="1"/>
          <p:nvPr/>
        </p:nvSpPr>
        <p:spPr>
          <a:xfrm>
            <a:off x="1445558" y="1389528"/>
            <a:ext cx="760038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Κύρι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α 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έρευν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α απ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οτίμησης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 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του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 ΕΥ από 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τους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 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ειδικούς</a:t>
            </a:r>
            <a:endParaRPr lang="en-US" sz="2400" b="1" err="1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118" name="Arrow: Right 3117">
            <a:extLst>
              <a:ext uri="{FF2B5EF4-FFF2-40B4-BE49-F238E27FC236}">
                <a16:creationId xmlns:a16="http://schemas.microsoft.com/office/drawing/2014/main" id="{7E02882A-49CA-CF89-E774-F47D000E5C65}"/>
              </a:ext>
            </a:extLst>
          </p:cNvPr>
          <p:cNvSpPr/>
          <p:nvPr/>
        </p:nvSpPr>
        <p:spPr>
          <a:xfrm>
            <a:off x="641537" y="1375522"/>
            <a:ext cx="728382" cy="560294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25" name="Picture Placeholder 14" descr="White modern architecture">
            <a:extLst>
              <a:ext uri="{FF2B5EF4-FFF2-40B4-BE49-F238E27FC236}">
                <a16:creationId xmlns:a16="http://schemas.microsoft.com/office/drawing/2014/main" id="{5E489F91-BAEA-2404-266A-FBA1B83A43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3427" b="43427"/>
          <a:stretch/>
        </p:blipFill>
        <p:spPr>
          <a:xfrm>
            <a:off x="0" y="5788241"/>
            <a:ext cx="12192000" cy="1069760"/>
          </a:xfrm>
          <a:prstGeom prst="rect">
            <a:avLst/>
          </a:prstGeom>
        </p:spPr>
      </p:pic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461D49B9-284C-6562-2691-471F399C17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453840"/>
              </p:ext>
            </p:extLst>
          </p:nvPr>
        </p:nvGraphicFramePr>
        <p:xfrm>
          <a:off x="963706" y="2082052"/>
          <a:ext cx="10264589" cy="4464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192" name="Picture 3191" descr="A white cartoon character holding a magnifying glass&#10;&#10;Description automatically generated">
            <a:extLst>
              <a:ext uri="{FF2B5EF4-FFF2-40B4-BE49-F238E27FC236}">
                <a16:creationId xmlns:a16="http://schemas.microsoft.com/office/drawing/2014/main" id="{ED42519F-317F-9252-3EA2-02DE53F7F53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23624" y="3642"/>
            <a:ext cx="2572310" cy="223389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2E8D74D-4942-9379-416F-2B04B5587B05}"/>
              </a:ext>
            </a:extLst>
          </p:cNvPr>
          <p:cNvSpPr txBox="1"/>
          <p:nvPr/>
        </p:nvSpPr>
        <p:spPr>
          <a:xfrm>
            <a:off x="524436" y="65663"/>
            <a:ext cx="9266736" cy="1325563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8. Απ</a:t>
            </a:r>
            <a:r>
              <a:rPr lang="en-US" sz="420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οτελέσμ</a:t>
            </a:r>
            <a:r>
              <a:rPr lang="en-US" sz="4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ατα - </a:t>
            </a:r>
            <a:r>
              <a:rPr lang="en-US" sz="420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Κύρι</a:t>
            </a:r>
            <a:r>
              <a:rPr lang="en-US" sz="4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α </a:t>
            </a:r>
            <a:r>
              <a:rPr lang="en-US" sz="420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ευρήμ</a:t>
            </a:r>
            <a:r>
              <a:rPr lang="en-US" sz="4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ατα 1/3</a:t>
            </a:r>
            <a:endParaRPr lang="en-US" sz="4200" kern="120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Segoe UI Light"/>
            </a:endParaRPr>
          </a:p>
        </p:txBody>
      </p:sp>
    </p:spTree>
    <p:extLst>
      <p:ext uri="{BB962C8B-B14F-4D97-AF65-F5344CB8AC3E}">
        <p14:creationId xmlns:p14="http://schemas.microsoft.com/office/powerpoint/2010/main" val="3380294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Placeholder 5" descr="White modern architecture">
            <a:extLst>
              <a:ext uri="{FF2B5EF4-FFF2-40B4-BE49-F238E27FC236}">
                <a16:creationId xmlns:a16="http://schemas.microsoft.com/office/drawing/2014/main" id="{C80FCD76-948B-1A6A-B18C-14CC88474F7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l="18568" r="701" b="4316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C482FB-ECB6-08B0-F875-E329C682B59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7980" y="3012746"/>
            <a:ext cx="4023359" cy="120814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4400" err="1">
                <a:solidFill>
                  <a:schemeClr val="tx1">
                    <a:lumMod val="65000"/>
                    <a:lumOff val="35000"/>
                  </a:schemeClr>
                </a:solidFill>
              </a:rPr>
              <a:t>Ευχ</a:t>
            </a:r>
            <a:r>
              <a:rPr lang="en-US" sz="4400">
                <a:solidFill>
                  <a:schemeClr val="tx1">
                    <a:lumMod val="65000"/>
                    <a:lumOff val="35000"/>
                  </a:schemeClr>
                </a:solidFill>
              </a:rPr>
              <a:t>α</a:t>
            </a:r>
            <a:r>
              <a:rPr lang="en-US" sz="4400" err="1">
                <a:solidFill>
                  <a:schemeClr val="tx1">
                    <a:lumMod val="65000"/>
                    <a:lumOff val="35000"/>
                  </a:schemeClr>
                </a:solidFill>
              </a:rPr>
              <a:t>ριστίες</a:t>
            </a:r>
            <a:r>
              <a:rPr lang="en-US" sz="4400">
                <a:solidFill>
                  <a:schemeClr val="tx1">
                    <a:lumMod val="65000"/>
                    <a:lumOff val="35000"/>
                  </a:schemeClr>
                </a:solidFill>
              </a:rPr>
              <a:t>...</a:t>
            </a:r>
            <a:endParaRPr lang="en-US" sz="4400">
              <a:solidFill>
                <a:schemeClr val="tx1">
                  <a:lumMod val="65000"/>
                  <a:lumOff val="35000"/>
                </a:schemeClr>
              </a:solidFill>
              <a:cs typeface="Segoe UI Ligh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C7A137-362A-6215-271A-9FECE15C19A4}"/>
              </a:ext>
            </a:extLst>
          </p:cNvPr>
          <p:cNvSpPr txBox="1"/>
          <p:nvPr/>
        </p:nvSpPr>
        <p:spPr>
          <a:xfrm>
            <a:off x="5457263" y="921684"/>
            <a:ext cx="6513419" cy="500951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err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Στην</a:t>
            </a:r>
            <a:r>
              <a:rPr lang="en-US" sz="2400" b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 </a:t>
            </a:r>
            <a:r>
              <a:rPr lang="en-US" sz="2400" b="1" err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τριμελή</a:t>
            </a:r>
            <a:r>
              <a:rPr lang="en-US" sz="2400" b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 επ</a:t>
            </a:r>
            <a:r>
              <a:rPr lang="en-US" sz="2400" b="1" err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ιτρο</a:t>
            </a:r>
            <a:r>
              <a:rPr lang="en-US" sz="2400" b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πή επίβ</a:t>
            </a:r>
            <a:r>
              <a:rPr lang="en-US" sz="2400" b="1" err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λεψης</a:t>
            </a:r>
            <a:r>
              <a:rPr lang="en-US" sz="2400" b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400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Κα</a:t>
            </a:r>
            <a:r>
              <a:rPr lang="en-US" sz="2400" err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θηγητή</a:t>
            </a:r>
            <a:r>
              <a:rPr lang="en-US" sz="2400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 ΠΤΔΕ, </a:t>
            </a:r>
            <a:r>
              <a:rPr lang="en-US" sz="2400" err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Αν</a:t>
            </a:r>
            <a:r>
              <a:rPr lang="en-US" sz="2400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α</a:t>
            </a:r>
            <a:r>
              <a:rPr lang="en-US" sz="2400" err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στ</a:t>
            </a:r>
            <a:r>
              <a:rPr lang="en-US" sz="2400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α</a:t>
            </a:r>
            <a:r>
              <a:rPr lang="en-US" sz="2400" err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σιάδη</a:t>
            </a:r>
            <a:r>
              <a:rPr lang="en-US" sz="2400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 Πανα</a:t>
            </a:r>
            <a:r>
              <a:rPr lang="en-US" sz="2400" err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γιώτη</a:t>
            </a:r>
            <a:endParaRPr lang="en-US" sz="2400">
              <a:solidFill>
                <a:schemeClr val="tx1">
                  <a:lumMod val="65000"/>
                  <a:lumOff val="35000"/>
                </a:schemeClr>
              </a:solidFill>
              <a:cs typeface="Segoe UI Light"/>
            </a:endParaRPr>
          </a:p>
          <a:p>
            <a:pPr>
              <a:lnSpc>
                <a:spcPct val="150000"/>
              </a:lnSpc>
            </a:pPr>
            <a:r>
              <a:rPr lang="en-US" sz="2400" err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Μέλος</a:t>
            </a:r>
            <a:r>
              <a:rPr lang="en-US" sz="2400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 ΕΕΠ </a:t>
            </a:r>
            <a:r>
              <a:rPr lang="en-US" sz="2400" err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του</a:t>
            </a:r>
            <a:r>
              <a:rPr lang="en-US" sz="2400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 ΠΤΔΕ, </a:t>
            </a:r>
            <a:r>
              <a:rPr lang="en-US" sz="2400" err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Χρηστίδη</a:t>
            </a:r>
            <a:r>
              <a:rPr lang="en-US" sz="2400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 </a:t>
            </a:r>
            <a:r>
              <a:rPr lang="en-US" sz="2400" err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Κωνστ</a:t>
            </a:r>
            <a:r>
              <a:rPr lang="en-US" sz="2400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α</a:t>
            </a:r>
            <a:r>
              <a:rPr lang="en-US" sz="2400" err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ντίνο</a:t>
            </a:r>
            <a:endParaRPr lang="en-US" sz="2400">
              <a:solidFill>
                <a:schemeClr val="tx1">
                  <a:lumMod val="65000"/>
                  <a:lumOff val="35000"/>
                </a:schemeClr>
              </a:solidFill>
              <a:cs typeface="Segoe UI Light"/>
            </a:endParaRPr>
          </a:p>
          <a:p>
            <a:pPr>
              <a:lnSpc>
                <a:spcPct val="150000"/>
              </a:lnSpc>
            </a:pPr>
            <a:r>
              <a:rPr lang="en-US" sz="2400" err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Μέλος</a:t>
            </a:r>
            <a:r>
              <a:rPr lang="en-US" sz="2400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 ΣΕΠ </a:t>
            </a:r>
            <a:r>
              <a:rPr lang="en-US" sz="2400" err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του</a:t>
            </a:r>
            <a:r>
              <a:rPr lang="en-US" sz="2400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 ΕΑΠ, Μα</a:t>
            </a:r>
            <a:r>
              <a:rPr lang="en-US" sz="2400" err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νούσου</a:t>
            </a:r>
            <a:r>
              <a:rPr lang="en-US" sz="2400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 </a:t>
            </a:r>
            <a:r>
              <a:rPr lang="en-US" sz="2400" err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Ευ</a:t>
            </a:r>
            <a:r>
              <a:rPr lang="en-US" sz="2400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α</a:t>
            </a:r>
            <a:r>
              <a:rPr lang="en-US" sz="2400" err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γγελί</a:t>
            </a:r>
            <a:r>
              <a:rPr lang="en-US" sz="2400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α</a:t>
            </a:r>
          </a:p>
          <a:p>
            <a:pPr>
              <a:lnSpc>
                <a:spcPct val="150000"/>
              </a:lnSpc>
            </a:pPr>
            <a:r>
              <a:rPr lang="en-US" sz="2400" b="1" err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Στ</a:t>
            </a:r>
            <a:r>
              <a:rPr lang="en-US" sz="2400" b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α </a:t>
            </a:r>
            <a:r>
              <a:rPr lang="en-US" sz="2400" b="1" err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μέλη</a:t>
            </a:r>
            <a:r>
              <a:rPr lang="en-US" sz="2400" b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 </a:t>
            </a:r>
            <a:r>
              <a:rPr lang="en-US" sz="2400" b="1" err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της</a:t>
            </a:r>
            <a:r>
              <a:rPr lang="en-US" sz="2400" b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 </a:t>
            </a:r>
            <a:r>
              <a:rPr lang="en-US" sz="2400" b="1" err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ομάδ</a:t>
            </a:r>
            <a:r>
              <a:rPr lang="en-US" sz="2400" b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ας </a:t>
            </a:r>
            <a:r>
              <a:rPr lang="en-US" sz="2400" b="1" err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μου</a:t>
            </a:r>
            <a:endParaRPr lang="en-US" sz="2400" b="1">
              <a:solidFill>
                <a:schemeClr val="tx1">
                  <a:lumMod val="65000"/>
                  <a:lumOff val="35000"/>
                </a:schemeClr>
              </a:solidFill>
              <a:cs typeface="Segoe UI Light"/>
            </a:endParaRPr>
          </a:p>
          <a:p>
            <a:pPr>
              <a:lnSpc>
                <a:spcPct val="150000"/>
              </a:lnSpc>
            </a:pPr>
            <a:endParaRPr lang="en-US" sz="2400">
              <a:solidFill>
                <a:schemeClr val="tx1">
                  <a:lumMod val="65000"/>
                  <a:lumOff val="35000"/>
                </a:schemeClr>
              </a:solidFill>
              <a:cs typeface="Segoe UI Light"/>
            </a:endParaRPr>
          </a:p>
          <a:p>
            <a:pPr>
              <a:lnSpc>
                <a:spcPct val="150000"/>
              </a:lnSpc>
            </a:pPr>
            <a:r>
              <a:rPr lang="en-US" sz="2400" b="1" err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Στους</a:t>
            </a:r>
            <a:r>
              <a:rPr lang="en-US" sz="2400" b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 μα</a:t>
            </a:r>
            <a:r>
              <a:rPr lang="en-US" sz="2400" b="1" err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θητές</a:t>
            </a:r>
            <a:r>
              <a:rPr lang="en-US" sz="2400" b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 </a:t>
            </a:r>
            <a:r>
              <a:rPr lang="en-US" sz="2400" b="1" err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μου</a:t>
            </a:r>
            <a:endParaRPr lang="en-US" sz="2400" b="1">
              <a:solidFill>
                <a:schemeClr val="tx1">
                  <a:lumMod val="65000"/>
                  <a:lumOff val="35000"/>
                </a:schemeClr>
              </a:solidFill>
              <a:cs typeface="Segoe UI Light"/>
            </a:endParaRPr>
          </a:p>
          <a:p>
            <a:pPr>
              <a:lnSpc>
                <a:spcPct val="150000"/>
              </a:lnSpc>
            </a:pPr>
            <a:endParaRPr lang="en-US" sz="2400" b="1">
              <a:solidFill>
                <a:schemeClr val="tx1">
                  <a:lumMod val="65000"/>
                  <a:lumOff val="35000"/>
                </a:schemeClr>
              </a:solidFill>
              <a:cs typeface="Segoe UI Light"/>
            </a:endParaRPr>
          </a:p>
          <a:p>
            <a:pPr>
              <a:lnSpc>
                <a:spcPct val="150000"/>
              </a:lnSpc>
            </a:pPr>
            <a:r>
              <a:rPr lang="en-US" sz="2400" b="1" err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Στην</a:t>
            </a:r>
            <a:r>
              <a:rPr lang="en-US" sz="2400" b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 </a:t>
            </a:r>
            <a:r>
              <a:rPr lang="en-US" sz="2400" b="1" err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οικογένειά</a:t>
            </a:r>
            <a:r>
              <a:rPr lang="en-US" sz="2400" b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 </a:t>
            </a:r>
            <a:r>
              <a:rPr lang="en-US" sz="2400" b="1" err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μου</a:t>
            </a:r>
            <a:endParaRPr lang="en-US" sz="2400" b="1">
              <a:solidFill>
                <a:schemeClr val="tx1">
                  <a:lumMod val="65000"/>
                  <a:lumOff val="35000"/>
                </a:schemeClr>
              </a:solidFill>
              <a:cs typeface="Segoe UI Light"/>
            </a:endParaRPr>
          </a:p>
        </p:txBody>
      </p:sp>
    </p:spTree>
    <p:extLst>
      <p:ext uri="{BB962C8B-B14F-4D97-AF65-F5344CB8AC3E}">
        <p14:creationId xmlns:p14="http://schemas.microsoft.com/office/powerpoint/2010/main" val="11471986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5C0E225A-2CD0-8265-239A-62938F9FD80B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91729D4-A164-47A3-830D-E792BCE699E4}" type="slidenum">
              <a:rPr lang="en-US" sz="1000" spc="300" smtClean="0">
                <a:solidFill>
                  <a:schemeClr val="accent1">
                    <a:lumMod val="75000"/>
                  </a:schemeClr>
                </a:solidFill>
              </a:rPr>
              <a:pPr algn="r"/>
              <a:t>20</a:t>
            </a:fld>
            <a:endParaRPr lang="en-US" sz="1000" spc="30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E8D74D-4942-9379-416F-2B04B5587B05}"/>
              </a:ext>
            </a:extLst>
          </p:cNvPr>
          <p:cNvSpPr txBox="1"/>
          <p:nvPr/>
        </p:nvSpPr>
        <p:spPr>
          <a:xfrm>
            <a:off x="479612" y="-1572"/>
            <a:ext cx="9894265" cy="1303152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8. Απ</a:t>
            </a:r>
            <a:r>
              <a:rPr lang="en-US" sz="420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οτελέσμ</a:t>
            </a:r>
            <a:r>
              <a:rPr lang="en-US" sz="4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ατα - </a:t>
            </a:r>
            <a:r>
              <a:rPr lang="en-US" sz="420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Κύρι</a:t>
            </a:r>
            <a:r>
              <a:rPr lang="en-US" sz="4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α </a:t>
            </a:r>
            <a:r>
              <a:rPr lang="en-US" sz="420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ευρήμ</a:t>
            </a:r>
            <a:r>
              <a:rPr lang="en-US" sz="4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ατα 2/3</a:t>
            </a:r>
            <a:endParaRPr lang="en-US" sz="4200" kern="120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Segoe UI Light"/>
            </a:endParaRPr>
          </a:p>
        </p:txBody>
      </p:sp>
      <p:sp>
        <p:nvSpPr>
          <p:cNvPr id="3118" name="Arrow: Right 3117">
            <a:extLst>
              <a:ext uri="{FF2B5EF4-FFF2-40B4-BE49-F238E27FC236}">
                <a16:creationId xmlns:a16="http://schemas.microsoft.com/office/drawing/2014/main" id="{7E02882A-49CA-CF89-E774-F47D000E5C65}"/>
              </a:ext>
            </a:extLst>
          </p:cNvPr>
          <p:cNvSpPr/>
          <p:nvPr/>
        </p:nvSpPr>
        <p:spPr>
          <a:xfrm>
            <a:off x="484655" y="1364316"/>
            <a:ext cx="728382" cy="560294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25" name="Picture Placeholder 14" descr="White modern architecture">
            <a:extLst>
              <a:ext uri="{FF2B5EF4-FFF2-40B4-BE49-F238E27FC236}">
                <a16:creationId xmlns:a16="http://schemas.microsoft.com/office/drawing/2014/main" id="{5E489F91-BAEA-2404-266A-FBA1B83A43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3427" b="43427"/>
          <a:stretch/>
        </p:blipFill>
        <p:spPr>
          <a:xfrm>
            <a:off x="0" y="5788241"/>
            <a:ext cx="12192000" cy="1069760"/>
          </a:xfrm>
          <a:prstGeom prst="rect">
            <a:avLst/>
          </a:prstGeom>
        </p:spPr>
      </p:pic>
      <p:pic>
        <p:nvPicPr>
          <p:cNvPr id="6155" name="Picture 6154" descr="A white cartoon character holding a magnifying glass&#10;&#10;Description automatically generated">
            <a:extLst>
              <a:ext uri="{FF2B5EF4-FFF2-40B4-BE49-F238E27FC236}">
                <a16:creationId xmlns:a16="http://schemas.microsoft.com/office/drawing/2014/main" id="{5059E433-55E9-800E-619B-4EA450855F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3624" y="3642"/>
            <a:ext cx="2572310" cy="2233893"/>
          </a:xfrm>
          <a:prstGeom prst="rect">
            <a:avLst/>
          </a:prstGeom>
        </p:spPr>
      </p:pic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461D49B9-284C-6562-2691-471F399C17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2168972"/>
              </p:ext>
            </p:extLst>
          </p:nvPr>
        </p:nvGraphicFramePr>
        <p:xfrm>
          <a:off x="-3619500" y="2082052"/>
          <a:ext cx="19240500" cy="4464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111" name="TextBox 3110">
            <a:extLst>
              <a:ext uri="{FF2B5EF4-FFF2-40B4-BE49-F238E27FC236}">
                <a16:creationId xmlns:a16="http://schemas.microsoft.com/office/drawing/2014/main" id="{5D0E102A-D5A9-B1D6-B004-D0C79EFF0D5C}"/>
              </a:ext>
            </a:extLst>
          </p:cNvPr>
          <p:cNvSpPr txBox="1"/>
          <p:nvPr/>
        </p:nvSpPr>
        <p:spPr>
          <a:xfrm>
            <a:off x="1277470" y="1400733"/>
            <a:ext cx="932609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Συμ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π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ληρωμ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α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τική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 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έρευν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α απ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οτίμησης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 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του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 ΕΥ από 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τους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 μα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θητές</a:t>
            </a:r>
            <a:endParaRPr lang="en-US" sz="2400" b="1" err="1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5970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5C0E225A-2CD0-8265-239A-62938F9FD80B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91729D4-A164-47A3-830D-E792BCE699E4}" type="slidenum">
              <a:rPr lang="en-US" sz="1000" spc="300" smtClean="0">
                <a:solidFill>
                  <a:schemeClr val="accent1">
                    <a:lumMod val="75000"/>
                  </a:schemeClr>
                </a:solidFill>
              </a:rPr>
              <a:pPr algn="r"/>
              <a:t>21</a:t>
            </a:fld>
            <a:endParaRPr lang="en-US" sz="1000" spc="30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111" name="TextBox 3110">
            <a:extLst>
              <a:ext uri="{FF2B5EF4-FFF2-40B4-BE49-F238E27FC236}">
                <a16:creationId xmlns:a16="http://schemas.microsoft.com/office/drawing/2014/main" id="{5D0E102A-D5A9-B1D6-B004-D0C79EFF0D5C}"/>
              </a:ext>
            </a:extLst>
          </p:cNvPr>
          <p:cNvSpPr txBox="1"/>
          <p:nvPr/>
        </p:nvSpPr>
        <p:spPr>
          <a:xfrm>
            <a:off x="1523999" y="1400735"/>
            <a:ext cx="76228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Απ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οτίμηση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 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διδ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α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κτικής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 πα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ρέμ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βα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σης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 από 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τους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 μα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θητές</a:t>
            </a:r>
          </a:p>
        </p:txBody>
      </p:sp>
      <p:sp>
        <p:nvSpPr>
          <p:cNvPr id="3118" name="Arrow: Right 3117">
            <a:extLst>
              <a:ext uri="{FF2B5EF4-FFF2-40B4-BE49-F238E27FC236}">
                <a16:creationId xmlns:a16="http://schemas.microsoft.com/office/drawing/2014/main" id="{7E02882A-49CA-CF89-E774-F47D000E5C65}"/>
              </a:ext>
            </a:extLst>
          </p:cNvPr>
          <p:cNvSpPr/>
          <p:nvPr/>
        </p:nvSpPr>
        <p:spPr>
          <a:xfrm>
            <a:off x="641537" y="1375522"/>
            <a:ext cx="728382" cy="560294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25" name="Picture Placeholder 14" descr="White modern architecture">
            <a:extLst>
              <a:ext uri="{FF2B5EF4-FFF2-40B4-BE49-F238E27FC236}">
                <a16:creationId xmlns:a16="http://schemas.microsoft.com/office/drawing/2014/main" id="{5E489F91-BAEA-2404-266A-FBA1B83A43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3427" b="43427"/>
          <a:stretch/>
        </p:blipFill>
        <p:spPr>
          <a:xfrm>
            <a:off x="0" y="5788241"/>
            <a:ext cx="12192000" cy="1069760"/>
          </a:xfrm>
          <a:prstGeom prst="rect">
            <a:avLst/>
          </a:prstGeom>
        </p:spPr>
      </p:pic>
      <p:pic>
        <p:nvPicPr>
          <p:cNvPr id="6155" name="Picture 6154" descr="A white cartoon character holding a magnifying glass&#10;&#10;Description automatically generated">
            <a:extLst>
              <a:ext uri="{FF2B5EF4-FFF2-40B4-BE49-F238E27FC236}">
                <a16:creationId xmlns:a16="http://schemas.microsoft.com/office/drawing/2014/main" id="{5059E433-55E9-800E-619B-4EA450855F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2272" y="138113"/>
            <a:ext cx="2807633" cy="2446804"/>
          </a:xfrm>
          <a:prstGeom prst="rect">
            <a:avLst/>
          </a:prstGeom>
        </p:spPr>
      </p:pic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461D49B9-284C-6562-2691-471F399C17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3910040"/>
              </p:ext>
            </p:extLst>
          </p:nvPr>
        </p:nvGraphicFramePr>
        <p:xfrm>
          <a:off x="302559" y="2418228"/>
          <a:ext cx="11564471" cy="4262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52E8D74D-4942-9379-416F-2B04B5587B05}"/>
              </a:ext>
            </a:extLst>
          </p:cNvPr>
          <p:cNvSpPr txBox="1"/>
          <p:nvPr/>
        </p:nvSpPr>
        <p:spPr>
          <a:xfrm>
            <a:off x="300319" y="76869"/>
            <a:ext cx="9681352" cy="1303152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8. Απ</a:t>
            </a:r>
            <a:r>
              <a:rPr lang="en-US" sz="420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οτελέσμ</a:t>
            </a:r>
            <a:r>
              <a:rPr lang="en-US" sz="4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ατα - </a:t>
            </a:r>
            <a:r>
              <a:rPr lang="en-US" sz="420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Κύρι</a:t>
            </a:r>
            <a:r>
              <a:rPr lang="en-US" sz="4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α </a:t>
            </a:r>
            <a:r>
              <a:rPr lang="en-US" sz="420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ευρήμ</a:t>
            </a:r>
            <a:r>
              <a:rPr lang="en-US" sz="4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ατα 3/3</a:t>
            </a:r>
            <a:endParaRPr lang="en-US" sz="4200" kern="120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Segoe UI Light"/>
            </a:endParaRPr>
          </a:p>
        </p:txBody>
      </p:sp>
    </p:spTree>
    <p:extLst>
      <p:ext uri="{BB962C8B-B14F-4D97-AF65-F5344CB8AC3E}">
        <p14:creationId xmlns:p14="http://schemas.microsoft.com/office/powerpoint/2010/main" val="30420978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5C0E225A-2CD0-8265-239A-62938F9FD80B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91729D4-A164-47A3-830D-E792BCE699E4}" type="slidenum">
              <a:rPr lang="en-US" sz="1000" spc="300" smtClean="0">
                <a:solidFill>
                  <a:schemeClr val="accent1">
                    <a:lumMod val="75000"/>
                  </a:schemeClr>
                </a:solidFill>
              </a:rPr>
              <a:pPr algn="r"/>
              <a:t>22</a:t>
            </a:fld>
            <a:endParaRPr lang="en-US" sz="1000" spc="30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111" name="TextBox 3110">
            <a:extLst>
              <a:ext uri="{FF2B5EF4-FFF2-40B4-BE49-F238E27FC236}">
                <a16:creationId xmlns:a16="http://schemas.microsoft.com/office/drawing/2014/main" id="{5D0E102A-D5A9-B1D6-B004-D0C79EFF0D5C}"/>
              </a:ext>
            </a:extLst>
          </p:cNvPr>
          <p:cNvSpPr txBox="1"/>
          <p:nvPr/>
        </p:nvSpPr>
        <p:spPr>
          <a:xfrm>
            <a:off x="907676" y="1355911"/>
            <a:ext cx="888906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Κύρι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α 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έρευν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α απ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οτίμησης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 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του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 ΕΥ από 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τους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 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ειδικούς</a:t>
            </a:r>
          </a:p>
        </p:txBody>
      </p:sp>
      <p:pic>
        <p:nvPicPr>
          <p:cNvPr id="3125" name="Picture Placeholder 14" descr="White modern architecture">
            <a:extLst>
              <a:ext uri="{FF2B5EF4-FFF2-40B4-BE49-F238E27FC236}">
                <a16:creationId xmlns:a16="http://schemas.microsoft.com/office/drawing/2014/main" id="{5E489F91-BAEA-2404-266A-FBA1B83A43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3427" b="43427"/>
          <a:stretch/>
        </p:blipFill>
        <p:spPr>
          <a:xfrm>
            <a:off x="0" y="5788241"/>
            <a:ext cx="12192000" cy="106976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2E8D74D-4942-9379-416F-2B04B5587B05}"/>
              </a:ext>
            </a:extLst>
          </p:cNvPr>
          <p:cNvSpPr txBox="1"/>
          <p:nvPr/>
        </p:nvSpPr>
        <p:spPr>
          <a:xfrm>
            <a:off x="524436" y="65663"/>
            <a:ext cx="9266736" cy="1325563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9. </a:t>
            </a:r>
            <a:r>
              <a:rPr lang="en-US" sz="420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Συμ</a:t>
            </a:r>
            <a:r>
              <a:rPr lang="en-US" sz="4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π</a:t>
            </a:r>
            <a:r>
              <a:rPr lang="en-US" sz="420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εράσμ</a:t>
            </a:r>
            <a:r>
              <a:rPr lang="en-US" sz="4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ατα 1/3</a:t>
            </a:r>
            <a:endParaRPr lang="en-US" sz="4200" kern="120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Segoe UI Light"/>
            </a:endParaRPr>
          </a:p>
        </p:txBody>
      </p:sp>
      <p:pic>
        <p:nvPicPr>
          <p:cNvPr id="7" name="Picture 6" descr="A person standing at a podium&#10;&#10;Description automatically generated">
            <a:extLst>
              <a:ext uri="{FF2B5EF4-FFF2-40B4-BE49-F238E27FC236}">
                <a16:creationId xmlns:a16="http://schemas.microsoft.com/office/drawing/2014/main" id="{B0229A8C-74AF-309B-3EF7-28AF57AEFA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3942" y="-280"/>
            <a:ext cx="2184587" cy="3183032"/>
          </a:xfrm>
          <a:prstGeom prst="rect">
            <a:avLst/>
          </a:prstGeom>
        </p:spPr>
      </p:pic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26979CE7-AD9C-8905-E1EF-A817133BBE52}"/>
              </a:ext>
            </a:extLst>
          </p:cNvPr>
          <p:cNvSpPr/>
          <p:nvPr/>
        </p:nvSpPr>
        <p:spPr>
          <a:xfrm>
            <a:off x="663948" y="1933015"/>
            <a:ext cx="8886264" cy="1523997"/>
          </a:xfrm>
          <a:prstGeom prst="roundRect">
            <a:avLst/>
          </a:prstGeom>
          <a:solidFill>
            <a:srgbClr val="1AA3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Το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ΕΥ </a:t>
            </a:r>
            <a:r>
              <a:rPr lang="en-US" sz="2000">
                <a:solidFill>
                  <a:schemeClr val="accent4">
                    <a:lumMod val="75000"/>
                  </a:schemeClr>
                </a:solidFill>
                <a:latin typeface="Segoe UI"/>
                <a:cs typeface="Segoe UI Light"/>
              </a:rPr>
              <a:t>π</a:t>
            </a:r>
            <a:r>
              <a:rPr lang="en-US" sz="2000" err="1">
                <a:solidFill>
                  <a:schemeClr val="accent4">
                    <a:lumMod val="75000"/>
                  </a:schemeClr>
                </a:solidFill>
                <a:latin typeface="Segoe UI"/>
                <a:cs typeface="Segoe UI Light"/>
              </a:rPr>
              <a:t>ληροί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τις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π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ροϋ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π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οθέσεις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π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ου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απ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ορρέουν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από 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τις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α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ρχές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και 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τη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μεθοδολογί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α 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της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ΕξΑΕ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, κα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θώς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επ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ίσης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και από 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τις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α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ρχές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της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Πολυμεσικής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Μάθησης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.</a:t>
            </a:r>
            <a:endParaRPr lang="en-US">
              <a:solidFill>
                <a:schemeClr val="bg1"/>
              </a:solidFill>
              <a:latin typeface="Segoe UI"/>
              <a:cs typeface="Segoe UI Light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24D78ACF-B455-9ED8-54B1-17BBE1BABF83}"/>
              </a:ext>
            </a:extLst>
          </p:cNvPr>
          <p:cNvSpPr/>
          <p:nvPr/>
        </p:nvSpPr>
        <p:spPr>
          <a:xfrm>
            <a:off x="1381125" y="3300132"/>
            <a:ext cx="8886264" cy="1512791"/>
          </a:xfrm>
          <a:prstGeom prst="roundRect">
            <a:avLst/>
          </a:prstGeom>
          <a:solidFill>
            <a:srgbClr val="70CF0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just"/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Η </a:t>
            </a:r>
            <a:r>
              <a:rPr lang="en-US" sz="2000" err="1">
                <a:solidFill>
                  <a:schemeClr val="accent4">
                    <a:lumMod val="75000"/>
                  </a:schemeClr>
                </a:solidFill>
                <a:latin typeface="Segoe UI"/>
                <a:cs typeface="Segoe UI Light"/>
              </a:rPr>
              <a:t>άρτι</a:t>
            </a:r>
            <a:r>
              <a:rPr lang="en-US" sz="2000">
                <a:solidFill>
                  <a:schemeClr val="accent4">
                    <a:lumMod val="75000"/>
                  </a:schemeClr>
                </a:solidFill>
                <a:latin typeface="Segoe UI"/>
                <a:cs typeface="Segoe UI Light"/>
              </a:rPr>
              <a:t>α α</a:t>
            </a:r>
            <a:r>
              <a:rPr lang="en-US" sz="2000" err="1">
                <a:solidFill>
                  <a:schemeClr val="accent4">
                    <a:lumMod val="75000"/>
                  </a:schemeClr>
                </a:solidFill>
                <a:latin typeface="Segoe UI"/>
                <a:cs typeface="Segoe UI Light"/>
              </a:rPr>
              <a:t>ισθητική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του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ΕΥ, κα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θώς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επ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ίσης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και η </a:t>
            </a:r>
            <a:r>
              <a:rPr lang="en-US" sz="2000" err="1">
                <a:solidFill>
                  <a:schemeClr val="accent4">
                    <a:lumMod val="75000"/>
                  </a:schemeClr>
                </a:solidFill>
                <a:latin typeface="Segoe UI"/>
                <a:cs typeface="Segoe UI Light"/>
              </a:rPr>
              <a:t>δι</a:t>
            </a:r>
            <a:r>
              <a:rPr lang="en-US" sz="2000">
                <a:solidFill>
                  <a:schemeClr val="accent4">
                    <a:lumMod val="75000"/>
                  </a:schemeClr>
                </a:solidFill>
                <a:latin typeface="Segoe UI"/>
                <a:cs typeface="Segoe UI Light"/>
              </a:rPr>
              <a:t>α</a:t>
            </a:r>
            <a:r>
              <a:rPr lang="en-US" sz="2000" err="1">
                <a:solidFill>
                  <a:schemeClr val="accent4">
                    <a:lumMod val="75000"/>
                  </a:schemeClr>
                </a:solidFill>
                <a:latin typeface="Segoe UI"/>
                <a:cs typeface="Segoe UI Light"/>
              </a:rPr>
              <a:t>θεμ</a:t>
            </a:r>
            <a:r>
              <a:rPr lang="en-US" sz="2000">
                <a:solidFill>
                  <a:schemeClr val="accent4">
                    <a:lumMod val="75000"/>
                  </a:schemeClr>
                </a:solidFill>
                <a:latin typeface="Segoe UI"/>
                <a:cs typeface="Segoe UI Light"/>
              </a:rPr>
              <a:t>α</a:t>
            </a:r>
            <a:r>
              <a:rPr lang="en-US" sz="2000" err="1">
                <a:solidFill>
                  <a:schemeClr val="accent4">
                    <a:lumMod val="75000"/>
                  </a:schemeClr>
                </a:solidFill>
                <a:latin typeface="Segoe UI"/>
                <a:cs typeface="Segoe UI Light"/>
              </a:rPr>
              <a:t>τική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 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του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π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ροσέγγιση</a:t>
            </a:r>
            <a:r>
              <a:rPr lang="en-US" sz="2000">
                <a:solidFill>
                  <a:schemeClr val="accent4">
                    <a:lumMod val="75000"/>
                  </a:schemeClr>
                </a:solidFill>
                <a:latin typeface="Segoe UI"/>
                <a:cs typeface="Segoe UI Light"/>
              </a:rPr>
              <a:t> </a:t>
            </a:r>
            <a:r>
              <a:rPr lang="en-US" sz="2000" err="1">
                <a:solidFill>
                  <a:schemeClr val="accent4">
                    <a:lumMod val="75000"/>
                  </a:schemeClr>
                </a:solidFill>
                <a:latin typeface="Segoe UI"/>
                <a:cs typeface="Segoe UI Light"/>
              </a:rPr>
              <a:t>ενίσχυσ</a:t>
            </a:r>
            <a:r>
              <a:rPr lang="en-US" sz="2000">
                <a:solidFill>
                  <a:schemeClr val="accent4">
                    <a:lumMod val="75000"/>
                  </a:schemeClr>
                </a:solidFill>
                <a:latin typeface="Segoe UI"/>
                <a:cs typeface="Segoe UI Light"/>
              </a:rPr>
              <a:t>αν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τόσο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τη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μελέτη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, 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όσο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και 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την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κατα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νόηση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του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γνωστικού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α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ντικειμένου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.</a:t>
            </a:r>
            <a:endParaRPr lang="en-US">
              <a:solidFill>
                <a:schemeClr val="bg1"/>
              </a:solidFill>
              <a:cs typeface="Segoe UI Light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46F8C12C-A6B8-35BF-AF0C-AE579302CFA2}"/>
              </a:ext>
            </a:extLst>
          </p:cNvPr>
          <p:cNvSpPr/>
          <p:nvPr/>
        </p:nvSpPr>
        <p:spPr>
          <a:xfrm>
            <a:off x="2221564" y="4622427"/>
            <a:ext cx="8886264" cy="1602438"/>
          </a:xfrm>
          <a:prstGeom prst="roundRect">
            <a:avLst/>
          </a:prstGeom>
          <a:solidFill>
            <a:srgbClr val="DE780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just"/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Η α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ρκετά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νε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α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ρή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ηλικί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α 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του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κοινού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στο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οπ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οίο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απ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ευθύνετ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αι 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το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ΕΥ, κα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θώς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και η 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ιδι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α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ίτερη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φύση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του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γνωστικού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α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ντικειμένου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, 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έθεσ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αν 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ορισμένους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π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εριορισμούς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ως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π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ρος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τη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</a:t>
            </a:r>
            <a:r>
              <a:rPr lang="en-US" sz="2000" err="1">
                <a:solidFill>
                  <a:schemeClr val="accent4">
                    <a:lumMod val="75000"/>
                  </a:schemeClr>
                </a:solidFill>
                <a:latin typeface="Segoe UI"/>
                <a:cs typeface="Segoe UI Light"/>
              </a:rPr>
              <a:t>δυν</a:t>
            </a:r>
            <a:r>
              <a:rPr lang="en-US" sz="2000">
                <a:solidFill>
                  <a:schemeClr val="accent4">
                    <a:lumMod val="75000"/>
                  </a:schemeClr>
                </a:solidFill>
                <a:latin typeface="Segoe UI"/>
                <a:cs typeface="Segoe UI Light"/>
              </a:rPr>
              <a:t>α</a:t>
            </a:r>
            <a:r>
              <a:rPr lang="en-US" sz="2000" err="1">
                <a:solidFill>
                  <a:schemeClr val="accent4">
                    <a:lumMod val="75000"/>
                  </a:schemeClr>
                </a:solidFill>
                <a:latin typeface="Segoe UI"/>
                <a:cs typeface="Segoe UI Light"/>
              </a:rPr>
              <a:t>τότητ</a:t>
            </a:r>
            <a:r>
              <a:rPr lang="en-US" sz="2000">
                <a:solidFill>
                  <a:schemeClr val="accent4">
                    <a:lumMod val="75000"/>
                  </a:schemeClr>
                </a:solidFill>
                <a:latin typeface="Segoe UI"/>
                <a:cs typeface="Segoe UI Light"/>
              </a:rPr>
              <a:t>α α</a:t>
            </a:r>
            <a:r>
              <a:rPr lang="en-US" sz="2000" err="1">
                <a:solidFill>
                  <a:schemeClr val="accent4">
                    <a:lumMod val="75000"/>
                  </a:schemeClr>
                </a:solidFill>
                <a:latin typeface="Segoe UI"/>
                <a:cs typeface="Segoe UI Light"/>
              </a:rPr>
              <a:t>λληλε</a:t>
            </a:r>
            <a:r>
              <a:rPr lang="en-US" sz="2000">
                <a:solidFill>
                  <a:schemeClr val="accent4">
                    <a:lumMod val="75000"/>
                  </a:schemeClr>
                </a:solidFill>
                <a:latin typeface="Segoe UI"/>
                <a:cs typeface="Segoe UI Light"/>
              </a:rPr>
              <a:t>π</a:t>
            </a:r>
            <a:r>
              <a:rPr lang="en-US" sz="2000" err="1">
                <a:solidFill>
                  <a:schemeClr val="accent4">
                    <a:lumMod val="75000"/>
                  </a:schemeClr>
                </a:solidFill>
                <a:latin typeface="Segoe UI"/>
                <a:cs typeface="Segoe UI Light"/>
              </a:rPr>
              <a:t>ίδρ</a:t>
            </a:r>
            <a:r>
              <a:rPr lang="en-US" sz="2000">
                <a:solidFill>
                  <a:schemeClr val="accent4">
                    <a:lumMod val="75000"/>
                  </a:schemeClr>
                </a:solidFill>
                <a:latin typeface="Segoe UI"/>
                <a:cs typeface="Segoe UI Light"/>
              </a:rPr>
              <a:t>α</a:t>
            </a:r>
            <a:r>
              <a:rPr lang="en-US" sz="2000" err="1">
                <a:solidFill>
                  <a:schemeClr val="accent4">
                    <a:lumMod val="75000"/>
                  </a:schemeClr>
                </a:solidFill>
                <a:latin typeface="Segoe UI"/>
                <a:cs typeface="Segoe UI Light"/>
              </a:rPr>
              <a:t>σης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των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χρηστών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και </a:t>
            </a:r>
            <a:r>
              <a:rPr lang="en-US" sz="2000" err="1">
                <a:solidFill>
                  <a:schemeClr val="bg1"/>
                </a:solidFill>
                <a:latin typeface="Segoe UI"/>
                <a:cs typeface="Segoe UI Light"/>
              </a:rPr>
              <a:t>τη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 </a:t>
            </a:r>
            <a:r>
              <a:rPr lang="en-US" sz="2000" err="1">
                <a:solidFill>
                  <a:schemeClr val="accent4">
                    <a:lumMod val="75000"/>
                  </a:schemeClr>
                </a:solidFill>
                <a:latin typeface="Segoe UI"/>
                <a:cs typeface="Segoe UI Light"/>
              </a:rPr>
              <a:t>θεωρητική</a:t>
            </a:r>
            <a:r>
              <a:rPr lang="en-US" sz="2000">
                <a:solidFill>
                  <a:schemeClr val="accent4">
                    <a:lumMod val="75000"/>
                  </a:schemeClr>
                </a:solidFill>
                <a:latin typeface="Segoe UI"/>
                <a:cs typeface="Segoe UI Light"/>
              </a:rPr>
              <a:t> </a:t>
            </a:r>
            <a:r>
              <a:rPr lang="en-US" sz="2000" err="1">
                <a:solidFill>
                  <a:schemeClr val="accent4">
                    <a:lumMod val="75000"/>
                  </a:schemeClr>
                </a:solidFill>
                <a:latin typeface="Segoe UI"/>
                <a:cs typeface="Segoe UI Light"/>
              </a:rPr>
              <a:t>τεκμηρίωση</a:t>
            </a:r>
            <a:r>
              <a:rPr lang="en-US" sz="2000">
                <a:solidFill>
                  <a:schemeClr val="bg1"/>
                </a:solidFill>
                <a:latin typeface="Segoe UI"/>
                <a:cs typeface="Segoe UI Ligh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616810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5C0E225A-2CD0-8265-239A-62938F9FD80B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91729D4-A164-47A3-830D-E792BCE699E4}" type="slidenum">
              <a:rPr lang="en-US" sz="1000" spc="300" smtClean="0">
                <a:solidFill>
                  <a:schemeClr val="accent1">
                    <a:lumMod val="75000"/>
                  </a:schemeClr>
                </a:solidFill>
              </a:rPr>
              <a:pPr algn="r"/>
              <a:t>23</a:t>
            </a:fld>
            <a:endParaRPr lang="en-US" sz="1000" spc="30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111" name="TextBox 3110">
            <a:extLst>
              <a:ext uri="{FF2B5EF4-FFF2-40B4-BE49-F238E27FC236}">
                <a16:creationId xmlns:a16="http://schemas.microsoft.com/office/drawing/2014/main" id="{5D0E102A-D5A9-B1D6-B004-D0C79EFF0D5C}"/>
              </a:ext>
            </a:extLst>
          </p:cNvPr>
          <p:cNvSpPr txBox="1"/>
          <p:nvPr/>
        </p:nvSpPr>
        <p:spPr>
          <a:xfrm>
            <a:off x="907676" y="1355911"/>
            <a:ext cx="888906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Συμ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π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ληρωμ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α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τική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 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έρευν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α απ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οτίμησης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 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του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 ΕΥ από 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τους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 μα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θητές</a:t>
            </a:r>
          </a:p>
        </p:txBody>
      </p:sp>
      <p:pic>
        <p:nvPicPr>
          <p:cNvPr id="3125" name="Picture Placeholder 14" descr="White modern architecture">
            <a:extLst>
              <a:ext uri="{FF2B5EF4-FFF2-40B4-BE49-F238E27FC236}">
                <a16:creationId xmlns:a16="http://schemas.microsoft.com/office/drawing/2014/main" id="{5E489F91-BAEA-2404-266A-FBA1B83A43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3427" b="43427"/>
          <a:stretch/>
        </p:blipFill>
        <p:spPr>
          <a:xfrm>
            <a:off x="0" y="5788241"/>
            <a:ext cx="12192000" cy="1069760"/>
          </a:xfrm>
          <a:prstGeom prst="rect">
            <a:avLst/>
          </a:prstGeom>
        </p:spPr>
      </p:pic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461D49B9-284C-6562-2691-471F399C17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7009259"/>
              </p:ext>
            </p:extLst>
          </p:nvPr>
        </p:nvGraphicFramePr>
        <p:xfrm>
          <a:off x="145677" y="2082052"/>
          <a:ext cx="10298207" cy="4464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52E8D74D-4942-9379-416F-2B04B5587B05}"/>
              </a:ext>
            </a:extLst>
          </p:cNvPr>
          <p:cNvSpPr txBox="1"/>
          <p:nvPr/>
        </p:nvSpPr>
        <p:spPr>
          <a:xfrm>
            <a:off x="524436" y="65663"/>
            <a:ext cx="9266736" cy="1325563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9. </a:t>
            </a:r>
            <a:r>
              <a:rPr lang="en-US" sz="420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Συμ</a:t>
            </a:r>
            <a:r>
              <a:rPr lang="en-US" sz="4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π</a:t>
            </a:r>
            <a:r>
              <a:rPr lang="en-US" sz="420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εράσμ</a:t>
            </a:r>
            <a:r>
              <a:rPr lang="en-US" sz="4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ατα 2/3</a:t>
            </a:r>
            <a:endParaRPr lang="en-US" sz="4200" kern="120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Segoe UI Light"/>
            </a:endParaRPr>
          </a:p>
        </p:txBody>
      </p:sp>
      <p:pic>
        <p:nvPicPr>
          <p:cNvPr id="7" name="Picture 6" descr="A person standing at a podium&#10;&#10;Description automatically generated">
            <a:extLst>
              <a:ext uri="{FF2B5EF4-FFF2-40B4-BE49-F238E27FC236}">
                <a16:creationId xmlns:a16="http://schemas.microsoft.com/office/drawing/2014/main" id="{B0229A8C-74AF-309B-3EF7-28AF57AEFA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23942" y="-280"/>
            <a:ext cx="2184587" cy="3183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107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standing at a podium&#10;&#10;Description automatically generated">
            <a:extLst>
              <a:ext uri="{FF2B5EF4-FFF2-40B4-BE49-F238E27FC236}">
                <a16:creationId xmlns:a16="http://schemas.microsoft.com/office/drawing/2014/main" id="{B0229A8C-74AF-309B-3EF7-28AF57AEFA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2383" y="-280"/>
            <a:ext cx="2106146" cy="3070974"/>
          </a:xfrm>
          <a:prstGeom prst="rect">
            <a:avLst/>
          </a:prstGeom>
        </p:spPr>
      </p:pic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5C0E225A-2CD0-8265-239A-62938F9FD80B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91729D4-A164-47A3-830D-E792BCE699E4}" type="slidenum">
              <a:rPr lang="en-US" sz="1000" spc="300" smtClean="0">
                <a:solidFill>
                  <a:schemeClr val="accent1">
                    <a:lumMod val="75000"/>
                  </a:schemeClr>
                </a:solidFill>
              </a:rPr>
              <a:pPr algn="r"/>
              <a:t>24</a:t>
            </a:fld>
            <a:endParaRPr lang="en-US" sz="1000" spc="30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111" name="TextBox 3110">
            <a:extLst>
              <a:ext uri="{FF2B5EF4-FFF2-40B4-BE49-F238E27FC236}">
                <a16:creationId xmlns:a16="http://schemas.microsoft.com/office/drawing/2014/main" id="{5D0E102A-D5A9-B1D6-B004-D0C79EFF0D5C}"/>
              </a:ext>
            </a:extLst>
          </p:cNvPr>
          <p:cNvSpPr txBox="1"/>
          <p:nvPr/>
        </p:nvSpPr>
        <p:spPr>
          <a:xfrm>
            <a:off x="605118" y="1255057"/>
            <a:ext cx="9494182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Έρευν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α απ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οτίμησης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 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της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 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διδ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α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κτικής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 πα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ρέμ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βα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σης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 από 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τους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 μα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θητές</a:t>
            </a:r>
            <a:endParaRPr lang="en-US" sz="2400" b="1">
              <a:solidFill>
                <a:schemeClr val="accent4">
                  <a:lumMod val="75000"/>
                </a:schemeClr>
              </a:solidFill>
              <a:cs typeface="Segoe UI Light"/>
            </a:endParaRPr>
          </a:p>
        </p:txBody>
      </p:sp>
      <p:pic>
        <p:nvPicPr>
          <p:cNvPr id="3125" name="Picture Placeholder 14" descr="White modern architecture">
            <a:extLst>
              <a:ext uri="{FF2B5EF4-FFF2-40B4-BE49-F238E27FC236}">
                <a16:creationId xmlns:a16="http://schemas.microsoft.com/office/drawing/2014/main" id="{5E489F91-BAEA-2404-266A-FBA1B83A43B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3427" b="43427"/>
          <a:stretch/>
        </p:blipFill>
        <p:spPr>
          <a:xfrm>
            <a:off x="0" y="5788241"/>
            <a:ext cx="12192000" cy="1069760"/>
          </a:xfrm>
          <a:prstGeom prst="rect">
            <a:avLst/>
          </a:prstGeom>
        </p:spPr>
      </p:pic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461D49B9-284C-6562-2691-471F399C17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292963"/>
              </p:ext>
            </p:extLst>
          </p:nvPr>
        </p:nvGraphicFramePr>
        <p:xfrm>
          <a:off x="268942" y="2026023"/>
          <a:ext cx="10051677" cy="49126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52E8D74D-4942-9379-416F-2B04B5587B05}"/>
              </a:ext>
            </a:extLst>
          </p:cNvPr>
          <p:cNvSpPr txBox="1"/>
          <p:nvPr/>
        </p:nvSpPr>
        <p:spPr>
          <a:xfrm>
            <a:off x="524436" y="65663"/>
            <a:ext cx="9266736" cy="1325563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9. </a:t>
            </a:r>
            <a:r>
              <a:rPr lang="en-US" sz="420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Συμ</a:t>
            </a:r>
            <a:r>
              <a:rPr lang="en-US" sz="4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π</a:t>
            </a:r>
            <a:r>
              <a:rPr lang="en-US" sz="420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εράσμ</a:t>
            </a:r>
            <a:r>
              <a:rPr lang="en-US" sz="4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ατα 3/3</a:t>
            </a:r>
            <a:endParaRPr lang="en-US" sz="4200" kern="120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Segoe UI Light"/>
            </a:endParaRPr>
          </a:p>
        </p:txBody>
      </p:sp>
    </p:spTree>
    <p:extLst>
      <p:ext uri="{BB962C8B-B14F-4D97-AF65-F5344CB8AC3E}">
        <p14:creationId xmlns:p14="http://schemas.microsoft.com/office/powerpoint/2010/main" val="24298115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artoon character jumping over a hurdle&#10;&#10;Description automatically generated">
            <a:extLst>
              <a:ext uri="{FF2B5EF4-FFF2-40B4-BE49-F238E27FC236}">
                <a16:creationId xmlns:a16="http://schemas.microsoft.com/office/drawing/2014/main" id="{76389918-BF05-DDA9-4DBF-0AF00D08DB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7059" y="70037"/>
            <a:ext cx="2824441" cy="2795867"/>
          </a:xfrm>
          <a:prstGeom prst="rect">
            <a:avLst/>
          </a:prstGeom>
        </p:spPr>
      </p:pic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5C0E225A-2CD0-8265-239A-62938F9FD80B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91729D4-A164-47A3-830D-E792BCE699E4}" type="slidenum">
              <a:rPr lang="en-US" sz="1000" spc="300" smtClean="0">
                <a:solidFill>
                  <a:schemeClr val="accent1">
                    <a:lumMod val="75000"/>
                  </a:schemeClr>
                </a:solidFill>
              </a:rPr>
              <a:pPr algn="r"/>
              <a:t>25</a:t>
            </a:fld>
            <a:endParaRPr lang="en-US" sz="1000" spc="30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125" name="Picture Placeholder 14" descr="White modern architecture">
            <a:extLst>
              <a:ext uri="{FF2B5EF4-FFF2-40B4-BE49-F238E27FC236}">
                <a16:creationId xmlns:a16="http://schemas.microsoft.com/office/drawing/2014/main" id="{5E489F91-BAEA-2404-266A-FBA1B83A43B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3427" b="43427"/>
          <a:stretch/>
        </p:blipFill>
        <p:spPr>
          <a:xfrm>
            <a:off x="0" y="5788241"/>
            <a:ext cx="12192000" cy="106976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2E8D74D-4942-9379-416F-2B04B5587B05}"/>
              </a:ext>
            </a:extLst>
          </p:cNvPr>
          <p:cNvSpPr txBox="1"/>
          <p:nvPr/>
        </p:nvSpPr>
        <p:spPr>
          <a:xfrm>
            <a:off x="524436" y="65663"/>
            <a:ext cx="9266736" cy="1325563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20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Περιορισμοί</a:t>
            </a:r>
            <a:r>
              <a:rPr lang="en-US" sz="4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 </a:t>
            </a:r>
            <a:r>
              <a:rPr lang="en-US" sz="420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έρευν</a:t>
            </a:r>
            <a:r>
              <a:rPr lang="en-US" sz="4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ας</a:t>
            </a:r>
            <a:endParaRPr lang="en-US" sz="4200" kern="120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Segoe UI Ligh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0984CD8-AA7A-3838-5CB2-1FC3E75BB021}"/>
              </a:ext>
            </a:extLst>
          </p:cNvPr>
          <p:cNvSpPr txBox="1"/>
          <p:nvPr/>
        </p:nvSpPr>
        <p:spPr>
          <a:xfrm>
            <a:off x="1420346" y="1389529"/>
            <a:ext cx="8992718" cy="39703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err="1">
                <a:cs typeface="Segoe UI Light"/>
              </a:rPr>
              <a:t>Το</a:t>
            </a:r>
            <a:r>
              <a:rPr lang="en-US" sz="2400">
                <a:cs typeface="Segoe UI Light"/>
              </a:rPr>
              <a:t> </a:t>
            </a:r>
            <a:r>
              <a:rPr lang="en-US" sz="2400" err="1">
                <a:cs typeface="Segoe UI Light"/>
              </a:rPr>
              <a:t>νε</a:t>
            </a:r>
            <a:r>
              <a:rPr lang="en-US" sz="2400">
                <a:cs typeface="Segoe UI Light"/>
              </a:rPr>
              <a:t>α</a:t>
            </a:r>
            <a:r>
              <a:rPr lang="en-US" sz="2400" err="1">
                <a:cs typeface="Segoe UI Light"/>
              </a:rPr>
              <a:t>ρό</a:t>
            </a:r>
            <a:r>
              <a:rPr lang="en-US" sz="2400">
                <a:cs typeface="Segoe UI Light"/>
              </a:rPr>
              <a:t> </a:t>
            </a:r>
            <a:r>
              <a:rPr lang="en-US" sz="2400" err="1">
                <a:cs typeface="Segoe UI Light"/>
              </a:rPr>
              <a:t>της</a:t>
            </a:r>
            <a:r>
              <a:rPr lang="en-US" sz="2400">
                <a:cs typeface="Segoe UI Light"/>
              </a:rPr>
              <a:t> </a:t>
            </a:r>
            <a:r>
              <a:rPr lang="en-US" sz="2400" err="1">
                <a:cs typeface="Segoe UI Light"/>
              </a:rPr>
              <a:t>ηλικί</a:t>
            </a:r>
            <a:r>
              <a:rPr lang="en-US" sz="2400">
                <a:cs typeface="Segoe UI Light"/>
              </a:rPr>
              <a:t>ας </a:t>
            </a:r>
            <a:r>
              <a:rPr lang="en-US" sz="2400" err="1">
                <a:cs typeface="Segoe UI Light"/>
              </a:rPr>
              <a:t>των</a:t>
            </a:r>
            <a:r>
              <a:rPr lang="en-US" sz="2400">
                <a:cs typeface="Segoe UI Light"/>
              </a:rPr>
              <a:t> μα</a:t>
            </a:r>
            <a:r>
              <a:rPr lang="en-US" sz="2400" err="1">
                <a:cs typeface="Segoe UI Light"/>
              </a:rPr>
              <a:t>θητών-χρηστών</a:t>
            </a:r>
            <a:r>
              <a:rPr lang="en-US" sz="2400">
                <a:cs typeface="Segoe UI Light"/>
              </a:rPr>
              <a:t> </a:t>
            </a:r>
            <a:r>
              <a:rPr lang="en-US" sz="2400" err="1">
                <a:cs typeface="Segoe UI Light"/>
              </a:rPr>
              <a:t>έθεσε</a:t>
            </a:r>
            <a:r>
              <a:rPr lang="en-US" sz="2400">
                <a:cs typeface="Segoe UI Light"/>
              </a:rPr>
              <a:t> </a:t>
            </a:r>
            <a:r>
              <a:rPr lang="en-US" sz="2400" err="1">
                <a:cs typeface="Segoe UI Light"/>
              </a:rPr>
              <a:t>ορισμέν</a:t>
            </a:r>
            <a:r>
              <a:rPr lang="en-US" sz="2400">
                <a:cs typeface="Segoe UI Light"/>
              </a:rPr>
              <a:t>α </a:t>
            </a:r>
            <a:r>
              <a:rPr lang="en-US" sz="2400" err="1">
                <a:cs typeface="Segoe UI Light"/>
              </a:rPr>
              <a:t>εμ</a:t>
            </a:r>
            <a:r>
              <a:rPr lang="en-US" sz="2400">
                <a:cs typeface="Segoe UI Light"/>
              </a:rPr>
              <a:t>π</a:t>
            </a:r>
            <a:r>
              <a:rPr lang="en-US" sz="2400" err="1">
                <a:cs typeface="Segoe UI Light"/>
              </a:rPr>
              <a:t>όδι</a:t>
            </a:r>
            <a:r>
              <a:rPr lang="en-US" sz="2400">
                <a:cs typeface="Segoe UI Light"/>
              </a:rPr>
              <a:t>α:</a:t>
            </a:r>
            <a:endParaRPr lang="en-US">
              <a:cs typeface="Segoe UI Light"/>
            </a:endParaRPr>
          </a:p>
          <a:p>
            <a:pPr lvl="1">
              <a:lnSpc>
                <a:spcPct val="150000"/>
              </a:lnSpc>
            </a:pPr>
            <a:r>
              <a:rPr lang="en-US" sz="2400">
                <a:cs typeface="Segoe UI Light"/>
              </a:rPr>
              <a:t>   </a:t>
            </a:r>
            <a:r>
              <a:rPr lang="en-US" sz="2400" err="1">
                <a:cs typeface="Segoe UI Light"/>
              </a:rPr>
              <a:t>Δημιουργί</a:t>
            </a:r>
            <a:r>
              <a:rPr lang="en-US" sz="2400">
                <a:cs typeface="Segoe UI Light"/>
              </a:rPr>
              <a:t>α </a:t>
            </a:r>
            <a:r>
              <a:rPr lang="en-US" sz="2400" err="1">
                <a:cs typeface="Segoe UI Light"/>
              </a:rPr>
              <a:t>ερωτημ</a:t>
            </a:r>
            <a:r>
              <a:rPr lang="en-US" sz="2400">
                <a:cs typeface="Segoe UI Light"/>
              </a:rPr>
              <a:t>α</a:t>
            </a:r>
            <a:r>
              <a:rPr lang="en-US" sz="2400" err="1">
                <a:cs typeface="Segoe UI Light"/>
              </a:rPr>
              <a:t>τολογίου</a:t>
            </a:r>
            <a:r>
              <a:rPr lang="en-US" sz="2400">
                <a:cs typeface="Segoe UI Light"/>
              </a:rPr>
              <a:t>/</a:t>
            </a:r>
            <a:r>
              <a:rPr lang="en-US" sz="2400" err="1">
                <a:cs typeface="Segoe UI Light"/>
              </a:rPr>
              <a:t>Συμ</a:t>
            </a:r>
            <a:r>
              <a:rPr lang="en-US" sz="2400">
                <a:cs typeface="Segoe UI Light"/>
              </a:rPr>
              <a:t>π</a:t>
            </a:r>
            <a:r>
              <a:rPr lang="en-US" sz="2400" err="1">
                <a:cs typeface="Segoe UI Light"/>
              </a:rPr>
              <a:t>λήρωση</a:t>
            </a:r>
            <a:endParaRPr lang="en-US" sz="2400">
              <a:cs typeface="Segoe UI Light"/>
            </a:endParaRPr>
          </a:p>
          <a:p>
            <a:pPr lvl="1">
              <a:lnSpc>
                <a:spcPct val="150000"/>
              </a:lnSpc>
            </a:pPr>
            <a:r>
              <a:rPr lang="en-US" sz="2400">
                <a:cs typeface="Segoe UI Light"/>
              </a:rPr>
              <a:t>   </a:t>
            </a:r>
            <a:r>
              <a:rPr lang="en-US" sz="2400" err="1">
                <a:cs typeface="Segoe UI Light"/>
              </a:rPr>
              <a:t>Αντικειμενικότητ</a:t>
            </a:r>
            <a:r>
              <a:rPr lang="en-US" sz="2400">
                <a:cs typeface="Segoe UI Light"/>
              </a:rPr>
              <a:t>α απα</a:t>
            </a:r>
            <a:r>
              <a:rPr lang="en-US" sz="2400" err="1">
                <a:cs typeface="Segoe UI Light"/>
              </a:rPr>
              <a:t>ντήσεων</a:t>
            </a:r>
            <a:endParaRPr lang="en-US" sz="2400">
              <a:cs typeface="Segoe UI Light"/>
            </a:endParaRPr>
          </a:p>
          <a:p>
            <a:pPr lvl="1">
              <a:lnSpc>
                <a:spcPct val="150000"/>
              </a:lnSpc>
            </a:pPr>
            <a:endParaRPr lang="en-US" sz="2400">
              <a:cs typeface="Segoe UI Light"/>
            </a:endParaRPr>
          </a:p>
          <a:p>
            <a:pPr>
              <a:lnSpc>
                <a:spcPct val="150000"/>
              </a:lnSpc>
            </a:pPr>
            <a:endParaRPr lang="en-US" sz="2400">
              <a:cs typeface="Segoe UI Light"/>
            </a:endParaRPr>
          </a:p>
          <a:p>
            <a:pPr marL="285750" indent="-285750">
              <a:buFont typeface="Courier New"/>
              <a:buChar char="o"/>
            </a:pPr>
            <a:endParaRPr lang="en-US">
              <a:cs typeface="Segoe UI Light"/>
            </a:endParaRPr>
          </a:p>
          <a:p>
            <a:pPr marL="285750" indent="-285750">
              <a:buFont typeface="Courier New"/>
              <a:buChar char="o"/>
            </a:pPr>
            <a:endParaRPr lang="en-US">
              <a:cs typeface="Segoe UI Light"/>
            </a:endParaRPr>
          </a:p>
        </p:txBody>
      </p:sp>
      <p:pic>
        <p:nvPicPr>
          <p:cNvPr id="2" name="Graphic 1" descr="Right pointing backhand index with solid fill">
            <a:extLst>
              <a:ext uri="{FF2B5EF4-FFF2-40B4-BE49-F238E27FC236}">
                <a16:creationId xmlns:a16="http://schemas.microsoft.com/office/drawing/2014/main" id="{FA567CAC-44A8-6BC3-0866-A68BA8FCB7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71064" y="2624417"/>
            <a:ext cx="488578" cy="499785"/>
          </a:xfrm>
          <a:prstGeom prst="rect">
            <a:avLst/>
          </a:prstGeom>
        </p:spPr>
      </p:pic>
      <p:pic>
        <p:nvPicPr>
          <p:cNvPr id="3" name="Graphic 2" descr="Right pointing backhand index with solid fill">
            <a:extLst>
              <a:ext uri="{FF2B5EF4-FFF2-40B4-BE49-F238E27FC236}">
                <a16:creationId xmlns:a16="http://schemas.microsoft.com/office/drawing/2014/main" id="{9DFBA340-5648-0A29-6F78-1425D2A07C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71064" y="3173505"/>
            <a:ext cx="488578" cy="499785"/>
          </a:xfrm>
          <a:prstGeom prst="rect">
            <a:avLst/>
          </a:prstGeom>
        </p:spPr>
      </p:pic>
      <p:pic>
        <p:nvPicPr>
          <p:cNvPr id="4" name="Picture 3" descr="A yellow circle with a white number one&#10;&#10;Description automatically generated">
            <a:extLst>
              <a:ext uri="{FF2B5EF4-FFF2-40B4-BE49-F238E27FC236}">
                <a16:creationId xmlns:a16="http://schemas.microsoft.com/office/drawing/2014/main" id="{5DE010FB-D2D5-E24B-7B76-86495AFE99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2984" y="1339103"/>
            <a:ext cx="952500" cy="974913"/>
          </a:xfrm>
          <a:prstGeom prst="rect">
            <a:avLst/>
          </a:prstGeom>
        </p:spPr>
      </p:pic>
      <p:pic>
        <p:nvPicPr>
          <p:cNvPr id="5" name="Picture 4" descr="A white number on a red circle&#10;&#10;Description automatically generated">
            <a:extLst>
              <a:ext uri="{FF2B5EF4-FFF2-40B4-BE49-F238E27FC236}">
                <a16:creationId xmlns:a16="http://schemas.microsoft.com/office/drawing/2014/main" id="{2A4C9011-BBCD-37CB-FFC6-1A111BF0A9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85060" y="4051207"/>
            <a:ext cx="985558" cy="9519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A8BABE7-9786-E249-A6E0-EA01B0A413D7}"/>
              </a:ext>
            </a:extLst>
          </p:cNvPr>
          <p:cNvSpPr txBox="1"/>
          <p:nvPr/>
        </p:nvSpPr>
        <p:spPr>
          <a:xfrm>
            <a:off x="2739839" y="4056529"/>
            <a:ext cx="8673351" cy="16855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err="1">
                <a:cs typeface="Segoe UI Light"/>
              </a:rPr>
              <a:t>Το</a:t>
            </a:r>
            <a:r>
              <a:rPr lang="en-US" sz="2400">
                <a:cs typeface="Segoe UI Light"/>
              </a:rPr>
              <a:t> </a:t>
            </a:r>
            <a:r>
              <a:rPr lang="en-US" sz="2400" err="1">
                <a:cs typeface="Segoe UI Light"/>
              </a:rPr>
              <a:t>ερευνητικό</a:t>
            </a:r>
            <a:r>
              <a:rPr lang="en-US" sz="2400">
                <a:cs typeface="Segoe UI Light"/>
              </a:rPr>
              <a:t> </a:t>
            </a:r>
            <a:r>
              <a:rPr lang="en-US" sz="2400" err="1">
                <a:cs typeface="Segoe UI Light"/>
              </a:rPr>
              <a:t>υλικό</a:t>
            </a:r>
            <a:r>
              <a:rPr lang="en-US" sz="2400">
                <a:cs typeface="Segoe UI Light"/>
              </a:rPr>
              <a:t> </a:t>
            </a:r>
            <a:r>
              <a:rPr lang="en-US" sz="2400" err="1">
                <a:cs typeface="Segoe UI Light"/>
              </a:rPr>
              <a:t>σχετικά</a:t>
            </a:r>
            <a:r>
              <a:rPr lang="en-US" sz="2400">
                <a:cs typeface="Segoe UI Light"/>
              </a:rPr>
              <a:t> </a:t>
            </a:r>
            <a:r>
              <a:rPr lang="en-US" sz="2400" err="1">
                <a:cs typeface="Segoe UI Light"/>
              </a:rPr>
              <a:t>με</a:t>
            </a:r>
            <a:r>
              <a:rPr lang="en-US" sz="2400">
                <a:cs typeface="Segoe UI Light"/>
              </a:rPr>
              <a:t> </a:t>
            </a:r>
            <a:r>
              <a:rPr lang="en-US" sz="2400" err="1">
                <a:cs typeface="Segoe UI Light"/>
              </a:rPr>
              <a:t>τη</a:t>
            </a:r>
            <a:r>
              <a:rPr lang="en-US" sz="2400">
                <a:cs typeface="Segoe UI Light"/>
              </a:rPr>
              <a:t> </a:t>
            </a:r>
            <a:r>
              <a:rPr lang="en-US" sz="2400" err="1">
                <a:cs typeface="Segoe UI Light"/>
              </a:rPr>
              <a:t>δι</a:t>
            </a:r>
            <a:r>
              <a:rPr lang="en-US" sz="2400">
                <a:cs typeface="Segoe UI Light"/>
              </a:rPr>
              <a:t>α</a:t>
            </a:r>
            <a:r>
              <a:rPr lang="en-US" sz="2400" err="1">
                <a:cs typeface="Segoe UI Light"/>
              </a:rPr>
              <a:t>θεμ</a:t>
            </a:r>
            <a:r>
              <a:rPr lang="en-US" sz="2400">
                <a:cs typeface="Segoe UI Light"/>
              </a:rPr>
              <a:t>α</a:t>
            </a:r>
            <a:r>
              <a:rPr lang="en-US" sz="2400" err="1">
                <a:cs typeface="Segoe UI Light"/>
              </a:rPr>
              <a:t>τική</a:t>
            </a:r>
            <a:r>
              <a:rPr lang="en-US" sz="2400">
                <a:cs typeface="Segoe UI Light"/>
              </a:rPr>
              <a:t> α</a:t>
            </a:r>
            <a:r>
              <a:rPr lang="en-US" sz="2400" err="1">
                <a:cs typeface="Segoe UI Light"/>
              </a:rPr>
              <a:t>ξιο</a:t>
            </a:r>
            <a:r>
              <a:rPr lang="en-US" sz="2400">
                <a:cs typeface="Segoe UI Light"/>
              </a:rPr>
              <a:t>π</a:t>
            </a:r>
            <a:r>
              <a:rPr lang="en-US" sz="2400" err="1">
                <a:cs typeface="Segoe UI Light"/>
              </a:rPr>
              <a:t>οίηση</a:t>
            </a:r>
            <a:r>
              <a:rPr lang="en-US" sz="2400">
                <a:cs typeface="Segoe UI Light"/>
              </a:rPr>
              <a:t> </a:t>
            </a:r>
            <a:r>
              <a:rPr lang="en-US" sz="2400" err="1">
                <a:cs typeface="Segoe UI Light"/>
              </a:rPr>
              <a:t>της</a:t>
            </a:r>
            <a:r>
              <a:rPr lang="en-US" sz="2400">
                <a:cs typeface="Segoe UI Light"/>
              </a:rPr>
              <a:t> </a:t>
            </a:r>
            <a:r>
              <a:rPr lang="en-US" sz="2400" err="1">
                <a:cs typeface="Segoe UI Light"/>
              </a:rPr>
              <a:t>Τέχνης</a:t>
            </a:r>
            <a:r>
              <a:rPr lang="en-US" sz="2400">
                <a:cs typeface="Segoe UI Light"/>
              </a:rPr>
              <a:t> </a:t>
            </a:r>
            <a:r>
              <a:rPr lang="en-US" sz="2400" err="1">
                <a:cs typeface="Segoe UI Light"/>
              </a:rPr>
              <a:t>γι</a:t>
            </a:r>
            <a:r>
              <a:rPr lang="en-US" sz="2400">
                <a:cs typeface="Segoe UI Light"/>
              </a:rPr>
              <a:t>α </a:t>
            </a:r>
            <a:r>
              <a:rPr lang="en-US" sz="2400" err="1">
                <a:cs typeface="Segoe UI Light"/>
              </a:rPr>
              <a:t>την</a:t>
            </a:r>
            <a:r>
              <a:rPr lang="en-US" sz="2400">
                <a:cs typeface="Segoe UI Light"/>
              </a:rPr>
              <a:t> π</a:t>
            </a:r>
            <a:r>
              <a:rPr lang="en-US" sz="2400" err="1">
                <a:cs typeface="Segoe UI Light"/>
              </a:rPr>
              <a:t>ροσέγγιση</a:t>
            </a:r>
            <a:r>
              <a:rPr lang="en-US" sz="2400">
                <a:cs typeface="Segoe UI Light"/>
              </a:rPr>
              <a:t> </a:t>
            </a:r>
            <a:r>
              <a:rPr lang="en-US" sz="2400" err="1">
                <a:cs typeface="Segoe UI Light"/>
              </a:rPr>
              <a:t>της</a:t>
            </a:r>
            <a:r>
              <a:rPr lang="en-US" sz="2400">
                <a:cs typeface="Segoe UI Light"/>
              </a:rPr>
              <a:t> </a:t>
            </a:r>
            <a:r>
              <a:rPr lang="en-US" sz="2400" err="1">
                <a:cs typeface="Segoe UI Light"/>
              </a:rPr>
              <a:t>δι</a:t>
            </a:r>
            <a:r>
              <a:rPr lang="en-US" sz="2400">
                <a:cs typeface="Segoe UI Light"/>
              </a:rPr>
              <a:t>α</a:t>
            </a:r>
            <a:r>
              <a:rPr lang="en-US" sz="2400" err="1">
                <a:cs typeface="Segoe UI Light"/>
              </a:rPr>
              <a:t>φορετικότητ</a:t>
            </a:r>
            <a:r>
              <a:rPr lang="en-US" sz="2400">
                <a:cs typeface="Segoe UI Light"/>
              </a:rPr>
              <a:t>ας </a:t>
            </a:r>
            <a:r>
              <a:rPr lang="en-US" sz="2400" err="1">
                <a:cs typeface="Segoe UI Light"/>
              </a:rPr>
              <a:t>ήτ</a:t>
            </a:r>
            <a:r>
              <a:rPr lang="en-US" sz="2400">
                <a:cs typeface="Segoe UI Light"/>
              </a:rPr>
              <a:t>αν α</a:t>
            </a:r>
            <a:r>
              <a:rPr lang="en-US" sz="2400" err="1">
                <a:cs typeface="Segoe UI Light"/>
              </a:rPr>
              <a:t>ρκετά</a:t>
            </a:r>
            <a:r>
              <a:rPr lang="en-US" sz="2400">
                <a:cs typeface="Segoe UI Light"/>
              </a:rPr>
              <a:t> π</a:t>
            </a:r>
            <a:r>
              <a:rPr lang="en-US" sz="2400" err="1">
                <a:cs typeface="Segoe UI Light"/>
              </a:rPr>
              <a:t>εριορισμένο</a:t>
            </a:r>
            <a:r>
              <a:rPr lang="en-US" sz="2400">
                <a:cs typeface="Segoe UI Light"/>
              </a:rPr>
              <a:t>.</a:t>
            </a:r>
            <a:endParaRPr lang="en-US">
              <a:cs typeface="Segoe UI Light"/>
            </a:endParaRPr>
          </a:p>
        </p:txBody>
      </p:sp>
    </p:spTree>
    <p:extLst>
      <p:ext uri="{BB962C8B-B14F-4D97-AF65-F5344CB8AC3E}">
        <p14:creationId xmlns:p14="http://schemas.microsoft.com/office/powerpoint/2010/main" val="14402424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5C0E225A-2CD0-8265-239A-62938F9FD80B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91729D4-A164-47A3-830D-E792BCE699E4}" type="slidenum">
              <a:rPr lang="en-US" sz="1000" spc="300" smtClean="0">
                <a:solidFill>
                  <a:schemeClr val="accent1">
                    <a:lumMod val="75000"/>
                  </a:schemeClr>
                </a:solidFill>
              </a:rPr>
              <a:pPr algn="r"/>
              <a:t>26</a:t>
            </a:fld>
            <a:endParaRPr lang="en-US" sz="1000" spc="30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125" name="Picture Placeholder 14" descr="White modern architecture">
            <a:extLst>
              <a:ext uri="{FF2B5EF4-FFF2-40B4-BE49-F238E27FC236}">
                <a16:creationId xmlns:a16="http://schemas.microsoft.com/office/drawing/2014/main" id="{5E489F91-BAEA-2404-266A-FBA1B83A43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3427" b="43427"/>
          <a:stretch/>
        </p:blipFill>
        <p:spPr>
          <a:xfrm>
            <a:off x="0" y="5788241"/>
            <a:ext cx="12192000" cy="106976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2E8D74D-4942-9379-416F-2B04B5587B05}"/>
              </a:ext>
            </a:extLst>
          </p:cNvPr>
          <p:cNvSpPr txBox="1"/>
          <p:nvPr/>
        </p:nvSpPr>
        <p:spPr>
          <a:xfrm>
            <a:off x="524436" y="65663"/>
            <a:ext cx="9266736" cy="1325563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20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Προτάσεις</a:t>
            </a:r>
            <a:r>
              <a:rPr lang="en-US" sz="4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 </a:t>
            </a:r>
            <a:r>
              <a:rPr lang="en-US" sz="420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γι</a:t>
            </a:r>
            <a:r>
              <a:rPr lang="en-US" sz="4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α </a:t>
            </a:r>
            <a:r>
              <a:rPr lang="en-US" sz="420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έρευν</a:t>
            </a:r>
            <a:r>
              <a:rPr lang="en-US" sz="4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Segoe UI Light"/>
              </a:rPr>
              <a:t>α...</a:t>
            </a:r>
            <a:endParaRPr lang="en-US" sz="4200" kern="120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Segoe UI Ligh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9D712E8-DC52-B589-E2EA-0D484B17636A}"/>
              </a:ext>
            </a:extLst>
          </p:cNvPr>
          <p:cNvSpPr txBox="1"/>
          <p:nvPr/>
        </p:nvSpPr>
        <p:spPr>
          <a:xfrm>
            <a:off x="686361" y="1381123"/>
            <a:ext cx="9499786" cy="41899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>
                <a:cs typeface="Segoe UI Light"/>
              </a:rPr>
              <a:t>Η </a:t>
            </a:r>
            <a:r>
              <a:rPr lang="en-US" sz="20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επ</a:t>
            </a:r>
            <a:r>
              <a:rPr lang="en-US" sz="20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έκτ</a:t>
            </a:r>
            <a:r>
              <a:rPr lang="en-US" sz="20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α</a:t>
            </a:r>
            <a:r>
              <a:rPr lang="en-US" sz="20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ση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της</a:t>
            </a:r>
            <a:r>
              <a:rPr lang="en-US" sz="2000">
                <a:cs typeface="Segoe UI Light"/>
              </a:rPr>
              <a:t> υπ</a:t>
            </a:r>
            <a:r>
              <a:rPr lang="en-US" sz="2000" err="1">
                <a:cs typeface="Segoe UI Light"/>
              </a:rPr>
              <a:t>άρχουσ</a:t>
            </a:r>
            <a:r>
              <a:rPr lang="en-US" sz="2000">
                <a:cs typeface="Segoe UI Light"/>
              </a:rPr>
              <a:t>ας </a:t>
            </a:r>
            <a:r>
              <a:rPr lang="en-US" sz="2000" err="1">
                <a:cs typeface="Segoe UI Light"/>
              </a:rPr>
              <a:t>έρευν</a:t>
            </a:r>
            <a:r>
              <a:rPr lang="en-US" sz="2000">
                <a:cs typeface="Segoe UI Light"/>
              </a:rPr>
              <a:t>ας </a:t>
            </a:r>
            <a:r>
              <a:rPr lang="en-US" sz="2000" err="1">
                <a:cs typeface="Segoe UI Light"/>
              </a:rPr>
              <a:t>σε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μεγ</a:t>
            </a:r>
            <a:r>
              <a:rPr lang="en-US" sz="2000">
                <a:cs typeface="Segoe UI Light"/>
              </a:rPr>
              <a:t>α</a:t>
            </a:r>
            <a:r>
              <a:rPr lang="en-US" sz="2000" err="1">
                <a:cs typeface="Segoe UI Light"/>
              </a:rPr>
              <a:t>λύτερες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τάξεις</a:t>
            </a:r>
            <a:r>
              <a:rPr lang="en-US" sz="2000">
                <a:cs typeface="Segoe UI Light"/>
              </a:rPr>
              <a:t>, </a:t>
            </a:r>
            <a:r>
              <a:rPr lang="en-US" sz="2000" err="1">
                <a:cs typeface="Segoe UI Light"/>
              </a:rPr>
              <a:t>λόγω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της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ιδι</a:t>
            </a:r>
            <a:r>
              <a:rPr lang="en-US" sz="2000">
                <a:cs typeface="Segoe UI Light"/>
              </a:rPr>
              <a:t>α</a:t>
            </a:r>
            <a:r>
              <a:rPr lang="en-US" sz="2000" err="1">
                <a:cs typeface="Segoe UI Light"/>
              </a:rPr>
              <a:t>ιτερότητ</a:t>
            </a:r>
            <a:r>
              <a:rPr lang="en-US" sz="2000">
                <a:cs typeface="Segoe UI Light"/>
              </a:rPr>
              <a:t>ας </a:t>
            </a:r>
            <a:r>
              <a:rPr lang="en-US" sz="2000" err="1">
                <a:cs typeface="Segoe UI Light"/>
              </a:rPr>
              <a:t>του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θέμ</a:t>
            </a:r>
            <a:r>
              <a:rPr lang="en-US" sz="2000">
                <a:cs typeface="Segoe UI Light"/>
              </a:rPr>
              <a:t>α</a:t>
            </a:r>
            <a:r>
              <a:rPr lang="en-US" sz="2000" err="1">
                <a:cs typeface="Segoe UI Light"/>
              </a:rPr>
              <a:t>τος</a:t>
            </a:r>
            <a:r>
              <a:rPr lang="en-US" sz="2000">
                <a:cs typeface="Segoe UI Light"/>
              </a:rPr>
              <a:t>.</a:t>
            </a:r>
            <a:endParaRPr lang="en-US">
              <a:cs typeface="Segoe UI Light"/>
            </a:endParaRPr>
          </a:p>
          <a:p>
            <a:pPr>
              <a:lnSpc>
                <a:spcPct val="150000"/>
              </a:lnSpc>
            </a:pPr>
            <a:endParaRPr lang="en-US" sz="2000">
              <a:cs typeface="Segoe UI Light"/>
            </a:endParaRPr>
          </a:p>
          <a:p>
            <a:pPr>
              <a:lnSpc>
                <a:spcPct val="150000"/>
              </a:lnSpc>
            </a:pPr>
            <a:r>
              <a:rPr lang="en-US" sz="2000">
                <a:cs typeface="Segoe UI Light"/>
              </a:rPr>
              <a:t>Η </a:t>
            </a:r>
            <a:r>
              <a:rPr lang="en-US" sz="20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διερεύνηση</a:t>
            </a:r>
            <a:r>
              <a:rPr lang="en-US" sz="2000">
                <a:cs typeface="Segoe UI Light"/>
              </a:rPr>
              <a:t> ύπα</a:t>
            </a:r>
            <a:r>
              <a:rPr lang="en-US" sz="2000" err="1">
                <a:cs typeface="Segoe UI Light"/>
              </a:rPr>
              <a:t>ρξης</a:t>
            </a:r>
            <a:r>
              <a:rPr lang="en-US" sz="2000">
                <a:cs typeface="Segoe UI Light"/>
              </a:rPr>
              <a:t> ή </a:t>
            </a:r>
            <a:r>
              <a:rPr lang="en-US" sz="2000" err="1">
                <a:cs typeface="Segoe UI Light"/>
              </a:rPr>
              <a:t>μη</a:t>
            </a:r>
            <a:r>
              <a:rPr lang="en-US" sz="2000">
                <a:cs typeface="Segoe UI Light"/>
              </a:rPr>
              <a:t> α</a:t>
            </a:r>
            <a:r>
              <a:rPr lang="en-US" sz="2000" err="1">
                <a:cs typeface="Segoe UI Light"/>
              </a:rPr>
              <a:t>νάλογων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οφελών</a:t>
            </a:r>
            <a:r>
              <a:rPr lang="en-US" sz="2000">
                <a:cs typeface="Segoe UI Light"/>
              </a:rPr>
              <a:t> από </a:t>
            </a:r>
            <a:r>
              <a:rPr lang="en-US" sz="2000" err="1">
                <a:cs typeface="Segoe UI Light"/>
              </a:rPr>
              <a:t>την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Τέχνη</a:t>
            </a:r>
            <a:r>
              <a:rPr lang="en-US" sz="2000">
                <a:cs typeface="Segoe UI Light"/>
              </a:rPr>
              <a:t> </a:t>
            </a:r>
            <a:r>
              <a:rPr lang="en-US" sz="2000" err="1">
                <a:cs typeface="Segoe UI Light"/>
              </a:rPr>
              <a:t>με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τη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μεθοδολογί</a:t>
            </a:r>
            <a:r>
              <a:rPr lang="en-US" sz="2000">
                <a:cs typeface="Segoe UI Light"/>
              </a:rPr>
              <a:t>α </a:t>
            </a:r>
            <a:r>
              <a:rPr lang="en-US" sz="2000" err="1">
                <a:cs typeface="Segoe UI Light"/>
              </a:rPr>
              <a:t>της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ΕξΑΕ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σε</a:t>
            </a:r>
            <a:r>
              <a:rPr lang="en-US" sz="2000">
                <a:cs typeface="Segoe UI Light"/>
              </a:rPr>
              <a:t> μα</a:t>
            </a:r>
            <a:r>
              <a:rPr lang="en-US" sz="2000" err="1">
                <a:cs typeface="Segoe UI Light"/>
              </a:rPr>
              <a:t>θητές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της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Ειδικής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Αγωγής</a:t>
            </a:r>
            <a:r>
              <a:rPr lang="en-US" sz="2000">
                <a:cs typeface="Segoe UI Light"/>
              </a:rPr>
              <a:t>.</a:t>
            </a:r>
          </a:p>
          <a:p>
            <a:pPr>
              <a:lnSpc>
                <a:spcPct val="150000"/>
              </a:lnSpc>
            </a:pPr>
            <a:endParaRPr lang="en-US" sz="2000">
              <a:cs typeface="Segoe UI Light"/>
            </a:endParaRPr>
          </a:p>
          <a:p>
            <a:pPr>
              <a:lnSpc>
                <a:spcPct val="150000"/>
              </a:lnSpc>
            </a:pPr>
            <a:r>
              <a:rPr lang="en-US" sz="2000">
                <a:cs typeface="Segoe UI Light"/>
              </a:rPr>
              <a:t>Η </a:t>
            </a:r>
            <a:r>
              <a:rPr lang="en-US" sz="20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συσχέτιση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των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δεδομένων</a:t>
            </a:r>
            <a:r>
              <a:rPr lang="en-US" sz="2000">
                <a:cs typeface="Segoe UI Light"/>
              </a:rPr>
              <a:t> α</a:t>
            </a:r>
            <a:r>
              <a:rPr lang="en-US" sz="2000" err="1">
                <a:cs typeface="Segoe UI Light"/>
              </a:rPr>
              <a:t>υτής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της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έρευν</a:t>
            </a:r>
            <a:r>
              <a:rPr lang="en-US" sz="2000">
                <a:cs typeface="Segoe UI Light"/>
              </a:rPr>
              <a:t>ας </a:t>
            </a:r>
            <a:r>
              <a:rPr lang="en-US" sz="2000" err="1">
                <a:cs typeface="Segoe UI Light"/>
              </a:rPr>
              <a:t>με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άλλες</a:t>
            </a:r>
            <a:r>
              <a:rPr lang="en-US" sz="2000">
                <a:cs typeface="Segoe UI Light"/>
              </a:rPr>
              <a:t> α</a:t>
            </a:r>
            <a:r>
              <a:rPr lang="en-US" sz="2000" err="1">
                <a:cs typeface="Segoe UI Light"/>
              </a:rPr>
              <a:t>ντίστοιχες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της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Ειδικής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Αγωγής</a:t>
            </a:r>
            <a:r>
              <a:rPr lang="en-US" sz="2000">
                <a:cs typeface="Segoe UI Light"/>
              </a:rPr>
              <a:t>, </a:t>
            </a:r>
            <a:r>
              <a:rPr lang="en-US" sz="2000" err="1">
                <a:cs typeface="Segoe UI Light"/>
              </a:rPr>
              <a:t>με</a:t>
            </a:r>
            <a:r>
              <a:rPr lang="en-US" sz="2000">
                <a:cs typeface="Segoe UI Light"/>
              </a:rPr>
              <a:t> α</a:t>
            </a:r>
            <a:r>
              <a:rPr lang="en-US" sz="2000" err="1">
                <a:cs typeface="Segoe UI Light"/>
              </a:rPr>
              <a:t>φορμή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τις</a:t>
            </a:r>
            <a:r>
              <a:rPr lang="en-US" sz="2000">
                <a:cs typeface="Segoe UI Light"/>
              </a:rPr>
              <a:t> </a:t>
            </a:r>
            <a:r>
              <a:rPr lang="en-US" sz="2000" err="1">
                <a:cs typeface="Segoe UI Light"/>
              </a:rPr>
              <a:t>σημ</a:t>
            </a:r>
            <a:r>
              <a:rPr lang="en-US" sz="2000">
                <a:cs typeface="Segoe UI Light"/>
              </a:rPr>
              <a:t>α</a:t>
            </a:r>
            <a:r>
              <a:rPr lang="en-US" sz="2000" err="1">
                <a:cs typeface="Segoe UI Light"/>
              </a:rPr>
              <a:t>ντικές</a:t>
            </a:r>
            <a:r>
              <a:rPr lang="en-US" sz="2000">
                <a:cs typeface="Segoe UI Light"/>
              </a:rPr>
              <a:t> επ</a:t>
            </a:r>
            <a:r>
              <a:rPr lang="en-US" sz="2000" err="1">
                <a:cs typeface="Segoe UI Light"/>
              </a:rPr>
              <a:t>ιδόσεις</a:t>
            </a:r>
            <a:r>
              <a:rPr lang="en-US" sz="2000">
                <a:cs typeface="Segoe UI Light"/>
              </a:rPr>
              <a:t> π</a:t>
            </a:r>
            <a:r>
              <a:rPr lang="en-US" sz="2000" err="1">
                <a:cs typeface="Segoe UI Light"/>
              </a:rPr>
              <a:t>ου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σημείωσ</a:t>
            </a:r>
            <a:r>
              <a:rPr lang="en-US" sz="2000">
                <a:cs typeface="Segoe UI Light"/>
              </a:rPr>
              <a:t>αν μα</a:t>
            </a:r>
            <a:r>
              <a:rPr lang="en-US" sz="2000" err="1">
                <a:cs typeface="Segoe UI Light"/>
              </a:rPr>
              <a:t>θητές</a:t>
            </a:r>
            <a:r>
              <a:rPr lang="en-US" sz="2000">
                <a:cs typeface="Segoe UI Light"/>
              </a:rPr>
              <a:t> </a:t>
            </a:r>
            <a:r>
              <a:rPr lang="en-US" sz="2000" err="1">
                <a:cs typeface="Segoe UI Light"/>
              </a:rPr>
              <a:t>με</a:t>
            </a:r>
            <a:r>
              <a:rPr lang="en-US" sz="2000">
                <a:cs typeface="Segoe UI Light"/>
              </a:rPr>
              <a:t> μα</a:t>
            </a:r>
            <a:r>
              <a:rPr lang="en-US" sz="2000" err="1">
                <a:cs typeface="Segoe UI Light"/>
              </a:rPr>
              <a:t>θησι</a:t>
            </a:r>
            <a:r>
              <a:rPr lang="en-US" sz="2000">
                <a:cs typeface="Segoe UI Light"/>
              </a:rPr>
              <a:t>α</a:t>
            </a:r>
            <a:r>
              <a:rPr lang="en-US" sz="2000" err="1">
                <a:cs typeface="Segoe UI Light"/>
              </a:rPr>
              <a:t>κές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δυσκολίες</a:t>
            </a:r>
            <a:r>
              <a:rPr lang="en-US" sz="2000">
                <a:cs typeface="Segoe UI Light"/>
              </a:rPr>
              <a:t> </a:t>
            </a:r>
            <a:r>
              <a:rPr lang="en-US" sz="2000" err="1">
                <a:cs typeface="Segoe UI Light"/>
              </a:rPr>
              <a:t>την</a:t>
            </a:r>
            <a:r>
              <a:rPr lang="en-US" sz="2000">
                <a:cs typeface="Segoe UI Light"/>
              </a:rPr>
              <a:t> π</a:t>
            </a:r>
            <a:r>
              <a:rPr lang="en-US" sz="2000" err="1">
                <a:cs typeface="Segoe UI Light"/>
              </a:rPr>
              <a:t>ερίοδο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του</a:t>
            </a:r>
            <a:r>
              <a:rPr lang="en-US" sz="2000">
                <a:cs typeface="Segoe UI Light"/>
              </a:rPr>
              <a:t> covid-19 (</a:t>
            </a:r>
            <a:r>
              <a:rPr lang="en-US" sz="2000" err="1">
                <a:cs typeface="Segoe UI Light"/>
              </a:rPr>
              <a:t>Kozleski</a:t>
            </a:r>
            <a:r>
              <a:rPr lang="en-US" sz="2000">
                <a:cs typeface="Segoe UI Light"/>
              </a:rPr>
              <a:t>, 2020).</a:t>
            </a:r>
          </a:p>
        </p:txBody>
      </p:sp>
      <p:pic>
        <p:nvPicPr>
          <p:cNvPr id="3" name="Picture 2" descr="A magnifying glass on a piece of paper&#10;&#10;Description automatically generated">
            <a:extLst>
              <a:ext uri="{FF2B5EF4-FFF2-40B4-BE49-F238E27FC236}">
                <a16:creationId xmlns:a16="http://schemas.microsoft.com/office/drawing/2014/main" id="{3D9D2FB7-279B-CC39-94DF-81E8FEDD40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1382" y="192461"/>
            <a:ext cx="2790825" cy="23717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Graphic 4" descr="Right pointing backhand index with solid fill">
            <a:extLst>
              <a:ext uri="{FF2B5EF4-FFF2-40B4-BE49-F238E27FC236}">
                <a16:creationId xmlns:a16="http://schemas.microsoft.com/office/drawing/2014/main" id="{66B85901-B538-4639-AD2D-4D4CF7EB2E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2741" y="1459005"/>
            <a:ext cx="488578" cy="499785"/>
          </a:xfrm>
          <a:prstGeom prst="rect">
            <a:avLst/>
          </a:prstGeom>
        </p:spPr>
      </p:pic>
      <p:pic>
        <p:nvPicPr>
          <p:cNvPr id="9" name="Graphic 8" descr="Right pointing backhand index with solid fill">
            <a:extLst>
              <a:ext uri="{FF2B5EF4-FFF2-40B4-BE49-F238E27FC236}">
                <a16:creationId xmlns:a16="http://schemas.microsoft.com/office/drawing/2014/main" id="{3E8C87D6-EFF0-02BC-0382-247C750847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2741" y="2859741"/>
            <a:ext cx="488578" cy="499785"/>
          </a:xfrm>
          <a:prstGeom prst="rect">
            <a:avLst/>
          </a:prstGeom>
        </p:spPr>
      </p:pic>
      <p:pic>
        <p:nvPicPr>
          <p:cNvPr id="12" name="Graphic 11" descr="Right pointing backhand index with solid fill">
            <a:extLst>
              <a:ext uri="{FF2B5EF4-FFF2-40B4-BE49-F238E27FC236}">
                <a16:creationId xmlns:a16="http://schemas.microsoft.com/office/drawing/2014/main" id="{7B49D738-B925-F3C5-6EAD-58BD7BE0D3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2741" y="4260476"/>
            <a:ext cx="488578" cy="499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9235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06A08D5-DE03-22B9-F70F-1D7F963E6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230" y="4474664"/>
            <a:ext cx="4000567" cy="956674"/>
          </a:xfrm>
        </p:spPr>
        <p:txBody>
          <a:bodyPr vert="horz" lIns="91440" tIns="45720" rIns="91440" bIns="45720" rtlCol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360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Εκθεση</a:t>
            </a:r>
            <a:r>
              <a:rPr lang="en-US" sz="3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εργων</a:t>
            </a:r>
            <a:r>
              <a:rPr lang="en-US" sz="3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3600">
                <a:solidFill>
                  <a:schemeClr val="tx1"/>
                </a:solidFill>
              </a:rPr>
            </a:br>
            <a:r>
              <a:rPr lang="en-US" sz="3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μα</a:t>
            </a:r>
            <a:r>
              <a:rPr lang="en-US" sz="360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θητων</a:t>
            </a:r>
            <a:br>
              <a:rPr lang="en-US" sz="3600" kern="1200"/>
            </a:br>
            <a:endParaRPr lang="en-US" sz="2800" kern="1200">
              <a:solidFill>
                <a:schemeClr val="tx1"/>
              </a:solidFill>
              <a:latin typeface="+mj-lt"/>
              <a:cs typeface="Segoe UI Light"/>
            </a:endParaRPr>
          </a:p>
        </p:txBody>
      </p:sp>
      <p:pic>
        <p:nvPicPr>
          <p:cNvPr id="13" name="Picture Placeholder 12" descr="A bulletin board with many colorful notes attached to a rope&#10;&#10;Description automatically generated">
            <a:extLst>
              <a:ext uri="{FF2B5EF4-FFF2-40B4-BE49-F238E27FC236}">
                <a16:creationId xmlns:a16="http://schemas.microsoft.com/office/drawing/2014/main" id="{D4C91395-7C70-136D-E498-5F398D9139BA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2"/>
          <a:srcRect t="6445" r="-1" b="9502"/>
          <a:stretch/>
        </p:blipFill>
        <p:spPr>
          <a:xfrm>
            <a:off x="5" y="870748"/>
            <a:ext cx="3664827" cy="2668873"/>
          </a:xfrm>
          <a:prstGeom prst="rect">
            <a:avLst/>
          </a:prstGeom>
        </p:spPr>
      </p:pic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7BC0F8B1-F985-469B-8332-13DBC7665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1791963" y="451044"/>
            <a:ext cx="2308583" cy="2741196"/>
          </a:xfrm>
          <a:custGeom>
            <a:avLst/>
            <a:gdLst>
              <a:gd name="connsiteX0" fmla="*/ 2308583 w 2308583"/>
              <a:gd name="connsiteY0" fmla="*/ 2741196 h 2741196"/>
              <a:gd name="connsiteX1" fmla="*/ 462 w 2308583"/>
              <a:gd name="connsiteY1" fmla="*/ 2741196 h 2741196"/>
              <a:gd name="connsiteX2" fmla="*/ 0 w 2308583"/>
              <a:gd name="connsiteY2" fmla="*/ 2469337 h 2741196"/>
              <a:gd name="connsiteX3" fmla="*/ 2022607 w 2308583"/>
              <a:gd name="connsiteY3" fmla="*/ 2470269 h 2741196"/>
              <a:gd name="connsiteX4" fmla="*/ 2022607 w 2308583"/>
              <a:gd name="connsiteY4" fmla="*/ 0 h 2741196"/>
              <a:gd name="connsiteX5" fmla="*/ 2308583 w 2308583"/>
              <a:gd name="connsiteY5" fmla="*/ 0 h 2741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08583" h="2741196">
                <a:moveTo>
                  <a:pt x="2308583" y="2741196"/>
                </a:moveTo>
                <a:lnTo>
                  <a:pt x="462" y="2741196"/>
                </a:lnTo>
                <a:cubicBezTo>
                  <a:pt x="-462" y="2647366"/>
                  <a:pt x="923" y="2563167"/>
                  <a:pt x="0" y="2469337"/>
                </a:cubicBezTo>
                <a:lnTo>
                  <a:pt x="2022607" y="2470269"/>
                </a:lnTo>
                <a:lnTo>
                  <a:pt x="2022607" y="0"/>
                </a:lnTo>
                <a:lnTo>
                  <a:pt x="2308583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75000"/>
            </a:schemeClr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12" name="Picture Placeholder 11" descr="A group of pictures from a window&#10;&#10;Description automatically generated">
            <a:extLst>
              <a:ext uri="{FF2B5EF4-FFF2-40B4-BE49-F238E27FC236}">
                <a16:creationId xmlns:a16="http://schemas.microsoft.com/office/drawing/2014/main" id="{1047CC30-7285-AEE0-82D6-E0AC1F413195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3"/>
          <a:srcRect l="4802" r="2" b="2"/>
          <a:stretch/>
        </p:blipFill>
        <p:spPr>
          <a:xfrm>
            <a:off x="4257921" y="-1"/>
            <a:ext cx="4051910" cy="3427561"/>
          </a:xfrm>
          <a:prstGeom prst="rect">
            <a:avLst/>
          </a:prstGeom>
        </p:spPr>
      </p:pic>
      <p:pic>
        <p:nvPicPr>
          <p:cNvPr id="15" name="Picture 14" descr="A wall with drawings on it&#10;&#10;Description automatically generated">
            <a:extLst>
              <a:ext uri="{FF2B5EF4-FFF2-40B4-BE49-F238E27FC236}">
                <a16:creationId xmlns:a16="http://schemas.microsoft.com/office/drawing/2014/main" id="{8E94244A-F1CF-69DF-9326-EAC94B3C00E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373" r="4" b="5380"/>
          <a:stretch/>
        </p:blipFill>
        <p:spPr>
          <a:xfrm>
            <a:off x="8479972" y="863600"/>
            <a:ext cx="2830286" cy="1894535"/>
          </a:xfrm>
          <a:prstGeom prst="rect">
            <a:avLst/>
          </a:prstGeom>
        </p:spPr>
      </p:pic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89D15953-1642-4DD6-AD9E-01AA19247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9466977" y="434000"/>
            <a:ext cx="2308583" cy="1114404"/>
          </a:xfrm>
          <a:custGeom>
            <a:avLst/>
            <a:gdLst>
              <a:gd name="connsiteX0" fmla="*/ 462 w 2308583"/>
              <a:gd name="connsiteY0" fmla="*/ 1114404 h 1114404"/>
              <a:gd name="connsiteX1" fmla="*/ 2308583 w 2308583"/>
              <a:gd name="connsiteY1" fmla="*/ 1114404 h 1114404"/>
              <a:gd name="connsiteX2" fmla="*/ 2308583 w 2308583"/>
              <a:gd name="connsiteY2" fmla="*/ 0 h 1114404"/>
              <a:gd name="connsiteX3" fmla="*/ 2022607 w 2308583"/>
              <a:gd name="connsiteY3" fmla="*/ 0 h 1114404"/>
              <a:gd name="connsiteX4" fmla="*/ 2022607 w 2308583"/>
              <a:gd name="connsiteY4" fmla="*/ 843477 h 1114404"/>
              <a:gd name="connsiteX5" fmla="*/ 0 w 2308583"/>
              <a:gd name="connsiteY5" fmla="*/ 842545 h 1114404"/>
              <a:gd name="connsiteX6" fmla="*/ 462 w 2308583"/>
              <a:gd name="connsiteY6" fmla="*/ 1114404 h 1114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08583" h="1114404">
                <a:moveTo>
                  <a:pt x="462" y="1114404"/>
                </a:moveTo>
                <a:lnTo>
                  <a:pt x="2308583" y="1114404"/>
                </a:lnTo>
                <a:lnTo>
                  <a:pt x="2308583" y="0"/>
                </a:lnTo>
                <a:lnTo>
                  <a:pt x="2022607" y="0"/>
                </a:lnTo>
                <a:lnTo>
                  <a:pt x="2022607" y="843477"/>
                </a:lnTo>
                <a:lnTo>
                  <a:pt x="0" y="842545"/>
                </a:lnTo>
                <a:cubicBezTo>
                  <a:pt x="923" y="936375"/>
                  <a:pt x="-462" y="1020574"/>
                  <a:pt x="462" y="1114404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  <a:alpha val="7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6FC8D695-A5F8-7B55-CF1B-9F733C77497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58053" y="5687637"/>
            <a:ext cx="5109950" cy="64620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800" err="1">
                <a:solidFill>
                  <a:schemeClr val="tx1"/>
                </a:solidFill>
                <a:latin typeface="+mn-lt"/>
                <a:cs typeface="Segoe UI Light"/>
              </a:rPr>
              <a:t>Γιορτή</a:t>
            </a:r>
            <a:r>
              <a:rPr lang="en-US" sz="1800">
                <a:solidFill>
                  <a:schemeClr val="tx1"/>
                </a:solidFill>
                <a:latin typeface="+mn-lt"/>
                <a:cs typeface="Segoe UI Light"/>
              </a:rPr>
              <a:t> </a:t>
            </a:r>
            <a:r>
              <a:rPr lang="en-US" sz="1800" err="1">
                <a:solidFill>
                  <a:schemeClr val="tx1"/>
                </a:solidFill>
                <a:latin typeface="+mn-lt"/>
                <a:cs typeface="Segoe UI Light"/>
              </a:rPr>
              <a:t>λήξης</a:t>
            </a:r>
            <a:r>
              <a:rPr lang="en-US" sz="1800">
                <a:solidFill>
                  <a:schemeClr val="tx1"/>
                </a:solidFill>
                <a:latin typeface="+mn-lt"/>
                <a:cs typeface="Segoe UI Light"/>
              </a:rPr>
              <a:t> </a:t>
            </a:r>
            <a:r>
              <a:rPr lang="en-US" sz="1800" err="1">
                <a:solidFill>
                  <a:schemeClr val="tx1"/>
                </a:solidFill>
                <a:latin typeface="+mn-lt"/>
                <a:cs typeface="Segoe UI Light"/>
              </a:rPr>
              <a:t>σχολικού</a:t>
            </a:r>
            <a:r>
              <a:rPr lang="en-US" sz="1800">
                <a:solidFill>
                  <a:schemeClr val="tx1"/>
                </a:solidFill>
                <a:latin typeface="+mn-lt"/>
                <a:cs typeface="Segoe UI Light"/>
              </a:rPr>
              <a:t> </a:t>
            </a:r>
            <a:r>
              <a:rPr lang="en-US" sz="1800" err="1">
                <a:solidFill>
                  <a:schemeClr val="tx1"/>
                </a:solidFill>
                <a:latin typeface="+mn-lt"/>
                <a:cs typeface="Segoe UI Light"/>
              </a:rPr>
              <a:t>έτους</a:t>
            </a:r>
            <a:r>
              <a:rPr lang="en-US" sz="1800">
                <a:solidFill>
                  <a:schemeClr val="tx1"/>
                </a:solidFill>
                <a:latin typeface="+mn-lt"/>
                <a:cs typeface="Segoe UI Light"/>
              </a:rPr>
              <a:t> 2022-23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6686A7CD-7ED5-5EC8-0150-D804F6AA2F0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5"/>
          <a:srcRect t="8967" r="6" b="6"/>
          <a:stretch/>
        </p:blipFill>
        <p:spPr>
          <a:xfrm>
            <a:off x="5896469" y="3674177"/>
            <a:ext cx="2413362" cy="2933451"/>
          </a:xfrm>
          <a:prstGeom prst="rect">
            <a:avLst/>
          </a:prstGeom>
        </p:spPr>
      </p:pic>
      <p:pic>
        <p:nvPicPr>
          <p:cNvPr id="16" name="Picture 15" descr="A display of art on a stand&#10;&#10;Description automatically generated">
            <a:extLst>
              <a:ext uri="{FF2B5EF4-FFF2-40B4-BE49-F238E27FC236}">
                <a16:creationId xmlns:a16="http://schemas.microsoft.com/office/drawing/2014/main" id="{F5F100F4-D1DD-EF56-24F7-DDED0034D53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4513" r="3" b="17726"/>
          <a:stretch/>
        </p:blipFill>
        <p:spPr>
          <a:xfrm>
            <a:off x="8937688" y="2919002"/>
            <a:ext cx="3254312" cy="2940275"/>
          </a:xfrm>
          <a:prstGeom prst="rect">
            <a:avLst/>
          </a:prstGeom>
        </p:spPr>
      </p:pic>
      <p:sp>
        <p:nvSpPr>
          <p:cNvPr id="64" name="Freeform 6">
            <a:extLst>
              <a:ext uri="{FF2B5EF4-FFF2-40B4-BE49-F238E27FC236}">
                <a16:creationId xmlns:a16="http://schemas.microsoft.com/office/drawing/2014/main" id="{FBF3780C-749F-4B50-9E1D-F2B1F6DBB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8476833" y="2919002"/>
            <a:ext cx="2525072" cy="3398994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7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D56B59-3F3B-17C6-044B-D38E177384C5}"/>
              </a:ext>
            </a:extLst>
          </p:cNvPr>
          <p:cNvSpPr txBox="1"/>
          <p:nvPr/>
        </p:nvSpPr>
        <p:spPr>
          <a:xfrm>
            <a:off x="75639" y="3109632"/>
            <a:ext cx="135871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>
                <a:cs typeface="Segoe UI Light"/>
              </a:rPr>
              <a:t>Picasso</a:t>
            </a:r>
            <a:endParaRPr lang="en-US" b="1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F2B9FB7-D6BF-0E80-9C40-0CC0AEB5F48A}"/>
              </a:ext>
            </a:extLst>
          </p:cNvPr>
          <p:cNvSpPr txBox="1"/>
          <p:nvPr/>
        </p:nvSpPr>
        <p:spPr>
          <a:xfrm>
            <a:off x="4311462" y="3053602"/>
            <a:ext cx="135871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cs typeface="Segoe UI Light"/>
              </a:rPr>
              <a:t>Van Gogh</a:t>
            </a:r>
            <a:endParaRPr lang="en-US" b="1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E860EC3-3C6F-3F6E-C9A5-7CB714E62D78}"/>
              </a:ext>
            </a:extLst>
          </p:cNvPr>
          <p:cNvSpPr txBox="1"/>
          <p:nvPr/>
        </p:nvSpPr>
        <p:spPr>
          <a:xfrm>
            <a:off x="10172138" y="2336425"/>
            <a:ext cx="135871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>
                <a:cs typeface="Segoe UI Light"/>
              </a:rPr>
              <a:t>Kusama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0C0A65A-BCD2-1C5D-1FBC-D3B1F51FAE76}"/>
              </a:ext>
            </a:extLst>
          </p:cNvPr>
          <p:cNvSpPr txBox="1"/>
          <p:nvPr/>
        </p:nvSpPr>
        <p:spPr>
          <a:xfrm>
            <a:off x="6134850" y="6250450"/>
            <a:ext cx="135871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>
                <a:cs typeface="Segoe UI Light"/>
              </a:rPr>
              <a:t>Gaudi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7011189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Placeholder 45" descr="White modern architecture">
            <a:extLst>
              <a:ext uri="{FF2B5EF4-FFF2-40B4-BE49-F238E27FC236}">
                <a16:creationId xmlns:a16="http://schemas.microsoft.com/office/drawing/2014/main" id="{07696DB9-B6E4-3DC5-536D-21255BF1C78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43427" b="43427"/>
          <a:stretch>
            <a:fillRect/>
          </a:stretch>
        </p:blipFill>
        <p:spPr>
          <a:xfrm>
            <a:off x="0" y="5216741"/>
            <a:ext cx="12192000" cy="1641260"/>
          </a:xfrm>
        </p:spPr>
      </p:pic>
      <p:pic>
        <p:nvPicPr>
          <p:cNvPr id="6" name="Picture Placeholder 45" descr="White modern architecture">
            <a:extLst>
              <a:ext uri="{FF2B5EF4-FFF2-40B4-BE49-F238E27FC236}">
                <a16:creationId xmlns:a16="http://schemas.microsoft.com/office/drawing/2014/main" id="{078006EC-0CF6-6C05-CCC9-508B6CABC0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3427" b="43427"/>
          <a:stretch>
            <a:fillRect/>
          </a:stretch>
        </p:blipFill>
        <p:spPr>
          <a:xfrm>
            <a:off x="-4483" y="1524"/>
            <a:ext cx="12192000" cy="164125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3CF5299-DA58-6C25-7231-3C62C547D813}"/>
              </a:ext>
            </a:extLst>
          </p:cNvPr>
          <p:cNvSpPr/>
          <p:nvPr/>
        </p:nvSpPr>
        <p:spPr>
          <a:xfrm>
            <a:off x="1989044" y="2437279"/>
            <a:ext cx="7956176" cy="201705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4800">
                <a:cs typeface="Segoe UI Light"/>
              </a:rPr>
              <a:t>Σας </a:t>
            </a:r>
            <a:r>
              <a:rPr lang="en-US" sz="4800" err="1">
                <a:cs typeface="Segoe UI Light"/>
              </a:rPr>
              <a:t>ευχ</a:t>
            </a:r>
            <a:r>
              <a:rPr lang="en-US" sz="4800">
                <a:cs typeface="Segoe UI Light"/>
              </a:rPr>
              <a:t>α</a:t>
            </a:r>
            <a:r>
              <a:rPr lang="en-US" sz="4800" err="1">
                <a:cs typeface="Segoe UI Light"/>
              </a:rPr>
              <a:t>ριστώ</a:t>
            </a:r>
            <a:r>
              <a:rPr lang="en-US" sz="4800">
                <a:cs typeface="Segoe UI Light"/>
              </a:rPr>
              <a:t> </a:t>
            </a:r>
            <a:r>
              <a:rPr lang="en-US" sz="4800" err="1">
                <a:cs typeface="Segoe UI Light"/>
              </a:rPr>
              <a:t>γι</a:t>
            </a:r>
            <a:r>
              <a:rPr lang="en-US" sz="4800">
                <a:cs typeface="Segoe UI Light"/>
              </a:rPr>
              <a:t>α </a:t>
            </a:r>
            <a:r>
              <a:rPr lang="en-US" sz="4800" err="1">
                <a:cs typeface="Segoe UI Light"/>
              </a:rPr>
              <a:t>την</a:t>
            </a:r>
            <a:r>
              <a:rPr lang="en-US" sz="4800">
                <a:cs typeface="Segoe UI Light"/>
              </a:rPr>
              <a:t> π</a:t>
            </a:r>
            <a:r>
              <a:rPr lang="en-US" sz="4800" err="1">
                <a:cs typeface="Segoe UI Light"/>
              </a:rPr>
              <a:t>ροσοχή</a:t>
            </a:r>
            <a:r>
              <a:rPr lang="en-US" sz="4800">
                <a:cs typeface="Segoe UI Light"/>
              </a:rPr>
              <a:t> σας!</a:t>
            </a:r>
          </a:p>
        </p:txBody>
      </p:sp>
    </p:spTree>
    <p:extLst>
      <p:ext uri="{BB962C8B-B14F-4D97-AF65-F5344CB8AC3E}">
        <p14:creationId xmlns:p14="http://schemas.microsoft.com/office/powerpoint/2010/main" val="3764395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C4A8C0-B9EB-C353-09D1-BCC036A99E7E}"/>
              </a:ext>
            </a:extLst>
          </p:cNvPr>
          <p:cNvSpPr txBox="1"/>
          <p:nvPr/>
        </p:nvSpPr>
        <p:spPr>
          <a:xfrm>
            <a:off x="625289" y="390634"/>
            <a:ext cx="5120561" cy="1325563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742950" indent="-7429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AutoNum type="arabicPeriod"/>
            </a:pPr>
            <a:r>
              <a:rPr lang="en-US" sz="440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Σκο</a:t>
            </a:r>
            <a:r>
              <a:rPr lang="en-US" sz="4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π</a:t>
            </a:r>
            <a:r>
              <a:rPr lang="en-US" sz="440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ός</a:t>
            </a:r>
            <a:r>
              <a:rPr lang="en-US" sz="4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εργ</a:t>
            </a:r>
            <a:r>
              <a:rPr lang="en-US" sz="4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α</a:t>
            </a:r>
            <a:r>
              <a:rPr lang="en-US" sz="440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σί</a:t>
            </a:r>
            <a:r>
              <a:rPr lang="en-US" sz="4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ας</a:t>
            </a:r>
            <a:endParaRPr lang="en-US" sz="4400" kern="1200" err="1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Segoe UI Light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6E72FF0-3C0E-499A-8DA6-324675513B3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7201" y="1780799"/>
            <a:ext cx="6111929" cy="401516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2000"/>
              <a:t>Η </a:t>
            </a:r>
            <a:r>
              <a:rPr lang="en-US" sz="2000" err="1"/>
              <a:t>ευ</a:t>
            </a:r>
            <a:r>
              <a:rPr lang="en-US" sz="2000"/>
              <a:t>α</a:t>
            </a:r>
            <a:r>
              <a:rPr lang="en-US" sz="2000" err="1"/>
              <a:t>ισθητο</a:t>
            </a:r>
            <a:r>
              <a:rPr lang="en-US" sz="2000"/>
              <a:t>π</a:t>
            </a:r>
            <a:r>
              <a:rPr lang="en-US" sz="2000" err="1"/>
              <a:t>οίηση</a:t>
            </a:r>
            <a:r>
              <a:rPr lang="en-US" sz="2000"/>
              <a:t> μα</a:t>
            </a:r>
            <a:r>
              <a:rPr lang="en-US" sz="2000" err="1"/>
              <a:t>θητών</a:t>
            </a:r>
            <a:r>
              <a:rPr lang="en-US" sz="2000"/>
              <a:t> Α' </a:t>
            </a:r>
            <a:r>
              <a:rPr lang="en-US" sz="2000" err="1"/>
              <a:t>Δημοτικού</a:t>
            </a:r>
            <a:r>
              <a:rPr lang="en-US" sz="2000"/>
              <a:t> </a:t>
            </a:r>
            <a:r>
              <a:rPr lang="en-US" sz="2000" err="1"/>
              <a:t>στο</a:t>
            </a:r>
            <a:r>
              <a:rPr lang="en-US" sz="2000"/>
              <a:t> </a:t>
            </a:r>
            <a:r>
              <a:rPr lang="en-US" sz="2000" err="1"/>
              <a:t>θέμ</a:t>
            </a:r>
            <a:r>
              <a:rPr lang="en-US" sz="2000"/>
              <a:t>α </a:t>
            </a:r>
            <a:r>
              <a:rPr lang="en-US" sz="2000" err="1"/>
              <a:t>της</a:t>
            </a:r>
            <a:r>
              <a:rPr lang="en-US" sz="2000"/>
              <a:t> </a:t>
            </a:r>
            <a:r>
              <a:rPr lang="en-US" sz="2000" b="1" err="1">
                <a:solidFill>
                  <a:schemeClr val="accent5"/>
                </a:solidFill>
              </a:rPr>
              <a:t>δι</a:t>
            </a:r>
            <a:r>
              <a:rPr lang="en-US" sz="2000" b="1">
                <a:solidFill>
                  <a:schemeClr val="accent5"/>
                </a:solidFill>
              </a:rPr>
              <a:t>α</a:t>
            </a:r>
            <a:r>
              <a:rPr lang="en-US" sz="2000" b="1" err="1">
                <a:solidFill>
                  <a:schemeClr val="accent5"/>
                </a:solidFill>
              </a:rPr>
              <a:t>φορετικότητ</a:t>
            </a:r>
            <a:r>
              <a:rPr lang="en-US" sz="2000" b="1">
                <a:solidFill>
                  <a:schemeClr val="accent5"/>
                </a:solidFill>
              </a:rPr>
              <a:t>ας</a:t>
            </a:r>
            <a:r>
              <a:rPr lang="en-US" sz="2000"/>
              <a:t>, </a:t>
            </a:r>
            <a:r>
              <a:rPr lang="en-US" sz="2000" err="1"/>
              <a:t>μέσω</a:t>
            </a:r>
            <a:r>
              <a:rPr lang="en-US" sz="2000"/>
              <a:t> </a:t>
            </a:r>
            <a:r>
              <a:rPr lang="en-US" sz="2000" err="1"/>
              <a:t>μι</a:t>
            </a:r>
            <a:r>
              <a:rPr lang="en-US" sz="2000"/>
              <a:t>ας </a:t>
            </a:r>
            <a:r>
              <a:rPr lang="en-US" sz="2000" b="1" err="1">
                <a:solidFill>
                  <a:schemeClr val="accent4"/>
                </a:solidFill>
              </a:rPr>
              <a:t>ολοκληρωμένης</a:t>
            </a:r>
            <a:r>
              <a:rPr lang="en-US" sz="2000" b="1">
                <a:solidFill>
                  <a:schemeClr val="accent4"/>
                </a:solidFill>
              </a:rPr>
              <a:t> </a:t>
            </a:r>
            <a:r>
              <a:rPr lang="en-US" sz="2000" b="1" err="1">
                <a:solidFill>
                  <a:schemeClr val="accent4"/>
                </a:solidFill>
              </a:rPr>
              <a:t>διδ</a:t>
            </a:r>
            <a:r>
              <a:rPr lang="en-US" sz="2000" b="1">
                <a:solidFill>
                  <a:schemeClr val="accent4"/>
                </a:solidFill>
              </a:rPr>
              <a:t>α</a:t>
            </a:r>
            <a:r>
              <a:rPr lang="en-US" sz="2000" b="1" err="1">
                <a:solidFill>
                  <a:schemeClr val="accent4"/>
                </a:solidFill>
              </a:rPr>
              <a:t>κτικής</a:t>
            </a:r>
            <a:r>
              <a:rPr lang="en-US" sz="2000" b="1">
                <a:solidFill>
                  <a:schemeClr val="accent4"/>
                </a:solidFill>
              </a:rPr>
              <a:t> πα</a:t>
            </a:r>
            <a:r>
              <a:rPr lang="en-US" sz="2000" b="1" err="1">
                <a:solidFill>
                  <a:schemeClr val="accent4"/>
                </a:solidFill>
              </a:rPr>
              <a:t>ρέμ</a:t>
            </a:r>
            <a:r>
              <a:rPr lang="en-US" sz="2000" b="1">
                <a:solidFill>
                  <a:schemeClr val="accent4"/>
                </a:solidFill>
              </a:rPr>
              <a:t>βα</a:t>
            </a:r>
            <a:r>
              <a:rPr lang="en-US" sz="2000" b="1" err="1">
                <a:solidFill>
                  <a:schemeClr val="accent4"/>
                </a:solidFill>
              </a:rPr>
              <a:t>σης</a:t>
            </a:r>
            <a:r>
              <a:rPr lang="en-US" sz="2000"/>
              <a:t>, </a:t>
            </a:r>
            <a:r>
              <a:rPr lang="en-US" sz="2000" err="1"/>
              <a:t>με</a:t>
            </a:r>
            <a:r>
              <a:rPr lang="en-US" sz="2000"/>
              <a:t> επ</a:t>
            </a:r>
            <a:r>
              <a:rPr lang="en-US" sz="2000" err="1"/>
              <a:t>ίκεντρο</a:t>
            </a:r>
            <a:r>
              <a:rPr lang="en-US" sz="2000"/>
              <a:t> </a:t>
            </a:r>
            <a:r>
              <a:rPr lang="en-US" sz="2000" err="1"/>
              <a:t>τη</a:t>
            </a:r>
            <a:r>
              <a:rPr lang="en-US" sz="2000"/>
              <a:t> </a:t>
            </a:r>
            <a:r>
              <a:rPr lang="en-US" sz="2000" err="1"/>
              <a:t>δημιουργί</a:t>
            </a:r>
            <a:r>
              <a:rPr lang="en-US" sz="2000"/>
              <a:t>α </a:t>
            </a:r>
            <a:r>
              <a:rPr lang="en-US" sz="2000" err="1"/>
              <a:t>δι</a:t>
            </a:r>
            <a:r>
              <a:rPr lang="en-US" sz="2000"/>
              <a:t>α</a:t>
            </a:r>
            <a:r>
              <a:rPr lang="en-US" sz="2000" err="1"/>
              <a:t>δρ</a:t>
            </a:r>
            <a:r>
              <a:rPr lang="en-US" sz="2000"/>
              <a:t>α</a:t>
            </a:r>
            <a:r>
              <a:rPr lang="en-US" sz="2000" err="1"/>
              <a:t>στικού</a:t>
            </a:r>
            <a:r>
              <a:rPr lang="en-US" sz="2000"/>
              <a:t> </a:t>
            </a:r>
            <a:r>
              <a:rPr lang="en-US" sz="2000" err="1"/>
              <a:t>εκ</a:t>
            </a:r>
            <a:r>
              <a:rPr lang="en-US" sz="2000"/>
              <a:t>πα</a:t>
            </a:r>
            <a:r>
              <a:rPr lang="en-US" sz="2000" err="1"/>
              <a:t>ιδευτικού</a:t>
            </a:r>
            <a:r>
              <a:rPr lang="en-US" sz="2000"/>
              <a:t> </a:t>
            </a:r>
            <a:r>
              <a:rPr lang="en-US" sz="2000" err="1"/>
              <a:t>υλικού</a:t>
            </a:r>
            <a:r>
              <a:rPr lang="en-US" sz="2000"/>
              <a:t> </a:t>
            </a:r>
            <a:r>
              <a:rPr lang="en-US" sz="2000" err="1"/>
              <a:t>γι</a:t>
            </a:r>
            <a:r>
              <a:rPr lang="en-US" sz="2000"/>
              <a:t>α </a:t>
            </a:r>
            <a:r>
              <a:rPr lang="en-US" sz="2000" err="1"/>
              <a:t>τη</a:t>
            </a:r>
            <a:r>
              <a:rPr lang="en-US" sz="2000"/>
              <a:t> </a:t>
            </a:r>
            <a:r>
              <a:rPr lang="en-US" sz="2000" err="1"/>
              <a:t>δι</a:t>
            </a:r>
            <a:r>
              <a:rPr lang="en-US" sz="2000"/>
              <a:t>α</a:t>
            </a:r>
            <a:r>
              <a:rPr lang="en-US" sz="2000" err="1"/>
              <a:t>θεμ</a:t>
            </a:r>
            <a:r>
              <a:rPr lang="en-US" sz="2000"/>
              <a:t>α</a:t>
            </a:r>
            <a:r>
              <a:rPr lang="en-US" sz="2000" err="1"/>
              <a:t>τική</a:t>
            </a:r>
            <a:r>
              <a:rPr lang="en-US" sz="2000"/>
              <a:t> </a:t>
            </a:r>
            <a:r>
              <a:rPr lang="en-US" sz="2000" err="1"/>
              <a:t>διδ</a:t>
            </a:r>
            <a:r>
              <a:rPr lang="en-US" sz="2000"/>
              <a:t>α</a:t>
            </a:r>
            <a:r>
              <a:rPr lang="en-US" sz="2000" err="1"/>
              <a:t>σκ</a:t>
            </a:r>
            <a:r>
              <a:rPr lang="en-US" sz="2000"/>
              <a:t>α</a:t>
            </a:r>
            <a:r>
              <a:rPr lang="en-US" sz="2000" err="1"/>
              <a:t>λί</a:t>
            </a:r>
            <a:r>
              <a:rPr lang="en-US" sz="2000"/>
              <a:t>α χαρα</a:t>
            </a:r>
            <a:r>
              <a:rPr lang="en-US" sz="2000" err="1"/>
              <a:t>κτηριστικών</a:t>
            </a:r>
            <a:r>
              <a:rPr lang="en-US" sz="2000"/>
              <a:t> </a:t>
            </a:r>
            <a:r>
              <a:rPr lang="en-US" sz="2000" err="1"/>
              <a:t>δειγμάτων</a:t>
            </a:r>
            <a:r>
              <a:rPr lang="en-US" sz="2000"/>
              <a:t> </a:t>
            </a:r>
            <a:r>
              <a:rPr lang="en-US" sz="2000" err="1"/>
              <a:t>Τέχνης</a:t>
            </a:r>
            <a:r>
              <a:rPr lang="en-US" sz="2000"/>
              <a:t>. </a:t>
            </a:r>
            <a:endParaRPr lang="en-US" sz="2000">
              <a:cs typeface="Segoe UI Light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Placeholder 10" descr="White modern architecture">
            <a:extLst>
              <a:ext uri="{FF2B5EF4-FFF2-40B4-BE49-F238E27FC236}">
                <a16:creationId xmlns:a16="http://schemas.microsoft.com/office/drawing/2014/main" id="{EDFB0792-7AC7-432E-83DE-660EEF10721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l="30657" r="-1" b="-1"/>
          <a:stretch/>
        </p:blipFill>
        <p:spPr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sp>
        <p:nvSpPr>
          <p:cNvPr id="24" name="Arc 23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dart in the center of a target&#10;&#10;Description automatically generated">
            <a:extLst>
              <a:ext uri="{FF2B5EF4-FFF2-40B4-BE49-F238E27FC236}">
                <a16:creationId xmlns:a16="http://schemas.microsoft.com/office/drawing/2014/main" id="{21120AC4-4D06-E569-16C2-8D0EA7B4CF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15" b="4"/>
          <a:stretch/>
        </p:blipFill>
        <p:spPr>
          <a:xfrm>
            <a:off x="62616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pic>
        <p:nvPicPr>
          <p:cNvPr id="15" name="Picture Placeholder 14" descr="White modern architecture">
            <a:extLst>
              <a:ext uri="{FF2B5EF4-FFF2-40B4-BE49-F238E27FC236}">
                <a16:creationId xmlns:a16="http://schemas.microsoft.com/office/drawing/2014/main" id="{74151A1F-A25A-2910-C449-ABB2502B4FA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43427" b="43427"/>
          <a:stretch/>
        </p:blipFill>
        <p:spPr>
          <a:xfrm>
            <a:off x="0" y="5788241"/>
            <a:ext cx="12192000" cy="106976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DE388EA-9D94-73C8-7501-1EAC62D718F7}"/>
              </a:ext>
            </a:extLst>
          </p:cNvPr>
          <p:cNvSpPr txBox="1"/>
          <p:nvPr/>
        </p:nvSpPr>
        <p:spPr>
          <a:xfrm>
            <a:off x="9614646" y="3305736"/>
            <a:ext cx="2549338" cy="236988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err="1">
                <a:cs typeface="Segoe UI Light"/>
              </a:rPr>
              <a:t>Με</a:t>
            </a:r>
            <a:r>
              <a:rPr lang="en-US" sz="2400">
                <a:cs typeface="Segoe UI Light"/>
              </a:rPr>
              <a:t> β</a:t>
            </a:r>
            <a:r>
              <a:rPr lang="en-US" sz="2400" err="1">
                <a:cs typeface="Segoe UI Light"/>
              </a:rPr>
              <a:t>άση</a:t>
            </a:r>
            <a:r>
              <a:rPr lang="en-US" sz="2400">
                <a:cs typeface="Segoe UI Light"/>
              </a:rPr>
              <a:t>:</a:t>
            </a:r>
          </a:p>
          <a:p>
            <a:endParaRPr lang="en-US" sz="2000">
              <a:cs typeface="Segoe UI Light"/>
            </a:endParaRPr>
          </a:p>
          <a:p>
            <a:r>
              <a:rPr lang="en-US" sz="2000" err="1">
                <a:cs typeface="Segoe UI Light"/>
              </a:rPr>
              <a:t>τις</a:t>
            </a:r>
            <a:r>
              <a:rPr lang="en-US" sz="2000">
                <a:cs typeface="Segoe UI Light"/>
              </a:rPr>
              <a:t> α</a:t>
            </a:r>
            <a:r>
              <a:rPr lang="en-US" sz="2000" err="1">
                <a:cs typeface="Segoe UI Light"/>
              </a:rPr>
              <a:t>ρχές</a:t>
            </a:r>
            <a:endParaRPr lang="en-US" sz="2000">
              <a:cs typeface="Segoe UI Light"/>
            </a:endParaRPr>
          </a:p>
          <a:p>
            <a:endParaRPr lang="en-US" sz="2000">
              <a:cs typeface="Segoe UI Light"/>
            </a:endParaRPr>
          </a:p>
          <a:p>
            <a:r>
              <a:rPr lang="en-US" sz="2000" err="1">
                <a:cs typeface="Segoe UI Light"/>
              </a:rPr>
              <a:t>τη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μεθοδολογί</a:t>
            </a:r>
            <a:r>
              <a:rPr lang="en-US" sz="2000">
                <a:cs typeface="Segoe UI Light"/>
              </a:rPr>
              <a:t>α</a:t>
            </a:r>
          </a:p>
          <a:p>
            <a:endParaRPr lang="en-US" sz="2000">
              <a:cs typeface="Segoe UI Light"/>
            </a:endParaRPr>
          </a:p>
          <a:p>
            <a:r>
              <a:rPr lang="en-US" sz="2400" err="1">
                <a:cs typeface="Segoe UI Light"/>
              </a:rPr>
              <a:t>της</a:t>
            </a:r>
            <a:r>
              <a:rPr lang="en-US" sz="2400">
                <a:cs typeface="Segoe UI Light"/>
              </a:rPr>
              <a:t> </a:t>
            </a:r>
            <a:r>
              <a:rPr lang="en-US" sz="2400" err="1">
                <a:cs typeface="Segoe UI Light"/>
              </a:rPr>
              <a:t>εξ</a:t>
            </a:r>
            <a:r>
              <a:rPr lang="en-US" sz="2400">
                <a:cs typeface="Segoe UI Light"/>
              </a:rPr>
              <a:t>αε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6E123D24-4480-FCBA-A1D5-B7B1BF6A4085}"/>
              </a:ext>
            </a:extLst>
          </p:cNvPr>
          <p:cNvSpPr/>
          <p:nvPr/>
        </p:nvSpPr>
        <p:spPr>
          <a:xfrm>
            <a:off x="9045948" y="3997698"/>
            <a:ext cx="392206" cy="324970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B5DB780C-A71E-AAD3-D1B9-FD0D20013BAC}"/>
              </a:ext>
            </a:extLst>
          </p:cNvPr>
          <p:cNvSpPr/>
          <p:nvPr/>
        </p:nvSpPr>
        <p:spPr>
          <a:xfrm>
            <a:off x="9045947" y="4580404"/>
            <a:ext cx="392206" cy="324970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790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person holding a pie chart&#10;&#10;Description automatically generated">
            <a:extLst>
              <a:ext uri="{FF2B5EF4-FFF2-40B4-BE49-F238E27FC236}">
                <a16:creationId xmlns:a16="http://schemas.microsoft.com/office/drawing/2014/main" id="{1D3E04E1-D27C-0468-F05C-23172241F8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012"/>
          <a:stretch/>
        </p:blipFill>
        <p:spPr>
          <a:xfrm>
            <a:off x="8258735" y="2"/>
            <a:ext cx="2797093" cy="316005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228131F-062A-11E7-0D65-CF2B233B449D}"/>
              </a:ext>
            </a:extLst>
          </p:cNvPr>
          <p:cNvSpPr txBox="1"/>
          <p:nvPr/>
        </p:nvSpPr>
        <p:spPr>
          <a:xfrm>
            <a:off x="838201" y="99281"/>
            <a:ext cx="7339325" cy="1325563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2.  </a:t>
            </a:r>
            <a:r>
              <a:rPr lang="en-US" sz="440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Συνεισφορά</a:t>
            </a:r>
            <a:r>
              <a:rPr lang="en-US" sz="4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εργ</a:t>
            </a:r>
            <a:r>
              <a:rPr lang="en-US" sz="4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α</a:t>
            </a:r>
            <a:r>
              <a:rPr lang="en-US" sz="440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σί</a:t>
            </a:r>
            <a:r>
              <a:rPr lang="en-US" sz="4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ας 1/2</a:t>
            </a:r>
            <a:endParaRPr lang="en-US" sz="4400" kern="1200" err="1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Segoe UI Light"/>
            </a:endParaRPr>
          </a:p>
        </p:txBody>
      </p:sp>
      <p:pic>
        <p:nvPicPr>
          <p:cNvPr id="19" name="Picture Placeholder 14" descr="White modern architecture">
            <a:extLst>
              <a:ext uri="{FF2B5EF4-FFF2-40B4-BE49-F238E27FC236}">
                <a16:creationId xmlns:a16="http://schemas.microsoft.com/office/drawing/2014/main" id="{C58F6FE8-51EB-71DC-4768-DFDB7994D7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3427" b="43427"/>
          <a:stretch/>
        </p:blipFill>
        <p:spPr>
          <a:xfrm>
            <a:off x="0" y="5788241"/>
            <a:ext cx="12192000" cy="1069760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66277B-E9D0-611B-4B92-7BD1D782151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798596" y="2429435"/>
            <a:ext cx="7515610" cy="3265767"/>
          </a:xfr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400050" indent="-342900">
              <a:lnSpc>
                <a:spcPct val="90000"/>
              </a:lnSpc>
              <a:buFont typeface="Courier New" panose="020B0604020202020204" pitchFamily="34" charset="0"/>
              <a:buChar char="o"/>
            </a:pPr>
            <a:r>
              <a:rPr lang="en-US" sz="2400" err="1">
                <a:cs typeface="Segoe UI Light"/>
              </a:rPr>
              <a:t>Δι</a:t>
            </a:r>
            <a:r>
              <a:rPr lang="en-US" sz="2400">
                <a:cs typeface="Segoe UI Light"/>
              </a:rPr>
              <a:t>α</a:t>
            </a:r>
            <a:r>
              <a:rPr lang="en-US" sz="2400" err="1">
                <a:cs typeface="Segoe UI Light"/>
              </a:rPr>
              <a:t>χείριση</a:t>
            </a:r>
            <a:r>
              <a:rPr lang="en-US" sz="2400">
                <a:cs typeface="Segoe UI Light"/>
              </a:rPr>
              <a:t> 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δι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α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φορετικού</a:t>
            </a:r>
            <a:r>
              <a:rPr lang="en-US" sz="2400">
                <a:cs typeface="Segoe UI Light"/>
              </a:rPr>
              <a:t> </a:t>
            </a:r>
            <a:r>
              <a:rPr lang="en-US" sz="2400" err="1">
                <a:cs typeface="Segoe UI Light"/>
              </a:rPr>
              <a:t>στοιχείου</a:t>
            </a:r>
            <a:r>
              <a:rPr lang="en-US" sz="2400">
                <a:cs typeface="Segoe UI Light"/>
              </a:rPr>
              <a:t> </a:t>
            </a:r>
            <a:r>
              <a:rPr lang="en-US" sz="2400" err="1">
                <a:cs typeface="Segoe UI Light"/>
              </a:rPr>
              <a:t>στην</a:t>
            </a:r>
            <a:r>
              <a:rPr lang="en-US" sz="2400">
                <a:cs typeface="Segoe UI Light"/>
              </a:rPr>
              <a:t> πα</a:t>
            </a:r>
            <a:r>
              <a:rPr lang="en-US" sz="2400" err="1">
                <a:cs typeface="Segoe UI Light"/>
              </a:rPr>
              <a:t>ρέ</a:t>
            </a:r>
            <a:r>
              <a:rPr lang="en-US" sz="2400">
                <a:cs typeface="Segoe UI Light"/>
              </a:rPr>
              <a:t>α, </a:t>
            </a:r>
            <a:r>
              <a:rPr lang="en-US" sz="2400" err="1">
                <a:cs typeface="Segoe UI Light"/>
              </a:rPr>
              <a:t>στην</a:t>
            </a:r>
            <a:r>
              <a:rPr lang="en-US" sz="2400">
                <a:cs typeface="Segoe UI Light"/>
              </a:rPr>
              <a:t> </a:t>
            </a:r>
            <a:r>
              <a:rPr lang="en-US" sz="2400" err="1">
                <a:cs typeface="Segoe UI Light"/>
              </a:rPr>
              <a:t>τάξη</a:t>
            </a:r>
            <a:r>
              <a:rPr lang="en-US" sz="2400">
                <a:cs typeface="Segoe UI Light"/>
              </a:rPr>
              <a:t>, </a:t>
            </a:r>
            <a:r>
              <a:rPr lang="en-US" sz="2400" err="1">
                <a:cs typeface="Segoe UI Light"/>
              </a:rPr>
              <a:t>στο</a:t>
            </a:r>
            <a:r>
              <a:rPr lang="en-US" sz="2400">
                <a:cs typeface="Segoe UI Light"/>
              </a:rPr>
              <a:t> </a:t>
            </a:r>
            <a:r>
              <a:rPr lang="en-US" sz="2400" err="1">
                <a:cs typeface="Segoe UI Light"/>
              </a:rPr>
              <a:t>σχολείο</a:t>
            </a:r>
            <a:r>
              <a:rPr lang="en-US" sz="2400">
                <a:cs typeface="Segoe UI Light"/>
              </a:rPr>
              <a:t> </a:t>
            </a:r>
          </a:p>
          <a:p>
            <a:pPr marL="400050" indent="-342900">
              <a:lnSpc>
                <a:spcPct val="90000"/>
              </a:lnSpc>
              <a:buFont typeface="Courier New" panose="020B0604020202020204" pitchFamily="34" charset="0"/>
              <a:buChar char="o"/>
            </a:pPr>
            <a:endParaRPr lang="en-US" sz="2400">
              <a:cs typeface="Segoe UI Light"/>
            </a:endParaRPr>
          </a:p>
          <a:p>
            <a:pPr marL="400050" indent="-342900">
              <a:lnSpc>
                <a:spcPct val="90000"/>
              </a:lnSpc>
              <a:buFont typeface="Courier New" panose="020B0604020202020204" pitchFamily="34" charset="0"/>
              <a:buChar char="o"/>
            </a:pPr>
            <a:r>
              <a:rPr lang="en-US" sz="2400" err="1">
                <a:cs typeface="Segoe UI Light"/>
              </a:rPr>
              <a:t>Συνδυ</a:t>
            </a:r>
            <a:r>
              <a:rPr lang="en-US" sz="2400">
                <a:cs typeface="Segoe UI Light"/>
              </a:rPr>
              <a:t>α</a:t>
            </a:r>
            <a:r>
              <a:rPr lang="en-US" sz="2400" err="1">
                <a:cs typeface="Segoe UI Light"/>
              </a:rPr>
              <a:t>σμός</a:t>
            </a:r>
            <a:r>
              <a:rPr lang="en-US" sz="2400">
                <a:cs typeface="Segoe UI Light"/>
              </a:rPr>
              <a:t> </a:t>
            </a:r>
            <a:r>
              <a:rPr lang="en-US" sz="2400" err="1">
                <a:cs typeface="Segoe UI Light"/>
              </a:rPr>
              <a:t>των</a:t>
            </a:r>
            <a:r>
              <a:rPr lang="en-US" sz="2400">
                <a:cs typeface="Segoe UI Light"/>
              </a:rPr>
              <a:t> </a:t>
            </a:r>
            <a:r>
              <a:rPr lang="en-US" sz="2400" err="1">
                <a:cs typeface="Segoe UI Light"/>
              </a:rPr>
              <a:t>οφελών</a:t>
            </a:r>
            <a:r>
              <a:rPr lang="en-US" sz="2400">
                <a:cs typeface="Segoe UI Light"/>
              </a:rPr>
              <a:t> π</a:t>
            </a:r>
            <a:r>
              <a:rPr lang="en-US" sz="2400" err="1">
                <a:cs typeface="Segoe UI Light"/>
              </a:rPr>
              <a:t>ου</a:t>
            </a:r>
            <a:r>
              <a:rPr lang="en-US" sz="2400">
                <a:cs typeface="Segoe UI Light"/>
              </a:rPr>
              <a:t> π</a:t>
            </a:r>
            <a:r>
              <a:rPr lang="en-US" sz="2400" err="1">
                <a:cs typeface="Segoe UI Light"/>
              </a:rPr>
              <a:t>ροσφέρει</a:t>
            </a:r>
            <a:r>
              <a:rPr lang="en-US" sz="2400">
                <a:cs typeface="Segoe UI Light"/>
              </a:rPr>
              <a:t> η 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Τέχνη</a:t>
            </a:r>
            <a:r>
              <a:rPr lang="en-US" sz="2400">
                <a:cs typeface="Segoe UI Light"/>
              </a:rPr>
              <a:t>, </a:t>
            </a:r>
            <a:r>
              <a:rPr lang="en-US" sz="2400" err="1">
                <a:cs typeface="Segoe UI Light"/>
              </a:rPr>
              <a:t>με</a:t>
            </a:r>
            <a:r>
              <a:rPr lang="en-US" sz="2400">
                <a:cs typeface="Segoe UI Light"/>
              </a:rPr>
              <a:t> α</a:t>
            </a:r>
            <a:r>
              <a:rPr lang="en-US" sz="2400" err="1">
                <a:cs typeface="Segoe UI Light"/>
              </a:rPr>
              <a:t>υτά</a:t>
            </a:r>
            <a:r>
              <a:rPr lang="en-US" sz="2400">
                <a:cs typeface="Segoe UI Light"/>
              </a:rPr>
              <a:t> </a:t>
            </a:r>
            <a:r>
              <a:rPr lang="en-US" sz="2400" err="1">
                <a:cs typeface="Segoe UI Light"/>
              </a:rPr>
              <a:t>ενός</a:t>
            </a:r>
            <a:r>
              <a:rPr lang="en-US" sz="2400">
                <a:cs typeface="Segoe UI Light"/>
              </a:rPr>
              <a:t> 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κα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ινοτόμου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 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εκ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πα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ιδευτικού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 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υλικού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 </a:t>
            </a:r>
          </a:p>
          <a:p>
            <a:pPr marL="400050" indent="-342900">
              <a:lnSpc>
                <a:spcPct val="90000"/>
              </a:lnSpc>
              <a:buFont typeface="Courier New" panose="020B0604020202020204" pitchFamily="34" charset="0"/>
              <a:buChar char="o"/>
            </a:pPr>
            <a:endParaRPr lang="en-US" sz="2400">
              <a:solidFill>
                <a:srgbClr val="000000"/>
              </a:solidFill>
              <a:cs typeface="Segoe UI Light"/>
            </a:endParaRPr>
          </a:p>
          <a:p>
            <a:pPr marL="400050" indent="-342900">
              <a:lnSpc>
                <a:spcPct val="90000"/>
              </a:lnSpc>
              <a:buFont typeface="Courier New" panose="020B0604020202020204" pitchFamily="34" charset="0"/>
              <a:buChar char="o"/>
            </a:pP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Διάθεση</a:t>
            </a:r>
            <a:r>
              <a:rPr lang="en-US" sz="2400">
                <a:cs typeface="Segoe UI Light"/>
              </a:rPr>
              <a:t> </a:t>
            </a:r>
            <a:r>
              <a:rPr lang="en-US" sz="2400" err="1">
                <a:cs typeface="Segoe UI Light"/>
              </a:rPr>
              <a:t>του</a:t>
            </a:r>
            <a:r>
              <a:rPr lang="en-US" sz="2400">
                <a:cs typeface="Segoe UI Light"/>
              </a:rPr>
              <a:t> </a:t>
            </a:r>
            <a:r>
              <a:rPr lang="en-US" sz="2400" err="1">
                <a:cs typeface="Segoe UI Light"/>
              </a:rPr>
              <a:t>εκ</a:t>
            </a:r>
            <a:r>
              <a:rPr lang="en-US" sz="2400">
                <a:cs typeface="Segoe UI Light"/>
              </a:rPr>
              <a:t>πα</a:t>
            </a:r>
            <a:r>
              <a:rPr lang="en-US" sz="2400" err="1">
                <a:cs typeface="Segoe UI Light"/>
              </a:rPr>
              <a:t>ιδευτικού</a:t>
            </a:r>
            <a:r>
              <a:rPr lang="en-US" sz="2400">
                <a:cs typeface="Segoe UI Light"/>
              </a:rPr>
              <a:t> </a:t>
            </a:r>
            <a:r>
              <a:rPr lang="en-US" sz="2400" err="1">
                <a:cs typeface="Segoe UI Light"/>
              </a:rPr>
              <a:t>υλικού</a:t>
            </a:r>
            <a:r>
              <a:rPr lang="en-US" sz="2400">
                <a:cs typeface="Segoe UI Light"/>
              </a:rPr>
              <a:t> </a:t>
            </a:r>
            <a:r>
              <a:rPr lang="en-US" sz="2400" err="1">
                <a:cs typeface="Segoe UI Light"/>
              </a:rPr>
              <a:t>σε</a:t>
            </a:r>
            <a:r>
              <a:rPr lang="en-US" sz="2400">
                <a:cs typeface="Segoe UI Light"/>
              </a:rPr>
              <a:t> </a:t>
            </a:r>
            <a:r>
              <a:rPr lang="en-US" sz="2400" err="1">
                <a:cs typeface="Segoe UI Light"/>
              </a:rPr>
              <a:t>συν</a:t>
            </a:r>
            <a:r>
              <a:rPr lang="en-US" sz="2400">
                <a:cs typeface="Segoe UI Light"/>
              </a:rPr>
              <a:t>α</a:t>
            </a:r>
            <a:r>
              <a:rPr lang="en-US" sz="2400" err="1">
                <a:cs typeface="Segoe UI Light"/>
              </a:rPr>
              <a:t>δέλφους</a:t>
            </a:r>
            <a:r>
              <a:rPr lang="en-US" sz="2400">
                <a:cs typeface="Segoe UI Light"/>
              </a:rPr>
              <a:t> </a:t>
            </a:r>
            <a:r>
              <a:rPr lang="en-US" sz="2400" err="1">
                <a:cs typeface="Segoe UI Light"/>
              </a:rPr>
              <a:t>γι</a:t>
            </a:r>
            <a:r>
              <a:rPr lang="en-US" sz="2400">
                <a:cs typeface="Segoe UI Light"/>
              </a:rPr>
              <a:t>α α</a:t>
            </a:r>
            <a:r>
              <a:rPr lang="en-US" sz="2400" err="1">
                <a:cs typeface="Segoe UI Light"/>
              </a:rPr>
              <a:t>ξιο</a:t>
            </a:r>
            <a:r>
              <a:rPr lang="en-US" sz="2400">
                <a:cs typeface="Segoe UI Light"/>
              </a:rPr>
              <a:t>π</a:t>
            </a:r>
            <a:r>
              <a:rPr lang="en-US" sz="2400" err="1">
                <a:cs typeface="Segoe UI Light"/>
              </a:rPr>
              <a:t>οίηση</a:t>
            </a:r>
            <a:r>
              <a:rPr lang="en-US" sz="2400">
                <a:cs typeface="Segoe UI Light"/>
              </a:rPr>
              <a:t> </a:t>
            </a:r>
            <a:r>
              <a:rPr lang="en-US" sz="2400" err="1">
                <a:cs typeface="Segoe UI Light"/>
              </a:rPr>
              <a:t>ως</a:t>
            </a:r>
            <a:r>
              <a:rPr lang="en-US" sz="2400">
                <a:cs typeface="Segoe UI Light"/>
              </a:rPr>
              <a:t> </a:t>
            </a:r>
            <a:r>
              <a:rPr lang="en-US" sz="2400" err="1">
                <a:cs typeface="Segoe UI Light"/>
              </a:rPr>
              <a:t>δράση</a:t>
            </a:r>
            <a:r>
              <a:rPr lang="en-US" sz="2400">
                <a:cs typeface="Segoe UI Light"/>
              </a:rPr>
              <a:t> </a:t>
            </a:r>
            <a:r>
              <a:rPr lang="en-US" sz="2400" err="1">
                <a:cs typeface="Segoe UI Light"/>
              </a:rPr>
              <a:t>τμήμ</a:t>
            </a:r>
            <a:r>
              <a:rPr lang="en-US" sz="2400">
                <a:cs typeface="Segoe UI Light"/>
              </a:rPr>
              <a:t>α</a:t>
            </a:r>
            <a:r>
              <a:rPr lang="en-US" sz="2400" err="1">
                <a:cs typeface="Segoe UI Light"/>
              </a:rPr>
              <a:t>τος</a:t>
            </a:r>
            <a:r>
              <a:rPr lang="en-US" sz="2400">
                <a:cs typeface="Segoe UI Light"/>
              </a:rPr>
              <a:t>/</a:t>
            </a:r>
            <a:r>
              <a:rPr lang="en-US" sz="2400" err="1">
                <a:cs typeface="Segoe UI Light"/>
              </a:rPr>
              <a:t>σχολ.μονάδ</a:t>
            </a:r>
            <a:r>
              <a:rPr lang="en-US" sz="2400">
                <a:cs typeface="Segoe UI Light"/>
              </a:rPr>
              <a:t>ας</a:t>
            </a:r>
          </a:p>
          <a:p>
            <a:pPr marL="57150" indent="0">
              <a:lnSpc>
                <a:spcPct val="90000"/>
              </a:lnSpc>
              <a:buNone/>
            </a:pPr>
            <a:endParaRPr lang="en-US" sz="2400">
              <a:cs typeface="Segoe UI Light"/>
            </a:endParaRPr>
          </a:p>
          <a:p>
            <a:pPr marL="400050" indent="-342900">
              <a:lnSpc>
                <a:spcPct val="90000"/>
              </a:lnSpc>
              <a:buFont typeface="Courier New" panose="020B0604020202020204" pitchFamily="34" charset="0"/>
              <a:buChar char="o"/>
            </a:pP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Εμ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π</a:t>
            </a:r>
            <a:r>
              <a:rPr lang="en-US" sz="24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λουτισμός</a:t>
            </a:r>
            <a:r>
              <a:rPr lang="en-US" sz="2400">
                <a:cs typeface="Segoe UI Light"/>
              </a:rPr>
              <a:t> </a:t>
            </a:r>
            <a:r>
              <a:rPr lang="en-US" sz="2400" err="1">
                <a:cs typeface="Segoe UI Light"/>
              </a:rPr>
              <a:t>της</a:t>
            </a:r>
            <a:r>
              <a:rPr lang="en-US" sz="2400">
                <a:cs typeface="Segoe UI Light"/>
              </a:rPr>
              <a:t> </a:t>
            </a:r>
            <a:r>
              <a:rPr lang="en-US" sz="2400" err="1">
                <a:cs typeface="Segoe UI Light"/>
              </a:rPr>
              <a:t>ερευνητικής</a:t>
            </a:r>
            <a:r>
              <a:rPr lang="en-US" sz="2400">
                <a:cs typeface="Segoe UI Light"/>
              </a:rPr>
              <a:t> βιβ</a:t>
            </a:r>
            <a:r>
              <a:rPr lang="en-US" sz="2400" err="1">
                <a:cs typeface="Segoe UI Light"/>
              </a:rPr>
              <a:t>λιογρ</a:t>
            </a:r>
            <a:r>
              <a:rPr lang="en-US" sz="2400">
                <a:cs typeface="Segoe UI Light"/>
              </a:rPr>
              <a:t>α</a:t>
            </a:r>
            <a:r>
              <a:rPr lang="en-US" sz="2400" err="1">
                <a:cs typeface="Segoe UI Light"/>
              </a:rPr>
              <a:t>φί</a:t>
            </a:r>
            <a:r>
              <a:rPr lang="en-US" sz="2400">
                <a:cs typeface="Segoe UI Light"/>
              </a:rPr>
              <a:t>ας </a:t>
            </a:r>
            <a:r>
              <a:rPr lang="en-US" sz="2400" err="1">
                <a:cs typeface="Segoe UI Light"/>
              </a:rPr>
              <a:t>γι</a:t>
            </a:r>
            <a:r>
              <a:rPr lang="en-US" sz="2400">
                <a:cs typeface="Segoe UI Light"/>
              </a:rPr>
              <a:t>α </a:t>
            </a:r>
            <a:r>
              <a:rPr lang="en-US" sz="2400" err="1">
                <a:cs typeface="Segoe UI Light"/>
              </a:rPr>
              <a:t>το</a:t>
            </a:r>
            <a:r>
              <a:rPr lang="en-US" sz="2400">
                <a:cs typeface="Segoe UI Light"/>
              </a:rPr>
              <a:t> </a:t>
            </a:r>
            <a:r>
              <a:rPr lang="en-US" sz="2400" err="1">
                <a:cs typeface="Segoe UI Light"/>
              </a:rPr>
              <a:t>συγκεκριμένο</a:t>
            </a:r>
            <a:r>
              <a:rPr lang="en-US" sz="2400">
                <a:cs typeface="Segoe UI Light"/>
              </a:rPr>
              <a:t> </a:t>
            </a:r>
            <a:r>
              <a:rPr lang="en-US" sz="2400" err="1">
                <a:cs typeface="Segoe UI Light"/>
              </a:rPr>
              <a:t>ζήτημ</a:t>
            </a:r>
            <a:r>
              <a:rPr lang="en-US" sz="2400">
                <a:cs typeface="Segoe UI Light"/>
              </a:rPr>
              <a:t>α.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CD9E82C-B7CD-50E7-8840-89BA53EE4666}"/>
              </a:ext>
            </a:extLst>
          </p:cNvPr>
          <p:cNvSpPr/>
          <p:nvPr/>
        </p:nvSpPr>
        <p:spPr>
          <a:xfrm>
            <a:off x="714375" y="1820955"/>
            <a:ext cx="2969558" cy="470647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err="1">
                <a:cs typeface="Segoe UI Light"/>
              </a:rPr>
              <a:t>Πολυ</a:t>
            </a:r>
            <a:r>
              <a:rPr lang="en-US" sz="2000">
                <a:cs typeface="Segoe UI Light"/>
              </a:rPr>
              <a:t>π</a:t>
            </a:r>
            <a:r>
              <a:rPr lang="en-US" sz="2000" err="1">
                <a:cs typeface="Segoe UI Light"/>
              </a:rPr>
              <a:t>ολιτισμικότητ</a:t>
            </a:r>
            <a:r>
              <a:rPr lang="en-US" sz="2000">
                <a:cs typeface="Segoe UI Light"/>
              </a:rPr>
              <a:t>α</a:t>
            </a:r>
            <a:endParaRPr lang="en-US" sz="200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B165CCF-4B0D-E5EA-8A86-6CE5C4CD1F0D}"/>
              </a:ext>
            </a:extLst>
          </p:cNvPr>
          <p:cNvSpPr/>
          <p:nvPr/>
        </p:nvSpPr>
        <p:spPr>
          <a:xfrm>
            <a:off x="714375" y="2627778"/>
            <a:ext cx="2969558" cy="470647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000">
                <a:cs typeface="Segoe UI Light"/>
              </a:rPr>
              <a:t>Μα</a:t>
            </a:r>
            <a:r>
              <a:rPr lang="en-US" sz="2000" err="1">
                <a:cs typeface="Segoe UI Light"/>
              </a:rPr>
              <a:t>θησι</a:t>
            </a:r>
            <a:r>
              <a:rPr lang="en-US" sz="2000">
                <a:cs typeface="Segoe UI Light"/>
              </a:rPr>
              <a:t>α</a:t>
            </a:r>
            <a:r>
              <a:rPr lang="en-US" sz="2000" err="1">
                <a:cs typeface="Segoe UI Light"/>
              </a:rPr>
              <a:t>κές</a:t>
            </a:r>
            <a:r>
              <a:rPr lang="en-US" sz="2000">
                <a:cs typeface="Segoe UI Light"/>
              </a:rPr>
              <a:t> </a:t>
            </a:r>
            <a:r>
              <a:rPr lang="en-US" sz="2000" err="1">
                <a:cs typeface="Segoe UI Light"/>
              </a:rPr>
              <a:t>Δυσκολίες</a:t>
            </a:r>
          </a:p>
        </p:txBody>
      </p:sp>
      <p:sp>
        <p:nvSpPr>
          <p:cNvPr id="7" name="Arrow: Pentagon 6">
            <a:extLst>
              <a:ext uri="{FF2B5EF4-FFF2-40B4-BE49-F238E27FC236}">
                <a16:creationId xmlns:a16="http://schemas.microsoft.com/office/drawing/2014/main" id="{3D852D51-E1F5-5CF4-2AA0-7EF91E9C0FAA}"/>
              </a:ext>
            </a:extLst>
          </p:cNvPr>
          <p:cNvSpPr/>
          <p:nvPr/>
        </p:nvSpPr>
        <p:spPr>
          <a:xfrm rot="5400000">
            <a:off x="1708896" y="2414868"/>
            <a:ext cx="963705" cy="2980765"/>
          </a:xfrm>
          <a:prstGeom prst="homePlat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DB0A08-9DC9-4C4E-1723-92EA35C25BBC}"/>
              </a:ext>
            </a:extLst>
          </p:cNvPr>
          <p:cNvSpPr txBox="1"/>
          <p:nvPr/>
        </p:nvSpPr>
        <p:spPr>
          <a:xfrm rot="-660000">
            <a:off x="784412" y="4692464"/>
            <a:ext cx="2907925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200" b="1" err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Ανομοιογένει</a:t>
            </a:r>
            <a:r>
              <a:rPr lang="en-US" sz="3200" b="1">
                <a:solidFill>
                  <a:schemeClr val="accent4">
                    <a:lumMod val="75000"/>
                  </a:schemeClr>
                </a:solidFill>
                <a:cs typeface="Segoe UI Light"/>
              </a:rPr>
              <a:t>α</a:t>
            </a:r>
            <a:endParaRPr lang="en-US" sz="3200" b="1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306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Rectangle 5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228131F-062A-11E7-0D65-CF2B233B449D}"/>
              </a:ext>
            </a:extLst>
          </p:cNvPr>
          <p:cNvSpPr txBox="1"/>
          <p:nvPr/>
        </p:nvSpPr>
        <p:spPr>
          <a:xfrm>
            <a:off x="1371597" y="158365"/>
            <a:ext cx="10044023" cy="87772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>
                <a:solidFill>
                  <a:srgbClr val="FFFFFF"/>
                </a:solidFill>
                <a:latin typeface="+mj-lt"/>
                <a:ea typeface="+mj-ea"/>
                <a:cs typeface="Segoe UI Light"/>
              </a:rPr>
              <a:t>2. </a:t>
            </a:r>
            <a:r>
              <a:rPr lang="en-US" sz="4000" err="1">
                <a:solidFill>
                  <a:srgbClr val="FFFFFF"/>
                </a:solidFill>
                <a:latin typeface="+mj-lt"/>
                <a:ea typeface="+mj-ea"/>
                <a:cs typeface="Segoe UI Light"/>
              </a:rPr>
              <a:t>Συνεισφορά</a:t>
            </a:r>
            <a:r>
              <a:rPr lang="en-US" sz="4000">
                <a:solidFill>
                  <a:srgbClr val="FFFFFF"/>
                </a:solidFill>
                <a:latin typeface="+mj-lt"/>
                <a:ea typeface="+mj-ea"/>
                <a:cs typeface="Segoe UI Light"/>
              </a:rPr>
              <a:t> </a:t>
            </a:r>
            <a:r>
              <a:rPr lang="en-US" sz="4000" err="1">
                <a:solidFill>
                  <a:srgbClr val="FFFFFF"/>
                </a:solidFill>
                <a:latin typeface="+mj-lt"/>
                <a:ea typeface="+mj-ea"/>
                <a:cs typeface="Segoe UI Light"/>
              </a:rPr>
              <a:t>εργ</a:t>
            </a:r>
            <a:r>
              <a:rPr lang="en-US" sz="4000">
                <a:solidFill>
                  <a:srgbClr val="FFFFFF"/>
                </a:solidFill>
                <a:latin typeface="+mj-lt"/>
                <a:ea typeface="+mj-ea"/>
                <a:cs typeface="Segoe UI Light"/>
              </a:rPr>
              <a:t>α</a:t>
            </a:r>
            <a:r>
              <a:rPr lang="en-US" sz="4000" err="1">
                <a:solidFill>
                  <a:srgbClr val="FFFFFF"/>
                </a:solidFill>
                <a:latin typeface="+mj-lt"/>
                <a:ea typeface="+mj-ea"/>
                <a:cs typeface="Segoe UI Light"/>
              </a:rPr>
              <a:t>σί</a:t>
            </a:r>
            <a:r>
              <a:rPr lang="en-US" sz="4000">
                <a:solidFill>
                  <a:srgbClr val="FFFFFF"/>
                </a:solidFill>
                <a:latin typeface="+mj-lt"/>
                <a:ea typeface="+mj-ea"/>
                <a:cs typeface="Segoe UI Light"/>
              </a:rPr>
              <a:t>ας - </a:t>
            </a:r>
            <a:r>
              <a:rPr lang="en-US" sz="4000" err="1">
                <a:solidFill>
                  <a:srgbClr val="FFFFFF"/>
                </a:solidFill>
                <a:latin typeface="+mj-lt"/>
                <a:ea typeface="+mj-ea"/>
                <a:cs typeface="Segoe UI Light"/>
              </a:rPr>
              <a:t>Πώς</a:t>
            </a:r>
            <a:r>
              <a:rPr lang="en-US" sz="4000">
                <a:solidFill>
                  <a:srgbClr val="FFFFFF"/>
                </a:solidFill>
                <a:latin typeface="+mj-lt"/>
                <a:ea typeface="+mj-ea"/>
                <a:cs typeface="Segoe UI Light"/>
              </a:rPr>
              <a:t>; 2/2</a:t>
            </a:r>
            <a:endParaRPr lang="en-US" sz="4000" kern="1200">
              <a:solidFill>
                <a:srgbClr val="FFFFFF"/>
              </a:solidFill>
              <a:latin typeface="+mj-lt"/>
              <a:ea typeface="+mj-ea"/>
              <a:cs typeface="Segoe UI Light"/>
            </a:endParaRPr>
          </a:p>
        </p:txBody>
      </p:sp>
      <p:pic>
        <p:nvPicPr>
          <p:cNvPr id="19" name="Picture Placeholder 14" descr="White modern architecture">
            <a:extLst>
              <a:ext uri="{FF2B5EF4-FFF2-40B4-BE49-F238E27FC236}">
                <a16:creationId xmlns:a16="http://schemas.microsoft.com/office/drawing/2014/main" id="{C58F6FE8-51EB-71DC-4768-DFDB7994D7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3427" b="43427"/>
          <a:stretch/>
        </p:blipFill>
        <p:spPr>
          <a:xfrm>
            <a:off x="0" y="5788241"/>
            <a:ext cx="12192000" cy="1069760"/>
          </a:xfrm>
          <a:prstGeom prst="rect">
            <a:avLst/>
          </a:prstGeom>
        </p:spPr>
      </p:pic>
      <p:grpSp>
        <p:nvGrpSpPr>
          <p:cNvPr id="2156" name="Group 2155">
            <a:extLst>
              <a:ext uri="{FF2B5EF4-FFF2-40B4-BE49-F238E27FC236}">
                <a16:creationId xmlns:a16="http://schemas.microsoft.com/office/drawing/2014/main" id="{81B0CC20-6275-1F83-4279-141F11AFF729}"/>
              </a:ext>
            </a:extLst>
          </p:cNvPr>
          <p:cNvGrpSpPr/>
          <p:nvPr/>
        </p:nvGrpSpPr>
        <p:grpSpPr>
          <a:xfrm>
            <a:off x="1148320" y="1081638"/>
            <a:ext cx="9964123" cy="5302913"/>
            <a:chOff x="1372438" y="1171285"/>
            <a:chExt cx="9964123" cy="5302913"/>
          </a:xfrm>
        </p:grpSpPr>
        <p:graphicFrame>
          <p:nvGraphicFramePr>
            <p:cNvPr id="45" name="Text Placeholder 3">
              <a:extLst>
                <a:ext uri="{FF2B5EF4-FFF2-40B4-BE49-F238E27FC236}">
                  <a16:creationId xmlns:a16="http://schemas.microsoft.com/office/drawing/2014/main" id="{0B5FA30E-6CF5-F0EF-CC10-C2CF5274ECD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329370459"/>
                </p:ext>
              </p:extLst>
            </p:nvPr>
          </p:nvGraphicFramePr>
          <p:xfrm>
            <a:off x="1372438" y="1171285"/>
            <a:ext cx="9964123" cy="413677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2131" name="Rectangle 2130">
              <a:extLst>
                <a:ext uri="{FF2B5EF4-FFF2-40B4-BE49-F238E27FC236}">
                  <a16:creationId xmlns:a16="http://schemas.microsoft.com/office/drawing/2014/main" id="{4F795F1A-EA07-ED96-EC58-D93C56A1B5BA}"/>
                </a:ext>
              </a:extLst>
            </p:cNvPr>
            <p:cNvSpPr/>
            <p:nvPr/>
          </p:nvSpPr>
          <p:spPr>
            <a:xfrm>
              <a:off x="4266639" y="5633757"/>
              <a:ext cx="4179794" cy="840441"/>
            </a:xfrm>
            <a:prstGeom prst="rect">
              <a:avLst/>
            </a:prstGeom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err="1">
                  <a:cs typeface="Segoe UI Light"/>
                </a:rPr>
                <a:t>Συμ</a:t>
              </a:r>
              <a:r>
                <a:rPr lang="en-US" sz="3200">
                  <a:cs typeface="Segoe UI Light"/>
                </a:rPr>
                <a:t>π</a:t>
              </a:r>
              <a:r>
                <a:rPr lang="en-US" sz="3200" err="1">
                  <a:cs typeface="Segoe UI Light"/>
                </a:rPr>
                <a:t>ερίληψη</a:t>
              </a:r>
              <a:endParaRPr lang="en-US" sz="3200" err="1"/>
            </a:p>
          </p:txBody>
        </p:sp>
        <p:cxnSp>
          <p:nvCxnSpPr>
            <p:cNvPr id="2132" name="Straight Arrow Connector 2131">
              <a:extLst>
                <a:ext uri="{FF2B5EF4-FFF2-40B4-BE49-F238E27FC236}">
                  <a16:creationId xmlns:a16="http://schemas.microsoft.com/office/drawing/2014/main" id="{4B901A0A-2966-97FD-E05A-8B16F56303D0}"/>
                </a:ext>
              </a:extLst>
            </p:cNvPr>
            <p:cNvCxnSpPr/>
            <p:nvPr/>
          </p:nvCxnSpPr>
          <p:spPr>
            <a:xfrm>
              <a:off x="3307976" y="5000065"/>
              <a:ext cx="1004047" cy="634253"/>
            </a:xfrm>
            <a:prstGeom prst="straightConnector1">
              <a:avLst/>
            </a:prstGeom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3" name="Straight Arrow Connector 2132">
              <a:extLst>
                <a:ext uri="{FF2B5EF4-FFF2-40B4-BE49-F238E27FC236}">
                  <a16:creationId xmlns:a16="http://schemas.microsoft.com/office/drawing/2014/main" id="{D76DC0B8-635E-CBB4-B7BF-1F763BEBB40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24582" y="5000064"/>
              <a:ext cx="912158" cy="634253"/>
            </a:xfrm>
            <a:prstGeom prst="straightConnector1">
              <a:avLst/>
            </a:prstGeom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4" name="Straight Arrow Connector 2133">
              <a:extLst>
                <a:ext uri="{FF2B5EF4-FFF2-40B4-BE49-F238E27FC236}">
                  <a16:creationId xmlns:a16="http://schemas.microsoft.com/office/drawing/2014/main" id="{4312E487-08AD-476F-891E-AF9ACA8897D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73903" y="5000065"/>
              <a:ext cx="4482" cy="701486"/>
            </a:xfrm>
            <a:prstGeom prst="straightConnector1">
              <a:avLst/>
            </a:prstGeom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96769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8" name="Arc 27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228131F-062A-11E7-0D65-CF2B233B449D}"/>
              </a:ext>
            </a:extLst>
          </p:cNvPr>
          <p:cNvSpPr txBox="1"/>
          <p:nvPr/>
        </p:nvSpPr>
        <p:spPr>
          <a:xfrm>
            <a:off x="1726375" y="-2360"/>
            <a:ext cx="8092220" cy="1325563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3.  </a:t>
            </a:r>
            <a:r>
              <a:rPr lang="en-US" sz="4400" kern="120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Ερευνητικά</a:t>
            </a:r>
            <a:r>
              <a:rPr lang="en-US" sz="44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kern="120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ερωτήμ</a:t>
            </a:r>
            <a:r>
              <a:rPr lang="en-US" sz="44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ατα</a:t>
            </a:r>
            <a:r>
              <a:rPr lang="en-US" sz="4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 1/2</a:t>
            </a:r>
            <a:endParaRPr lang="en-US" sz="4400" kern="120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Picture 1" descr="A person standing next to a question mark&#10;&#10;Description automatically generated">
            <a:extLst>
              <a:ext uri="{FF2B5EF4-FFF2-40B4-BE49-F238E27FC236}">
                <a16:creationId xmlns:a16="http://schemas.microsoft.com/office/drawing/2014/main" id="{1BE232EF-F685-7CC4-922A-0825818D58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60000">
            <a:off x="-417533" y="1329322"/>
            <a:ext cx="3690664" cy="5038141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66277B-E9D0-611B-4B92-7BD1D782151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239167" y="1984443"/>
            <a:ext cx="8652512" cy="4024432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endParaRPr lang="en-US" sz="1900">
              <a:solidFill>
                <a:schemeClr val="accent3"/>
              </a:solidFill>
              <a:latin typeface="Segoe UI"/>
              <a:ea typeface="Calibri"/>
              <a:cs typeface="Calibri"/>
            </a:endParaRPr>
          </a:p>
          <a:p>
            <a:pPr algn="just">
              <a:buFont typeface="Courier New" panose="020B0604020202020204" pitchFamily="34" charset="0"/>
              <a:buChar char="o"/>
            </a:pPr>
            <a:r>
              <a:rPr lang="en-US" sz="19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Το</a:t>
            </a:r>
            <a:r>
              <a:rPr lang="en-US" sz="19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 </a:t>
            </a:r>
            <a:r>
              <a:rPr lang="en-US" sz="19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εκ</a:t>
            </a:r>
            <a:r>
              <a:rPr lang="en-US" sz="19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πα</a:t>
            </a:r>
            <a:r>
              <a:rPr lang="en-US" sz="19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ιδευτικό</a:t>
            </a:r>
            <a:r>
              <a:rPr lang="en-US" sz="19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 </a:t>
            </a:r>
            <a:r>
              <a:rPr lang="en-US" sz="19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υλικό</a:t>
            </a:r>
            <a:r>
              <a:rPr lang="en-US" sz="19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 </a:t>
            </a:r>
            <a:r>
              <a:rPr lang="en-US" sz="19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διέ</a:t>
            </a:r>
            <a:r>
              <a:rPr lang="en-US" sz="19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π</a:t>
            </a:r>
            <a:r>
              <a:rPr lang="en-US" sz="19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ετ</a:t>
            </a:r>
            <a:r>
              <a:rPr lang="en-US" sz="19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αι από </a:t>
            </a:r>
            <a:r>
              <a:rPr lang="en-US" sz="19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τις</a:t>
            </a:r>
            <a:r>
              <a:rPr lang="en-US" sz="19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 α</a:t>
            </a:r>
            <a:r>
              <a:rPr lang="en-US" sz="19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ρχές</a:t>
            </a:r>
            <a:r>
              <a:rPr lang="en-US" sz="19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 και </a:t>
            </a:r>
            <a:r>
              <a:rPr lang="en-US" sz="19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τη</a:t>
            </a:r>
            <a:r>
              <a:rPr lang="en-US" sz="19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 </a:t>
            </a:r>
            <a:r>
              <a:rPr lang="en-US" sz="19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μεθοδολογί</a:t>
            </a:r>
            <a:r>
              <a:rPr lang="en-US" sz="19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α </a:t>
            </a:r>
            <a:r>
              <a:rPr lang="en-US" sz="19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της</a:t>
            </a:r>
            <a:r>
              <a:rPr lang="en-US" sz="19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 </a:t>
            </a:r>
            <a:r>
              <a:rPr lang="en-US" sz="19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εξ</a:t>
            </a:r>
            <a:r>
              <a:rPr lang="en-US" sz="19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 απ</a:t>
            </a:r>
            <a:r>
              <a:rPr lang="en-US" sz="19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οστάσεως</a:t>
            </a:r>
            <a:r>
              <a:rPr lang="en-US" sz="19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 </a:t>
            </a:r>
            <a:r>
              <a:rPr lang="en-US" sz="19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εκ</a:t>
            </a:r>
            <a:r>
              <a:rPr lang="en-US" sz="19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πα</a:t>
            </a:r>
            <a:r>
              <a:rPr lang="en-US" sz="19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ίδευσης</a:t>
            </a:r>
            <a:r>
              <a:rPr lang="en-US" sz="19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 (</a:t>
            </a:r>
            <a:r>
              <a:rPr lang="en-US" sz="19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ειδικοί</a:t>
            </a:r>
            <a:r>
              <a:rPr lang="en-US" sz="19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);</a:t>
            </a:r>
            <a:endParaRPr lang="en-US" sz="1900">
              <a:solidFill>
                <a:schemeClr val="tx1">
                  <a:lumMod val="65000"/>
                  <a:lumOff val="35000"/>
                </a:schemeClr>
              </a:solidFill>
              <a:latin typeface="Segoe UI"/>
              <a:ea typeface="Calibri"/>
              <a:cs typeface="Segoe UI Light"/>
            </a:endParaRPr>
          </a:p>
          <a:p>
            <a:pPr marL="0" indent="0" algn="just">
              <a:buNone/>
            </a:pPr>
            <a:endParaRPr lang="en-US" sz="1900">
              <a:solidFill>
                <a:schemeClr val="tx1">
                  <a:lumMod val="65000"/>
                  <a:lumOff val="35000"/>
                </a:schemeClr>
              </a:solidFill>
              <a:latin typeface="Segoe UI"/>
              <a:ea typeface="Calibri"/>
              <a:cs typeface="Calibri"/>
            </a:endParaRPr>
          </a:p>
          <a:p>
            <a:pPr algn="just">
              <a:buFont typeface="Courier New" panose="020B0604020202020204" pitchFamily="34" charset="0"/>
              <a:buChar char="o"/>
            </a:pPr>
            <a:r>
              <a:rPr lang="en-US" sz="19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Το</a:t>
            </a:r>
            <a:r>
              <a:rPr lang="en-US" sz="19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 </a:t>
            </a:r>
            <a:r>
              <a:rPr lang="en-US" sz="19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εκ</a:t>
            </a:r>
            <a:r>
              <a:rPr lang="en-US" sz="19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πα</a:t>
            </a:r>
            <a:r>
              <a:rPr lang="en-US" sz="19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ιδευτικό</a:t>
            </a:r>
            <a:r>
              <a:rPr lang="en-US" sz="19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 </a:t>
            </a:r>
            <a:r>
              <a:rPr lang="en-US" sz="19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υλικό</a:t>
            </a:r>
            <a:r>
              <a:rPr lang="en-US" sz="19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 </a:t>
            </a:r>
            <a:r>
              <a:rPr lang="en-US" sz="19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διέ</a:t>
            </a:r>
            <a:r>
              <a:rPr lang="en-US" sz="19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π</a:t>
            </a:r>
            <a:r>
              <a:rPr lang="en-US" sz="19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ετ</a:t>
            </a:r>
            <a:r>
              <a:rPr lang="en-US" sz="19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αι από </a:t>
            </a:r>
            <a:r>
              <a:rPr lang="en-US" sz="19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τις</a:t>
            </a:r>
            <a:r>
              <a:rPr lang="en-US" sz="19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 α</a:t>
            </a:r>
            <a:r>
              <a:rPr lang="en-US" sz="19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ρχές</a:t>
            </a:r>
            <a:r>
              <a:rPr lang="en-US" sz="19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 </a:t>
            </a:r>
            <a:r>
              <a:rPr lang="en-US" sz="19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τις</a:t>
            </a:r>
            <a:r>
              <a:rPr lang="en-US" sz="19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 </a:t>
            </a:r>
            <a:r>
              <a:rPr lang="en-US" sz="19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Πολυμεσικής</a:t>
            </a:r>
            <a:r>
              <a:rPr lang="en-US" sz="19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 </a:t>
            </a:r>
            <a:r>
              <a:rPr lang="en-US" sz="19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Μάθησης</a:t>
            </a:r>
            <a:r>
              <a:rPr lang="en-US" sz="19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 (</a:t>
            </a:r>
            <a:r>
              <a:rPr lang="en-US" sz="19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ειδικοί</a:t>
            </a:r>
            <a:r>
              <a:rPr lang="en-US" sz="19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);</a:t>
            </a:r>
            <a:endParaRPr lang="en-US" sz="1900">
              <a:solidFill>
                <a:schemeClr val="tx1">
                  <a:lumMod val="65000"/>
                  <a:lumOff val="35000"/>
                </a:schemeClr>
              </a:solidFill>
              <a:latin typeface="Segoe UI"/>
              <a:cs typeface="Segoe UI Light"/>
            </a:endParaRPr>
          </a:p>
          <a:p>
            <a:pPr algn="just">
              <a:buFont typeface="Courier New" panose="020B0604020202020204" pitchFamily="34" charset="0"/>
              <a:buChar char="o"/>
            </a:pPr>
            <a:endParaRPr lang="en-US" sz="1900">
              <a:solidFill>
                <a:schemeClr val="tx1">
                  <a:lumMod val="65000"/>
                  <a:lumOff val="35000"/>
                </a:schemeClr>
              </a:solidFill>
              <a:latin typeface="Segoe UI"/>
              <a:ea typeface="Calibri"/>
              <a:cs typeface="Calibri"/>
            </a:endParaRPr>
          </a:p>
          <a:p>
            <a:pPr algn="just">
              <a:buFont typeface="Courier New" panose="020B0604020202020204" pitchFamily="34" charset="0"/>
              <a:buChar char="o"/>
            </a:pPr>
            <a:r>
              <a:rPr lang="en-US" sz="19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Θα έπ</a:t>
            </a:r>
            <a:r>
              <a:rPr lang="en-US" sz="19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ρε</a:t>
            </a:r>
            <a:r>
              <a:rPr lang="en-US" sz="19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πε </a:t>
            </a:r>
            <a:r>
              <a:rPr lang="en-US" sz="19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οι</a:t>
            </a:r>
            <a:r>
              <a:rPr lang="en-US" sz="19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 </a:t>
            </a:r>
            <a:r>
              <a:rPr lang="en-US" sz="19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εκ</a:t>
            </a:r>
            <a:r>
              <a:rPr lang="en-US" sz="19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πα</a:t>
            </a:r>
            <a:r>
              <a:rPr lang="en-US" sz="19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ιδευτικοί</a:t>
            </a:r>
            <a:r>
              <a:rPr lang="en-US" sz="19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 να </a:t>
            </a:r>
            <a:r>
              <a:rPr lang="en-US" sz="19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χρησιμο</a:t>
            </a:r>
            <a:r>
              <a:rPr lang="en-US" sz="19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π</a:t>
            </a:r>
            <a:r>
              <a:rPr lang="en-US" sz="19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οιούν</a:t>
            </a:r>
            <a:r>
              <a:rPr lang="en-US" sz="19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 </a:t>
            </a:r>
            <a:r>
              <a:rPr lang="en-US" sz="19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δι</a:t>
            </a:r>
            <a:r>
              <a:rPr lang="en-US" sz="19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α</a:t>
            </a:r>
            <a:r>
              <a:rPr lang="en-US" sz="19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δρ</a:t>
            </a:r>
            <a:r>
              <a:rPr lang="en-US" sz="19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α</a:t>
            </a:r>
            <a:r>
              <a:rPr lang="en-US" sz="19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στικό</a:t>
            </a:r>
            <a:r>
              <a:rPr lang="en-US" sz="19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 </a:t>
            </a:r>
            <a:r>
              <a:rPr lang="en-US" sz="19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υλικό</a:t>
            </a:r>
            <a:r>
              <a:rPr lang="en-US" sz="19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  </a:t>
            </a:r>
            <a:r>
              <a:rPr lang="en-US" sz="19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στη</a:t>
            </a:r>
            <a:r>
              <a:rPr lang="en-US" sz="19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 </a:t>
            </a:r>
            <a:r>
              <a:rPr lang="en-US" sz="19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διάρκει</a:t>
            </a:r>
            <a:r>
              <a:rPr lang="en-US" sz="19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α </a:t>
            </a:r>
            <a:r>
              <a:rPr lang="en-US" sz="19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του</a:t>
            </a:r>
            <a:r>
              <a:rPr lang="en-US" sz="19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 μα</a:t>
            </a:r>
            <a:r>
              <a:rPr lang="en-US" sz="19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θήμ</a:t>
            </a:r>
            <a:r>
              <a:rPr lang="en-US" sz="19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α</a:t>
            </a:r>
            <a:r>
              <a:rPr lang="en-US" sz="19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τος</a:t>
            </a:r>
            <a:r>
              <a:rPr lang="en-US" sz="1900">
                <a:solidFill>
                  <a:schemeClr val="tx1">
                    <a:lumMod val="75000"/>
                    <a:lumOff val="25000"/>
                  </a:schemeClr>
                </a:solidFill>
                <a:latin typeface="Segoe UI"/>
                <a:ea typeface="Calibri"/>
                <a:cs typeface="Segoe UI"/>
              </a:rPr>
              <a:t> </a:t>
            </a:r>
            <a:r>
              <a:rPr lang="en-US" sz="1900">
                <a:solidFill>
                  <a:srgbClr val="C00000"/>
                </a:solidFill>
                <a:latin typeface="Segoe UI"/>
                <a:ea typeface="Calibri"/>
                <a:cs typeface="Segoe UI"/>
              </a:rPr>
              <a:t>(μα</a:t>
            </a:r>
            <a:r>
              <a:rPr lang="en-US" sz="1900" err="1">
                <a:solidFill>
                  <a:srgbClr val="C00000"/>
                </a:solidFill>
                <a:latin typeface="Segoe UI"/>
                <a:ea typeface="Calibri"/>
                <a:cs typeface="Segoe UI"/>
              </a:rPr>
              <a:t>θητές</a:t>
            </a:r>
            <a:r>
              <a:rPr lang="en-US" sz="1900">
                <a:solidFill>
                  <a:srgbClr val="C00000"/>
                </a:solidFill>
                <a:latin typeface="Segoe UI"/>
                <a:ea typeface="Calibri"/>
                <a:cs typeface="Segoe UI"/>
              </a:rPr>
              <a:t> - επιπ</a:t>
            </a:r>
            <a:r>
              <a:rPr lang="en-US" sz="1900" err="1">
                <a:solidFill>
                  <a:srgbClr val="C00000"/>
                </a:solidFill>
                <a:latin typeface="Segoe UI"/>
                <a:ea typeface="Calibri"/>
                <a:cs typeface="Segoe UI"/>
              </a:rPr>
              <a:t>λέον</a:t>
            </a:r>
            <a:r>
              <a:rPr lang="en-US" sz="1900">
                <a:solidFill>
                  <a:srgbClr val="C00000"/>
                </a:solidFill>
                <a:latin typeface="Segoe UI"/>
                <a:ea typeface="Calibri"/>
                <a:cs typeface="Segoe UI"/>
              </a:rPr>
              <a:t> </a:t>
            </a:r>
            <a:r>
              <a:rPr lang="en-US" sz="1900" err="1">
                <a:solidFill>
                  <a:srgbClr val="C00000"/>
                </a:solidFill>
                <a:latin typeface="Segoe UI"/>
                <a:ea typeface="Calibri"/>
                <a:cs typeface="Segoe UI"/>
              </a:rPr>
              <a:t>ερώτημ</a:t>
            </a:r>
            <a:r>
              <a:rPr lang="en-US" sz="1900">
                <a:solidFill>
                  <a:srgbClr val="C00000"/>
                </a:solidFill>
                <a:latin typeface="Segoe UI"/>
                <a:ea typeface="Calibri"/>
                <a:cs typeface="Segoe UI"/>
              </a:rPr>
              <a:t>α)</a:t>
            </a:r>
            <a:r>
              <a:rPr lang="en-US" sz="1900">
                <a:solidFill>
                  <a:schemeClr val="tx1">
                    <a:lumMod val="75000"/>
                    <a:lumOff val="25000"/>
                  </a:schemeClr>
                </a:solidFill>
                <a:latin typeface="Segoe UI"/>
                <a:ea typeface="Calibri"/>
                <a:cs typeface="Segoe UI"/>
              </a:rPr>
              <a:t>;</a:t>
            </a:r>
            <a:endParaRPr lang="en-US" sz="1900">
              <a:solidFill>
                <a:schemeClr val="tx1">
                  <a:lumMod val="75000"/>
                  <a:lumOff val="25000"/>
                </a:schemeClr>
              </a:solidFill>
              <a:latin typeface="Segoe UI"/>
              <a:ea typeface="Calibri"/>
              <a:cs typeface="Calibri"/>
            </a:endParaRPr>
          </a:p>
          <a:p>
            <a:pPr marL="57150" indent="0">
              <a:buNone/>
            </a:pPr>
            <a:endParaRPr lang="en-US" sz="1900">
              <a:latin typeface="Segoe UI Light"/>
              <a:ea typeface="Calibri"/>
              <a:cs typeface="Segoe UI Light"/>
            </a:endParaRPr>
          </a:p>
        </p:txBody>
      </p:sp>
      <p:pic>
        <p:nvPicPr>
          <p:cNvPr id="19" name="Picture Placeholder 14" descr="White modern architecture">
            <a:extLst>
              <a:ext uri="{FF2B5EF4-FFF2-40B4-BE49-F238E27FC236}">
                <a16:creationId xmlns:a16="http://schemas.microsoft.com/office/drawing/2014/main" id="{C58F6FE8-51EB-71DC-4768-DFDB7994D7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3427" b="43427"/>
          <a:stretch/>
        </p:blipFill>
        <p:spPr>
          <a:xfrm>
            <a:off x="0" y="5788241"/>
            <a:ext cx="12192000" cy="106976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9A10B34-C61D-A4C0-BD66-13691C136D34}"/>
              </a:ext>
            </a:extLst>
          </p:cNvPr>
          <p:cNvSpPr/>
          <p:nvPr/>
        </p:nvSpPr>
        <p:spPr>
          <a:xfrm>
            <a:off x="3459816" y="1358713"/>
            <a:ext cx="3989294" cy="784411"/>
          </a:xfrm>
          <a:prstGeom prst="roundRect">
            <a:avLst/>
          </a:prstGeom>
          <a:solidFill>
            <a:srgbClr val="3E70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err="1">
                <a:cs typeface="Segoe UI Light"/>
              </a:rPr>
              <a:t>Γι</a:t>
            </a:r>
            <a:r>
              <a:rPr lang="en-US" sz="2400">
                <a:cs typeface="Segoe UI Light"/>
              </a:rPr>
              <a:t>α </a:t>
            </a:r>
            <a:r>
              <a:rPr lang="en-US" sz="2400" err="1">
                <a:cs typeface="Segoe UI Light"/>
              </a:rPr>
              <a:t>την</a:t>
            </a:r>
            <a:r>
              <a:rPr lang="en-US" sz="2400">
                <a:cs typeface="Segoe UI Light"/>
              </a:rPr>
              <a:t> απ</a:t>
            </a:r>
            <a:r>
              <a:rPr lang="en-US" sz="2400" err="1">
                <a:cs typeface="Segoe UI Light"/>
              </a:rPr>
              <a:t>οτίμηση</a:t>
            </a:r>
            <a:r>
              <a:rPr lang="en-US" sz="2400">
                <a:cs typeface="Segoe UI Light"/>
              </a:rPr>
              <a:t> </a:t>
            </a:r>
            <a:r>
              <a:rPr lang="en-US" sz="2400" err="1">
                <a:cs typeface="Segoe UI Light"/>
              </a:rPr>
              <a:t>του</a:t>
            </a:r>
            <a:r>
              <a:rPr lang="en-US" sz="2400">
                <a:cs typeface="Segoe UI Light"/>
              </a:rPr>
              <a:t> ΕΥ</a:t>
            </a:r>
            <a:endParaRPr lang="en-US">
              <a:cs typeface="Segoe UI Light"/>
            </a:endParaRPr>
          </a:p>
        </p:txBody>
      </p:sp>
    </p:spTree>
    <p:extLst>
      <p:ext uri="{BB962C8B-B14F-4D97-AF65-F5344CB8AC3E}">
        <p14:creationId xmlns:p14="http://schemas.microsoft.com/office/powerpoint/2010/main" val="2594915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8" name="Arc 27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228131F-062A-11E7-0D65-CF2B233B449D}"/>
              </a:ext>
            </a:extLst>
          </p:cNvPr>
          <p:cNvSpPr txBox="1"/>
          <p:nvPr/>
        </p:nvSpPr>
        <p:spPr>
          <a:xfrm>
            <a:off x="1636727" y="8846"/>
            <a:ext cx="8092220" cy="1325563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3.  </a:t>
            </a:r>
            <a:r>
              <a:rPr lang="en-US" sz="4400" kern="120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Ερευνητικά</a:t>
            </a:r>
            <a:r>
              <a:rPr lang="en-US" sz="44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kern="120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ερωτήμ</a:t>
            </a:r>
            <a:r>
              <a:rPr lang="en-US" sz="44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ατα</a:t>
            </a:r>
            <a:r>
              <a:rPr lang="en-US" sz="4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 2/2</a:t>
            </a:r>
            <a:endParaRPr lang="en-US" sz="4400" kern="120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Picture 1" descr="A person standing next to a question mark&#10;&#10;Description automatically generated">
            <a:extLst>
              <a:ext uri="{FF2B5EF4-FFF2-40B4-BE49-F238E27FC236}">
                <a16:creationId xmlns:a16="http://schemas.microsoft.com/office/drawing/2014/main" id="{1BE232EF-F685-7CC4-922A-0825818D58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60000">
            <a:off x="-417533" y="1329322"/>
            <a:ext cx="3690664" cy="5038141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66277B-E9D0-611B-4B92-7BD1D782151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597756" y="1793944"/>
            <a:ext cx="7688806" cy="420372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lnSpc>
                <a:spcPct val="110000"/>
              </a:lnSpc>
              <a:buNone/>
            </a:pPr>
            <a:endParaRPr lang="en-US" sz="2600">
              <a:solidFill>
                <a:schemeClr val="accent3"/>
              </a:solidFill>
              <a:latin typeface="Segoe UI"/>
              <a:ea typeface="Calibri"/>
              <a:cs typeface="Calibri"/>
            </a:endParaRPr>
          </a:p>
          <a:p>
            <a:pPr algn="just">
              <a:lnSpc>
                <a:spcPct val="110000"/>
              </a:lnSpc>
              <a:buFont typeface="Wingdings" panose="020B0604020202020204" pitchFamily="34" charset="0"/>
              <a:buChar char="Ø"/>
            </a:pPr>
            <a:endParaRPr lang="en-US" sz="2600">
              <a:solidFill>
                <a:schemeClr val="tx1">
                  <a:lumMod val="65000"/>
                  <a:lumOff val="35000"/>
                </a:schemeClr>
              </a:solidFill>
              <a:latin typeface="Segoe UI"/>
              <a:ea typeface="Calibri"/>
              <a:cs typeface="Calibri"/>
            </a:endParaRPr>
          </a:p>
          <a:p>
            <a:pPr algn="just">
              <a:buFont typeface="Courier New" panose="020B0604020202020204" pitchFamily="34" charset="0"/>
              <a:buChar char="o"/>
            </a:pPr>
            <a:r>
              <a:rPr lang="en-US" sz="20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Πώς</a:t>
            </a:r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 α</a:t>
            </a:r>
            <a:r>
              <a:rPr lang="en-US" sz="20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ντιλ</a:t>
            </a:r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αμβ</a:t>
            </a:r>
            <a:r>
              <a:rPr lang="en-US" sz="20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άνοντ</a:t>
            </a:r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αι </a:t>
            </a:r>
            <a:r>
              <a:rPr lang="en-US" sz="20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οι</a:t>
            </a:r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 μα</a:t>
            </a:r>
            <a:r>
              <a:rPr lang="en-US" sz="20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θητές</a:t>
            </a:r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 </a:t>
            </a:r>
            <a:r>
              <a:rPr lang="en-US" sz="20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τη</a:t>
            </a:r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 </a:t>
            </a:r>
            <a:r>
              <a:rPr lang="en-US" sz="20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δι</a:t>
            </a:r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α</a:t>
            </a:r>
            <a:r>
              <a:rPr lang="en-US" sz="20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φορετικότητ</a:t>
            </a:r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α </a:t>
            </a:r>
            <a:r>
              <a:rPr lang="en-US" sz="20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ως</a:t>
            </a:r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 </a:t>
            </a:r>
            <a:r>
              <a:rPr lang="en-US" sz="20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έννοι</a:t>
            </a:r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Segoe UI"/>
              </a:rPr>
              <a:t>α;</a:t>
            </a:r>
            <a:endParaRPr lang="en-US" sz="2000">
              <a:solidFill>
                <a:schemeClr val="tx1">
                  <a:lumMod val="65000"/>
                  <a:lumOff val="35000"/>
                </a:schemeClr>
              </a:solidFill>
              <a:latin typeface="Segoe UI"/>
              <a:ea typeface="Calibri"/>
              <a:cs typeface="Calibri"/>
            </a:endParaRPr>
          </a:p>
          <a:p>
            <a:pPr marL="0" indent="0" algn="just">
              <a:buNone/>
            </a:pPr>
            <a:endParaRPr lang="en-US" sz="2000">
              <a:solidFill>
                <a:schemeClr val="tx1">
                  <a:lumMod val="65000"/>
                  <a:lumOff val="35000"/>
                </a:schemeClr>
              </a:solidFill>
              <a:latin typeface="Segoe UI"/>
              <a:ea typeface="Calibri"/>
              <a:cs typeface="Segoe UI"/>
            </a:endParaRPr>
          </a:p>
          <a:p>
            <a:pPr algn="just">
              <a:buFont typeface="Courier New" panose="020B0604020202020204" pitchFamily="34" charset="0"/>
              <a:buChar char="o"/>
            </a:pPr>
            <a:r>
              <a:rPr lang="en-US" sz="20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Πώς</a:t>
            </a:r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 β</a:t>
            </a:r>
            <a:r>
              <a:rPr lang="en-US" sz="20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ιώνουν</a:t>
            </a:r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 </a:t>
            </a:r>
            <a:r>
              <a:rPr lang="en-US" sz="20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οι</a:t>
            </a:r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 μα</a:t>
            </a:r>
            <a:r>
              <a:rPr lang="en-US" sz="20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θητές</a:t>
            </a:r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 </a:t>
            </a:r>
            <a:r>
              <a:rPr lang="en-US" sz="20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τη</a:t>
            </a:r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 </a:t>
            </a:r>
            <a:r>
              <a:rPr lang="en-US" sz="20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δι</a:t>
            </a:r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α</a:t>
            </a:r>
            <a:r>
              <a:rPr lang="en-US" sz="20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φορετικότητ</a:t>
            </a:r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α;</a:t>
            </a:r>
            <a:endParaRPr lang="en-US" sz="2000">
              <a:solidFill>
                <a:schemeClr val="tx1">
                  <a:lumMod val="65000"/>
                  <a:lumOff val="35000"/>
                </a:schemeClr>
              </a:solidFill>
              <a:cs typeface="Segoe UI Light"/>
            </a:endParaRPr>
          </a:p>
          <a:p>
            <a:pPr marL="0" indent="0" algn="just">
              <a:buNone/>
            </a:pPr>
            <a:endParaRPr lang="en-US" sz="2000">
              <a:solidFill>
                <a:schemeClr val="tx1">
                  <a:lumMod val="65000"/>
                  <a:lumOff val="35000"/>
                </a:schemeClr>
              </a:solidFill>
              <a:latin typeface="Segoe UI"/>
              <a:ea typeface="Calibri"/>
              <a:cs typeface="Calibri"/>
            </a:endParaRPr>
          </a:p>
          <a:p>
            <a:pPr algn="just">
              <a:buFont typeface="Courier New" panose="020B0604020202020204" pitchFamily="34" charset="0"/>
              <a:buChar char="o"/>
            </a:pPr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Η επα</a:t>
            </a:r>
            <a:r>
              <a:rPr lang="en-US" sz="20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φή</a:t>
            </a:r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 </a:t>
            </a:r>
            <a:r>
              <a:rPr lang="en-US" sz="20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τους</a:t>
            </a:r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 </a:t>
            </a:r>
            <a:r>
              <a:rPr lang="en-US" sz="20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με</a:t>
            </a:r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 </a:t>
            </a:r>
            <a:r>
              <a:rPr lang="en-US" sz="20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την</a:t>
            </a:r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 </a:t>
            </a:r>
            <a:r>
              <a:rPr lang="en-US" sz="20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Τέχνη</a:t>
            </a:r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 κα</a:t>
            </a:r>
            <a:r>
              <a:rPr lang="en-US" sz="20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τάφερε</a:t>
            </a:r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 να </a:t>
            </a:r>
            <a:r>
              <a:rPr lang="en-US" sz="20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κάνει</a:t>
            </a:r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 </a:t>
            </a:r>
            <a:r>
              <a:rPr lang="en-US" sz="20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το</a:t>
            </a:r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 </a:t>
            </a:r>
            <a:r>
              <a:rPr lang="en-US" sz="20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δι</a:t>
            </a:r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α</a:t>
            </a:r>
            <a:r>
              <a:rPr lang="en-US" sz="20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φορετικό</a:t>
            </a:r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 απ</a:t>
            </a:r>
            <a:r>
              <a:rPr lang="en-US" sz="200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οδεκτό</a:t>
            </a:r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Calibri"/>
                <a:cs typeface="Calibri"/>
              </a:rPr>
              <a:t>;</a:t>
            </a:r>
            <a:endParaRPr lang="en-US" sz="2000">
              <a:solidFill>
                <a:schemeClr val="tx1">
                  <a:lumMod val="65000"/>
                  <a:lumOff val="35000"/>
                </a:schemeClr>
              </a:solidFill>
              <a:latin typeface="Segoe UI"/>
              <a:cs typeface="Segoe UI"/>
            </a:endParaRPr>
          </a:p>
          <a:p>
            <a:pPr algn="just">
              <a:buFont typeface="Courier New" panose="020B0604020202020204" pitchFamily="34" charset="0"/>
              <a:buChar char="o"/>
            </a:pPr>
            <a:endParaRPr lang="en-US" sz="1800">
              <a:latin typeface="Segoe UI"/>
              <a:ea typeface="Calibri"/>
              <a:cs typeface="Calibri"/>
            </a:endParaRPr>
          </a:p>
          <a:p>
            <a:pPr marL="57150" indent="0">
              <a:buNone/>
            </a:pPr>
            <a:endParaRPr lang="en-US">
              <a:solidFill>
                <a:srgbClr val="000000"/>
              </a:solidFill>
              <a:latin typeface="Segoe UI Light"/>
              <a:ea typeface="Calibri"/>
              <a:cs typeface="Segoe UI Light"/>
            </a:endParaRPr>
          </a:p>
        </p:txBody>
      </p:sp>
      <p:pic>
        <p:nvPicPr>
          <p:cNvPr id="19" name="Picture Placeholder 14" descr="White modern architecture">
            <a:extLst>
              <a:ext uri="{FF2B5EF4-FFF2-40B4-BE49-F238E27FC236}">
                <a16:creationId xmlns:a16="http://schemas.microsoft.com/office/drawing/2014/main" id="{C58F6FE8-51EB-71DC-4768-DFDB7994D7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3427" b="43427"/>
          <a:stretch/>
        </p:blipFill>
        <p:spPr>
          <a:xfrm>
            <a:off x="0" y="5788241"/>
            <a:ext cx="12192000" cy="106976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BCEA6E2-DBA3-113B-F9E9-52858B082FE1}"/>
              </a:ext>
            </a:extLst>
          </p:cNvPr>
          <p:cNvSpPr/>
          <p:nvPr/>
        </p:nvSpPr>
        <p:spPr>
          <a:xfrm>
            <a:off x="3683934" y="1246654"/>
            <a:ext cx="3989294" cy="78441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400" err="1">
                <a:cs typeface="Segoe UI Light"/>
              </a:rPr>
              <a:t>Γι</a:t>
            </a:r>
            <a:r>
              <a:rPr lang="en-US" sz="2400">
                <a:cs typeface="Segoe UI Light"/>
              </a:rPr>
              <a:t>α </a:t>
            </a:r>
            <a:r>
              <a:rPr lang="en-US" sz="2400" err="1">
                <a:cs typeface="Segoe UI Light"/>
              </a:rPr>
              <a:t>την</a:t>
            </a:r>
            <a:r>
              <a:rPr lang="en-US" sz="2400">
                <a:cs typeface="Segoe UI Light"/>
              </a:rPr>
              <a:t> απ</a:t>
            </a:r>
            <a:r>
              <a:rPr lang="en-US" sz="2400" err="1">
                <a:cs typeface="Segoe UI Light"/>
              </a:rPr>
              <a:t>οτίμηση</a:t>
            </a:r>
            <a:r>
              <a:rPr lang="en-US" sz="2400">
                <a:cs typeface="Segoe UI Light"/>
              </a:rPr>
              <a:t> </a:t>
            </a:r>
            <a:r>
              <a:rPr lang="en-US" sz="2400" err="1">
                <a:cs typeface="Segoe UI Light"/>
              </a:rPr>
              <a:t>της</a:t>
            </a:r>
            <a:r>
              <a:rPr lang="en-US" sz="2400">
                <a:cs typeface="Segoe UI Light"/>
              </a:rPr>
              <a:t> </a:t>
            </a:r>
            <a:r>
              <a:rPr lang="en-US" sz="2400" err="1">
                <a:cs typeface="Segoe UI Light"/>
              </a:rPr>
              <a:t>διδ</a:t>
            </a:r>
            <a:r>
              <a:rPr lang="en-US" sz="2400">
                <a:cs typeface="Segoe UI Light"/>
              </a:rPr>
              <a:t>α</a:t>
            </a:r>
            <a:r>
              <a:rPr lang="en-US" sz="2400" err="1">
                <a:cs typeface="Segoe UI Light"/>
              </a:rPr>
              <a:t>κτικής</a:t>
            </a:r>
            <a:r>
              <a:rPr lang="en-US" sz="2400">
                <a:cs typeface="Segoe UI Light"/>
              </a:rPr>
              <a:t> πα</a:t>
            </a:r>
            <a:r>
              <a:rPr lang="en-US" sz="2400" err="1">
                <a:cs typeface="Segoe UI Light"/>
              </a:rPr>
              <a:t>ρέμ</a:t>
            </a:r>
            <a:r>
              <a:rPr lang="en-US" sz="2400">
                <a:cs typeface="Segoe UI Light"/>
              </a:rPr>
              <a:t>βα</a:t>
            </a:r>
            <a:r>
              <a:rPr lang="en-US" sz="2400" err="1">
                <a:cs typeface="Segoe UI Light"/>
              </a:rPr>
              <a:t>σης</a:t>
            </a:r>
          </a:p>
        </p:txBody>
      </p:sp>
    </p:spTree>
    <p:extLst>
      <p:ext uri="{BB962C8B-B14F-4D97-AF65-F5344CB8AC3E}">
        <p14:creationId xmlns:p14="http://schemas.microsoft.com/office/powerpoint/2010/main" val="250121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C73BB6C-294B-4A13-AFEB-58CFBE6EDC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27843" y="2656422"/>
            <a:ext cx="1826631" cy="776287"/>
          </a:xfrm>
        </p:spPr>
        <p:txBody>
          <a:bodyPr lIns="91440" tIns="45720" rIns="91440" bIns="45720" anchor="ctr"/>
          <a:lstStyle/>
          <a:p>
            <a:pPr>
              <a:lnSpc>
                <a:spcPct val="150000"/>
              </a:lnSpc>
            </a:pPr>
            <a:r>
              <a:rPr lang="en-US" err="1">
                <a:cs typeface="Segoe UI Light"/>
              </a:rPr>
              <a:t>Θεωρητικο</a:t>
            </a:r>
            <a:r>
              <a:rPr lang="en-US">
                <a:cs typeface="Segoe UI Light"/>
              </a:rPr>
              <a:t> πλα</a:t>
            </a:r>
            <a:r>
              <a:rPr lang="en-US" err="1">
                <a:cs typeface="Segoe UI Light"/>
              </a:rPr>
              <a:t>ισιο</a:t>
            </a:r>
            <a:endParaRPr lang="en-US"/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56983C54-58DE-4EC6-A4F8-CC5E0956C55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952111" y="2813304"/>
            <a:ext cx="1826631" cy="776287"/>
          </a:xfrm>
        </p:spPr>
        <p:txBody>
          <a:bodyPr lIns="91440" tIns="45720" rIns="91440" bIns="45720" anchor="ctr"/>
          <a:lstStyle/>
          <a:p>
            <a:pPr>
              <a:lnSpc>
                <a:spcPct val="150000"/>
              </a:lnSpc>
            </a:pPr>
            <a:r>
              <a:rPr lang="en-US">
                <a:cs typeface="Segoe UI Light"/>
              </a:rPr>
              <a:t>Παρα</a:t>
            </a:r>
            <a:r>
              <a:rPr lang="en-US" err="1">
                <a:cs typeface="Segoe UI Light"/>
              </a:rPr>
              <a:t>γομενο</a:t>
            </a:r>
            <a:r>
              <a:rPr lang="en-US">
                <a:cs typeface="Segoe UI Light"/>
              </a:rPr>
              <a:t> </a:t>
            </a:r>
            <a:r>
              <a:rPr lang="en-US" err="1">
                <a:cs typeface="Segoe UI Light"/>
              </a:rPr>
              <a:t>εκ</a:t>
            </a:r>
            <a:r>
              <a:rPr lang="en-US">
                <a:cs typeface="Segoe UI Light"/>
              </a:rPr>
              <a:t>πα</a:t>
            </a:r>
            <a:r>
              <a:rPr lang="en-US" err="1">
                <a:cs typeface="Segoe UI Light"/>
              </a:rPr>
              <a:t>ιδευτικο</a:t>
            </a:r>
            <a:r>
              <a:rPr lang="en-US">
                <a:cs typeface="Segoe UI Light"/>
              </a:rPr>
              <a:t> </a:t>
            </a:r>
            <a:r>
              <a:rPr lang="en-US" err="1">
                <a:cs typeface="Segoe UI Light"/>
              </a:rPr>
              <a:t>υλικο</a:t>
            </a:r>
            <a:endParaRPr lang="en-US"/>
          </a:p>
        </p:txBody>
      </p:sp>
      <p:sp>
        <p:nvSpPr>
          <p:cNvPr id="67" name="Text Placeholder 66">
            <a:extLst>
              <a:ext uri="{FF2B5EF4-FFF2-40B4-BE49-F238E27FC236}">
                <a16:creationId xmlns:a16="http://schemas.microsoft.com/office/drawing/2014/main" id="{D1B4E94F-ED75-4961-8559-62760ECE77C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216302" y="2600392"/>
            <a:ext cx="1826631" cy="776287"/>
          </a:xfrm>
        </p:spPr>
        <p:txBody>
          <a:bodyPr lIns="91440" tIns="45720" rIns="91440" bIns="45720" anchor="ctr"/>
          <a:lstStyle/>
          <a:p>
            <a:pPr>
              <a:lnSpc>
                <a:spcPct val="150000"/>
              </a:lnSpc>
            </a:pPr>
            <a:r>
              <a:rPr lang="en-US" err="1">
                <a:cs typeface="Segoe UI Light"/>
              </a:rPr>
              <a:t>Μεθοδολογι</a:t>
            </a:r>
            <a:r>
              <a:rPr lang="en-US">
                <a:cs typeface="Segoe UI Light"/>
              </a:rPr>
              <a:t>α </a:t>
            </a:r>
            <a:r>
              <a:rPr lang="en-US" err="1">
                <a:cs typeface="Segoe UI Light"/>
              </a:rPr>
              <a:t>ερευν</a:t>
            </a:r>
            <a:r>
              <a:rPr lang="en-US">
                <a:cs typeface="Segoe UI Light"/>
              </a:rPr>
              <a:t>ασ</a:t>
            </a:r>
            <a:endParaRPr lang="en-US"/>
          </a:p>
        </p:txBody>
      </p: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C3FBF82F-DBD2-47F5-B554-7A0405FCE74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 lIns="91440" tIns="45720" rIns="91440" bIns="45720" anchor="ctr"/>
          <a:lstStyle/>
          <a:p>
            <a:r>
              <a:rPr lang="en-US">
                <a:cs typeface="Segoe UI Light"/>
              </a:rPr>
              <a:t>Απ</a:t>
            </a:r>
            <a:r>
              <a:rPr lang="en-US" err="1">
                <a:cs typeface="Segoe UI Light"/>
              </a:rPr>
              <a:t>οτελεσμ</a:t>
            </a:r>
            <a:r>
              <a:rPr lang="en-US">
                <a:cs typeface="Segoe UI Light"/>
              </a:rPr>
              <a:t>ατα</a:t>
            </a:r>
          </a:p>
        </p:txBody>
      </p:sp>
      <p:sp>
        <p:nvSpPr>
          <p:cNvPr id="71" name="Text Placeholder 70">
            <a:extLst>
              <a:ext uri="{FF2B5EF4-FFF2-40B4-BE49-F238E27FC236}">
                <a16:creationId xmlns:a16="http://schemas.microsoft.com/office/drawing/2014/main" id="{563DF0AC-EC94-4ECF-849C-EC09FF7F46B5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 lIns="91440" tIns="45720" rIns="91440" bIns="45720" anchor="ctr"/>
          <a:lstStyle/>
          <a:p>
            <a:r>
              <a:rPr lang="en-US" err="1">
                <a:cs typeface="Segoe UI Light"/>
              </a:rPr>
              <a:t>συμ</a:t>
            </a:r>
            <a:r>
              <a:rPr lang="en-US">
                <a:cs typeface="Segoe UI Light"/>
              </a:rPr>
              <a:t>π</a:t>
            </a:r>
            <a:r>
              <a:rPr lang="en-US" err="1">
                <a:cs typeface="Segoe UI Light"/>
              </a:rPr>
              <a:t>ερ</a:t>
            </a:r>
            <a:r>
              <a:rPr lang="en-US">
                <a:cs typeface="Segoe UI Light"/>
              </a:rPr>
              <a:t>α</a:t>
            </a:r>
            <a:r>
              <a:rPr lang="en-US" err="1">
                <a:cs typeface="Segoe UI Light"/>
              </a:rPr>
              <a:t>σμ</a:t>
            </a:r>
            <a:r>
              <a:rPr lang="en-US">
                <a:cs typeface="Segoe UI Light"/>
              </a:rPr>
              <a:t>ατα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09DD94-B744-BF19-8D39-1C0EC47D0B64}"/>
              </a:ext>
            </a:extLst>
          </p:cNvPr>
          <p:cNvSpPr txBox="1"/>
          <p:nvPr/>
        </p:nvSpPr>
        <p:spPr>
          <a:xfrm>
            <a:off x="2602565" y="324971"/>
            <a:ext cx="7073713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400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4. </a:t>
            </a:r>
            <a:r>
              <a:rPr lang="en-US" sz="4400" err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Δομή</a:t>
            </a:r>
            <a:r>
              <a:rPr lang="en-US" sz="4400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 πα</a:t>
            </a:r>
            <a:r>
              <a:rPr lang="en-US" sz="4400" err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ρουσί</a:t>
            </a:r>
            <a:r>
              <a:rPr lang="en-US" sz="4400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α</a:t>
            </a:r>
            <a:r>
              <a:rPr lang="en-US" sz="4400" err="1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σης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5802BF-7B8F-CAB2-97DB-AAB0AF07B21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240F7A8-D28B-1E07-6979-9D5EF0B3C15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2166820-C31F-355D-90A0-193A1B45D99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AF28086-C42B-E005-5618-84DD8023A33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7B5AFDB-5FC7-BDB0-93B7-DEFD32F4733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013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228131F-062A-11E7-0D65-CF2B233B449D}"/>
              </a:ext>
            </a:extLst>
          </p:cNvPr>
          <p:cNvSpPr txBox="1"/>
          <p:nvPr/>
        </p:nvSpPr>
        <p:spPr>
          <a:xfrm>
            <a:off x="1371597" y="348865"/>
            <a:ext cx="10044023" cy="87772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5. </a:t>
            </a:r>
            <a:r>
              <a:rPr lang="en-US" sz="40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Θεωρητικό</a:t>
            </a:r>
            <a:r>
              <a:rPr lang="en-US" sz="40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Πλ</a:t>
            </a:r>
            <a:r>
              <a:rPr lang="en-US" sz="40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α</a:t>
            </a:r>
            <a:r>
              <a:rPr lang="en-US" sz="40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ίσιο</a:t>
            </a:r>
            <a:endParaRPr lang="en-US" sz="4000" kern="1200" err="1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9" name="Picture Placeholder 14" descr="White modern architecture">
            <a:extLst>
              <a:ext uri="{FF2B5EF4-FFF2-40B4-BE49-F238E27FC236}">
                <a16:creationId xmlns:a16="http://schemas.microsoft.com/office/drawing/2014/main" id="{C58F6FE8-51EB-71DC-4768-DFDB7994D7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3427" b="43427"/>
          <a:stretch/>
        </p:blipFill>
        <p:spPr>
          <a:xfrm>
            <a:off x="0" y="5788241"/>
            <a:ext cx="12192000" cy="1069760"/>
          </a:xfrm>
          <a:prstGeom prst="rect">
            <a:avLst/>
          </a:prstGeom>
        </p:spPr>
      </p:pic>
      <p:graphicFrame>
        <p:nvGraphicFramePr>
          <p:cNvPr id="45" name="Text Placeholder 3">
            <a:extLst>
              <a:ext uri="{FF2B5EF4-FFF2-40B4-BE49-F238E27FC236}">
                <a16:creationId xmlns:a16="http://schemas.microsoft.com/office/drawing/2014/main" id="{0B5FA30E-6CF5-F0EF-CC10-C2CF5274ECD4}"/>
              </a:ext>
            </a:extLst>
          </p:cNvPr>
          <p:cNvGraphicFramePr/>
          <p:nvPr/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175505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7">
      <a:dk1>
        <a:srgbClr val="000000"/>
      </a:dk1>
      <a:lt1>
        <a:srgbClr val="FFFFFF"/>
      </a:lt1>
      <a:dk2>
        <a:srgbClr val="BBAA9C"/>
      </a:dk2>
      <a:lt2>
        <a:srgbClr val="E7E6E6"/>
      </a:lt2>
      <a:accent1>
        <a:srgbClr val="668A60"/>
      </a:accent1>
      <a:accent2>
        <a:srgbClr val="702128"/>
      </a:accent2>
      <a:accent3>
        <a:srgbClr val="46708C"/>
      </a:accent3>
      <a:accent4>
        <a:srgbClr val="BB2606"/>
      </a:accent4>
      <a:accent5>
        <a:srgbClr val="F1910F"/>
      </a:accent5>
      <a:accent6>
        <a:srgbClr val="FBD5AD"/>
      </a:accent6>
      <a:hlink>
        <a:srgbClr val="6F2127"/>
      </a:hlink>
      <a:folHlink>
        <a:srgbClr val="BB2606"/>
      </a:folHlink>
    </a:clrScheme>
    <a:fontScheme name="Custom 24">
      <a:majorFont>
        <a:latin typeface="Segoe UI Light"/>
        <a:ea typeface=""/>
        <a:cs typeface=""/>
      </a:majorFont>
      <a:minorFont>
        <a:latin typeface="Segoe U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astal_Presentation_TM33468121_Win32_JC_SL_v3" id="{EB91EBED-606F-4526-98F2-0BC37D122083}" vid="{0066A017-97AF-4FCB-BD31-68FEF3C0112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28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Εκθεση εργων  μαθητων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TRIP PLANNER</dc:title>
  <dc:creator/>
  <cp:revision>6</cp:revision>
  <dcterms:created xsi:type="dcterms:W3CDTF">2023-08-28T10:08:26Z</dcterms:created>
  <dcterms:modified xsi:type="dcterms:W3CDTF">2023-11-01T14:15:04Z</dcterms:modified>
</cp:coreProperties>
</file>