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18"/>
  </p:notesMasterIdLst>
  <p:sldIdLst>
    <p:sldId id="1482" r:id="rId2"/>
    <p:sldId id="2023" r:id="rId3"/>
    <p:sldId id="2013" r:id="rId4"/>
    <p:sldId id="2021" r:id="rId5"/>
    <p:sldId id="2014" r:id="rId6"/>
    <p:sldId id="2020" r:id="rId7"/>
    <p:sldId id="2012" r:id="rId8"/>
    <p:sldId id="2024" r:id="rId9"/>
    <p:sldId id="2025" r:id="rId10"/>
    <p:sldId id="2026" r:id="rId11"/>
    <p:sldId id="2032" r:id="rId12"/>
    <p:sldId id="2028" r:id="rId13"/>
    <p:sldId id="2029" r:id="rId14"/>
    <p:sldId id="2030" r:id="rId15"/>
    <p:sldId id="2031" r:id="rId16"/>
    <p:sldId id="2019" r:id="rId17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xmlns="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CF0DF"/>
    <a:srgbClr val="F9FCE8"/>
    <a:srgbClr val="F5FADA"/>
    <a:srgbClr val="F2FDCB"/>
    <a:srgbClr val="F7FEDE"/>
    <a:srgbClr val="F5FEDE"/>
    <a:srgbClr val="931B1B"/>
    <a:srgbClr val="604452"/>
    <a:srgbClr val="FFAD5B"/>
    <a:srgbClr val="EDBE9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918161-D924-4984-A930-3A469087C6D7}" v="188" dt="2023-10-17T17:47:16.37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958" autoAdjust="0"/>
    <p:restoredTop sz="89528" autoAdjust="0"/>
  </p:normalViewPr>
  <p:slideViewPr>
    <p:cSldViewPr>
      <p:cViewPr varScale="1">
        <p:scale>
          <a:sx n="65" d="100"/>
          <a:sy n="65" d="100"/>
        </p:scale>
        <p:origin x="-1302" y="-108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. Nik" userId="e5a2c519350e16a9" providerId="LiveId" clId="{82918161-D924-4984-A930-3A469087C6D7}"/>
    <pc:docChg chg="undo custSel addSld delSld modSld">
      <pc:chgData name="A. Nik" userId="e5a2c519350e16a9" providerId="LiveId" clId="{82918161-D924-4984-A930-3A469087C6D7}" dt="2023-10-17T17:55:22.626" v="4341" actId="207"/>
      <pc:docMkLst>
        <pc:docMk/>
      </pc:docMkLst>
      <pc:sldChg chg="modSp mod">
        <pc:chgData name="A. Nik" userId="e5a2c519350e16a9" providerId="LiveId" clId="{82918161-D924-4984-A930-3A469087C6D7}" dt="2023-10-17T17:20:50.973" v="3605" actId="1076"/>
        <pc:sldMkLst>
          <pc:docMk/>
          <pc:sldMk cId="0" sldId="1482"/>
        </pc:sldMkLst>
        <pc:picChg chg="mod">
          <ac:chgData name="A. Nik" userId="e5a2c519350e16a9" providerId="LiveId" clId="{82918161-D924-4984-A930-3A469087C6D7}" dt="2023-10-17T17:20:35.666" v="3604" actId="14100"/>
          <ac:picMkLst>
            <pc:docMk/>
            <pc:sldMk cId="0" sldId="1482"/>
            <ac:picMk id="6" creationId="{5766F4ED-D488-93FE-6E58-6E861CDEAB9A}"/>
          </ac:picMkLst>
        </pc:picChg>
        <pc:cxnChg chg="mod">
          <ac:chgData name="A. Nik" userId="e5a2c519350e16a9" providerId="LiveId" clId="{82918161-D924-4984-A930-3A469087C6D7}" dt="2023-10-17T17:20:50.973" v="3605" actId="1076"/>
          <ac:cxnSpMkLst>
            <pc:docMk/>
            <pc:sldMk cId="0" sldId="1482"/>
            <ac:cxnSpMk id="9" creationId="{00000000-0000-0000-0000-000000000000}"/>
          </ac:cxnSpMkLst>
        </pc:cxnChg>
      </pc:sldChg>
      <pc:sldChg chg="addSp delSp modSp mod">
        <pc:chgData name="A. Nik" userId="e5a2c519350e16a9" providerId="LiveId" clId="{82918161-D924-4984-A930-3A469087C6D7}" dt="2023-10-17T17:48:30.129" v="4332" actId="1076"/>
        <pc:sldMkLst>
          <pc:docMk/>
          <pc:sldMk cId="1538920152" sldId="2014"/>
        </pc:sldMkLst>
        <pc:spChg chg="mod">
          <ac:chgData name="A. Nik" userId="e5a2c519350e16a9" providerId="LiveId" clId="{82918161-D924-4984-A930-3A469087C6D7}" dt="2023-10-17T17:48:30.129" v="4332" actId="1076"/>
          <ac:spMkLst>
            <pc:docMk/>
            <pc:sldMk cId="1538920152" sldId="2014"/>
            <ac:spMk id="2" creationId="{00000000-0000-0000-0000-000000000000}"/>
          </ac:spMkLst>
        </pc:spChg>
        <pc:spChg chg="add del">
          <ac:chgData name="A. Nik" userId="e5a2c519350e16a9" providerId="LiveId" clId="{82918161-D924-4984-A930-3A469087C6D7}" dt="2023-10-17T17:35:02.267" v="3955"/>
          <ac:spMkLst>
            <pc:docMk/>
            <pc:sldMk cId="1538920152" sldId="2014"/>
            <ac:spMk id="5" creationId="{8D236805-95D7-E3AE-0D84-E941449FE585}"/>
          </ac:spMkLst>
        </pc:spChg>
        <pc:spChg chg="add del mod">
          <ac:chgData name="A. Nik" userId="e5a2c519350e16a9" providerId="LiveId" clId="{82918161-D924-4984-A930-3A469087C6D7}" dt="2023-10-17T17:25:17.774" v="3614" actId="767"/>
          <ac:spMkLst>
            <pc:docMk/>
            <pc:sldMk cId="1538920152" sldId="2014"/>
            <ac:spMk id="7" creationId="{39689BFA-7491-6D21-F3D0-06A4EA4F8B88}"/>
          </ac:spMkLst>
        </pc:spChg>
        <pc:spChg chg="add mod">
          <ac:chgData name="A. Nik" userId="e5a2c519350e16a9" providerId="LiveId" clId="{82918161-D924-4984-A930-3A469087C6D7}" dt="2023-10-17T17:47:50.775" v="4328" actId="207"/>
          <ac:spMkLst>
            <pc:docMk/>
            <pc:sldMk cId="1538920152" sldId="2014"/>
            <ac:spMk id="8" creationId="{88F16886-9290-FD43-B242-E1C06B1A31CF}"/>
          </ac:spMkLst>
        </pc:spChg>
        <pc:spChg chg="add del mod">
          <ac:chgData name="A. Nik" userId="e5a2c519350e16a9" providerId="LiveId" clId="{82918161-D924-4984-A930-3A469087C6D7}" dt="2023-10-17T17:25:37.265" v="3619" actId="767"/>
          <ac:spMkLst>
            <pc:docMk/>
            <pc:sldMk cId="1538920152" sldId="2014"/>
            <ac:spMk id="9" creationId="{5A67270E-8244-F700-9698-94492D4BD085}"/>
          </ac:spMkLst>
        </pc:spChg>
        <pc:spChg chg="add del">
          <ac:chgData name="A. Nik" userId="e5a2c519350e16a9" providerId="LiveId" clId="{82918161-D924-4984-A930-3A469087C6D7}" dt="2023-10-17T17:35:02.267" v="3957"/>
          <ac:spMkLst>
            <pc:docMk/>
            <pc:sldMk cId="1538920152" sldId="2014"/>
            <ac:spMk id="10" creationId="{355FE5CB-9822-61BB-6564-1EC632629FB2}"/>
          </ac:spMkLst>
        </pc:spChg>
        <pc:spChg chg="add del">
          <ac:chgData name="A. Nik" userId="e5a2c519350e16a9" providerId="LiveId" clId="{82918161-D924-4984-A930-3A469087C6D7}" dt="2023-10-17T17:35:02.267" v="3959"/>
          <ac:spMkLst>
            <pc:docMk/>
            <pc:sldMk cId="1538920152" sldId="2014"/>
            <ac:spMk id="11" creationId="{AD2C1F28-6397-E274-B724-4588E429A67E}"/>
          </ac:spMkLst>
        </pc:spChg>
        <pc:spChg chg="add del">
          <ac:chgData name="A. Nik" userId="e5a2c519350e16a9" providerId="LiveId" clId="{82918161-D924-4984-A930-3A469087C6D7}" dt="2023-10-17T17:35:02.276" v="3961"/>
          <ac:spMkLst>
            <pc:docMk/>
            <pc:sldMk cId="1538920152" sldId="2014"/>
            <ac:spMk id="12" creationId="{EA03FF4A-84D0-1764-8E44-B2D62E422A58}"/>
          </ac:spMkLst>
        </pc:spChg>
        <pc:spChg chg="add del mod">
          <ac:chgData name="A. Nik" userId="e5a2c519350e16a9" providerId="LiveId" clId="{82918161-D924-4984-A930-3A469087C6D7}" dt="2023-10-17T17:27:59.880" v="3796" actId="767"/>
          <ac:spMkLst>
            <pc:docMk/>
            <pc:sldMk cId="1538920152" sldId="2014"/>
            <ac:spMk id="13" creationId="{1A0F51F0-7D1A-A31A-D885-C8E85040DD0F}"/>
          </ac:spMkLst>
        </pc:spChg>
        <pc:spChg chg="add mod">
          <ac:chgData name="A. Nik" userId="e5a2c519350e16a9" providerId="LiveId" clId="{82918161-D924-4984-A930-3A469087C6D7}" dt="2023-10-17T17:48:06.783" v="4329" actId="207"/>
          <ac:spMkLst>
            <pc:docMk/>
            <pc:sldMk cId="1538920152" sldId="2014"/>
            <ac:spMk id="14" creationId="{856C8742-E394-B5E4-9F79-99212B0EAF3D}"/>
          </ac:spMkLst>
        </pc:spChg>
        <pc:spChg chg="add del">
          <ac:chgData name="A. Nik" userId="e5a2c519350e16a9" providerId="LiveId" clId="{82918161-D924-4984-A930-3A469087C6D7}" dt="2023-10-17T17:29:55.335" v="3929" actId="767"/>
          <ac:spMkLst>
            <pc:docMk/>
            <pc:sldMk cId="1538920152" sldId="2014"/>
            <ac:spMk id="15" creationId="{E5259018-650E-113A-2B9A-89B49A5C306E}"/>
          </ac:spMkLst>
        </pc:spChg>
        <pc:spChg chg="add del">
          <ac:chgData name="A. Nik" userId="e5a2c519350e16a9" providerId="LiveId" clId="{82918161-D924-4984-A930-3A469087C6D7}" dt="2023-10-17T17:29:43.005" v="3924" actId="767"/>
          <ac:spMkLst>
            <pc:docMk/>
            <pc:sldMk cId="1538920152" sldId="2014"/>
            <ac:spMk id="16" creationId="{FD8876AB-39B6-60A9-20F9-2950BEC90984}"/>
          </ac:spMkLst>
        </pc:spChg>
        <pc:spChg chg="add del">
          <ac:chgData name="A. Nik" userId="e5a2c519350e16a9" providerId="LiveId" clId="{82918161-D924-4984-A930-3A469087C6D7}" dt="2023-10-17T17:29:41.469" v="3923" actId="767"/>
          <ac:spMkLst>
            <pc:docMk/>
            <pc:sldMk cId="1538920152" sldId="2014"/>
            <ac:spMk id="17" creationId="{3427D75F-125B-9E14-8724-447CA8B4CFD7}"/>
          </ac:spMkLst>
        </pc:spChg>
        <pc:spChg chg="add del">
          <ac:chgData name="A. Nik" userId="e5a2c519350e16a9" providerId="LiveId" clId="{82918161-D924-4984-A930-3A469087C6D7}" dt="2023-10-17T17:29:53.858" v="3928" actId="767"/>
          <ac:spMkLst>
            <pc:docMk/>
            <pc:sldMk cId="1538920152" sldId="2014"/>
            <ac:spMk id="18" creationId="{C1680122-C07F-4746-FC6C-AFD68D415A91}"/>
          </ac:spMkLst>
        </pc:spChg>
        <pc:spChg chg="add del">
          <ac:chgData name="A. Nik" userId="e5a2c519350e16a9" providerId="LiveId" clId="{82918161-D924-4984-A930-3A469087C6D7}" dt="2023-10-17T17:29:53.052" v="3927" actId="767"/>
          <ac:spMkLst>
            <pc:docMk/>
            <pc:sldMk cId="1538920152" sldId="2014"/>
            <ac:spMk id="19" creationId="{3A8349A8-2906-F66F-10C6-D4EFAE36238A}"/>
          </ac:spMkLst>
        </pc:spChg>
        <pc:spChg chg="add del mod">
          <ac:chgData name="A. Nik" userId="e5a2c519350e16a9" providerId="LiveId" clId="{82918161-D924-4984-A930-3A469087C6D7}" dt="2023-10-17T17:31:57.836" v="3931" actId="767"/>
          <ac:spMkLst>
            <pc:docMk/>
            <pc:sldMk cId="1538920152" sldId="2014"/>
            <ac:spMk id="20" creationId="{4172E24B-6A85-1E66-B7EA-AC6BDF7C666C}"/>
          </ac:spMkLst>
        </pc:spChg>
        <pc:spChg chg="add mod">
          <ac:chgData name="A. Nik" userId="e5a2c519350e16a9" providerId="LiveId" clId="{82918161-D924-4984-A930-3A469087C6D7}" dt="2023-10-17T17:48:12.354" v="4330" actId="207"/>
          <ac:spMkLst>
            <pc:docMk/>
            <pc:sldMk cId="1538920152" sldId="2014"/>
            <ac:spMk id="21" creationId="{2387150C-A8B8-B39E-1426-A1955B13FCF5}"/>
          </ac:spMkLst>
        </pc:spChg>
        <pc:spChg chg="add mod">
          <ac:chgData name="A. Nik" userId="e5a2c519350e16a9" providerId="LiveId" clId="{82918161-D924-4984-A930-3A469087C6D7}" dt="2023-10-17T17:48:18.735" v="4331" actId="207"/>
          <ac:spMkLst>
            <pc:docMk/>
            <pc:sldMk cId="1538920152" sldId="2014"/>
            <ac:spMk id="22" creationId="{A1EA3C38-B4B6-9C07-D5BB-9D99004D5A3A}"/>
          </ac:spMkLst>
        </pc:spChg>
        <pc:spChg chg="add mod">
          <ac:chgData name="A. Nik" userId="e5a2c519350e16a9" providerId="LiveId" clId="{82918161-D924-4984-A930-3A469087C6D7}" dt="2023-10-17T17:46:04.189" v="4311" actId="207"/>
          <ac:spMkLst>
            <pc:docMk/>
            <pc:sldMk cId="1538920152" sldId="2014"/>
            <ac:spMk id="23" creationId="{7232C7E6-23BD-7724-A457-199582B19604}"/>
          </ac:spMkLst>
        </pc:spChg>
        <pc:spChg chg="add mod">
          <ac:chgData name="A. Nik" userId="e5a2c519350e16a9" providerId="LiveId" clId="{82918161-D924-4984-A930-3A469087C6D7}" dt="2023-10-17T17:46:30.946" v="4316" actId="113"/>
          <ac:spMkLst>
            <pc:docMk/>
            <pc:sldMk cId="1538920152" sldId="2014"/>
            <ac:spMk id="24" creationId="{E30A7785-C0AA-B57F-5A25-C76AA6A87B4E}"/>
          </ac:spMkLst>
        </pc:spChg>
        <pc:spChg chg="add mod">
          <ac:chgData name="A. Nik" userId="e5a2c519350e16a9" providerId="LiveId" clId="{82918161-D924-4984-A930-3A469087C6D7}" dt="2023-10-17T17:47:06.561" v="4322" actId="1076"/>
          <ac:spMkLst>
            <pc:docMk/>
            <pc:sldMk cId="1538920152" sldId="2014"/>
            <ac:spMk id="25" creationId="{C8447C6B-49E3-D086-1842-CA554F6F69FE}"/>
          </ac:spMkLst>
        </pc:spChg>
        <pc:spChg chg="add mod">
          <ac:chgData name="A. Nik" userId="e5a2c519350e16a9" providerId="LiveId" clId="{82918161-D924-4984-A930-3A469087C6D7}" dt="2023-10-17T17:47:32.094" v="4327" actId="207"/>
          <ac:spMkLst>
            <pc:docMk/>
            <pc:sldMk cId="1538920152" sldId="2014"/>
            <ac:spMk id="26" creationId="{1E3BBABC-EE12-2751-E1DB-3C708DF411ED}"/>
          </ac:spMkLst>
        </pc:spChg>
        <pc:graphicFrameChg chg="del mod">
          <ac:chgData name="A. Nik" userId="e5a2c519350e16a9" providerId="LiveId" clId="{82918161-D924-4984-A930-3A469087C6D7}" dt="2023-10-17T17:35:38.921" v="3966" actId="21"/>
          <ac:graphicFrameMkLst>
            <pc:docMk/>
            <pc:sldMk cId="1538920152" sldId="2014"/>
            <ac:graphicFrameMk id="6" creationId="{4CCB5FD2-92DD-C99A-E565-48AFCA9F0C7E}"/>
          </ac:graphicFrameMkLst>
        </pc:graphicFrameChg>
        <pc:picChg chg="add mod ord">
          <ac:chgData name="A. Nik" userId="e5a2c519350e16a9" providerId="LiveId" clId="{82918161-D924-4984-A930-3A469087C6D7}" dt="2023-10-17T17:42:16.708" v="4282" actId="14100"/>
          <ac:picMkLst>
            <pc:docMk/>
            <pc:sldMk cId="1538920152" sldId="2014"/>
            <ac:picMk id="4" creationId="{9F0ED65A-CA0A-6725-C5A6-B9D2B58D3543}"/>
          </ac:picMkLst>
        </pc:picChg>
      </pc:sldChg>
      <pc:sldChg chg="del">
        <pc:chgData name="A. Nik" userId="e5a2c519350e16a9" providerId="LiveId" clId="{82918161-D924-4984-A930-3A469087C6D7}" dt="2023-10-17T17:14:42.219" v="3581" actId="2696"/>
        <pc:sldMkLst>
          <pc:docMk/>
          <pc:sldMk cId="1704983671" sldId="2018"/>
        </pc:sldMkLst>
      </pc:sldChg>
      <pc:sldChg chg="addSp delSp modSp mod">
        <pc:chgData name="A. Nik" userId="e5a2c519350e16a9" providerId="LiveId" clId="{82918161-D924-4984-A930-3A469087C6D7}" dt="2023-10-17T17:19:12.323" v="3602" actId="20577"/>
        <pc:sldMkLst>
          <pc:docMk/>
          <pc:sldMk cId="1026120844" sldId="2019"/>
        </pc:sldMkLst>
        <pc:spChg chg="mod">
          <ac:chgData name="A. Nik" userId="e5a2c519350e16a9" providerId="LiveId" clId="{82918161-D924-4984-A930-3A469087C6D7}" dt="2023-10-17T17:19:12.323" v="3602" actId="20577"/>
          <ac:spMkLst>
            <pc:docMk/>
            <pc:sldMk cId="1026120844" sldId="2019"/>
            <ac:spMk id="4" creationId="{00000000-0000-0000-0000-000000000000}"/>
          </ac:spMkLst>
        </pc:spChg>
        <pc:spChg chg="del mod">
          <ac:chgData name="A. Nik" userId="e5a2c519350e16a9" providerId="LiveId" clId="{82918161-D924-4984-A930-3A469087C6D7}" dt="2023-10-17T17:17:09.443" v="3591" actId="478"/>
          <ac:spMkLst>
            <pc:docMk/>
            <pc:sldMk cId="1026120844" sldId="2019"/>
            <ac:spMk id="5" creationId="{00000000-0000-0000-0000-000000000000}"/>
          </ac:spMkLst>
        </pc:spChg>
        <pc:picChg chg="add mod ord">
          <ac:chgData name="A. Nik" userId="e5a2c519350e16a9" providerId="LiveId" clId="{82918161-D924-4984-A930-3A469087C6D7}" dt="2023-10-17T17:18:29.094" v="3596" actId="14100"/>
          <ac:picMkLst>
            <pc:docMk/>
            <pc:sldMk cId="1026120844" sldId="2019"/>
            <ac:picMk id="3" creationId="{106E8884-D740-CC0D-8A3D-B78A1398D2E4}"/>
          </ac:picMkLst>
        </pc:picChg>
      </pc:sldChg>
      <pc:sldChg chg="addSp modSp mod">
        <pc:chgData name="A. Nik" userId="e5a2c519350e16a9" providerId="LiveId" clId="{82918161-D924-4984-A930-3A469087C6D7}" dt="2023-10-17T17:55:22.626" v="4341" actId="207"/>
        <pc:sldMkLst>
          <pc:docMk/>
          <pc:sldMk cId="1368895231" sldId="2020"/>
        </pc:sldMkLst>
        <pc:spChg chg="add mod">
          <ac:chgData name="A. Nik" userId="e5a2c519350e16a9" providerId="LiveId" clId="{82918161-D924-4984-A930-3A469087C6D7}" dt="2023-10-17T17:55:22.626" v="4341" actId="207"/>
          <ac:spMkLst>
            <pc:docMk/>
            <pc:sldMk cId="1368895231" sldId="2020"/>
            <ac:spMk id="5" creationId="{62BA3C01-6152-9399-8372-09448F2AF3B5}"/>
          </ac:spMkLst>
        </pc:spChg>
      </pc:sldChg>
      <pc:sldChg chg="modSp mod">
        <pc:chgData name="A. Nik" userId="e5a2c519350e16a9" providerId="LiveId" clId="{82918161-D924-4984-A930-3A469087C6D7}" dt="2023-10-17T17:13:43.537" v="3573" actId="20577"/>
        <pc:sldMkLst>
          <pc:docMk/>
          <pc:sldMk cId="840617982" sldId="2028"/>
        </pc:sldMkLst>
        <pc:spChg chg="mod">
          <ac:chgData name="A. Nik" userId="e5a2c519350e16a9" providerId="LiveId" clId="{82918161-D924-4984-A930-3A469087C6D7}" dt="2023-10-17T17:13:43.537" v="3573" actId="20577"/>
          <ac:spMkLst>
            <pc:docMk/>
            <pc:sldMk cId="840617982" sldId="2028"/>
            <ac:spMk id="3" creationId="{0C25AFDB-51D5-28F3-61DF-9C0B58AB09D9}"/>
          </ac:spMkLst>
        </pc:spChg>
      </pc:sldChg>
      <pc:sldChg chg="modSp mod">
        <pc:chgData name="A. Nik" userId="e5a2c519350e16a9" providerId="LiveId" clId="{82918161-D924-4984-A930-3A469087C6D7}" dt="2023-10-17T17:13:54.718" v="3575" actId="20577"/>
        <pc:sldMkLst>
          <pc:docMk/>
          <pc:sldMk cId="3557517064" sldId="2029"/>
        </pc:sldMkLst>
        <pc:spChg chg="mod">
          <ac:chgData name="A. Nik" userId="e5a2c519350e16a9" providerId="LiveId" clId="{82918161-D924-4984-A930-3A469087C6D7}" dt="2023-10-17T17:13:54.718" v="3575" actId="20577"/>
          <ac:spMkLst>
            <pc:docMk/>
            <pc:sldMk cId="3557517064" sldId="2029"/>
            <ac:spMk id="3" creationId="{BB72AD60-A08C-B1E3-7312-2D131ABAC150}"/>
          </ac:spMkLst>
        </pc:spChg>
      </pc:sldChg>
      <pc:sldChg chg="addSp delSp modSp new mod">
        <pc:chgData name="A. Nik" userId="e5a2c519350e16a9" providerId="LiveId" clId="{82918161-D924-4984-A930-3A469087C6D7}" dt="2023-10-17T17:14:05.115" v="3577" actId="20577"/>
        <pc:sldMkLst>
          <pc:docMk/>
          <pc:sldMk cId="3720548710" sldId="2030"/>
        </pc:sldMkLst>
        <pc:spChg chg="del">
          <ac:chgData name="A. Nik" userId="e5a2c519350e16a9" providerId="LiveId" clId="{82918161-D924-4984-A930-3A469087C6D7}" dt="2023-10-17T15:27:42.285" v="87" actId="931"/>
          <ac:spMkLst>
            <pc:docMk/>
            <pc:sldMk cId="3720548710" sldId="2030"/>
            <ac:spMk id="2" creationId="{F3C144BB-503B-737A-178D-6CCDA161B1AB}"/>
          </ac:spMkLst>
        </pc:spChg>
        <pc:spChg chg="mod">
          <ac:chgData name="A. Nik" userId="e5a2c519350e16a9" providerId="LiveId" clId="{82918161-D924-4984-A930-3A469087C6D7}" dt="2023-10-17T17:14:05.115" v="3577" actId="20577"/>
          <ac:spMkLst>
            <pc:docMk/>
            <pc:sldMk cId="3720548710" sldId="2030"/>
            <ac:spMk id="3" creationId="{E2D3E52A-E25B-6695-15AA-3F1CE2D8D565}"/>
          </ac:spMkLst>
        </pc:spChg>
        <pc:spChg chg="add mod">
          <ac:chgData name="A. Nik" userId="e5a2c519350e16a9" providerId="LiveId" clId="{82918161-D924-4984-A930-3A469087C6D7}" dt="2023-10-17T16:23:57.528" v="1321" actId="1076"/>
          <ac:spMkLst>
            <pc:docMk/>
            <pc:sldMk cId="3720548710" sldId="2030"/>
            <ac:spMk id="4" creationId="{D7B94251-55F0-E5E0-A6D0-6B59BCB4B162}"/>
          </ac:spMkLst>
        </pc:spChg>
        <pc:spChg chg="add mod">
          <ac:chgData name="A. Nik" userId="e5a2c519350e16a9" providerId="LiveId" clId="{82918161-D924-4984-A930-3A469087C6D7}" dt="2023-10-17T16:21:58.601" v="1309" actId="1076"/>
          <ac:spMkLst>
            <pc:docMk/>
            <pc:sldMk cId="3720548710" sldId="2030"/>
            <ac:spMk id="7" creationId="{856BB1C2-0037-7F75-9CD2-46B002359022}"/>
          </ac:spMkLst>
        </pc:spChg>
        <pc:spChg chg="add mod">
          <ac:chgData name="A. Nik" userId="e5a2c519350e16a9" providerId="LiveId" clId="{82918161-D924-4984-A930-3A469087C6D7}" dt="2023-10-17T16:22:06.722" v="1310" actId="1076"/>
          <ac:spMkLst>
            <pc:docMk/>
            <pc:sldMk cId="3720548710" sldId="2030"/>
            <ac:spMk id="8" creationId="{F130A7A6-B784-B04F-091D-A2775094162D}"/>
          </ac:spMkLst>
        </pc:spChg>
        <pc:spChg chg="add del mod">
          <ac:chgData name="A. Nik" userId="e5a2c519350e16a9" providerId="LiveId" clId="{82918161-D924-4984-A930-3A469087C6D7}" dt="2023-10-17T15:54:47.995" v="461" actId="931"/>
          <ac:spMkLst>
            <pc:docMk/>
            <pc:sldMk cId="3720548710" sldId="2030"/>
            <ac:spMk id="10" creationId="{A2425CD1-FBF8-4687-E50D-06CD6314101D}"/>
          </ac:spMkLst>
        </pc:spChg>
        <pc:spChg chg="add mod">
          <ac:chgData name="A. Nik" userId="e5a2c519350e16a9" providerId="LiveId" clId="{82918161-D924-4984-A930-3A469087C6D7}" dt="2023-10-17T16:23:34.419" v="1318" actId="1076"/>
          <ac:spMkLst>
            <pc:docMk/>
            <pc:sldMk cId="3720548710" sldId="2030"/>
            <ac:spMk id="13" creationId="{A5841E40-B53C-215B-F34D-6AD3166ECEA3}"/>
          </ac:spMkLst>
        </pc:spChg>
        <pc:spChg chg="add mod">
          <ac:chgData name="A. Nik" userId="e5a2c519350e16a9" providerId="LiveId" clId="{82918161-D924-4984-A930-3A469087C6D7}" dt="2023-10-17T16:22:46.146" v="1314" actId="1076"/>
          <ac:spMkLst>
            <pc:docMk/>
            <pc:sldMk cId="3720548710" sldId="2030"/>
            <ac:spMk id="14" creationId="{4E301D4F-0699-19D8-7081-630E30B5EEA8}"/>
          </ac:spMkLst>
        </pc:spChg>
        <pc:spChg chg="add mod">
          <ac:chgData name="A. Nik" userId="e5a2c519350e16a9" providerId="LiveId" clId="{82918161-D924-4984-A930-3A469087C6D7}" dt="2023-10-17T16:45:53.503" v="2356" actId="1076"/>
          <ac:spMkLst>
            <pc:docMk/>
            <pc:sldMk cId="3720548710" sldId="2030"/>
            <ac:spMk id="15" creationId="{BB993193-BF2D-5FB9-1D86-085AA01C5402}"/>
          </ac:spMkLst>
        </pc:spChg>
        <pc:picChg chg="add del mod ord">
          <ac:chgData name="A. Nik" userId="e5a2c519350e16a9" providerId="LiveId" clId="{82918161-D924-4984-A930-3A469087C6D7}" dt="2023-10-17T15:39:36.689" v="460" actId="21"/>
          <ac:picMkLst>
            <pc:docMk/>
            <pc:sldMk cId="3720548710" sldId="2030"/>
            <ac:picMk id="6" creationId="{3F4E74E0-0E75-B41A-9C7D-33304C212E9B}"/>
          </ac:picMkLst>
        </pc:picChg>
        <pc:picChg chg="add mod ord">
          <ac:chgData name="A. Nik" userId="e5a2c519350e16a9" providerId="LiveId" clId="{82918161-D924-4984-A930-3A469087C6D7}" dt="2023-10-17T16:24:08.270" v="1322" actId="14100"/>
          <ac:picMkLst>
            <pc:docMk/>
            <pc:sldMk cId="3720548710" sldId="2030"/>
            <ac:picMk id="12" creationId="{BE962771-AC11-ABEE-81E0-F2A6D5D2F649}"/>
          </ac:picMkLst>
        </pc:picChg>
      </pc:sldChg>
      <pc:sldChg chg="modSp add mod">
        <pc:chgData name="A. Nik" userId="e5a2c519350e16a9" providerId="LiveId" clId="{82918161-D924-4984-A930-3A469087C6D7}" dt="2023-10-17T17:14:11.988" v="3579" actId="20577"/>
        <pc:sldMkLst>
          <pc:docMk/>
          <pc:sldMk cId="2697260326" sldId="2031"/>
        </pc:sldMkLst>
        <pc:spChg chg="mod">
          <ac:chgData name="A. Nik" userId="e5a2c519350e16a9" providerId="LiveId" clId="{82918161-D924-4984-A930-3A469087C6D7}" dt="2023-10-17T17:14:11.988" v="3579" actId="20577"/>
          <ac:spMkLst>
            <pc:docMk/>
            <pc:sldMk cId="2697260326" sldId="2031"/>
            <ac:spMk id="3" creationId="{E2D3E52A-E25B-6695-15AA-3F1CE2D8D565}"/>
          </ac:spMkLst>
        </pc:spChg>
        <pc:spChg chg="mod">
          <ac:chgData name="A. Nik" userId="e5a2c519350e16a9" providerId="LiveId" clId="{82918161-D924-4984-A930-3A469087C6D7}" dt="2023-10-17T16:25:18.036" v="1326" actId="20577"/>
          <ac:spMkLst>
            <pc:docMk/>
            <pc:sldMk cId="2697260326" sldId="2031"/>
            <ac:spMk id="4" creationId="{D7B94251-55F0-E5E0-A6D0-6B59BCB4B162}"/>
          </ac:spMkLst>
        </pc:spChg>
        <pc:spChg chg="mod">
          <ac:chgData name="A. Nik" userId="e5a2c519350e16a9" providerId="LiveId" clId="{82918161-D924-4984-A930-3A469087C6D7}" dt="2023-10-17T16:57:34.450" v="2965" actId="1076"/>
          <ac:spMkLst>
            <pc:docMk/>
            <pc:sldMk cId="2697260326" sldId="2031"/>
            <ac:spMk id="7" creationId="{856BB1C2-0037-7F75-9CD2-46B002359022}"/>
          </ac:spMkLst>
        </pc:spChg>
        <pc:spChg chg="mod">
          <ac:chgData name="A. Nik" userId="e5a2c519350e16a9" providerId="LiveId" clId="{82918161-D924-4984-A930-3A469087C6D7}" dt="2023-10-17T16:58:57.402" v="2971" actId="14100"/>
          <ac:spMkLst>
            <pc:docMk/>
            <pc:sldMk cId="2697260326" sldId="2031"/>
            <ac:spMk id="8" creationId="{F130A7A6-B784-B04F-091D-A2775094162D}"/>
          </ac:spMkLst>
        </pc:spChg>
        <pc:spChg chg="mod">
          <ac:chgData name="A. Nik" userId="e5a2c519350e16a9" providerId="LiveId" clId="{82918161-D924-4984-A930-3A469087C6D7}" dt="2023-10-17T16:57:16.809" v="2963" actId="1076"/>
          <ac:spMkLst>
            <pc:docMk/>
            <pc:sldMk cId="2697260326" sldId="2031"/>
            <ac:spMk id="14" creationId="{4E301D4F-0699-19D8-7081-630E30B5EEA8}"/>
          </ac:spMkLst>
        </pc:spChg>
        <pc:spChg chg="mod">
          <ac:chgData name="A. Nik" userId="e5a2c519350e16a9" providerId="LiveId" clId="{82918161-D924-4984-A930-3A469087C6D7}" dt="2023-10-17T17:09:39.379" v="3508" actId="1076"/>
          <ac:spMkLst>
            <pc:docMk/>
            <pc:sldMk cId="2697260326" sldId="2031"/>
            <ac:spMk id="15" creationId="{BB993193-BF2D-5FB9-1D86-085AA01C5402}"/>
          </ac:spMkLst>
        </pc:spChg>
        <pc:picChg chg="mod">
          <ac:chgData name="A. Nik" userId="e5a2c519350e16a9" providerId="LiveId" clId="{82918161-D924-4984-A930-3A469087C6D7}" dt="2023-10-17T16:44:25.980" v="2348" actId="14100"/>
          <ac:picMkLst>
            <pc:docMk/>
            <pc:sldMk cId="2697260326" sldId="2031"/>
            <ac:picMk id="12" creationId="{BE962771-AC11-ABEE-81E0-F2A6D5D2F649}"/>
          </ac:picMkLst>
        </pc:picChg>
      </pc:sldChg>
      <pc:sldChg chg="new del">
        <pc:chgData name="A. Nik" userId="e5a2c519350e16a9" providerId="LiveId" clId="{82918161-D924-4984-A930-3A469087C6D7}" dt="2023-10-17T17:15:43.655" v="3583" actId="680"/>
        <pc:sldMkLst>
          <pc:docMk/>
          <pc:sldMk cId="1311492764" sldId="2032"/>
        </pc:sldMkLst>
      </pc:sldChg>
      <pc:sldChg chg="delSp modSp add del mod">
        <pc:chgData name="A. Nik" userId="e5a2c519350e16a9" providerId="LiveId" clId="{82918161-D924-4984-A930-3A469087C6D7}" dt="2023-10-17T17:14:32.084" v="3580" actId="2696"/>
        <pc:sldMkLst>
          <pc:docMk/>
          <pc:sldMk cId="2392112351" sldId="2032"/>
        </pc:sldMkLst>
        <pc:spChg chg="del mod">
          <ac:chgData name="A. Nik" userId="e5a2c519350e16a9" providerId="LiveId" clId="{82918161-D924-4984-A930-3A469087C6D7}" dt="2023-10-17T17:13:28.408" v="3571"/>
          <ac:spMkLst>
            <pc:docMk/>
            <pc:sldMk cId="2392112351" sldId="2032"/>
            <ac:spMk id="4" creationId="{D7B94251-55F0-E5E0-A6D0-6B59BCB4B162}"/>
          </ac:spMkLst>
        </pc:spChg>
      </pc:sldChg>
    </pc:docChg>
  </pc:docChgLst>
  <pc:docChgLst>
    <pc:chgData name="A. Nik" userId="e5a2c519350e16a9" providerId="LiveId" clId="{64E6BC1A-424F-4570-848E-12A3C28A9BA3}"/>
    <pc:docChg chg="undo redo custSel addSld modSld">
      <pc:chgData name="A. Nik" userId="e5a2c519350e16a9" providerId="LiveId" clId="{64E6BC1A-424F-4570-848E-12A3C28A9BA3}" dt="2023-10-15T18:19:33.494" v="3898" actId="931"/>
      <pc:docMkLst>
        <pc:docMk/>
      </pc:docMkLst>
      <pc:sldChg chg="addSp delSp modSp mod setBg">
        <pc:chgData name="A. Nik" userId="e5a2c519350e16a9" providerId="LiveId" clId="{64E6BC1A-424F-4570-848E-12A3C28A9BA3}" dt="2023-10-15T18:05:39.432" v="3887"/>
        <pc:sldMkLst>
          <pc:docMk/>
          <pc:sldMk cId="0" sldId="1482"/>
        </pc:sldMkLst>
        <pc:spChg chg="mod">
          <ac:chgData name="A. Nik" userId="e5a2c519350e16a9" providerId="LiveId" clId="{64E6BC1A-424F-4570-848E-12A3C28A9BA3}" dt="2023-10-15T14:56:55.544" v="426" actId="1076"/>
          <ac:spMkLst>
            <pc:docMk/>
            <pc:sldMk cId="0" sldId="1482"/>
            <ac:spMk id="10" creationId="{00000000-0000-0000-0000-000000000000}"/>
          </ac:spMkLst>
        </pc:spChg>
        <pc:spChg chg="mod">
          <ac:chgData name="A. Nik" userId="e5a2c519350e16a9" providerId="LiveId" clId="{64E6BC1A-424F-4570-848E-12A3C28A9BA3}" dt="2023-10-15T14:35:15.693" v="387" actId="207"/>
          <ac:spMkLst>
            <pc:docMk/>
            <pc:sldMk cId="0" sldId="1482"/>
            <ac:spMk id="13" creationId="{00000000-0000-0000-0000-000000000000}"/>
          </ac:spMkLst>
        </pc:spChg>
        <pc:spChg chg="mod">
          <ac:chgData name="A. Nik" userId="e5a2c519350e16a9" providerId="LiveId" clId="{64E6BC1A-424F-4570-848E-12A3C28A9BA3}" dt="2023-10-15T14:58:37.375" v="435" actId="1076"/>
          <ac:spMkLst>
            <pc:docMk/>
            <pc:sldMk cId="0" sldId="1482"/>
            <ac:spMk id="3074" creationId="{00000000-0000-0000-0000-000000000000}"/>
          </ac:spMkLst>
        </pc:spChg>
        <pc:spChg chg="mod">
          <ac:chgData name="A. Nik" userId="e5a2c519350e16a9" providerId="LiveId" clId="{64E6BC1A-424F-4570-848E-12A3C28A9BA3}" dt="2023-10-15T14:36:23.375" v="390" actId="1076"/>
          <ac:spMkLst>
            <pc:docMk/>
            <pc:sldMk cId="0" sldId="1482"/>
            <ac:spMk id="3081" creationId="{00000000-0000-0000-0000-000000000000}"/>
          </ac:spMkLst>
        </pc:spChg>
        <pc:graphicFrameChg chg="mod modGraphic">
          <ac:chgData name="A. Nik" userId="e5a2c519350e16a9" providerId="LiveId" clId="{64E6BC1A-424F-4570-848E-12A3C28A9BA3}" dt="2023-10-15T18:05:39.432" v="3887"/>
          <ac:graphicFrameMkLst>
            <pc:docMk/>
            <pc:sldMk cId="0" sldId="1482"/>
            <ac:graphicFrameMk id="2" creationId="{00000000-0000-0000-0000-000000000000}"/>
          </ac:graphicFrameMkLst>
        </pc:graphicFrameChg>
        <pc:picChg chg="add del mod">
          <ac:chgData name="A. Nik" userId="e5a2c519350e16a9" providerId="LiveId" clId="{64E6BC1A-424F-4570-848E-12A3C28A9BA3}" dt="2023-10-15T14:16:00.696" v="27" actId="931"/>
          <ac:picMkLst>
            <pc:docMk/>
            <pc:sldMk cId="0" sldId="1482"/>
            <ac:picMk id="4" creationId="{A66D106E-93BF-E74A-3474-4D7DCAA22A71}"/>
          </ac:picMkLst>
        </pc:picChg>
        <pc:picChg chg="add mod ord">
          <ac:chgData name="A. Nik" userId="e5a2c519350e16a9" providerId="LiveId" clId="{64E6BC1A-424F-4570-848E-12A3C28A9BA3}" dt="2023-10-15T14:57:28.047" v="431" actId="1076"/>
          <ac:picMkLst>
            <pc:docMk/>
            <pc:sldMk cId="0" sldId="1482"/>
            <ac:picMk id="6" creationId="{5766F4ED-D488-93FE-6E58-6E861CDEAB9A}"/>
          </ac:picMkLst>
        </pc:picChg>
        <pc:cxnChg chg="mod">
          <ac:chgData name="A. Nik" userId="e5a2c519350e16a9" providerId="LiveId" clId="{64E6BC1A-424F-4570-848E-12A3C28A9BA3}" dt="2023-10-15T14:58:01.648" v="434" actId="1076"/>
          <ac:cxnSpMkLst>
            <pc:docMk/>
            <pc:sldMk cId="0" sldId="1482"/>
            <ac:cxnSpMk id="7" creationId="{00000000-0000-0000-0000-000000000000}"/>
          </ac:cxnSpMkLst>
        </pc:cxnChg>
      </pc:sldChg>
      <pc:sldChg chg="addSp delSp modSp mod">
        <pc:chgData name="A. Nik" userId="e5a2c519350e16a9" providerId="LiveId" clId="{64E6BC1A-424F-4570-848E-12A3C28A9BA3}" dt="2023-10-15T16:12:16.869" v="1635" actId="14100"/>
        <pc:sldMkLst>
          <pc:docMk/>
          <pc:sldMk cId="672648472" sldId="2013"/>
        </pc:sldMkLst>
        <pc:spChg chg="mod">
          <ac:chgData name="A. Nik" userId="e5a2c519350e16a9" providerId="LiveId" clId="{64E6BC1A-424F-4570-848E-12A3C28A9BA3}" dt="2023-10-15T15:55:08.660" v="1564" actId="114"/>
          <ac:spMkLst>
            <pc:docMk/>
            <pc:sldMk cId="672648472" sldId="2013"/>
            <ac:spMk id="2" creationId="{00000000-0000-0000-0000-000000000000}"/>
          </ac:spMkLst>
        </pc:spChg>
        <pc:spChg chg="add del mod">
          <ac:chgData name="A. Nik" userId="e5a2c519350e16a9" providerId="LiveId" clId="{64E6BC1A-424F-4570-848E-12A3C28A9BA3}" dt="2023-10-15T16:10:36.601" v="1627" actId="1076"/>
          <ac:spMkLst>
            <pc:docMk/>
            <pc:sldMk cId="672648472" sldId="2013"/>
            <ac:spMk id="3" creationId="{00000000-0000-0000-0000-000000000000}"/>
          </ac:spMkLst>
        </pc:spChg>
        <pc:spChg chg="del mod">
          <ac:chgData name="A. Nik" userId="e5a2c519350e16a9" providerId="LiveId" clId="{64E6BC1A-424F-4570-848E-12A3C28A9BA3}" dt="2023-10-15T15:32:32.579" v="765"/>
          <ac:spMkLst>
            <pc:docMk/>
            <pc:sldMk cId="672648472" sldId="2013"/>
            <ac:spMk id="4" creationId="{00000000-0000-0000-0000-000000000000}"/>
          </ac:spMkLst>
        </pc:spChg>
        <pc:spChg chg="add mod">
          <ac:chgData name="A. Nik" userId="e5a2c519350e16a9" providerId="LiveId" clId="{64E6BC1A-424F-4570-848E-12A3C28A9BA3}" dt="2023-10-15T16:12:06.455" v="1634" actId="1076"/>
          <ac:spMkLst>
            <pc:docMk/>
            <pc:sldMk cId="672648472" sldId="2013"/>
            <ac:spMk id="6" creationId="{286D2179-E224-4D5D-CC36-861964EE7AA7}"/>
          </ac:spMkLst>
        </pc:spChg>
        <pc:spChg chg="add mod">
          <ac:chgData name="A. Nik" userId="e5a2c519350e16a9" providerId="LiveId" clId="{64E6BC1A-424F-4570-848E-12A3C28A9BA3}" dt="2023-10-15T16:11:28.741" v="1630" actId="1076"/>
          <ac:spMkLst>
            <pc:docMk/>
            <pc:sldMk cId="672648472" sldId="2013"/>
            <ac:spMk id="9" creationId="{BFBF1477-A0E1-6D49-D72B-3071BCA54384}"/>
          </ac:spMkLst>
        </pc:spChg>
        <pc:picChg chg="add del mod">
          <ac:chgData name="A. Nik" userId="e5a2c519350e16a9" providerId="LiveId" clId="{64E6BC1A-424F-4570-848E-12A3C28A9BA3}" dt="2023-10-15T15:46:37.561" v="1102" actId="21"/>
          <ac:picMkLst>
            <pc:docMk/>
            <pc:sldMk cId="672648472" sldId="2013"/>
            <ac:picMk id="8" creationId="{B0D5B3CF-2AA2-DBAB-A95F-70AB52934205}"/>
          </ac:picMkLst>
        </pc:picChg>
        <pc:picChg chg="add mod ord">
          <ac:chgData name="A. Nik" userId="e5a2c519350e16a9" providerId="LiveId" clId="{64E6BC1A-424F-4570-848E-12A3C28A9BA3}" dt="2023-10-15T16:12:16.869" v="1635" actId="14100"/>
          <ac:picMkLst>
            <pc:docMk/>
            <pc:sldMk cId="672648472" sldId="2013"/>
            <ac:picMk id="11" creationId="{EF2054AF-E5EA-9578-A127-9462850EB048}"/>
          </ac:picMkLst>
        </pc:picChg>
      </pc:sldChg>
      <pc:sldChg chg="addSp delSp modSp mod setBg">
        <pc:chgData name="A. Nik" userId="e5a2c519350e16a9" providerId="LiveId" clId="{64E6BC1A-424F-4570-848E-12A3C28A9BA3}" dt="2023-10-15T18:13:38.194" v="3896" actId="339"/>
        <pc:sldMkLst>
          <pc:docMk/>
          <pc:sldMk cId="1538920152" sldId="2014"/>
        </pc:sldMkLst>
        <pc:spChg chg="mod">
          <ac:chgData name="A. Nik" userId="e5a2c519350e16a9" providerId="LiveId" clId="{64E6BC1A-424F-4570-848E-12A3C28A9BA3}" dt="2023-10-15T17:24:32.834" v="2912" actId="1076"/>
          <ac:spMkLst>
            <pc:docMk/>
            <pc:sldMk cId="1538920152" sldId="2014"/>
            <ac:spMk id="2" creationId="{00000000-0000-0000-0000-000000000000}"/>
          </ac:spMkLst>
        </pc:spChg>
        <pc:spChg chg="del mod">
          <ac:chgData name="A. Nik" userId="e5a2c519350e16a9" providerId="LiveId" clId="{64E6BC1A-424F-4570-848E-12A3C28A9BA3}" dt="2023-10-15T17:30:18.164" v="2951"/>
          <ac:spMkLst>
            <pc:docMk/>
            <pc:sldMk cId="1538920152" sldId="2014"/>
            <ac:spMk id="4" creationId="{00000000-0000-0000-0000-000000000000}"/>
          </ac:spMkLst>
        </pc:spChg>
        <pc:graphicFrameChg chg="add mod modGraphic">
          <ac:chgData name="A. Nik" userId="e5a2c519350e16a9" providerId="LiveId" clId="{64E6BC1A-424F-4570-848E-12A3C28A9BA3}" dt="2023-10-15T18:13:38.194" v="3896" actId="339"/>
          <ac:graphicFrameMkLst>
            <pc:docMk/>
            <pc:sldMk cId="1538920152" sldId="2014"/>
            <ac:graphicFrameMk id="6" creationId="{4CCB5FD2-92DD-C99A-E565-48AFCA9F0C7E}"/>
          </ac:graphicFrameMkLst>
        </pc:graphicFrameChg>
        <pc:picChg chg="add del mod">
          <ac:chgData name="A. Nik" userId="e5a2c519350e16a9" providerId="LiveId" clId="{64E6BC1A-424F-4570-848E-12A3C28A9BA3}" dt="2023-10-15T17:25:28.187" v="2945" actId="21"/>
          <ac:picMkLst>
            <pc:docMk/>
            <pc:sldMk cId="1538920152" sldId="2014"/>
            <ac:picMk id="5" creationId="{2ADE9AE6-8EED-2791-33CE-1CE52252BC2B}"/>
          </ac:picMkLst>
        </pc:picChg>
      </pc:sldChg>
      <pc:sldChg chg="addSp delSp modSp">
        <pc:chgData name="A. Nik" userId="e5a2c519350e16a9" providerId="LiveId" clId="{64E6BC1A-424F-4570-848E-12A3C28A9BA3}" dt="2023-10-15T18:19:33.494" v="3898" actId="931"/>
        <pc:sldMkLst>
          <pc:docMk/>
          <pc:sldMk cId="1368895231" sldId="2020"/>
        </pc:sldMkLst>
        <pc:picChg chg="add del mod">
          <ac:chgData name="A. Nik" userId="e5a2c519350e16a9" providerId="LiveId" clId="{64E6BC1A-424F-4570-848E-12A3C28A9BA3}" dt="2023-10-15T18:19:33.494" v="3898" actId="931"/>
          <ac:picMkLst>
            <pc:docMk/>
            <pc:sldMk cId="1368895231" sldId="2020"/>
            <ac:picMk id="6" creationId="{EE4C5A17-3AFA-A011-B40B-4E39F4453EF9}"/>
          </ac:picMkLst>
        </pc:picChg>
      </pc:sldChg>
      <pc:sldChg chg="addSp delSp modSp mod">
        <pc:chgData name="A. Nik" userId="e5a2c519350e16a9" providerId="LiveId" clId="{64E6BC1A-424F-4570-848E-12A3C28A9BA3}" dt="2023-10-15T17:21:37" v="2839" actId="931"/>
        <pc:sldMkLst>
          <pc:docMk/>
          <pc:sldMk cId="2790992926" sldId="2021"/>
        </pc:sldMkLst>
        <pc:spChg chg="mod">
          <ac:chgData name="A. Nik" userId="e5a2c519350e16a9" providerId="LiveId" clId="{64E6BC1A-424F-4570-848E-12A3C28A9BA3}" dt="2023-10-15T16:48:06.185" v="1968" actId="1076"/>
          <ac:spMkLst>
            <pc:docMk/>
            <pc:sldMk cId="2790992926" sldId="2021"/>
            <ac:spMk id="2" creationId="{00000000-0000-0000-0000-000000000000}"/>
          </ac:spMkLst>
        </pc:spChg>
        <pc:spChg chg="mod">
          <ac:chgData name="A. Nik" userId="e5a2c519350e16a9" providerId="LiveId" clId="{64E6BC1A-424F-4570-848E-12A3C28A9BA3}" dt="2023-10-15T16:53:56.368" v="2037" actId="14100"/>
          <ac:spMkLst>
            <pc:docMk/>
            <pc:sldMk cId="2790992926" sldId="2021"/>
            <ac:spMk id="4" creationId="{00000000-0000-0000-0000-000000000000}"/>
          </ac:spMkLst>
        </pc:spChg>
        <pc:spChg chg="add mod">
          <ac:chgData name="A. Nik" userId="e5a2c519350e16a9" providerId="LiveId" clId="{64E6BC1A-424F-4570-848E-12A3C28A9BA3}" dt="2023-10-15T17:00:34.220" v="2398" actId="1076"/>
          <ac:spMkLst>
            <pc:docMk/>
            <pc:sldMk cId="2790992926" sldId="2021"/>
            <ac:spMk id="6" creationId="{8495B947-6DD0-5715-822B-646B8B0E9123}"/>
          </ac:spMkLst>
        </pc:spChg>
        <pc:spChg chg="add del mod">
          <ac:chgData name="A. Nik" userId="e5a2c519350e16a9" providerId="LiveId" clId="{64E6BC1A-424F-4570-848E-12A3C28A9BA3}" dt="2023-10-15T17:02:43.600" v="2408" actId="767"/>
          <ac:spMkLst>
            <pc:docMk/>
            <pc:sldMk cId="2790992926" sldId="2021"/>
            <ac:spMk id="9" creationId="{05F7771B-AE2A-4DDB-C91B-529A0EAC2A08}"/>
          </ac:spMkLst>
        </pc:spChg>
        <pc:spChg chg="add mod">
          <ac:chgData name="A. Nik" userId="e5a2c519350e16a9" providerId="LiveId" clId="{64E6BC1A-424F-4570-848E-12A3C28A9BA3}" dt="2023-10-15T17:07:29.505" v="2560" actId="14100"/>
          <ac:spMkLst>
            <pc:docMk/>
            <pc:sldMk cId="2790992926" sldId="2021"/>
            <ac:spMk id="10" creationId="{BA1B5FE5-B65E-C8D8-50EB-19109EC56A42}"/>
          </ac:spMkLst>
        </pc:spChg>
        <pc:spChg chg="add del">
          <ac:chgData name="A. Nik" userId="e5a2c519350e16a9" providerId="LiveId" clId="{64E6BC1A-424F-4570-848E-12A3C28A9BA3}" dt="2023-10-15T17:03:44.569" v="2411" actId="11529"/>
          <ac:spMkLst>
            <pc:docMk/>
            <pc:sldMk cId="2790992926" sldId="2021"/>
            <ac:spMk id="11" creationId="{00139F32-408F-E512-B189-D7D7DCDF8CEA}"/>
          </ac:spMkLst>
        </pc:spChg>
        <pc:spChg chg="add mod">
          <ac:chgData name="A. Nik" userId="e5a2c519350e16a9" providerId="LiveId" clId="{64E6BC1A-424F-4570-848E-12A3C28A9BA3}" dt="2023-10-15T17:04:13.703" v="2414" actId="1076"/>
          <ac:spMkLst>
            <pc:docMk/>
            <pc:sldMk cId="2790992926" sldId="2021"/>
            <ac:spMk id="12" creationId="{E2AD5EC0-0968-5B06-AA07-FCC69D88756B}"/>
          </ac:spMkLst>
        </pc:spChg>
        <pc:spChg chg="add del mod">
          <ac:chgData name="A. Nik" userId="e5a2c519350e16a9" providerId="LiveId" clId="{64E6BC1A-424F-4570-848E-12A3C28A9BA3}" dt="2023-10-15T17:16:14.205" v="2835"/>
          <ac:spMkLst>
            <pc:docMk/>
            <pc:sldMk cId="2790992926" sldId="2021"/>
            <ac:spMk id="13" creationId="{BA73B182-0723-6824-62D8-ACF06D9CD3D0}"/>
          </ac:spMkLst>
        </pc:spChg>
        <pc:spChg chg="add del mod">
          <ac:chgData name="A. Nik" userId="e5a2c519350e16a9" providerId="LiveId" clId="{64E6BC1A-424F-4570-848E-12A3C28A9BA3}" dt="2023-10-15T17:08:04.551" v="2563" actId="767"/>
          <ac:spMkLst>
            <pc:docMk/>
            <pc:sldMk cId="2790992926" sldId="2021"/>
            <ac:spMk id="14" creationId="{80D07CAF-307D-1EA8-CAEC-4A5060852CAD}"/>
          </ac:spMkLst>
        </pc:spChg>
        <pc:spChg chg="add mod">
          <ac:chgData name="A. Nik" userId="e5a2c519350e16a9" providerId="LiveId" clId="{64E6BC1A-424F-4570-848E-12A3C28A9BA3}" dt="2023-10-15T17:16:00.457" v="2833" actId="20577"/>
          <ac:spMkLst>
            <pc:docMk/>
            <pc:sldMk cId="2790992926" sldId="2021"/>
            <ac:spMk id="15" creationId="{FF789AF8-F27C-8C7C-14A1-B6C11BBB10A9}"/>
          </ac:spMkLst>
        </pc:spChg>
        <pc:spChg chg="add del mod">
          <ac:chgData name="A. Nik" userId="e5a2c519350e16a9" providerId="LiveId" clId="{64E6BC1A-424F-4570-848E-12A3C28A9BA3}" dt="2023-10-15T17:16:14.208" v="2837"/>
          <ac:spMkLst>
            <pc:docMk/>
            <pc:sldMk cId="2790992926" sldId="2021"/>
            <ac:spMk id="16" creationId="{C7204FC8-8CD9-C9F3-EA30-03D39550582B}"/>
          </ac:spMkLst>
        </pc:spChg>
        <pc:picChg chg="add mod ord">
          <ac:chgData name="A. Nik" userId="e5a2c519350e16a9" providerId="LiveId" clId="{64E6BC1A-424F-4570-848E-12A3C28A9BA3}" dt="2023-10-15T17:08:12.557" v="2564" actId="1076"/>
          <ac:picMkLst>
            <pc:docMk/>
            <pc:sldMk cId="2790992926" sldId="2021"/>
            <ac:picMk id="5" creationId="{2462EE5A-7DB3-341B-5355-E1C0D86FDE05}"/>
          </ac:picMkLst>
        </pc:picChg>
        <pc:picChg chg="add del mod">
          <ac:chgData name="A. Nik" userId="e5a2c519350e16a9" providerId="LiveId" clId="{64E6BC1A-424F-4570-848E-12A3C28A9BA3}" dt="2023-10-15T17:01:47.574" v="2406"/>
          <ac:picMkLst>
            <pc:docMk/>
            <pc:sldMk cId="2790992926" sldId="2021"/>
            <ac:picMk id="7" creationId="{21596B1C-3F88-2F19-BA03-EE412F539667}"/>
          </ac:picMkLst>
        </pc:picChg>
        <pc:picChg chg="add del mod">
          <ac:chgData name="A. Nik" userId="e5a2c519350e16a9" providerId="LiveId" clId="{64E6BC1A-424F-4570-848E-12A3C28A9BA3}" dt="2023-10-15T17:01:45.023" v="2404"/>
          <ac:picMkLst>
            <pc:docMk/>
            <pc:sldMk cId="2790992926" sldId="2021"/>
            <ac:picMk id="8" creationId="{D8A9AE64-D90A-BFC7-9EC9-0365AAC0B65D}"/>
          </ac:picMkLst>
        </pc:picChg>
        <pc:picChg chg="add del mod">
          <ac:chgData name="A. Nik" userId="e5a2c519350e16a9" providerId="LiveId" clId="{64E6BC1A-424F-4570-848E-12A3C28A9BA3}" dt="2023-10-15T17:21:37" v="2839" actId="931"/>
          <ac:picMkLst>
            <pc:docMk/>
            <pc:sldMk cId="2790992926" sldId="2021"/>
            <ac:picMk id="18" creationId="{EE445A1A-2564-59A8-A58E-44C56B4B9900}"/>
          </ac:picMkLst>
        </pc:picChg>
      </pc:sldChg>
      <pc:sldChg chg="addSp delSp modSp new mod">
        <pc:chgData name="A. Nik" userId="e5a2c519350e16a9" providerId="LiveId" clId="{64E6BC1A-424F-4570-848E-12A3C28A9BA3}" dt="2023-10-15T15:23:05.859" v="721" actId="207"/>
        <pc:sldMkLst>
          <pc:docMk/>
          <pc:sldMk cId="2509369239" sldId="2023"/>
        </pc:sldMkLst>
        <pc:spChg chg="add del mod">
          <ac:chgData name="A. Nik" userId="e5a2c519350e16a9" providerId="LiveId" clId="{64E6BC1A-424F-4570-848E-12A3C28A9BA3}" dt="2023-10-15T15:23:05.859" v="721" actId="207"/>
          <ac:spMkLst>
            <pc:docMk/>
            <pc:sldMk cId="2509369239" sldId="2023"/>
            <ac:spMk id="2" creationId="{33EC94B8-5BD0-AE99-BFF6-78BD32E25C8E}"/>
          </ac:spMkLst>
        </pc:spChg>
        <pc:spChg chg="mod">
          <ac:chgData name="A. Nik" userId="e5a2c519350e16a9" providerId="LiveId" clId="{64E6BC1A-424F-4570-848E-12A3C28A9BA3}" dt="2023-10-15T14:43:33.868" v="423" actId="114"/>
          <ac:spMkLst>
            <pc:docMk/>
            <pc:sldMk cId="2509369239" sldId="2023"/>
            <ac:spMk id="3" creationId="{519DEBFD-835F-CD8E-8219-2E6F441A8367}"/>
          </ac:spMkLst>
        </pc:spChg>
        <pc:picChg chg="add del mod">
          <ac:chgData name="A. Nik" userId="e5a2c519350e16a9" providerId="LiveId" clId="{64E6BC1A-424F-4570-848E-12A3C28A9BA3}" dt="2023-10-15T14:41:52.102" v="409" actId="931"/>
          <ac:picMkLst>
            <pc:docMk/>
            <pc:sldMk cId="2509369239" sldId="2023"/>
            <ac:picMk id="5" creationId="{E08E27AA-1418-4558-2F61-CC5D7854FA64}"/>
          </ac:picMkLst>
        </pc:picChg>
        <pc:picChg chg="add del mod">
          <ac:chgData name="A. Nik" userId="e5a2c519350e16a9" providerId="LiveId" clId="{64E6BC1A-424F-4570-848E-12A3C28A9BA3}" dt="2023-10-15T14:43:27.384" v="419" actId="931"/>
          <ac:picMkLst>
            <pc:docMk/>
            <pc:sldMk cId="2509369239" sldId="2023"/>
            <ac:picMk id="7" creationId="{C962CB33-502D-A7CD-A0BD-2561250AF432}"/>
          </ac:picMkLst>
        </pc:picChg>
        <pc:picChg chg="add del mod">
          <ac:chgData name="A. Nik" userId="e5a2c519350e16a9" providerId="LiveId" clId="{64E6BC1A-424F-4570-848E-12A3C28A9BA3}" dt="2023-10-15T14:44:40.032" v="425" actId="931"/>
          <ac:picMkLst>
            <pc:docMk/>
            <pc:sldMk cId="2509369239" sldId="2023"/>
            <ac:picMk id="9" creationId="{A50D8EB4-CE5F-91DE-5EF5-03C98DE8E6FA}"/>
          </ac:picMkLst>
        </pc:picChg>
        <pc:picChg chg="add del mod ord">
          <ac:chgData name="A. Nik" userId="e5a2c519350e16a9" providerId="LiveId" clId="{64E6BC1A-424F-4570-848E-12A3C28A9BA3}" dt="2023-10-15T15:11:31.511" v="447" actId="931"/>
          <ac:picMkLst>
            <pc:docMk/>
            <pc:sldMk cId="2509369239" sldId="2023"/>
            <ac:picMk id="11" creationId="{FF141D10-E4A0-EDF5-AD49-ED992651608A}"/>
          </ac:picMkLst>
        </pc:picChg>
        <pc:picChg chg="add mod ord">
          <ac:chgData name="A. Nik" userId="e5a2c519350e16a9" providerId="LiveId" clId="{64E6BC1A-424F-4570-848E-12A3C28A9BA3}" dt="2023-10-15T15:18:32.011" v="694" actId="14100"/>
          <ac:picMkLst>
            <pc:docMk/>
            <pc:sldMk cId="2509369239" sldId="2023"/>
            <ac:picMk id="13" creationId="{54974470-C9A6-189B-6E0A-E6042143102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303924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11/10/2023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11/10/2023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xmlns="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11/10/2023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11/10/2023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11/10/2023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11/10/2023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11/10/2023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11/10/2023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11/10/2023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11/10/2023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xmlns="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youtu.be/j1mvEZvDylE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>
            <a:extLst>
              <a:ext uri="{FF2B5EF4-FFF2-40B4-BE49-F238E27FC236}">
                <a16:creationId xmlns:a16="http://schemas.microsoft.com/office/drawing/2014/main" xmlns="" id="{5766F4ED-D488-93FE-6E58-6E861CDEAB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5" y="31826"/>
            <a:ext cx="8676456" cy="6826174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02406" y="1461756"/>
            <a:ext cx="7856978" cy="2041523"/>
          </a:xfrm>
        </p:spPr>
        <p:txBody>
          <a:bodyPr>
            <a:noAutofit/>
          </a:bodyPr>
          <a:lstStyle/>
          <a:p>
            <a:pPr algn="ctr"/>
            <a:r>
              <a:rPr lang="el-GR" sz="2400" i="1" dirty="0">
                <a:solidFill>
                  <a:srgbClr val="C00000"/>
                </a:solidFill>
              </a:rPr>
              <a:t>Σχεδιασμός, ανάπτυξη και αποτίμηση εκπαιδευτικού υλικού με την μέθοδο της ΕξΑΕ, για την παρουσίαση των αποτελεσμάτων της βιβλιογραφικής επισκόπησης με θέμα: Η γυναίκα στην Αρχαία και Σύγχρονη Γόρτυνα: Συγκριτική θεώρηση του ρόλου της στην διαγράμμιση και διαμόρφωση του οικογενειακού και κοινωνικού ιστού.</a:t>
            </a:r>
          </a:p>
        </p:txBody>
      </p:sp>
      <p:cxnSp>
        <p:nvCxnSpPr>
          <p:cNvPr id="16" name="15 - Ευθεία γραμμή σύνδεσης"/>
          <p:cNvCxnSpPr>
            <a:cxnSpLocks/>
          </p:cNvCxnSpPr>
          <p:nvPr/>
        </p:nvCxnSpPr>
        <p:spPr bwMode="auto">
          <a:xfrm>
            <a:off x="1272668" y="1052736"/>
            <a:ext cx="755127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535809" y="242157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ook Antiqua" panose="02040602050305030304" pitchFamily="18" charset="0"/>
              </a:rPr>
              <a:t>)»</a:t>
            </a:r>
            <a:endParaRPr lang="el-GR" sz="1200" dirty="0">
              <a:solidFill>
                <a:schemeClr val="tx1">
                  <a:lumMod val="85000"/>
                  <a:lumOff val="15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</a:t>
            </a:r>
            <a:r>
              <a:rPr kumimoji="0" lang="el-GR" sz="20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,</a:t>
            </a:r>
            <a:r>
              <a:rPr kumimoji="0" lang="el-GR" sz="2000" b="0" i="1" u="none" strike="noStrike" cap="none" normalizeH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2023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>
            <a:cxnSpLocks/>
          </p:cNvCxnSpPr>
          <p:nvPr/>
        </p:nvCxnSpPr>
        <p:spPr bwMode="auto">
          <a:xfrm>
            <a:off x="1272668" y="1104811"/>
            <a:ext cx="7551274" cy="1633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>
            <a:cxnSpLocks/>
          </p:cNvCxnSpPr>
          <p:nvPr/>
        </p:nvCxnSpPr>
        <p:spPr bwMode="auto">
          <a:xfrm>
            <a:off x="1187624" y="5589240"/>
            <a:ext cx="735773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369379" y="3558469"/>
            <a:ext cx="68407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Νίκας Αναστάσιος</a:t>
            </a:r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64993881"/>
              </p:ext>
            </p:extLst>
          </p:nvPr>
        </p:nvGraphicFramePr>
        <p:xfrm>
          <a:off x="1369379" y="4708613"/>
          <a:ext cx="6991725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05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305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305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400" b="1" i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Αναστασιάδης Παναγιώτης</a:t>
                      </a:r>
                    </a:p>
                    <a:p>
                      <a:pPr algn="ctr"/>
                      <a:r>
                        <a:rPr lang="el-GR" sz="1400" b="1" i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Καθηγητής Πανεπιστημίου Κρήτης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1" i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Κωτσίδης Κωνσταντίνος</a:t>
                      </a:r>
                    </a:p>
                    <a:p>
                      <a:pPr algn="ctr"/>
                      <a:r>
                        <a:rPr lang="el-GR" sz="1400" b="1" i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Διδάκτωρ Πανεπιστημίου Κρήτης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1" i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Κελεσίδης Ευάγγελος</a:t>
                      </a:r>
                    </a:p>
                    <a:p>
                      <a:pPr algn="ctr"/>
                      <a:r>
                        <a:rPr lang="el-GR" sz="1400" b="1" i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Διδάκτωρ Πανεπιστημίου Κρήτης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35809" y="4212095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Επιτροπή Κρίσης ΔΕ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Θέση περιεχομένου 7">
            <a:extLst>
              <a:ext uri="{FF2B5EF4-FFF2-40B4-BE49-F238E27FC236}">
                <a16:creationId xmlns:a16="http://schemas.microsoft.com/office/drawing/2014/main" xmlns="" id="{40150948-763C-FA75-5C06-D6EDAA42B3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124744"/>
            <a:ext cx="8748464" cy="5688632"/>
          </a:xfrm>
        </p:spPr>
      </p:pic>
      <p:sp>
        <p:nvSpPr>
          <p:cNvPr id="3" name="Τίτλος 2">
            <a:extLst>
              <a:ext uri="{FF2B5EF4-FFF2-40B4-BE49-F238E27FC236}">
                <a16:creationId xmlns:a16="http://schemas.microsoft.com/office/drawing/2014/main" xmlns="" id="{B87303EF-47F7-F600-3EED-A8EE4BDFF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176980"/>
            <a:ext cx="7886700" cy="550383"/>
          </a:xfrm>
        </p:spPr>
        <p:txBody>
          <a:bodyPr>
            <a:noAutofit/>
          </a:bodyPr>
          <a:lstStyle/>
          <a:p>
            <a:r>
              <a:rPr lang="el-GR" sz="3600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8. Δημιουργία Εκπαιδευτικού Υλικού (1/2)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F618EFD-931E-46F5-A4EF-91179CBAFD3E}"/>
              </a:ext>
            </a:extLst>
          </p:cNvPr>
          <p:cNvSpPr txBox="1"/>
          <p:nvPr/>
        </p:nvSpPr>
        <p:spPr>
          <a:xfrm>
            <a:off x="1907704" y="727363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i="1" dirty="0">
                <a:solidFill>
                  <a:srgbClr val="931B1B"/>
                </a:solidFill>
              </a:rPr>
              <a:t>Στοιχεία Σχεδιασμού Εκπαιδευτικού Υλικού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956F94C-E46E-72C1-8F6C-5675EAE07272}"/>
              </a:ext>
            </a:extLst>
          </p:cNvPr>
          <p:cNvSpPr txBox="1"/>
          <p:nvPr/>
        </p:nvSpPr>
        <p:spPr>
          <a:xfrm>
            <a:off x="4938255" y="1535497"/>
            <a:ext cx="33843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i="1" dirty="0">
                <a:solidFill>
                  <a:srgbClr val="931B1B"/>
                </a:solidFill>
              </a:rPr>
              <a:t>Σχολική ΕξΑΕ</a:t>
            </a:r>
          </a:p>
          <a:p>
            <a:pPr algn="ctr"/>
            <a:r>
              <a:rPr lang="el-GR" sz="1600" b="1" i="1" dirty="0">
                <a:solidFill>
                  <a:srgbClr val="604452"/>
                </a:solidFill>
              </a:rPr>
              <a:t>Συμπληρωματική Σχολική ΕξΑΕ</a:t>
            </a:r>
          </a:p>
          <a:p>
            <a:pPr algn="ctr"/>
            <a:r>
              <a:rPr lang="el-GR" sz="1600" b="1" i="1" dirty="0">
                <a:solidFill>
                  <a:srgbClr val="604452"/>
                </a:solidFill>
              </a:rPr>
              <a:t>Ασύγχρονος Χαρακτήρας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BC396EA-1B67-BF1F-1BFD-BA6D67E779AA}"/>
              </a:ext>
            </a:extLst>
          </p:cNvPr>
          <p:cNvSpPr txBox="1"/>
          <p:nvPr/>
        </p:nvSpPr>
        <p:spPr>
          <a:xfrm>
            <a:off x="2123728" y="2848137"/>
            <a:ext cx="3888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i="1" dirty="0">
                <a:solidFill>
                  <a:srgbClr val="931B1B"/>
                </a:solidFill>
              </a:rPr>
              <a:t>Διδακτική Ιστορίας</a:t>
            </a:r>
          </a:p>
          <a:p>
            <a:r>
              <a:rPr lang="el-GR" sz="1600" b="1" i="1" dirty="0">
                <a:solidFill>
                  <a:srgbClr val="604452"/>
                </a:solidFill>
              </a:rPr>
              <a:t>Ιστορική</a:t>
            </a:r>
            <a:r>
              <a:rPr lang="en-US" sz="1600" b="1" i="1" dirty="0">
                <a:solidFill>
                  <a:srgbClr val="604452"/>
                </a:solidFill>
              </a:rPr>
              <a:t> &amp;</a:t>
            </a:r>
            <a:r>
              <a:rPr lang="el-GR" sz="1600" b="1" i="1" dirty="0">
                <a:solidFill>
                  <a:srgbClr val="604452"/>
                </a:solidFill>
              </a:rPr>
              <a:t> Ποιοτική Έρευνες</a:t>
            </a:r>
          </a:p>
          <a:p>
            <a:r>
              <a:rPr lang="el-GR" sz="1600" b="1" i="1" dirty="0">
                <a:solidFill>
                  <a:srgbClr val="604452"/>
                </a:solidFill>
              </a:rPr>
              <a:t>Διεπιστημονικότητα/Διαθεματικότητα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3B20FC9-1BED-D4A9-9559-A6AD995E6830}"/>
              </a:ext>
            </a:extLst>
          </p:cNvPr>
          <p:cNvSpPr txBox="1"/>
          <p:nvPr/>
        </p:nvSpPr>
        <p:spPr>
          <a:xfrm>
            <a:off x="5436096" y="3996256"/>
            <a:ext cx="26642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i="1" dirty="0">
                <a:solidFill>
                  <a:schemeClr val="bg1">
                    <a:lumMod val="85000"/>
                  </a:schemeClr>
                </a:solidFill>
              </a:rPr>
              <a:t>Θεωρίες Μάθησης</a:t>
            </a:r>
          </a:p>
          <a:p>
            <a:r>
              <a:rPr lang="el-GR" sz="1600" b="1" i="1" dirty="0">
                <a:solidFill>
                  <a:srgbClr val="604452"/>
                </a:solidFill>
              </a:rPr>
              <a:t>Συμπεριφορισμός</a:t>
            </a:r>
          </a:p>
          <a:p>
            <a:r>
              <a:rPr lang="el-GR" sz="1600" b="1" i="1" dirty="0">
                <a:solidFill>
                  <a:srgbClr val="604452"/>
                </a:solidFill>
              </a:rPr>
              <a:t>Γνωστικές Θεωρίες</a:t>
            </a:r>
          </a:p>
          <a:p>
            <a:r>
              <a:rPr lang="el-GR" sz="1600" b="1" i="1" dirty="0">
                <a:solidFill>
                  <a:srgbClr val="604452"/>
                </a:solidFill>
              </a:rPr>
              <a:t>Κοινωνικός Εποικοδομισμός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C6673A9-BF13-7726-B1C6-98E4CDA32D7E}"/>
              </a:ext>
            </a:extLst>
          </p:cNvPr>
          <p:cNvSpPr txBox="1"/>
          <p:nvPr/>
        </p:nvSpPr>
        <p:spPr>
          <a:xfrm>
            <a:off x="2123728" y="5358129"/>
            <a:ext cx="38884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i="1" dirty="0">
                <a:solidFill>
                  <a:schemeClr val="bg1">
                    <a:lumMod val="95000"/>
                  </a:schemeClr>
                </a:solidFill>
              </a:rPr>
              <a:t>Αρχές Σχεδιασμού Ε.Υ. (ΕξΑΕ)</a:t>
            </a:r>
          </a:p>
          <a:p>
            <a:r>
              <a:rPr lang="el-GR" sz="1600" b="1" i="1" dirty="0">
                <a:solidFill>
                  <a:schemeClr val="tx2">
                    <a:lumMod val="50000"/>
                  </a:schemeClr>
                </a:solidFill>
              </a:rPr>
              <a:t>Αρχές </a:t>
            </a:r>
            <a:r>
              <a:rPr lang="en-US" sz="1600" b="1" i="1" dirty="0">
                <a:solidFill>
                  <a:schemeClr val="tx2">
                    <a:lumMod val="50000"/>
                  </a:schemeClr>
                </a:solidFill>
              </a:rPr>
              <a:t>Holmberg</a:t>
            </a:r>
          </a:p>
          <a:p>
            <a:r>
              <a:rPr lang="el-GR" sz="1600" b="1" i="1" dirty="0">
                <a:solidFill>
                  <a:schemeClr val="tx2">
                    <a:lumMod val="50000"/>
                  </a:schemeClr>
                </a:solidFill>
              </a:rPr>
              <a:t>Πολυμεσική Μάθηση του </a:t>
            </a:r>
            <a:r>
              <a:rPr lang="en-US" sz="1600" b="1" i="1" dirty="0">
                <a:solidFill>
                  <a:schemeClr val="tx2">
                    <a:lumMod val="50000"/>
                  </a:schemeClr>
                </a:solidFill>
              </a:rPr>
              <a:t>Mayer</a:t>
            </a:r>
          </a:p>
          <a:p>
            <a:r>
              <a:rPr lang="el-GR" sz="1600" b="1" i="1" dirty="0">
                <a:solidFill>
                  <a:schemeClr val="tx2">
                    <a:lumMod val="50000"/>
                  </a:schemeClr>
                </a:solidFill>
              </a:rPr>
              <a:t>Ταξινομία κατά </a:t>
            </a:r>
            <a:r>
              <a:rPr lang="en-US" sz="1600" b="1" i="1" dirty="0">
                <a:solidFill>
                  <a:schemeClr val="tx2">
                    <a:lumMod val="50000"/>
                  </a:schemeClr>
                </a:solidFill>
              </a:rPr>
              <a:t>West-</a:t>
            </a:r>
            <a:r>
              <a:rPr lang="el-GR" sz="1600" b="1" i="1" dirty="0" err="1">
                <a:solidFill>
                  <a:schemeClr val="tx2">
                    <a:lumMod val="50000"/>
                  </a:schemeClr>
                </a:solidFill>
              </a:rPr>
              <a:t>Λιοναράκη</a:t>
            </a:r>
            <a:endParaRPr lang="el-GR" sz="16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9827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1143000" y="476672"/>
            <a:ext cx="6858000" cy="4104456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187624" y="5517232"/>
            <a:ext cx="7272808" cy="100769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4">
                    <a:lumMod val="75000"/>
                  </a:schemeClr>
                </a:solidFill>
              </a:rPr>
              <a:t>Video</a:t>
            </a:r>
            <a:r>
              <a:rPr lang="el-GR" sz="3200" dirty="0" smtClean="0">
                <a:solidFill>
                  <a:schemeClr val="accent4">
                    <a:lumMod val="75000"/>
                  </a:schemeClr>
                </a:solidFill>
              </a:rPr>
              <a:t> παρουσίασης ΜΔΕ</a:t>
            </a:r>
          </a:p>
          <a:p>
            <a:r>
              <a:rPr lang="en-US" u="sng" dirty="0" smtClean="0">
                <a:hlinkClick r:id="rId2"/>
              </a:rPr>
              <a:t>https</a:t>
            </a:r>
            <a:r>
              <a:rPr lang="el-GR" u="sng" dirty="0" smtClean="0">
                <a:hlinkClick r:id="rId2"/>
              </a:rPr>
              <a:t>://</a:t>
            </a:r>
            <a:r>
              <a:rPr lang="en-US" u="sng" dirty="0" err="1" smtClean="0">
                <a:hlinkClick r:id="rId2"/>
              </a:rPr>
              <a:t>youtu</a:t>
            </a:r>
            <a:r>
              <a:rPr lang="el-GR" u="sng" dirty="0" smtClean="0">
                <a:hlinkClick r:id="rId2"/>
              </a:rPr>
              <a:t>.</a:t>
            </a:r>
            <a:r>
              <a:rPr lang="en-US" u="sng" dirty="0" smtClean="0">
                <a:hlinkClick r:id="rId2"/>
              </a:rPr>
              <a:t>be</a:t>
            </a:r>
            <a:r>
              <a:rPr lang="el-GR" u="sng" dirty="0" smtClean="0">
                <a:hlinkClick r:id="rId2"/>
              </a:rPr>
              <a:t>/</a:t>
            </a:r>
            <a:r>
              <a:rPr lang="en-US" u="sng" dirty="0" smtClean="0">
                <a:hlinkClick r:id="rId2"/>
              </a:rPr>
              <a:t>j</a:t>
            </a:r>
            <a:r>
              <a:rPr lang="el-GR" u="sng" dirty="0" smtClean="0">
                <a:hlinkClick r:id="rId2"/>
              </a:rPr>
              <a:t>1</a:t>
            </a:r>
            <a:r>
              <a:rPr lang="en-US" u="sng" dirty="0" err="1" smtClean="0">
                <a:hlinkClick r:id="rId2"/>
              </a:rPr>
              <a:t>mvEZvDylE</a:t>
            </a:r>
            <a:endParaRPr lang="el-GR" dirty="0" smtClean="0"/>
          </a:p>
          <a:p>
            <a:endParaRPr lang="el-GR" dirty="0"/>
          </a:p>
        </p:txBody>
      </p:sp>
      <p:pic>
        <p:nvPicPr>
          <p:cNvPr id="4" name="3 - Εικόνα" descr="Στιγμιότυπο οθόνης 2023-11-10 21123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188640"/>
            <a:ext cx="7488832" cy="53822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Θέση περιεχομένου 5">
            <a:extLst>
              <a:ext uri="{FF2B5EF4-FFF2-40B4-BE49-F238E27FC236}">
                <a16:creationId xmlns:a16="http://schemas.microsoft.com/office/drawing/2014/main" xmlns="" id="{92BFD9BA-C118-C6E4-D803-351F68CEDE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268760"/>
            <a:ext cx="8964488" cy="5101502"/>
          </a:xfrm>
        </p:spPr>
      </p:pic>
      <p:sp>
        <p:nvSpPr>
          <p:cNvPr id="3" name="Τίτλος 2">
            <a:extLst>
              <a:ext uri="{FF2B5EF4-FFF2-40B4-BE49-F238E27FC236}">
                <a16:creationId xmlns:a16="http://schemas.microsoft.com/office/drawing/2014/main" xmlns="" id="{0C25AFDB-51D5-28F3-61DF-9C0B58AB0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106" y="260648"/>
            <a:ext cx="7977692" cy="420389"/>
          </a:xfrm>
        </p:spPr>
        <p:txBody>
          <a:bodyPr>
            <a:noAutofit/>
          </a:bodyPr>
          <a:lstStyle/>
          <a:p>
            <a:r>
              <a:rPr lang="en-US" sz="3600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10. </a:t>
            </a:r>
            <a:r>
              <a:rPr lang="el-GR" sz="3600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Αποτίμηση Εκπαιδευτικού Υλικού (1/4)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EE3C2F8-646E-B3A2-4529-C67A7E3C875D}"/>
              </a:ext>
            </a:extLst>
          </p:cNvPr>
          <p:cNvSpPr txBox="1"/>
          <p:nvPr/>
        </p:nvSpPr>
        <p:spPr>
          <a:xfrm>
            <a:off x="3143180" y="715852"/>
            <a:ext cx="3553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i="1" dirty="0">
                <a:solidFill>
                  <a:srgbClr val="C00000"/>
                </a:solidFill>
              </a:rPr>
              <a:t>Μεθοδολογία Έρευνας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1CEBFC2-A40E-7F70-B849-E5C18F617014}"/>
              </a:ext>
            </a:extLst>
          </p:cNvPr>
          <p:cNvSpPr txBox="1"/>
          <p:nvPr/>
        </p:nvSpPr>
        <p:spPr>
          <a:xfrm>
            <a:off x="118844" y="2276872"/>
            <a:ext cx="30243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i="1" dirty="0">
                <a:solidFill>
                  <a:srgbClr val="C00000"/>
                </a:solidFill>
              </a:rPr>
              <a:t>Είδος Έρευνας</a:t>
            </a:r>
          </a:p>
          <a:p>
            <a:pPr algn="ctr"/>
            <a:r>
              <a:rPr lang="el-GR" sz="1600" b="1" i="1" dirty="0">
                <a:solidFill>
                  <a:srgbClr val="604452"/>
                </a:solidFill>
              </a:rPr>
              <a:t>Διαμορφωτική Αξιολόγηση</a:t>
            </a:r>
          </a:p>
          <a:p>
            <a:pPr algn="ctr"/>
            <a:r>
              <a:rPr lang="el-GR" sz="1600" b="1" i="1" dirty="0">
                <a:solidFill>
                  <a:srgbClr val="604452"/>
                </a:solidFill>
              </a:rPr>
              <a:t> Ε.Υ.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39CCD0B-8CD9-32BE-17A4-F0E74D3E914C}"/>
              </a:ext>
            </a:extLst>
          </p:cNvPr>
          <p:cNvSpPr txBox="1"/>
          <p:nvPr/>
        </p:nvSpPr>
        <p:spPr>
          <a:xfrm>
            <a:off x="683568" y="3573016"/>
            <a:ext cx="26478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i="1" dirty="0">
                <a:solidFill>
                  <a:srgbClr val="C00000"/>
                </a:solidFill>
              </a:rPr>
              <a:t>Δειγματοληψία-Περίοδος</a:t>
            </a:r>
          </a:p>
          <a:p>
            <a:pPr algn="ctr"/>
            <a:r>
              <a:rPr lang="el-GR" sz="1600" b="1" i="1" dirty="0">
                <a:solidFill>
                  <a:srgbClr val="604452"/>
                </a:solidFill>
              </a:rPr>
              <a:t>Σκόπιμη Δειγματοληψία-Ιούνιος 2023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A9F3687-DE12-49FB-E27E-6F162E6B82E3}"/>
              </a:ext>
            </a:extLst>
          </p:cNvPr>
          <p:cNvSpPr txBox="1"/>
          <p:nvPr/>
        </p:nvSpPr>
        <p:spPr>
          <a:xfrm>
            <a:off x="179512" y="4869160"/>
            <a:ext cx="2581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i="1" dirty="0">
                <a:solidFill>
                  <a:srgbClr val="FF0000"/>
                </a:solidFill>
              </a:rPr>
              <a:t>Μέθοδος</a:t>
            </a:r>
          </a:p>
          <a:p>
            <a:pPr algn="ctr"/>
            <a:r>
              <a:rPr lang="el-GR" sz="1600" b="1" i="1" dirty="0">
                <a:solidFill>
                  <a:srgbClr val="604452"/>
                </a:solidFill>
              </a:rPr>
              <a:t>Έρευνα Απόψεων-Ποιοτική Ανάλυση Περιεχομένου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2F52317-D92D-E7DE-4AC5-0FBEE2F31EAB}"/>
              </a:ext>
            </a:extLst>
          </p:cNvPr>
          <p:cNvSpPr txBox="1"/>
          <p:nvPr/>
        </p:nvSpPr>
        <p:spPr>
          <a:xfrm>
            <a:off x="6084168" y="2204864"/>
            <a:ext cx="32959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i="1" dirty="0">
                <a:solidFill>
                  <a:srgbClr val="FF0000"/>
                </a:solidFill>
              </a:rPr>
              <a:t>Μέσα Συλλογής Δεδομένων</a:t>
            </a:r>
          </a:p>
          <a:p>
            <a:pPr algn="ctr"/>
            <a:r>
              <a:rPr lang="el-GR" sz="1600" b="1" i="1" dirty="0">
                <a:solidFill>
                  <a:srgbClr val="604452"/>
                </a:solidFill>
              </a:rPr>
              <a:t>Ερωτηματολόγιο Ανοιχτών Ερωτήσεων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1A3D4E4-87BD-CBDB-96B3-5548CDD9AAFD}"/>
              </a:ext>
            </a:extLst>
          </p:cNvPr>
          <p:cNvSpPr txBox="1"/>
          <p:nvPr/>
        </p:nvSpPr>
        <p:spPr>
          <a:xfrm>
            <a:off x="5668531" y="3479498"/>
            <a:ext cx="32959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i="1" dirty="0">
                <a:solidFill>
                  <a:srgbClr val="FF0000"/>
                </a:solidFill>
              </a:rPr>
              <a:t>Μονάδα Ανάλυσης</a:t>
            </a:r>
          </a:p>
          <a:p>
            <a:pPr algn="ctr"/>
            <a:r>
              <a:rPr lang="el-GR" sz="1400" b="1" i="1" dirty="0">
                <a:solidFill>
                  <a:srgbClr val="604452"/>
                </a:solidFill>
              </a:rPr>
              <a:t>Κύρια Πρόταση </a:t>
            </a:r>
            <a:r>
              <a:rPr lang="en-US" sz="1400" b="1" i="1" dirty="0">
                <a:solidFill>
                  <a:srgbClr val="604452"/>
                </a:solidFill>
              </a:rPr>
              <a:t>&amp; </a:t>
            </a:r>
            <a:r>
              <a:rPr lang="el-GR" sz="1400" b="1" i="1" dirty="0">
                <a:solidFill>
                  <a:srgbClr val="604452"/>
                </a:solidFill>
              </a:rPr>
              <a:t>Δευτερεύουσες-</a:t>
            </a:r>
          </a:p>
          <a:p>
            <a:pPr algn="ctr"/>
            <a:r>
              <a:rPr lang="el-GR" sz="1400" b="1" i="1" dirty="0">
                <a:solidFill>
                  <a:srgbClr val="604452"/>
                </a:solidFill>
              </a:rPr>
              <a:t>10 Ερευνητικοί Άξονες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CAAD0DE-F67A-CABF-1189-C54CCC686E70}"/>
              </a:ext>
            </a:extLst>
          </p:cNvPr>
          <p:cNvSpPr txBox="1"/>
          <p:nvPr/>
        </p:nvSpPr>
        <p:spPr>
          <a:xfrm>
            <a:off x="6715630" y="4779025"/>
            <a:ext cx="2462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i="1" dirty="0">
                <a:solidFill>
                  <a:srgbClr val="FF0000"/>
                </a:solidFill>
              </a:rPr>
              <a:t>Αξιοπιστία-Εγκυρότητα</a:t>
            </a:r>
          </a:p>
          <a:p>
            <a:r>
              <a:rPr lang="el-GR" sz="1600" b="1" i="1" dirty="0">
                <a:solidFill>
                  <a:srgbClr val="604452"/>
                </a:solidFill>
              </a:rPr>
              <a:t>Τριγωνισμός μέσω Αποτίμησης Ειδικών</a:t>
            </a:r>
          </a:p>
        </p:txBody>
      </p:sp>
    </p:spTree>
    <p:extLst>
      <p:ext uri="{BB962C8B-B14F-4D97-AF65-F5344CB8AC3E}">
        <p14:creationId xmlns:p14="http://schemas.microsoft.com/office/powerpoint/2010/main" xmlns="" val="84061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xmlns="" id="{BB72AD60-A08C-B1E3-7312-2D131ABAC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003" y="262282"/>
            <a:ext cx="7992888" cy="399577"/>
          </a:xfrm>
        </p:spPr>
        <p:txBody>
          <a:bodyPr>
            <a:noAutofit/>
          </a:bodyPr>
          <a:lstStyle/>
          <a:p>
            <a:r>
              <a:rPr lang="el-GR" sz="3600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11. Αποτίμηση Εκπαιδευτικού Υλικού (2/4)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6DD9F28-EAAE-A0A9-C1A2-B674387C632C}"/>
              </a:ext>
            </a:extLst>
          </p:cNvPr>
          <p:cNvSpPr txBox="1"/>
          <p:nvPr/>
        </p:nvSpPr>
        <p:spPr>
          <a:xfrm>
            <a:off x="2635623" y="697054"/>
            <a:ext cx="4489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i="1" dirty="0">
                <a:solidFill>
                  <a:srgbClr val="931B1B"/>
                </a:solidFill>
              </a:rPr>
              <a:t>Αποτελέσματα-Κύρια Ευρήματα</a:t>
            </a:r>
          </a:p>
        </p:txBody>
      </p:sp>
      <p:pic>
        <p:nvPicPr>
          <p:cNvPr id="14" name="Εικόνα 13">
            <a:extLst>
              <a:ext uri="{FF2B5EF4-FFF2-40B4-BE49-F238E27FC236}">
                <a16:creationId xmlns:a16="http://schemas.microsoft.com/office/drawing/2014/main" xmlns="" id="{6A0CF2CA-F2AD-CCFF-04E8-2944AAF2AE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7704" y="2492896"/>
            <a:ext cx="6336704" cy="3926954"/>
          </a:xfrm>
          <a:prstGeom prst="rect">
            <a:avLst/>
          </a:prstGeom>
        </p:spPr>
      </p:pic>
      <p:pic>
        <p:nvPicPr>
          <p:cNvPr id="10" name="Θέση περιεχομένου 9">
            <a:extLst>
              <a:ext uri="{FF2B5EF4-FFF2-40B4-BE49-F238E27FC236}">
                <a16:creationId xmlns:a16="http://schemas.microsoft.com/office/drawing/2014/main" xmlns="" id="{C8DD5E72-3B8C-3B05-4D9D-E0015B2C5A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7704" y="1340768"/>
            <a:ext cx="6336704" cy="3744416"/>
          </a:xfrm>
        </p:spPr>
      </p:pic>
      <p:sp>
        <p:nvSpPr>
          <p:cNvPr id="15" name="Οβάλ 14">
            <a:extLst>
              <a:ext uri="{FF2B5EF4-FFF2-40B4-BE49-F238E27FC236}">
                <a16:creationId xmlns:a16="http://schemas.microsoft.com/office/drawing/2014/main" xmlns="" id="{7E0F7564-9317-9825-1C48-16DDEAB0FAE6}"/>
              </a:ext>
            </a:extLst>
          </p:cNvPr>
          <p:cNvSpPr/>
          <p:nvPr/>
        </p:nvSpPr>
        <p:spPr>
          <a:xfrm>
            <a:off x="2051720" y="5661248"/>
            <a:ext cx="288032" cy="216024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  <a:endParaRPr lang="el-GR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B727FE3-A6ED-2E6F-814F-1BFE8E2A50F2}"/>
              </a:ext>
            </a:extLst>
          </p:cNvPr>
          <p:cNvSpPr txBox="1"/>
          <p:nvPr/>
        </p:nvSpPr>
        <p:spPr>
          <a:xfrm>
            <a:off x="2339752" y="1697693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i="1" dirty="0">
                <a:solidFill>
                  <a:srgbClr val="604452"/>
                </a:solidFill>
              </a:rPr>
              <a:t>To E.Y.</a:t>
            </a:r>
            <a:r>
              <a:rPr lang="el-GR" sz="1600" b="1" i="1" dirty="0">
                <a:solidFill>
                  <a:srgbClr val="604452"/>
                </a:solidFill>
              </a:rPr>
              <a:t>, διέπεται από το Πλαίσιο Αρχών </a:t>
            </a:r>
            <a:r>
              <a:rPr lang="en-US" sz="1600" b="1" i="1" dirty="0">
                <a:solidFill>
                  <a:srgbClr val="604452"/>
                </a:solidFill>
              </a:rPr>
              <a:t>&amp; </a:t>
            </a:r>
            <a:r>
              <a:rPr lang="el-GR" sz="1600" b="1" i="1" dirty="0">
                <a:solidFill>
                  <a:srgbClr val="604452"/>
                </a:solidFill>
              </a:rPr>
              <a:t>την Μεθοδολογία της ΕξΑΕ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328050D-C51E-5172-9AF9-850596BD93D3}"/>
              </a:ext>
            </a:extLst>
          </p:cNvPr>
          <p:cNvSpPr txBox="1"/>
          <p:nvPr/>
        </p:nvSpPr>
        <p:spPr>
          <a:xfrm>
            <a:off x="2447757" y="2753086"/>
            <a:ext cx="3401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i="1" dirty="0">
                <a:solidFill>
                  <a:srgbClr val="604452"/>
                </a:solidFill>
              </a:rPr>
              <a:t>Πιστοποιείται η Εφαρμογή των Αρχών της Πολυμεσικής Μάθησης του </a:t>
            </a:r>
            <a:r>
              <a:rPr lang="en-US" sz="1600" b="1" i="1" dirty="0">
                <a:solidFill>
                  <a:srgbClr val="604452"/>
                </a:solidFill>
              </a:rPr>
              <a:t>Mayer</a:t>
            </a:r>
            <a:endParaRPr lang="el-GR" sz="1600" b="1" i="1" dirty="0">
              <a:solidFill>
                <a:srgbClr val="604452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B3AC3A8B-8AD7-451B-2A1C-EB4B4ECF4BA5}"/>
              </a:ext>
            </a:extLst>
          </p:cNvPr>
          <p:cNvSpPr txBox="1"/>
          <p:nvPr/>
        </p:nvSpPr>
        <p:spPr>
          <a:xfrm>
            <a:off x="2085806" y="3803556"/>
            <a:ext cx="44159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i="1" dirty="0">
                <a:solidFill>
                  <a:srgbClr val="604452"/>
                </a:solidFill>
              </a:rPr>
              <a:t>Ως Δυνατά Σημεία αναδεικνύονται:</a:t>
            </a:r>
          </a:p>
          <a:p>
            <a:pPr algn="ctr"/>
            <a:r>
              <a:rPr lang="el-GR" sz="1600" b="1" i="1" dirty="0">
                <a:solidFill>
                  <a:srgbClr val="604452"/>
                </a:solidFill>
              </a:rPr>
              <a:t>Η Επιλεγμένη Θεματική, το πλούσιο Πολυμεσικό Υλικό (Εικονογράφηση/Βίντεο), </a:t>
            </a:r>
          </a:p>
          <a:p>
            <a:pPr algn="ctr"/>
            <a:r>
              <a:rPr lang="el-GR" sz="1600" b="1" i="1" dirty="0">
                <a:solidFill>
                  <a:srgbClr val="604452"/>
                </a:solidFill>
              </a:rPr>
              <a:t>η Τμηματική Παρουσίαση και η Ανατροφοδότηση και τέλος η Πληρότητα, η Σαφήνεια και η Οργάνωση του Υλικού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1DB80D1-57FC-87CB-F291-2D3465163BCC}"/>
              </a:ext>
            </a:extLst>
          </p:cNvPr>
          <p:cNvSpPr txBox="1"/>
          <p:nvPr/>
        </p:nvSpPr>
        <p:spPr>
          <a:xfrm>
            <a:off x="2220888" y="5549090"/>
            <a:ext cx="38554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i="1" dirty="0">
                <a:solidFill>
                  <a:srgbClr val="604452"/>
                </a:solidFill>
              </a:rPr>
              <a:t>Προτάσεις για ευκολότερη μετάβαση μεταξύ Διδακτικών Ενοτήτων </a:t>
            </a:r>
            <a:r>
              <a:rPr lang="en-US" sz="1600" b="1" i="1" dirty="0">
                <a:solidFill>
                  <a:srgbClr val="604452"/>
                </a:solidFill>
              </a:rPr>
              <a:t>&amp;</a:t>
            </a:r>
            <a:r>
              <a:rPr lang="el-GR" sz="1600" b="1" i="1" dirty="0">
                <a:solidFill>
                  <a:srgbClr val="604452"/>
                </a:solidFill>
              </a:rPr>
              <a:t> Μείωση Έκτασης Κειμένου στα Ψηφιακά Βιβλία</a:t>
            </a:r>
          </a:p>
        </p:txBody>
      </p:sp>
    </p:spTree>
    <p:extLst>
      <p:ext uri="{BB962C8B-B14F-4D97-AF65-F5344CB8AC3E}">
        <p14:creationId xmlns:p14="http://schemas.microsoft.com/office/powerpoint/2010/main" xmlns="" val="35575170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Θέση περιεχομένου 11">
            <a:extLst>
              <a:ext uri="{FF2B5EF4-FFF2-40B4-BE49-F238E27FC236}">
                <a16:creationId xmlns:a16="http://schemas.microsoft.com/office/drawing/2014/main" xmlns="" id="{BE962771-AC11-ABEE-81E0-F2A6D5D2F6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0809" y="806268"/>
            <a:ext cx="8136904" cy="6028427"/>
          </a:xfrm>
        </p:spPr>
      </p:pic>
      <p:sp>
        <p:nvSpPr>
          <p:cNvPr id="3" name="Τίτλος 2">
            <a:extLst>
              <a:ext uri="{FF2B5EF4-FFF2-40B4-BE49-F238E27FC236}">
                <a16:creationId xmlns:a16="http://schemas.microsoft.com/office/drawing/2014/main" xmlns="" id="{E2D3E52A-E25B-6695-15AA-3F1CE2D8D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260" y="119463"/>
            <a:ext cx="8136904" cy="493488"/>
          </a:xfrm>
        </p:spPr>
        <p:txBody>
          <a:bodyPr>
            <a:noAutofit/>
          </a:bodyPr>
          <a:lstStyle/>
          <a:p>
            <a:r>
              <a:rPr lang="el-GR" sz="3600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12. Αποτίμηση Εκπαιδευτικού Υλικού(3/4)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7B94251-55F0-E5E0-A6D0-6B59BCB4B162}"/>
              </a:ext>
            </a:extLst>
          </p:cNvPr>
          <p:cNvSpPr txBox="1"/>
          <p:nvPr/>
        </p:nvSpPr>
        <p:spPr>
          <a:xfrm>
            <a:off x="2843638" y="415781"/>
            <a:ext cx="4587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i="1" dirty="0">
                <a:solidFill>
                  <a:srgbClr val="931B1B"/>
                </a:solidFill>
              </a:rPr>
              <a:t>Συμπεράσματα-Προτάσεις (1/2)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56BB1C2-0037-7F75-9CD2-46B002359022}"/>
              </a:ext>
            </a:extLst>
          </p:cNvPr>
          <p:cNvSpPr txBox="1"/>
          <p:nvPr/>
        </p:nvSpPr>
        <p:spPr>
          <a:xfrm>
            <a:off x="1490223" y="1473356"/>
            <a:ext cx="23294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i="1" dirty="0">
                <a:solidFill>
                  <a:srgbClr val="931B1B"/>
                </a:solidFill>
              </a:rPr>
              <a:t> Αποτίμηση ιδιαιτέρως θετική αναφορικά με την ενσωμάτωση των Αρχών της ΕξΑΕ και της θεωρίας Πολυμεσικής Μάθησης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130A7A6-B784-B04F-091D-A2775094162D}"/>
              </a:ext>
            </a:extLst>
          </p:cNvPr>
          <p:cNvSpPr txBox="1"/>
          <p:nvPr/>
        </p:nvSpPr>
        <p:spPr>
          <a:xfrm>
            <a:off x="5004048" y="1157869"/>
            <a:ext cx="25627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i="1" dirty="0">
                <a:solidFill>
                  <a:srgbClr val="931B1B"/>
                </a:solidFill>
              </a:rPr>
              <a:t>Πλαισίωση Επιστημονικής Συνοχής </a:t>
            </a:r>
            <a:r>
              <a:rPr lang="en-US" sz="1600" b="1" i="1" dirty="0">
                <a:solidFill>
                  <a:srgbClr val="931B1B"/>
                </a:solidFill>
              </a:rPr>
              <a:t>&amp;</a:t>
            </a:r>
            <a:r>
              <a:rPr lang="el-GR" sz="1600" b="1" i="1" dirty="0">
                <a:solidFill>
                  <a:srgbClr val="931B1B"/>
                </a:solidFill>
              </a:rPr>
              <a:t>Τεκμηρίωσης (Αξιοποίηση Πηγών και Έρευνας στο Πεδίο), ενισχύοντας την </a:t>
            </a:r>
            <a:r>
              <a:rPr lang="el-GR" sz="1600" b="1" i="1" dirty="0" smtClean="0">
                <a:solidFill>
                  <a:srgbClr val="931B1B"/>
                </a:solidFill>
              </a:rPr>
              <a:t>προοπτική </a:t>
            </a:r>
            <a:r>
              <a:rPr lang="el-GR" sz="1600" b="1" i="1" dirty="0">
                <a:solidFill>
                  <a:srgbClr val="931B1B"/>
                </a:solidFill>
              </a:rPr>
              <a:t>προσωπικής ενασχόλησης και εμβάθυνσης στο θεματικό πεδίο (Μανούσου, 2007)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5841E40-B53C-215B-F34D-6AD3166ECEA3}"/>
              </a:ext>
            </a:extLst>
          </p:cNvPr>
          <p:cNvSpPr txBox="1"/>
          <p:nvPr/>
        </p:nvSpPr>
        <p:spPr>
          <a:xfrm>
            <a:off x="971600" y="720372"/>
            <a:ext cx="2041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b="1" i="1" dirty="0">
                <a:solidFill>
                  <a:schemeClr val="accent5">
                    <a:lumMod val="50000"/>
                  </a:schemeClr>
                </a:solidFill>
              </a:rPr>
              <a:t>Στο Ε.Υ. απαντώνται: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4E301D4F-0699-19D8-7081-630E30B5EEA8}"/>
              </a:ext>
            </a:extLst>
          </p:cNvPr>
          <p:cNvSpPr txBox="1"/>
          <p:nvPr/>
        </p:nvSpPr>
        <p:spPr>
          <a:xfrm>
            <a:off x="1403648" y="4230482"/>
            <a:ext cx="28625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i="1" dirty="0">
                <a:solidFill>
                  <a:srgbClr val="931B1B"/>
                </a:solidFill>
              </a:rPr>
              <a:t>Εξασφάλιση της βέλτιστης δυνατής οργάνωσης και αλληλουχίας θεματικού περιεχομένου σε μορφή παρουσίασης που καλλιεργεί θετικά συναισθήματα και προάγει τα κίνητρα μάθησης (Μανούσου </a:t>
            </a:r>
            <a:r>
              <a:rPr lang="en-US" sz="1600" b="1" i="1" dirty="0">
                <a:solidFill>
                  <a:srgbClr val="931B1B"/>
                </a:solidFill>
              </a:rPr>
              <a:t>&amp; </a:t>
            </a:r>
            <a:r>
              <a:rPr lang="el-GR" sz="1600" b="1" i="1" dirty="0">
                <a:solidFill>
                  <a:srgbClr val="931B1B"/>
                </a:solidFill>
              </a:rPr>
              <a:t>Αναστασιάδης, 2007 </a:t>
            </a:r>
            <a:r>
              <a:rPr lang="en-US" sz="1600" b="1" i="1" dirty="0">
                <a:solidFill>
                  <a:srgbClr val="931B1B"/>
                </a:solidFill>
              </a:rPr>
              <a:t>;</a:t>
            </a:r>
            <a:r>
              <a:rPr lang="el-GR" sz="1600" b="1" i="1" dirty="0">
                <a:solidFill>
                  <a:srgbClr val="931B1B"/>
                </a:solidFill>
              </a:rPr>
              <a:t> Παναγιωτίδου, 2014)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B993193-BF2D-5FB9-1D86-085AA01C5402}"/>
              </a:ext>
            </a:extLst>
          </p:cNvPr>
          <p:cNvSpPr txBox="1"/>
          <p:nvPr/>
        </p:nvSpPr>
        <p:spPr>
          <a:xfrm>
            <a:off x="4802712" y="4244709"/>
            <a:ext cx="313234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400" b="1" i="1" dirty="0">
                <a:solidFill>
                  <a:srgbClr val="931B1B"/>
                </a:solidFill>
              </a:rPr>
              <a:t>Επισήμανση Διδακτικών Στόχων </a:t>
            </a:r>
            <a:r>
              <a:rPr lang="en-US" sz="1400" b="1" i="1" dirty="0">
                <a:solidFill>
                  <a:srgbClr val="931B1B"/>
                </a:solidFill>
              </a:rPr>
              <a:t>&amp; </a:t>
            </a:r>
            <a:r>
              <a:rPr lang="el-GR" sz="1400" b="1" i="1" dirty="0">
                <a:solidFill>
                  <a:srgbClr val="931B1B"/>
                </a:solidFill>
              </a:rPr>
              <a:t>Προσδοκώμενων Μαθησιακών </a:t>
            </a:r>
            <a:r>
              <a:rPr lang="el-GR" sz="1400" b="1" i="1" dirty="0" smtClean="0">
                <a:solidFill>
                  <a:srgbClr val="931B1B"/>
                </a:solidFill>
              </a:rPr>
              <a:t>Αποτελεσμάτων</a:t>
            </a:r>
            <a:r>
              <a:rPr lang="en-US" sz="1400" b="1" i="1" smtClean="0">
                <a:solidFill>
                  <a:srgbClr val="931B1B"/>
                </a:solidFill>
              </a:rPr>
              <a:t> </a:t>
            </a:r>
            <a:r>
              <a:rPr lang="el-GR" sz="1400" b="1" i="1" smtClean="0">
                <a:solidFill>
                  <a:srgbClr val="931B1B"/>
                </a:solidFill>
              </a:rPr>
              <a:t> </a:t>
            </a:r>
            <a:r>
              <a:rPr lang="el-GR" sz="1400" b="1" i="1" dirty="0">
                <a:solidFill>
                  <a:srgbClr val="931B1B"/>
                </a:solidFill>
              </a:rPr>
              <a:t>προς ενεργοποίηση εκπ/νου σε επίτευξη ρεαλιστικών μαθησιακών αποτελεσμάτων (Σπανάκα </a:t>
            </a:r>
            <a:r>
              <a:rPr lang="en-US" sz="1400" b="1" i="1" dirty="0">
                <a:solidFill>
                  <a:srgbClr val="931B1B"/>
                </a:solidFill>
              </a:rPr>
              <a:t>&amp;</a:t>
            </a:r>
            <a:r>
              <a:rPr lang="el-GR" sz="1400" b="1" i="1" dirty="0">
                <a:solidFill>
                  <a:srgbClr val="931B1B"/>
                </a:solidFill>
              </a:rPr>
              <a:t> Λιοναράκης, 2017), ελέγχου της προόδου (Αναστασιάδης </a:t>
            </a:r>
            <a:r>
              <a:rPr lang="en-US" sz="1400" b="1" i="1" dirty="0">
                <a:solidFill>
                  <a:srgbClr val="931B1B"/>
                </a:solidFill>
              </a:rPr>
              <a:t>&amp;</a:t>
            </a:r>
            <a:r>
              <a:rPr lang="el-GR" sz="1400" b="1" i="1" dirty="0">
                <a:solidFill>
                  <a:srgbClr val="931B1B"/>
                </a:solidFill>
              </a:rPr>
              <a:t> Σπαντιδάκης, 2013) και αυτό-ρύθμισης (Ρήγα κά., 2021</a:t>
            </a:r>
            <a:r>
              <a:rPr lang="el-GR" sz="1600" b="1" i="1" dirty="0">
                <a:solidFill>
                  <a:srgbClr val="931B1B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37205487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Θέση περιεχομένου 11">
            <a:extLst>
              <a:ext uri="{FF2B5EF4-FFF2-40B4-BE49-F238E27FC236}">
                <a16:creationId xmlns:a16="http://schemas.microsoft.com/office/drawing/2014/main" xmlns="" id="{BE962771-AC11-ABEE-81E0-F2A6D5D2F6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9599" y="829573"/>
            <a:ext cx="8136904" cy="6028427"/>
          </a:xfrm>
        </p:spPr>
      </p:pic>
      <p:sp>
        <p:nvSpPr>
          <p:cNvPr id="3" name="Τίτλος 2">
            <a:extLst>
              <a:ext uri="{FF2B5EF4-FFF2-40B4-BE49-F238E27FC236}">
                <a16:creationId xmlns:a16="http://schemas.microsoft.com/office/drawing/2014/main" xmlns="" id="{E2D3E52A-E25B-6695-15AA-3F1CE2D8D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260" y="119463"/>
            <a:ext cx="8136904" cy="493488"/>
          </a:xfrm>
        </p:spPr>
        <p:txBody>
          <a:bodyPr>
            <a:noAutofit/>
          </a:bodyPr>
          <a:lstStyle/>
          <a:p>
            <a:r>
              <a:rPr lang="el-GR" sz="3600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13. Αποτίμηση Εκπαιδευτικού Υλικού(4/4)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7B94251-55F0-E5E0-A6D0-6B59BCB4B162}"/>
              </a:ext>
            </a:extLst>
          </p:cNvPr>
          <p:cNvSpPr txBox="1"/>
          <p:nvPr/>
        </p:nvSpPr>
        <p:spPr>
          <a:xfrm>
            <a:off x="2843638" y="415781"/>
            <a:ext cx="4587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i="1" dirty="0">
                <a:solidFill>
                  <a:srgbClr val="931B1B"/>
                </a:solidFill>
              </a:rPr>
              <a:t>Συμπεράσματα-Προτάσεις (2/2)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56BB1C2-0037-7F75-9CD2-46B002359022}"/>
              </a:ext>
            </a:extLst>
          </p:cNvPr>
          <p:cNvSpPr txBox="1"/>
          <p:nvPr/>
        </p:nvSpPr>
        <p:spPr>
          <a:xfrm>
            <a:off x="1331640" y="1289277"/>
            <a:ext cx="28695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i="1" dirty="0">
                <a:solidFill>
                  <a:srgbClr val="931B1B"/>
                </a:solidFill>
              </a:rPr>
              <a:t> Ενίσχυση του βαθμού Αποτελεσματικότητας στην επεξεργασία και διαχείριση Ροής Πληροφοριών, μέσω και των δύο καναλιών πρόσληψης, λόγω</a:t>
            </a:r>
            <a:r>
              <a:rPr lang="en-US" sz="1600" b="1" i="1" dirty="0">
                <a:solidFill>
                  <a:srgbClr val="931B1B"/>
                </a:solidFill>
              </a:rPr>
              <a:t> </a:t>
            </a:r>
            <a:r>
              <a:rPr lang="el-GR" sz="1600" b="1" i="1" dirty="0">
                <a:solidFill>
                  <a:srgbClr val="931B1B"/>
                </a:solidFill>
              </a:rPr>
              <a:t>πολυμεσικού χαρακτήρα (Σπαντιδάκης</a:t>
            </a:r>
            <a:r>
              <a:rPr lang="en-US" sz="1600" b="1" i="1" dirty="0">
                <a:solidFill>
                  <a:srgbClr val="931B1B"/>
                </a:solidFill>
              </a:rPr>
              <a:t> &amp; </a:t>
            </a:r>
            <a:r>
              <a:rPr lang="el-GR" sz="1600" b="1" i="1" dirty="0">
                <a:solidFill>
                  <a:srgbClr val="931B1B"/>
                </a:solidFill>
              </a:rPr>
              <a:t>Αναστασιάδης, 2007 </a:t>
            </a:r>
            <a:r>
              <a:rPr lang="en-US" sz="1600" b="1" i="1" dirty="0">
                <a:solidFill>
                  <a:srgbClr val="931B1B"/>
                </a:solidFill>
              </a:rPr>
              <a:t>; Gilliani, 2008)</a:t>
            </a:r>
            <a:r>
              <a:rPr lang="el-GR" sz="1600" b="1" i="1" dirty="0">
                <a:solidFill>
                  <a:srgbClr val="931B1B"/>
                </a:solidFill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130A7A6-B784-B04F-091D-A2775094162D}"/>
              </a:ext>
            </a:extLst>
          </p:cNvPr>
          <p:cNvSpPr txBox="1"/>
          <p:nvPr/>
        </p:nvSpPr>
        <p:spPr>
          <a:xfrm>
            <a:off x="4936418" y="966559"/>
            <a:ext cx="273192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400" b="1" i="1" dirty="0">
                <a:solidFill>
                  <a:srgbClr val="931B1B"/>
                </a:solidFill>
              </a:rPr>
              <a:t>Πραγμάτωση διεργασιών καθοδήγησης </a:t>
            </a:r>
            <a:r>
              <a:rPr lang="en-US" sz="1400" b="1" i="1" dirty="0">
                <a:solidFill>
                  <a:srgbClr val="931B1B"/>
                </a:solidFill>
              </a:rPr>
              <a:t>&amp;</a:t>
            </a:r>
            <a:r>
              <a:rPr lang="el-GR" sz="1400" b="1" i="1" dirty="0">
                <a:solidFill>
                  <a:srgbClr val="931B1B"/>
                </a:solidFill>
              </a:rPr>
              <a:t> συνεπούς υποστήριξης (</a:t>
            </a:r>
            <a:r>
              <a:rPr lang="en-US" sz="1400" b="1" i="1" dirty="0">
                <a:solidFill>
                  <a:srgbClr val="931B1B"/>
                </a:solidFill>
              </a:rPr>
              <a:t>Duffy &amp; Kirkley, 2004 ;</a:t>
            </a:r>
            <a:r>
              <a:rPr lang="el-GR" sz="1400" b="1" i="1" dirty="0">
                <a:solidFill>
                  <a:srgbClr val="931B1B"/>
                </a:solidFill>
              </a:rPr>
              <a:t> Βέμμου κά., 2008), ανάπτυξη και καλλιέργεια σταθερής διαλεκτικής σχέσης, προς εξασφάλιση μιας ενεργητικής πορείας μάθησης (Μαυροειδής, Γκιόσος </a:t>
            </a:r>
            <a:r>
              <a:rPr lang="en-US" sz="1400" b="1" i="1" dirty="0">
                <a:solidFill>
                  <a:srgbClr val="931B1B"/>
                </a:solidFill>
              </a:rPr>
              <a:t>&amp; </a:t>
            </a:r>
            <a:r>
              <a:rPr lang="el-GR" sz="1400" b="1" i="1" dirty="0">
                <a:solidFill>
                  <a:srgbClr val="931B1B"/>
                </a:solidFill>
              </a:rPr>
              <a:t>Κουτσούμπα, 2014 </a:t>
            </a:r>
            <a:r>
              <a:rPr lang="en-US" sz="1400" b="1" i="1" dirty="0">
                <a:solidFill>
                  <a:srgbClr val="931B1B"/>
                </a:solidFill>
              </a:rPr>
              <a:t>;</a:t>
            </a:r>
            <a:r>
              <a:rPr lang="el-GR" sz="1400" b="1" i="1" dirty="0">
                <a:solidFill>
                  <a:srgbClr val="931B1B"/>
                </a:solidFill>
              </a:rPr>
              <a:t> Σπανάκα </a:t>
            </a:r>
            <a:r>
              <a:rPr lang="en-US" sz="1400" b="1" i="1" dirty="0">
                <a:solidFill>
                  <a:srgbClr val="931B1B"/>
                </a:solidFill>
              </a:rPr>
              <a:t>&amp;</a:t>
            </a:r>
            <a:r>
              <a:rPr lang="el-GR" sz="1400" b="1" i="1" dirty="0">
                <a:solidFill>
                  <a:srgbClr val="931B1B"/>
                </a:solidFill>
              </a:rPr>
              <a:t> Λιοναράκης, 2017)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5841E40-B53C-215B-F34D-6AD3166ECEA3}"/>
              </a:ext>
            </a:extLst>
          </p:cNvPr>
          <p:cNvSpPr txBox="1"/>
          <p:nvPr/>
        </p:nvSpPr>
        <p:spPr>
          <a:xfrm>
            <a:off x="971600" y="720372"/>
            <a:ext cx="2041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b="1" i="1" dirty="0">
                <a:solidFill>
                  <a:schemeClr val="accent5">
                    <a:lumMod val="50000"/>
                  </a:schemeClr>
                </a:solidFill>
              </a:rPr>
              <a:t>Στο Ε.Υ. απαντώνται: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4E301D4F-0699-19D8-7081-630E30B5EEA8}"/>
              </a:ext>
            </a:extLst>
          </p:cNvPr>
          <p:cNvSpPr txBox="1"/>
          <p:nvPr/>
        </p:nvSpPr>
        <p:spPr>
          <a:xfrm>
            <a:off x="1545665" y="4215296"/>
            <a:ext cx="265555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400" b="1" i="1" dirty="0">
                <a:solidFill>
                  <a:srgbClr val="931B1B"/>
                </a:solidFill>
              </a:rPr>
              <a:t>Ενσωμάτωση Εύρους Δραστηριοτήτων με συνεπή και στοχευμένη ανατροφοδότηση για διευκόλυνση αναστοχασμού, κριτικής σκέψης και αυτό-αξιολόγησης (</a:t>
            </a:r>
            <a:r>
              <a:rPr lang="en-US" sz="1400" b="1" i="1" dirty="0">
                <a:solidFill>
                  <a:srgbClr val="931B1B"/>
                </a:solidFill>
              </a:rPr>
              <a:t>Vosniadou et al., 2020)</a:t>
            </a:r>
            <a:r>
              <a:rPr lang="el-GR" sz="1400" b="1" i="1" dirty="0">
                <a:solidFill>
                  <a:srgbClr val="931B1B"/>
                </a:solidFill>
              </a:rPr>
              <a:t> και ενθάρρυνση ανταλλαγής απόψεων σε άτυπες κοινότητες μάθησης (</a:t>
            </a:r>
            <a:r>
              <a:rPr lang="en-US" sz="1400" b="1" i="1" dirty="0">
                <a:solidFill>
                  <a:srgbClr val="931B1B"/>
                </a:solidFill>
              </a:rPr>
              <a:t>Woodfolk, 2008 ; Ally, 2008 ;</a:t>
            </a:r>
            <a:r>
              <a:rPr lang="el-GR" sz="1400" b="1" i="1" dirty="0">
                <a:solidFill>
                  <a:srgbClr val="931B1B"/>
                </a:solidFill>
              </a:rPr>
              <a:t> Δήμου και Καμέως, 2011</a:t>
            </a:r>
            <a:r>
              <a:rPr lang="el-GR" sz="1600" b="1" i="1" dirty="0">
                <a:solidFill>
                  <a:srgbClr val="931B1B"/>
                </a:solidFill>
              </a:rPr>
              <a:t>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B993193-BF2D-5FB9-1D86-085AA01C5402}"/>
              </a:ext>
            </a:extLst>
          </p:cNvPr>
          <p:cNvSpPr txBox="1"/>
          <p:nvPr/>
        </p:nvSpPr>
        <p:spPr>
          <a:xfrm>
            <a:off x="4802712" y="4133895"/>
            <a:ext cx="31323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i="1" dirty="0">
                <a:solidFill>
                  <a:schemeClr val="accent6">
                    <a:lumMod val="50000"/>
                  </a:schemeClr>
                </a:solidFill>
              </a:rPr>
              <a:t>Πρόταση</a:t>
            </a:r>
          </a:p>
          <a:p>
            <a:pPr algn="ctr"/>
            <a:r>
              <a:rPr lang="el-GR" sz="1600" b="1" i="1" dirty="0">
                <a:solidFill>
                  <a:schemeClr val="accent5">
                    <a:lumMod val="75000"/>
                  </a:schemeClr>
                </a:solidFill>
              </a:rPr>
              <a:t>Διερεύνηση ενδεχόμενης αναμόρφωσης Παιδαγωγικού Πλαισίου στον σχεδιασμό και την ανάπτυξη Ε.Υ. με την μέθοδο της ΕξΑΕ, υπό το πρίσμα της λελογισμένης αξιοποίησης των δυνατοτήτων της Τεχνητής Νοημοσύνης (</a:t>
            </a:r>
            <a:r>
              <a:rPr lang="en-US" sz="1600" b="1" i="1" dirty="0">
                <a:solidFill>
                  <a:schemeClr val="accent5">
                    <a:lumMod val="75000"/>
                  </a:schemeClr>
                </a:solidFill>
              </a:rPr>
              <a:t>A.I.)</a:t>
            </a:r>
            <a:r>
              <a:rPr lang="el-GR" sz="1600" b="1" i="1" dirty="0">
                <a:solidFill>
                  <a:schemeClr val="accent5">
                    <a:lumMod val="75000"/>
                  </a:schemeClr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26972603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xmlns="" id="{106E8884-D740-CC0D-8A3D-B78A1398D2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0"/>
            <a:ext cx="8676456" cy="6858000"/>
          </a:xfrm>
          <a:prstGeom prst="rect">
            <a:avLst/>
          </a:prstGeom>
        </p:spPr>
      </p:pic>
      <p:sp>
        <p:nvSpPr>
          <p:cNvPr id="4" name="9 - Ορθογώνιο"/>
          <p:cNvSpPr/>
          <p:nvPr/>
        </p:nvSpPr>
        <p:spPr>
          <a:xfrm>
            <a:off x="2188987" y="3068960"/>
            <a:ext cx="64807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b="1" i="1" dirty="0">
                <a:solidFill>
                  <a:srgbClr val="931B1B"/>
                </a:solidFill>
              </a:rPr>
              <a:t>Σας Ευχαριστώ για την Προσοχή σας!</a:t>
            </a:r>
          </a:p>
        </p:txBody>
      </p:sp>
    </p:spTree>
    <p:extLst>
      <p:ext uri="{BB962C8B-B14F-4D97-AF65-F5344CB8AC3E}">
        <p14:creationId xmlns:p14="http://schemas.microsoft.com/office/powerpoint/2010/main" xmlns="" val="1026120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Εικόνα 12">
            <a:extLst>
              <a:ext uri="{FF2B5EF4-FFF2-40B4-BE49-F238E27FC236}">
                <a16:creationId xmlns:a16="http://schemas.microsoft.com/office/drawing/2014/main" xmlns="" id="{54974470-C9A6-189B-6E0A-E604214310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1188459"/>
            <a:ext cx="8496944" cy="5242616"/>
          </a:xfrm>
          <a:prstGeom prst="rect">
            <a:avLst/>
          </a:prstGeom>
        </p:spPr>
      </p:pic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xmlns="" id="{33EC94B8-5BD0-AE99-BFF6-78BD32E25C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1720" y="1633791"/>
            <a:ext cx="4248472" cy="403244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l-GR" dirty="0">
                <a:solidFill>
                  <a:schemeClr val="accent1">
                    <a:lumMod val="50000"/>
                  </a:schemeClr>
                </a:solidFill>
              </a:rPr>
              <a:t>Στην τριμελή Επιτροπή </a:t>
            </a:r>
          </a:p>
          <a:p>
            <a:pPr marL="0" indent="0">
              <a:buNone/>
            </a:pPr>
            <a:r>
              <a:rPr lang="el-GR" dirty="0">
                <a:solidFill>
                  <a:schemeClr val="accent1">
                    <a:lumMod val="50000"/>
                  </a:schemeClr>
                </a:solidFill>
              </a:rPr>
              <a:t>Επίβλεψης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>
                <a:solidFill>
                  <a:schemeClr val="accent2">
                    <a:lumMod val="75000"/>
                  </a:schemeClr>
                </a:solidFill>
              </a:rPr>
              <a:t>Στους συμμετέχοντες</a:t>
            </a:r>
          </a:p>
          <a:p>
            <a:pPr marL="0" indent="0">
              <a:buNone/>
            </a:pPr>
            <a:r>
              <a:rPr lang="el-GR" dirty="0">
                <a:solidFill>
                  <a:schemeClr val="accent2">
                    <a:lumMod val="75000"/>
                  </a:schemeClr>
                </a:solidFill>
              </a:rPr>
              <a:t> στην έρευνα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>
                <a:solidFill>
                  <a:srgbClr val="C00000"/>
                </a:solidFill>
              </a:rPr>
              <a:t>Στην οικογένεια μου</a:t>
            </a:r>
          </a:p>
          <a:p>
            <a:pPr>
              <a:buFont typeface="Wingdings" panose="05000000000000000000" pitchFamily="2" charset="2"/>
              <a:buChar char="ü"/>
            </a:pPr>
            <a:endParaRPr lang="el-GR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xmlns="" id="{519DEBFD-835F-CD8E-8219-2E6F441A8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365127"/>
            <a:ext cx="7183710" cy="1075390"/>
          </a:xfrm>
        </p:spPr>
        <p:txBody>
          <a:bodyPr/>
          <a:lstStyle/>
          <a:p>
            <a:r>
              <a:rPr lang="el-GR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Ευχαριστίες!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3080F3E-D91C-9811-ADA0-4171D9B043EF}"/>
              </a:ext>
            </a:extLst>
          </p:cNvPr>
          <p:cNvSpPr txBox="1"/>
          <p:nvPr/>
        </p:nvSpPr>
        <p:spPr>
          <a:xfrm>
            <a:off x="611560" y="2852936"/>
            <a:ext cx="57687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i="1" dirty="0">
                <a:solidFill>
                  <a:srgbClr val="604452"/>
                </a:solidFill>
              </a:rPr>
              <a:t>Αξιότιμους Κυρίους: </a:t>
            </a:r>
            <a:r>
              <a:rPr lang="el-GR" sz="1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Αναστασιάδη Π., Κωτσίδη Κ. </a:t>
            </a:r>
            <a:r>
              <a:rPr lang="en-US" sz="1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&amp;</a:t>
            </a:r>
            <a:r>
              <a:rPr lang="el-GR" sz="1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Κελεσίδη Ε.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8A2EBE6-9EAB-F99E-A41F-0DB0DBF93A30}"/>
              </a:ext>
            </a:extLst>
          </p:cNvPr>
          <p:cNvSpPr txBox="1"/>
          <p:nvPr/>
        </p:nvSpPr>
        <p:spPr>
          <a:xfrm>
            <a:off x="547614" y="4472728"/>
            <a:ext cx="5832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i="1" dirty="0">
                <a:solidFill>
                  <a:srgbClr val="604452"/>
                </a:solidFill>
              </a:rPr>
              <a:t>Εκλεκτές Συναδέλφους: </a:t>
            </a:r>
            <a:r>
              <a:rPr lang="el-GR" sz="1600" b="1" i="1" dirty="0">
                <a:solidFill>
                  <a:schemeClr val="accent2">
                    <a:lumMod val="75000"/>
                  </a:schemeClr>
                </a:solidFill>
              </a:rPr>
              <a:t>Ζώτου Ι., Βιδιαδάκη Α. </a:t>
            </a:r>
            <a:r>
              <a:rPr lang="en-US" sz="1600" b="1" i="1" dirty="0">
                <a:solidFill>
                  <a:schemeClr val="accent2">
                    <a:lumMod val="75000"/>
                  </a:schemeClr>
                </a:solidFill>
              </a:rPr>
              <a:t>&amp; </a:t>
            </a:r>
            <a:r>
              <a:rPr lang="el-GR" sz="1600" b="1" i="1" dirty="0">
                <a:solidFill>
                  <a:schemeClr val="accent2">
                    <a:lumMod val="75000"/>
                  </a:schemeClr>
                </a:solidFill>
              </a:rPr>
              <a:t>Καλογιάννη Π.</a:t>
            </a:r>
          </a:p>
        </p:txBody>
      </p:sp>
    </p:spTree>
    <p:extLst>
      <p:ext uri="{BB962C8B-B14F-4D97-AF65-F5344CB8AC3E}">
        <p14:creationId xmlns:p14="http://schemas.microsoft.com/office/powerpoint/2010/main" xmlns="" val="2509369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Εικόνα 10">
            <a:extLst>
              <a:ext uri="{FF2B5EF4-FFF2-40B4-BE49-F238E27FC236}">
                <a16:creationId xmlns:a16="http://schemas.microsoft.com/office/drawing/2014/main" xmlns="" id="{EF2054AF-E5EA-9578-A127-9462850EB048}"/>
              </a:ext>
            </a:extLst>
          </p:cNvPr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1600" y="1196752"/>
            <a:ext cx="8063992" cy="4859992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1. Σκοπός </a:t>
            </a:r>
            <a:endParaRPr lang="el-GR" sz="3600" b="1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07891" y="2745543"/>
            <a:ext cx="584985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sz="1800" u="sng" dirty="0"/>
          </a:p>
          <a:p>
            <a:r>
              <a:rPr kumimoji="0" lang="el-GR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στο πλαίσιο της σχολικής συμπληρωματικής εξ αποστάσεως εκπαίδευσης, για την διενέργεια διαθεματικής συνθετικής εργασίας μαθητών τάξης Α΄ Λυκείου στο γνωστικό αντικείμενο της Ιστορίας.</a:t>
            </a:r>
          </a:p>
          <a:p>
            <a:endParaRPr kumimoji="0" lang="el-G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endParaRPr lang="el-GR" sz="1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86D2179-E224-4D5D-CC36-861964EE7AA7}"/>
              </a:ext>
            </a:extLst>
          </p:cNvPr>
          <p:cNvSpPr txBox="1"/>
          <p:nvPr/>
        </p:nvSpPr>
        <p:spPr>
          <a:xfrm>
            <a:off x="1977253" y="1419904"/>
            <a:ext cx="57622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600" b="1" dirty="0">
                <a:solidFill>
                  <a:schemeClr val="bg1"/>
                </a:solidFill>
                <a:ea typeface="Times New Roman" panose="02020603050405020304" pitchFamily="18" charset="0"/>
              </a:rPr>
              <a:t>Ο σκοπός αυτού του</a:t>
            </a:r>
            <a:r>
              <a:rPr lang="el-GR" sz="1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εγχειρήματος αφορά στον σχεδιασμό, την υλοποίηση και την αξιολόγηση διαδραστικού εκπαιδευτικού υλικού, </a:t>
            </a:r>
            <a:r>
              <a:rPr kumimoji="0" lang="el-GR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με την μορφή συγκροτημένου, αυτόνομου, ψηφιακού μαθήματος,</a:t>
            </a:r>
            <a:endParaRPr lang="el-GR" sz="16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FBF1477-A0E1-6D49-D72B-3071BCA54384}"/>
              </a:ext>
            </a:extLst>
          </p:cNvPr>
          <p:cNvSpPr txBox="1"/>
          <p:nvPr/>
        </p:nvSpPr>
        <p:spPr>
          <a:xfrm>
            <a:off x="1977253" y="4579046"/>
            <a:ext cx="58498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Το εκπαιδευτικό αυτό εγχείρημα διέπεται από  τις αρχές  σχεδίασης της Γνωστικής θεωρίας Πολυμεσικής Μάθησης, το παιδαγωγικό πλαίσιο της εξ αποστάσεως εκπαίδευσης και τις γενικές κατευθύνσεις των (Δ.Ε.Π.Π.Σ.), και (Α.Π.Σ.) της Ιστορίας.</a:t>
            </a:r>
            <a:endParaRPr lang="el-GR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2648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2462EE5A-7DB3-341B-5355-E1C0D86FDE05}"/>
              </a:ext>
            </a:extLst>
          </p:cNvPr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34860" y="970200"/>
            <a:ext cx="7992000" cy="5832000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18844" y="218955"/>
            <a:ext cx="7199240" cy="576064"/>
          </a:xfrm>
        </p:spPr>
        <p:txBody>
          <a:bodyPr>
            <a:noAutofit/>
          </a:bodyPr>
          <a:lstStyle/>
          <a:p>
            <a:r>
              <a:rPr lang="el-GR" sz="3600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2. Συνεισφορά της Διπλωματικής</a:t>
            </a:r>
            <a:endParaRPr lang="el-GR" sz="3600" b="1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5364088" y="1212596"/>
            <a:ext cx="2448000" cy="828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b="1" i="1" dirty="0"/>
              <a:t>Καλές Πρακτικές δημιουργίας  διαθεματικού χαρακτήρα Ε.Υ. στην συμπληρωματική σχολική ΕξΑΕ</a:t>
            </a:r>
            <a:r>
              <a:rPr lang="el-GR" sz="1400" b="1" dirty="0"/>
              <a:t>.</a:t>
            </a:r>
          </a:p>
        </p:txBody>
      </p:sp>
      <p:sp>
        <p:nvSpPr>
          <p:cNvPr id="6" name="9 - Ορθογώνιο">
            <a:extLst>
              <a:ext uri="{FF2B5EF4-FFF2-40B4-BE49-F238E27FC236}">
                <a16:creationId xmlns:a16="http://schemas.microsoft.com/office/drawing/2014/main" xmlns="" id="{8495B947-6DD0-5715-822B-646B8B0E9123}"/>
              </a:ext>
            </a:extLst>
          </p:cNvPr>
          <p:cNvSpPr/>
          <p:nvPr/>
        </p:nvSpPr>
        <p:spPr>
          <a:xfrm>
            <a:off x="2683219" y="2565000"/>
            <a:ext cx="2700000" cy="864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b="1" i="1" dirty="0"/>
              <a:t>Γνωριμία με την Ταυτότητα της Κοινωνίας της Γόρτυνας </a:t>
            </a:r>
            <a:r>
              <a:rPr lang="en-US" sz="1400" b="1" i="1" dirty="0"/>
              <a:t>&amp;</a:t>
            </a:r>
            <a:r>
              <a:rPr lang="el-GR" sz="1400" b="1" i="1" dirty="0"/>
              <a:t> τη θέση αυτής στο πέρασμα των Αιώνων</a:t>
            </a:r>
            <a:r>
              <a:rPr lang="el-GR" sz="1400" dirty="0"/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A1B5FE5-B65E-C8D8-50EB-19109EC56A42}"/>
              </a:ext>
            </a:extLst>
          </p:cNvPr>
          <p:cNvSpPr txBox="1"/>
          <p:nvPr/>
        </p:nvSpPr>
        <p:spPr>
          <a:xfrm>
            <a:off x="5508104" y="3846165"/>
            <a:ext cx="2268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b="1" dirty="0"/>
              <a:t>Εμπλουτισμός ερευνητικής Βιβλιογραφίας για διαθεματικό υλικό στην ΕξΑΕ.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2AD5EC0-0968-5B06-AA07-FCC69D88756B}"/>
              </a:ext>
            </a:extLst>
          </p:cNvPr>
          <p:cNvSpPr txBox="1"/>
          <p:nvPr/>
        </p:nvSpPr>
        <p:spPr>
          <a:xfrm>
            <a:off x="4033219" y="52292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F789AF8-F27C-8C7C-14A1-B6C11BBB10A9}"/>
              </a:ext>
            </a:extLst>
          </p:cNvPr>
          <p:cNvSpPr txBox="1"/>
          <p:nvPr/>
        </p:nvSpPr>
        <p:spPr>
          <a:xfrm>
            <a:off x="2771800" y="5229200"/>
            <a:ext cx="212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b="1" i="1" dirty="0"/>
              <a:t>Ανάδειξη πεδίων συνεργασίας προς συν-δημιουργία ΕΥ με Φορείς Πολιτισμού.</a:t>
            </a:r>
          </a:p>
        </p:txBody>
      </p:sp>
    </p:spTree>
    <p:extLst>
      <p:ext uri="{BB962C8B-B14F-4D97-AF65-F5344CB8AC3E}">
        <p14:creationId xmlns:p14="http://schemas.microsoft.com/office/powerpoint/2010/main" xmlns="" val="2790992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xmlns="" id="{9F0ED65A-CA0A-6725-C5A6-B9D2B58D35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1268760"/>
            <a:ext cx="7956883" cy="5184576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15616" y="17606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3. Ερευνητικά Ερωτήματα </a:t>
            </a:r>
            <a:endParaRPr lang="el-GR" sz="4000" b="1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8F16886-9290-FD43-B242-E1C06B1A31CF}"/>
              </a:ext>
            </a:extLst>
          </p:cNvPr>
          <p:cNvSpPr txBox="1"/>
          <p:nvPr/>
        </p:nvSpPr>
        <p:spPr>
          <a:xfrm>
            <a:off x="3023828" y="1719517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800" b="1" i="1" dirty="0">
                <a:solidFill>
                  <a:schemeClr val="accent2">
                    <a:lumMod val="50000"/>
                  </a:schemeClr>
                </a:solidFill>
              </a:rPr>
              <a:t>Διέπεται το παραγόμενο Ε.Υ. από τις Αρχές και την Μεθοδολογία της ΕξΑΕ</a:t>
            </a:r>
            <a:r>
              <a:rPr lang="en-US" sz="1800" b="1" i="1" dirty="0">
                <a:solidFill>
                  <a:schemeClr val="accent2">
                    <a:lumMod val="50000"/>
                  </a:schemeClr>
                </a:solidFill>
              </a:rPr>
              <a:t>;</a:t>
            </a:r>
            <a:endParaRPr lang="el-GR" sz="18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56C8742-E394-B5E4-9F79-99212B0EAF3D}"/>
              </a:ext>
            </a:extLst>
          </p:cNvPr>
          <p:cNvSpPr txBox="1"/>
          <p:nvPr/>
        </p:nvSpPr>
        <p:spPr>
          <a:xfrm>
            <a:off x="3275856" y="2897408"/>
            <a:ext cx="388843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800" b="1" i="1" dirty="0">
                <a:solidFill>
                  <a:schemeClr val="accent2">
                    <a:lumMod val="50000"/>
                  </a:schemeClr>
                </a:solidFill>
              </a:rPr>
              <a:t>Ακολουθεί το Ε.Υ. τις Αρχές της Πολυμεσικής Μάθησης του </a:t>
            </a:r>
            <a:r>
              <a:rPr lang="en-US" sz="1800" b="1" i="1" dirty="0">
                <a:solidFill>
                  <a:schemeClr val="accent2">
                    <a:lumMod val="50000"/>
                  </a:schemeClr>
                </a:solidFill>
              </a:rPr>
              <a:t>Mayer</a:t>
            </a:r>
            <a:r>
              <a:rPr lang="en-US" sz="2000" b="1" i="1" dirty="0">
                <a:solidFill>
                  <a:schemeClr val="accent2">
                    <a:lumMod val="50000"/>
                  </a:schemeClr>
                </a:solidFill>
              </a:rPr>
              <a:t>;</a:t>
            </a:r>
            <a:endParaRPr lang="el-GR" sz="20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2387150C-A8B8-B39E-1426-A1955B13FCF5}"/>
              </a:ext>
            </a:extLst>
          </p:cNvPr>
          <p:cNvSpPr txBox="1"/>
          <p:nvPr/>
        </p:nvSpPr>
        <p:spPr>
          <a:xfrm>
            <a:off x="2808993" y="3937386"/>
            <a:ext cx="5029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800" b="1" i="1" dirty="0">
                <a:solidFill>
                  <a:schemeClr val="accent2">
                    <a:lumMod val="50000"/>
                  </a:schemeClr>
                </a:solidFill>
              </a:rPr>
              <a:t>Διαπιστώνονται στο Ε.Υ. ¨Δυνατά Σημεία¨, ως προς την διευκόλυνση της Μαθησιακής πορείας του εκπαιδευόμενου</a:t>
            </a:r>
            <a:r>
              <a:rPr lang="en-US" sz="1800" b="1" i="1" dirty="0">
                <a:solidFill>
                  <a:schemeClr val="accent2">
                    <a:lumMod val="50000"/>
                  </a:schemeClr>
                </a:solidFill>
              </a:rPr>
              <a:t>;</a:t>
            </a:r>
            <a:endParaRPr lang="el-GR" sz="18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A1EA3C38-B4B6-9C07-D5BB-9D99004D5A3A}"/>
              </a:ext>
            </a:extLst>
          </p:cNvPr>
          <p:cNvSpPr txBox="1"/>
          <p:nvPr/>
        </p:nvSpPr>
        <p:spPr>
          <a:xfrm>
            <a:off x="2546795" y="5103444"/>
            <a:ext cx="5553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800" b="1" i="1" dirty="0">
                <a:solidFill>
                  <a:schemeClr val="accent2">
                    <a:lumMod val="50000"/>
                  </a:schemeClr>
                </a:solidFill>
              </a:rPr>
              <a:t>Υπάρχουν Προτάσεις για ενδεχόμενες βελτιωτικές τροποποιήσεις στο Ε.Υ., που να δύνανται να συμβάλλουν αποτελεσματικά σε διαδικασίες Αναβάθμισης </a:t>
            </a:r>
            <a:r>
              <a:rPr lang="en-US" sz="1800" b="1" i="1" dirty="0">
                <a:solidFill>
                  <a:schemeClr val="accent2">
                    <a:lumMod val="50000"/>
                  </a:schemeClr>
                </a:solidFill>
              </a:rPr>
              <a:t>&amp;</a:t>
            </a:r>
            <a:r>
              <a:rPr lang="el-GR" sz="1800" b="1" i="1" dirty="0">
                <a:solidFill>
                  <a:schemeClr val="accent2">
                    <a:lumMod val="50000"/>
                  </a:schemeClr>
                </a:solidFill>
              </a:rPr>
              <a:t> Επικαιροποίησης του</a:t>
            </a:r>
            <a:r>
              <a:rPr lang="en-US" sz="1800" b="1" i="1" dirty="0">
                <a:solidFill>
                  <a:schemeClr val="accent2">
                    <a:lumMod val="50000"/>
                  </a:schemeClr>
                </a:solidFill>
              </a:rPr>
              <a:t>;</a:t>
            </a:r>
            <a:endParaRPr lang="el-GR" sz="18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7232C7E6-23BD-7724-A457-199582B19604}"/>
              </a:ext>
            </a:extLst>
          </p:cNvPr>
          <p:cNvSpPr txBox="1"/>
          <p:nvPr/>
        </p:nvSpPr>
        <p:spPr>
          <a:xfrm>
            <a:off x="1894593" y="1811849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chemeClr val="accent6">
                    <a:lumMod val="50000"/>
                  </a:schemeClr>
                </a:solidFill>
              </a:rPr>
              <a:t>Α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E30A7785-C0AA-B57F-5A25-C76AA6A87B4E}"/>
              </a:ext>
            </a:extLst>
          </p:cNvPr>
          <p:cNvSpPr txBox="1"/>
          <p:nvPr/>
        </p:nvSpPr>
        <p:spPr>
          <a:xfrm>
            <a:off x="1926494" y="3063454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chemeClr val="accent6">
                    <a:lumMod val="50000"/>
                  </a:schemeClr>
                </a:solidFill>
              </a:rPr>
              <a:t>Β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C8447C6B-49E3-D086-1842-CA554F6F69FE}"/>
              </a:ext>
            </a:extLst>
          </p:cNvPr>
          <p:cNvSpPr txBox="1"/>
          <p:nvPr/>
        </p:nvSpPr>
        <p:spPr>
          <a:xfrm>
            <a:off x="1926494" y="4191832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chemeClr val="accent6">
                    <a:lumMod val="50000"/>
                  </a:schemeClr>
                </a:solidFill>
              </a:rPr>
              <a:t>Γ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1E3BBABC-EE12-2751-E1DB-3C708DF411ED}"/>
              </a:ext>
            </a:extLst>
          </p:cNvPr>
          <p:cNvSpPr txBox="1"/>
          <p:nvPr/>
        </p:nvSpPr>
        <p:spPr>
          <a:xfrm>
            <a:off x="1926494" y="5358407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chemeClr val="accent6">
                    <a:lumMod val="50000"/>
                  </a:schemeClr>
                </a:solidFill>
              </a:rPr>
              <a:t>Δ</a:t>
            </a:r>
          </a:p>
        </p:txBody>
      </p:sp>
    </p:spTree>
    <p:extLst>
      <p:ext uri="{BB962C8B-B14F-4D97-AF65-F5344CB8AC3E}">
        <p14:creationId xmlns:p14="http://schemas.microsoft.com/office/powerpoint/2010/main" xmlns="" val="1538920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>
            <a:extLst>
              <a:ext uri="{FF2B5EF4-FFF2-40B4-BE49-F238E27FC236}">
                <a16:creationId xmlns:a16="http://schemas.microsoft.com/office/drawing/2014/main" xmlns="" id="{354F520F-0E58-B6EE-7F19-D6B74CFE22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2290" y="870342"/>
            <a:ext cx="8645641" cy="5742645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06665" y="245012"/>
            <a:ext cx="4462936" cy="555354"/>
          </a:xfrm>
        </p:spPr>
        <p:txBody>
          <a:bodyPr>
            <a:noAutofit/>
          </a:bodyPr>
          <a:lstStyle/>
          <a:p>
            <a:r>
              <a:rPr lang="el-GR" sz="3600" b="0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4. Δομή της εργασίας </a:t>
            </a:r>
          </a:p>
        </p:txBody>
      </p:sp>
      <p:sp>
        <p:nvSpPr>
          <p:cNvPr id="4" name="9 - Ορθογώνιο"/>
          <p:cNvSpPr/>
          <p:nvPr/>
        </p:nvSpPr>
        <p:spPr>
          <a:xfrm>
            <a:off x="654969" y="1720552"/>
            <a:ext cx="1584176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800" b="1" i="1" dirty="0">
                <a:solidFill>
                  <a:srgbClr val="C00000"/>
                </a:solidFill>
              </a:rPr>
              <a:t>Γενικό Θεωρητικό Πλαίσιο</a:t>
            </a:r>
          </a:p>
          <a:p>
            <a:endParaRPr lang="el-GR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2487047" y="3565999"/>
            <a:ext cx="16438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i="1" dirty="0">
                <a:solidFill>
                  <a:srgbClr val="C00000"/>
                </a:solidFill>
              </a:rPr>
              <a:t>Δημιουργία Εκπαιδευτικού Υλικού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075B9D4-8BD7-7A71-EF6B-C3780635A4D5}"/>
              </a:ext>
            </a:extLst>
          </p:cNvPr>
          <p:cNvSpPr txBox="1"/>
          <p:nvPr/>
        </p:nvSpPr>
        <p:spPr>
          <a:xfrm>
            <a:off x="4427984" y="5183967"/>
            <a:ext cx="16962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i="1" dirty="0">
                <a:solidFill>
                  <a:srgbClr val="C00000"/>
                </a:solidFill>
              </a:rPr>
              <a:t>Αποτίμηση Εκπαιδευτικού Υλικού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13B3037-00E5-126C-76CF-BAF13BC83205}"/>
              </a:ext>
            </a:extLst>
          </p:cNvPr>
          <p:cNvSpPr txBox="1"/>
          <p:nvPr/>
        </p:nvSpPr>
        <p:spPr>
          <a:xfrm>
            <a:off x="2732421" y="1112882"/>
            <a:ext cx="50874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sz="1800" b="1" i="1" dirty="0">
                <a:solidFill>
                  <a:schemeClr val="accent2">
                    <a:lumMod val="75000"/>
                  </a:schemeClr>
                </a:solidFill>
              </a:rPr>
              <a:t>1. Εισαγωγή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sz="1800" b="1" i="1" dirty="0">
                <a:solidFill>
                  <a:schemeClr val="accent2">
                    <a:lumMod val="75000"/>
                  </a:schemeClr>
                </a:solidFill>
              </a:rPr>
              <a:t>2. Εξ Αποστάσεως Εκπαίδευση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sz="1800" b="1" i="1" dirty="0">
                <a:solidFill>
                  <a:schemeClr val="accent2">
                    <a:lumMod val="75000"/>
                  </a:schemeClr>
                </a:solidFill>
              </a:rPr>
              <a:t>3. Το Γυναικείο Στίγμα στην Γόρτυνα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24D8FBB-81BB-5971-6F46-653EDC6F3E45}"/>
              </a:ext>
            </a:extLst>
          </p:cNvPr>
          <p:cNvSpPr txBox="1"/>
          <p:nvPr/>
        </p:nvSpPr>
        <p:spPr>
          <a:xfrm>
            <a:off x="4427984" y="2785619"/>
            <a:ext cx="34329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l-GR" sz="2000" b="1" i="1" dirty="0">
                <a:solidFill>
                  <a:schemeClr val="accent2">
                    <a:lumMod val="75000"/>
                  </a:schemeClr>
                </a:solidFill>
              </a:rPr>
              <a:t>4. Σχεδιασμός Ανάπτυξη 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</a:rPr>
              <a:t>&amp;</a:t>
            </a:r>
            <a:r>
              <a:rPr lang="el-GR" sz="2000" b="1" i="1" dirty="0">
                <a:solidFill>
                  <a:schemeClr val="accent2">
                    <a:lumMod val="75000"/>
                  </a:schemeClr>
                </a:solidFill>
              </a:rPr>
              <a:t> Περιγραφή Εκπαιδευτικού Υλικού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45BC04A-93FE-D7E5-8EE2-4E0EA0D31356}"/>
              </a:ext>
            </a:extLst>
          </p:cNvPr>
          <p:cNvSpPr txBox="1"/>
          <p:nvPr/>
        </p:nvSpPr>
        <p:spPr>
          <a:xfrm>
            <a:off x="6605543" y="4027664"/>
            <a:ext cx="2771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sz="1800" b="1" i="1" dirty="0">
                <a:solidFill>
                  <a:schemeClr val="accent2">
                    <a:lumMod val="75000"/>
                  </a:schemeClr>
                </a:solidFill>
              </a:rPr>
              <a:t>5. Μεθοδολογία Έρευνας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sz="1800" b="1" i="1" dirty="0">
                <a:solidFill>
                  <a:schemeClr val="accent2">
                    <a:lumMod val="75000"/>
                  </a:schemeClr>
                </a:solidFill>
              </a:rPr>
              <a:t>6.Παρουσίαση-Σχολιασμός Ερευνητικών Δεδομένων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sz="1800" b="1" i="1" dirty="0">
                <a:solidFill>
                  <a:schemeClr val="accent2">
                    <a:lumMod val="75000"/>
                  </a:schemeClr>
                </a:solidFill>
              </a:rPr>
              <a:t>7. Σύνοψη-Συμπεράσματα-Συνεισφορά</a:t>
            </a:r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xmlns="" id="{62BA3C01-6152-9399-8372-09448F2AF3B5}"/>
              </a:ext>
            </a:extLst>
          </p:cNvPr>
          <p:cNvSpPr/>
          <p:nvPr/>
        </p:nvSpPr>
        <p:spPr>
          <a:xfrm>
            <a:off x="1475656" y="5013176"/>
            <a:ext cx="1696291" cy="576064"/>
          </a:xfrm>
          <a:prstGeom prst="roundRect">
            <a:avLst/>
          </a:prstGeom>
          <a:solidFill>
            <a:srgbClr val="ECF0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368895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E3FFD76F-6FE2-5729-8731-57FF1B6EF8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5585" y="1412776"/>
            <a:ext cx="8094899" cy="4896544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59632" y="332656"/>
            <a:ext cx="5255024" cy="648072"/>
          </a:xfrm>
        </p:spPr>
        <p:txBody>
          <a:bodyPr>
            <a:noAutofit/>
          </a:bodyPr>
          <a:lstStyle/>
          <a:p>
            <a:r>
              <a:rPr lang="el-GR" sz="3600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5. Θεωρητικό Πλαίσιο (1/3)</a:t>
            </a:r>
            <a:endParaRPr lang="el-GR" sz="3600" b="1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4139952" y="3441382"/>
            <a:ext cx="14371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600" b="1" i="1" dirty="0">
                <a:solidFill>
                  <a:srgbClr val="C00000"/>
                </a:solidFill>
              </a:rPr>
              <a:t>ΕξΑΕ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846E2E0-3253-B9CD-89AA-93CD1CE1B35C}"/>
              </a:ext>
            </a:extLst>
          </p:cNvPr>
          <p:cNvSpPr txBox="1"/>
          <p:nvPr/>
        </p:nvSpPr>
        <p:spPr>
          <a:xfrm>
            <a:off x="5364088" y="2163529"/>
            <a:ext cx="1825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i="1" dirty="0">
                <a:solidFill>
                  <a:srgbClr val="931B1B"/>
                </a:solidFill>
              </a:rPr>
              <a:t>Εννοιολογικές Αποσαφηνίσεις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54E23D7-0EEF-8521-DD71-165B5170F762}"/>
              </a:ext>
            </a:extLst>
          </p:cNvPr>
          <p:cNvSpPr txBox="1"/>
          <p:nvPr/>
        </p:nvSpPr>
        <p:spPr>
          <a:xfrm>
            <a:off x="6660232" y="3622168"/>
            <a:ext cx="1825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i="1" dirty="0">
                <a:solidFill>
                  <a:srgbClr val="931B1B"/>
                </a:solidFill>
              </a:rPr>
              <a:t>Θεωρητικές Προσεγγίσεις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BACE713-4732-8084-BC3C-68119B37DA3B}"/>
              </a:ext>
            </a:extLst>
          </p:cNvPr>
          <p:cNvSpPr txBox="1"/>
          <p:nvPr/>
        </p:nvSpPr>
        <p:spPr>
          <a:xfrm>
            <a:off x="5266360" y="5080807"/>
            <a:ext cx="18253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i="1" dirty="0">
                <a:solidFill>
                  <a:srgbClr val="931B1B"/>
                </a:solidFill>
              </a:rPr>
              <a:t>Παιδαγωγική Διάσταση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E02CFF3-0737-AB85-AA09-1F5D25F82857}"/>
              </a:ext>
            </a:extLst>
          </p:cNvPr>
          <p:cNvSpPr txBox="1"/>
          <p:nvPr/>
        </p:nvSpPr>
        <p:spPr>
          <a:xfrm>
            <a:off x="2602633" y="4969070"/>
            <a:ext cx="1825351" cy="1026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i="1" dirty="0">
                <a:solidFill>
                  <a:srgbClr val="931B1B"/>
                </a:solidFill>
              </a:rPr>
              <a:t>Σχολική Εξ Αποστάσεως Εκπαίδευση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E229F9A-F8CD-1897-2372-94A69122B180}"/>
              </a:ext>
            </a:extLst>
          </p:cNvPr>
          <p:cNvSpPr txBox="1"/>
          <p:nvPr/>
        </p:nvSpPr>
        <p:spPr>
          <a:xfrm>
            <a:off x="1321829" y="3532257"/>
            <a:ext cx="18703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i="1" dirty="0">
                <a:solidFill>
                  <a:srgbClr val="931B1B"/>
                </a:solidFill>
              </a:rPr>
              <a:t>Μορφές Σχολικής ΕξΑΕ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25EC71B-1672-9046-0268-0CFB0A44CD1B}"/>
              </a:ext>
            </a:extLst>
          </p:cNvPr>
          <p:cNvSpPr txBox="1"/>
          <p:nvPr/>
        </p:nvSpPr>
        <p:spPr>
          <a:xfrm>
            <a:off x="2422612" y="2052193"/>
            <a:ext cx="21853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i="1" dirty="0">
                <a:solidFill>
                  <a:srgbClr val="931B1B"/>
                </a:solidFill>
              </a:rPr>
              <a:t>Επιδράσεις σε Διδασκαλία </a:t>
            </a:r>
            <a:r>
              <a:rPr lang="en-US" sz="2000" b="1" i="1" dirty="0">
                <a:solidFill>
                  <a:srgbClr val="931B1B"/>
                </a:solidFill>
              </a:rPr>
              <a:t>&amp; </a:t>
            </a:r>
            <a:r>
              <a:rPr lang="el-GR" sz="2000" b="1" i="1" dirty="0">
                <a:solidFill>
                  <a:srgbClr val="931B1B"/>
                </a:solidFill>
              </a:rPr>
              <a:t>Μάθηση</a:t>
            </a:r>
          </a:p>
        </p:txBody>
      </p:sp>
    </p:spTree>
    <p:extLst>
      <p:ext uri="{BB962C8B-B14F-4D97-AF65-F5344CB8AC3E}">
        <p14:creationId xmlns:p14="http://schemas.microsoft.com/office/powerpoint/2010/main" xmlns="" val="3581669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xmlns="" id="{98C401B0-853F-03F7-E221-FFC707BCA1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762" y="1013699"/>
            <a:ext cx="8660238" cy="5927429"/>
          </a:xfrm>
        </p:spPr>
      </p:pic>
      <p:sp>
        <p:nvSpPr>
          <p:cNvPr id="3" name="Τίτλος 2">
            <a:extLst>
              <a:ext uri="{FF2B5EF4-FFF2-40B4-BE49-F238E27FC236}">
                <a16:creationId xmlns:a16="http://schemas.microsoft.com/office/drawing/2014/main" xmlns="" id="{44ADC802-1FB4-0055-E219-4CCD036E4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365127"/>
            <a:ext cx="6525344" cy="543593"/>
          </a:xfrm>
        </p:spPr>
        <p:txBody>
          <a:bodyPr>
            <a:normAutofit fontScale="90000"/>
          </a:bodyPr>
          <a:lstStyle/>
          <a:p>
            <a:r>
              <a:rPr lang="el-GR" sz="3600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6. Θεωρητικό Πλαίσιο (2/3)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B4B8971-86CD-BC8F-B250-BAF6E4CB2FC4}"/>
              </a:ext>
            </a:extLst>
          </p:cNvPr>
          <p:cNvSpPr txBox="1"/>
          <p:nvPr/>
        </p:nvSpPr>
        <p:spPr>
          <a:xfrm>
            <a:off x="3841773" y="3335684"/>
            <a:ext cx="19442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i="1" dirty="0">
                <a:solidFill>
                  <a:srgbClr val="931B1B"/>
                </a:solidFill>
              </a:rPr>
              <a:t>Ιστορία του Αρχαίου Κόσμου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4CA2D21-5E51-2F9A-8F12-07FDB397768C}"/>
              </a:ext>
            </a:extLst>
          </p:cNvPr>
          <p:cNvSpPr txBox="1"/>
          <p:nvPr/>
        </p:nvSpPr>
        <p:spPr>
          <a:xfrm>
            <a:off x="483762" y="2708920"/>
            <a:ext cx="18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i="1" dirty="0">
                <a:solidFill>
                  <a:srgbClr val="931B1B"/>
                </a:solidFill>
              </a:rPr>
              <a:t>Διδακτική της Ιστορίας </a:t>
            </a:r>
            <a:r>
              <a:rPr lang="en-US" sz="1600" b="1" i="1" dirty="0">
                <a:solidFill>
                  <a:srgbClr val="931B1B"/>
                </a:solidFill>
              </a:rPr>
              <a:t>&amp;</a:t>
            </a:r>
            <a:r>
              <a:rPr lang="el-GR" sz="1600" b="1" i="1" dirty="0">
                <a:solidFill>
                  <a:srgbClr val="931B1B"/>
                </a:solidFill>
              </a:rPr>
              <a:t> Σχολική Εκπ/ση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008FD96-8B0D-909C-0AE1-98AE697555A5}"/>
              </a:ext>
            </a:extLst>
          </p:cNvPr>
          <p:cNvSpPr txBox="1"/>
          <p:nvPr/>
        </p:nvSpPr>
        <p:spPr>
          <a:xfrm>
            <a:off x="5364088" y="1340768"/>
            <a:ext cx="19442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i="1" dirty="0">
                <a:solidFill>
                  <a:srgbClr val="931B1B"/>
                </a:solidFill>
              </a:rPr>
              <a:t>Αρχαιολογικοί Χώροι ως  Παραστατικές Πηγές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D7E581C-80EC-E15E-2C13-EDB04D5E85D7}"/>
              </a:ext>
            </a:extLst>
          </p:cNvPr>
          <p:cNvSpPr txBox="1"/>
          <p:nvPr/>
        </p:nvSpPr>
        <p:spPr>
          <a:xfrm>
            <a:off x="7343800" y="4221088"/>
            <a:ext cx="15486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i="1" dirty="0">
                <a:solidFill>
                  <a:srgbClr val="931B1B"/>
                </a:solidFill>
              </a:rPr>
              <a:t>Παιδαγωγικές Αρχές Συνθετικών Εργασιών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EAA2586-96B1-62C0-B010-EB1317F99D5E}"/>
              </a:ext>
            </a:extLst>
          </p:cNvPr>
          <p:cNvSpPr txBox="1"/>
          <p:nvPr/>
        </p:nvSpPr>
        <p:spPr>
          <a:xfrm>
            <a:off x="2411760" y="5327962"/>
            <a:ext cx="15486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i="1" dirty="0">
                <a:solidFill>
                  <a:srgbClr val="931B1B"/>
                </a:solidFill>
              </a:rPr>
              <a:t>Διαθεματικό Ε.Υ. : Ανάδειξη Τοπικής Ιστορίας </a:t>
            </a:r>
          </a:p>
        </p:txBody>
      </p:sp>
    </p:spTree>
    <p:extLst>
      <p:ext uri="{BB962C8B-B14F-4D97-AF65-F5344CB8AC3E}">
        <p14:creationId xmlns:p14="http://schemas.microsoft.com/office/powerpoint/2010/main" xmlns="" val="1287517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xmlns="" id="{37AB2ECD-81DA-491E-9098-13C4C7CF4A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7" y="980728"/>
            <a:ext cx="7382563" cy="5696278"/>
          </a:xfrm>
        </p:spPr>
      </p:pic>
      <p:sp>
        <p:nvSpPr>
          <p:cNvPr id="3" name="Τίτλος 2">
            <a:extLst>
              <a:ext uri="{FF2B5EF4-FFF2-40B4-BE49-F238E27FC236}">
                <a16:creationId xmlns:a16="http://schemas.microsoft.com/office/drawing/2014/main" xmlns="" id="{A4ED6EE3-53ED-5FC5-8C6B-602BFECB9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984" y="180994"/>
            <a:ext cx="7372350" cy="615601"/>
          </a:xfrm>
        </p:spPr>
        <p:txBody>
          <a:bodyPr>
            <a:normAutofit/>
          </a:bodyPr>
          <a:lstStyle/>
          <a:p>
            <a:r>
              <a:rPr lang="el-GR" sz="3200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7. Θεωρητικό Πλαίσιο (3/3)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68CEA71-0F58-13D1-37E7-A66E14F87374}"/>
              </a:ext>
            </a:extLst>
          </p:cNvPr>
          <p:cNvSpPr txBox="1"/>
          <p:nvPr/>
        </p:nvSpPr>
        <p:spPr>
          <a:xfrm>
            <a:off x="1331640" y="685892"/>
            <a:ext cx="7488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i="1" dirty="0">
                <a:solidFill>
                  <a:srgbClr val="931B1B"/>
                </a:solidFill>
              </a:rPr>
              <a:t>Το Γυναικείο Στίγμα στην Γόρτυνα της Κρήτης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B8DE8C6-205A-5B6F-DD8A-0F2BD2232097}"/>
              </a:ext>
            </a:extLst>
          </p:cNvPr>
          <p:cNvSpPr txBox="1"/>
          <p:nvPr/>
        </p:nvSpPr>
        <p:spPr>
          <a:xfrm>
            <a:off x="2915816" y="1209112"/>
            <a:ext cx="47525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1600" b="1" i="1" dirty="0">
                <a:solidFill>
                  <a:srgbClr val="604452"/>
                </a:solidFill>
              </a:rPr>
              <a:t>Σύντομη Ιστορική Αναδρομή Στην Γόρτυνα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1600" b="1" i="1" dirty="0">
                <a:solidFill>
                  <a:srgbClr val="604452"/>
                </a:solidFill>
              </a:rPr>
              <a:t>Η Μεγάλη Επιγραφή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1600" b="1" i="1" dirty="0">
                <a:solidFill>
                  <a:srgbClr val="604452"/>
                </a:solidFill>
              </a:rPr>
              <a:t>Δίκαιο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1600" b="1" i="1" dirty="0">
                <a:solidFill>
                  <a:srgbClr val="604452"/>
                </a:solidFill>
              </a:rPr>
              <a:t>Κοινωνική Οργάνωση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l-GR" sz="1600" b="1" i="1" dirty="0">
              <a:solidFill>
                <a:srgbClr val="60445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008BBC0-C077-F12A-1DB1-7D6C4440BCCD}"/>
              </a:ext>
            </a:extLst>
          </p:cNvPr>
          <p:cNvSpPr txBox="1"/>
          <p:nvPr/>
        </p:nvSpPr>
        <p:spPr>
          <a:xfrm>
            <a:off x="2915816" y="2636912"/>
            <a:ext cx="52682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600" b="1" i="1" dirty="0">
                <a:solidFill>
                  <a:srgbClr val="604452"/>
                </a:solidFill>
              </a:rPr>
              <a:t>Ο Ρόλος Της Γυναίκας Στην Αρχαία Γόρτυνα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600" b="1" i="1" dirty="0">
                <a:solidFill>
                  <a:srgbClr val="604452"/>
                </a:solidFill>
              </a:rPr>
              <a:t>Γυναικείο Πορτραίτο (Ρωμαιοκρατία-Γερμανική Κατοχή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600" b="1" i="1" dirty="0">
                <a:solidFill>
                  <a:srgbClr val="604452"/>
                </a:solidFill>
              </a:rPr>
              <a:t>Ιστορικές Γυναικείες Προσωπικότητες της Κρήτης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17FF145-A290-8B38-E5F0-677611D8D697}"/>
              </a:ext>
            </a:extLst>
          </p:cNvPr>
          <p:cNvSpPr txBox="1"/>
          <p:nvPr/>
        </p:nvSpPr>
        <p:spPr>
          <a:xfrm>
            <a:off x="2939244" y="3960351"/>
            <a:ext cx="49451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1600" b="1" i="1" dirty="0">
                <a:solidFill>
                  <a:srgbClr val="604452"/>
                </a:solidFill>
              </a:rPr>
              <a:t>Δομική Ανδροκρατία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1600" b="1" i="1" dirty="0">
                <a:solidFill>
                  <a:srgbClr val="604452"/>
                </a:solidFill>
              </a:rPr>
              <a:t>Φεμινισμός </a:t>
            </a:r>
            <a:r>
              <a:rPr lang="en-US" sz="1600" b="1" i="1" dirty="0">
                <a:solidFill>
                  <a:srgbClr val="604452"/>
                </a:solidFill>
              </a:rPr>
              <a:t>&amp;</a:t>
            </a:r>
            <a:r>
              <a:rPr lang="el-GR" sz="1600" b="1" i="1" dirty="0">
                <a:solidFill>
                  <a:srgbClr val="604452"/>
                </a:solidFill>
              </a:rPr>
              <a:t> Γυναικεία Δικαιώματα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1600" b="1" i="1" dirty="0">
                <a:solidFill>
                  <a:srgbClr val="604452"/>
                </a:solidFill>
              </a:rPr>
              <a:t>Το Γυναικείο Στίγμα στην Γόρτυνα του Σήμερα (Κοινωνία-Οικογένεια)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CE8B9CD-5DBF-8FFD-745B-32792C9E18D4}"/>
              </a:ext>
            </a:extLst>
          </p:cNvPr>
          <p:cNvSpPr txBox="1"/>
          <p:nvPr/>
        </p:nvSpPr>
        <p:spPr>
          <a:xfrm>
            <a:off x="2915816" y="5338663"/>
            <a:ext cx="49451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1600" b="1" i="1" dirty="0">
                <a:solidFill>
                  <a:srgbClr val="604452"/>
                </a:solidFill>
              </a:rPr>
              <a:t>Συμπεράσματα Ευρημάτων Ποιοτικής Έρευνας (Ημι-δομημένες Συνεντεύξεις)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1600" b="1" i="1" dirty="0">
                <a:solidFill>
                  <a:srgbClr val="604452"/>
                </a:solidFill>
              </a:rPr>
              <a:t>Συγκριτική Θεώρηση της Θέσης της Γυναίκας στην Αρχαία Γόρτυνα και στην Γόρτυνα του Σήμερα</a:t>
            </a:r>
          </a:p>
        </p:txBody>
      </p:sp>
    </p:spTree>
    <p:extLst>
      <p:ext uri="{BB962C8B-B14F-4D97-AF65-F5344CB8AC3E}">
        <p14:creationId xmlns:p14="http://schemas.microsoft.com/office/powerpoint/2010/main" xmlns="" val="4099730480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3157</TotalTime>
  <Words>1034</Words>
  <Application>Microsoft Office PowerPoint</Application>
  <PresentationFormat>Προβολή στην οθόνη (4:3)</PresentationFormat>
  <Paragraphs>140</Paragraphs>
  <Slides>16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17" baseType="lpstr">
      <vt:lpstr>Θέμα του Office</vt:lpstr>
      <vt:lpstr>Σχεδιασμός, ανάπτυξη και αποτίμηση εκπαιδευτικού υλικού με την μέθοδο της ΕξΑΕ, για την παρουσίαση των αποτελεσμάτων της βιβλιογραφικής επισκόπησης με θέμα: Η γυναίκα στην Αρχαία και Σύγχρονη Γόρτυνα: Συγκριτική θεώρηση του ρόλου της στην διαγράμμιση και διαμόρφωση του οικογενειακού και κοινωνικού ιστού.</vt:lpstr>
      <vt:lpstr>Ευχαριστίες!</vt:lpstr>
      <vt:lpstr>1. Σκοπός </vt:lpstr>
      <vt:lpstr>2. Συνεισφορά της Διπλωματικής</vt:lpstr>
      <vt:lpstr>3. Ερευνητικά Ερωτήματα </vt:lpstr>
      <vt:lpstr>4. Δομή της εργασίας </vt:lpstr>
      <vt:lpstr>5. Θεωρητικό Πλαίσιο (1/3)</vt:lpstr>
      <vt:lpstr>6. Θεωρητικό Πλαίσιο (2/3)</vt:lpstr>
      <vt:lpstr>7. Θεωρητικό Πλαίσιο (3/3)</vt:lpstr>
      <vt:lpstr>8. Δημιουργία Εκπαιδευτικού Υλικού (1/2)</vt:lpstr>
      <vt:lpstr>Διαφάνεια 11</vt:lpstr>
      <vt:lpstr>10. Αποτίμηση Εκπαιδευτικού Υλικού (1/4)</vt:lpstr>
      <vt:lpstr>11. Αποτίμηση Εκπαιδευτικού Υλικού (2/4)</vt:lpstr>
      <vt:lpstr>12. Αποτίμηση Εκπαιδευτικού Υλικού(3/4)</vt:lpstr>
      <vt:lpstr>13. Αποτίμηση Εκπαιδευτικού Υλικού(4/4)</vt:lpstr>
      <vt:lpstr>Διαφάνεια 16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Χρήστης των Windows</cp:lastModifiedBy>
  <cp:revision>1695</cp:revision>
  <dcterms:created xsi:type="dcterms:W3CDTF">2003-10-16T17:37:47Z</dcterms:created>
  <dcterms:modified xsi:type="dcterms:W3CDTF">2023-11-10T19:27:11Z</dcterms:modified>
</cp:coreProperties>
</file>