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36"/>
  </p:notesMasterIdLst>
  <p:sldIdLst>
    <p:sldId id="1482" r:id="rId2"/>
    <p:sldId id="2013" r:id="rId3"/>
    <p:sldId id="2021" r:id="rId4"/>
    <p:sldId id="2014" r:id="rId5"/>
    <p:sldId id="2020" r:id="rId6"/>
    <p:sldId id="2012" r:id="rId7"/>
    <p:sldId id="2023" r:id="rId8"/>
    <p:sldId id="2016" r:id="rId9"/>
    <p:sldId id="2048" r:id="rId10"/>
    <p:sldId id="2049" r:id="rId11"/>
    <p:sldId id="2050" r:id="rId12"/>
    <p:sldId id="2051" r:id="rId13"/>
    <p:sldId id="2015" r:id="rId14"/>
    <p:sldId id="2046" r:id="rId15"/>
    <p:sldId id="2054" r:id="rId16"/>
    <p:sldId id="2055" r:id="rId17"/>
    <p:sldId id="2056" r:id="rId18"/>
    <p:sldId id="2028" r:id="rId19"/>
    <p:sldId id="2057" r:id="rId20"/>
    <p:sldId id="2058" r:id="rId21"/>
    <p:sldId id="2018" r:id="rId22"/>
    <p:sldId id="2041" r:id="rId23"/>
    <p:sldId id="2031" r:id="rId24"/>
    <p:sldId id="2032" r:id="rId25"/>
    <p:sldId id="2034" r:id="rId26"/>
    <p:sldId id="2042" r:id="rId27"/>
    <p:sldId id="2035" r:id="rId28"/>
    <p:sldId id="2043" r:id="rId29"/>
    <p:sldId id="2036" r:id="rId30"/>
    <p:sldId id="2044" r:id="rId31"/>
    <p:sldId id="2040" r:id="rId32"/>
    <p:sldId id="2039" r:id="rId33"/>
    <p:sldId id="2037" r:id="rId34"/>
    <p:sldId id="2019" r:id="rId35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4E6"/>
    <a:srgbClr val="E1F0D4"/>
    <a:srgbClr val="FEE6C9"/>
    <a:srgbClr val="F49174"/>
    <a:srgbClr val="9194CB"/>
    <a:srgbClr val="C389F0"/>
    <a:srgbClr val="B0D686"/>
    <a:srgbClr val="C19200"/>
    <a:srgbClr val="EDBE9B"/>
    <a:srgbClr val="F9D3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9F5463-7085-419C-A21A-8620AA73BCFC}" v="250" dt="2023-10-29T09:16:56.523"/>
    <p1510:client id="{0F37AF54-F6FB-4724-9090-B33A76852236}" v="430" dt="2023-10-23T06:57:14.667"/>
    <p1510:client id="{11CC3963-B2F1-5A36-393C-7CD5953FDF26}" v="250" dt="2023-11-03T09:59:09.062"/>
    <p1510:client id="{55949DA0-B2B4-4DDC-A391-7C371DF2A866}" v="451" dt="2023-11-02T19:54:52.517"/>
    <p1510:client id="{6D41DCF0-9020-7E59-C1F0-6DA98AB0AD76}" v="219" dt="2023-11-02T20:03:17.377"/>
    <p1510:client id="{73950AED-BAE1-4F84-A0C1-5D7560B92700}" v="116" dt="2023-11-03T12:48:24.345"/>
    <p1510:client id="{85433896-BD20-40B2-BF00-A7EDD4424B05}" v="5" dt="2023-11-02T12:19:25.657"/>
    <p1510:client id="{97E8047F-B86E-4B18-932C-469CB441DBD5}" v="362" dt="2023-10-27T08:07:32.019"/>
    <p1510:client id="{AD34F87A-36AB-4B3A-9CD6-7E5DDE3EFB53}" v="25" dt="2023-11-03T18:28:49.147"/>
    <p1510:client id="{AD9AE7FD-AFF4-45DB-A41C-048C058C613C}" v="31" dt="2023-11-03T20:07:58.127"/>
    <p1510:client id="{BC28B972-2188-497B-83F3-E2E69EA268B6}" v="431" dt="2023-11-02T16:43:33.677"/>
    <p1510:client id="{C085B722-9032-43C7-A26C-62B4D05F6C53}" v="28" dt="2023-11-03T08:17:02.404"/>
    <p1510:client id="{CDAE0F01-BF40-44F6-9F55-4FBB2F8F359D}" v="194" dt="2023-11-03T12:01:30.244"/>
    <p1510:client id="{D476CA30-01BC-4381-A5E7-7CD4D22AF479}" v="346" dt="2023-11-02T08:20:57.698"/>
    <p1510:client id="{DD03BD03-8DBB-45A4-B858-73EF3F0A1211}" v="10" dt="2023-10-27T10:33:58.150"/>
    <p1510:client id="{E5D4535C-2B66-0CD7-FBAE-5FDB9875DAD4}" v="152" dt="2023-11-03T09:29:12.631"/>
    <p1510:client id="{F26C324F-C49A-4BB3-B966-EBCA86AC8DE6}" v="214" dt="2023-10-27T07:25:36.97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ECB92F-317E-4AA2-B72C-43FEABC364C8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C87CFC9-8A12-47D0-A472-38C0CB9EFDC9}">
      <dgm:prSet phldrT="[Text]" phldr="0"/>
      <dgm:spPr>
        <a:solidFill>
          <a:srgbClr val="B0D686"/>
        </a:solidFill>
      </dgm:spPr>
      <dgm:t>
        <a:bodyPr/>
        <a:lstStyle/>
        <a:p>
          <a:pPr rtl="0"/>
          <a:r>
            <a:rPr lang="el-GR"/>
            <a:t>1ος άξονας: Παιδαγωγική και Γνώση Περιεχομένου </a:t>
          </a:r>
          <a:r>
            <a:rPr lang="el-GR">
              <a:latin typeface="Calibri Light"/>
            </a:rPr>
            <a:t>(PCK)</a:t>
          </a:r>
        </a:p>
      </dgm:t>
    </dgm:pt>
    <dgm:pt modelId="{CFA53B12-752E-4B29-9ACC-2BB5F9870188}" type="parTrans" cxnId="{E1050501-96C7-45EB-B20A-1D7318E7C9E3}">
      <dgm:prSet/>
      <dgm:spPr/>
      <dgm:t>
        <a:bodyPr/>
        <a:lstStyle/>
        <a:p>
          <a:endParaRPr lang="en-US"/>
        </a:p>
      </dgm:t>
    </dgm:pt>
    <dgm:pt modelId="{034799F3-6403-49E4-9FEF-FEC4C7F00F8E}" type="sibTrans" cxnId="{E1050501-96C7-45EB-B20A-1D7318E7C9E3}">
      <dgm:prSet/>
      <dgm:spPr/>
      <dgm:t>
        <a:bodyPr/>
        <a:lstStyle/>
        <a:p>
          <a:endParaRPr lang="en-US"/>
        </a:p>
      </dgm:t>
    </dgm:pt>
    <dgm:pt modelId="{0322243C-35AC-42E9-B24A-2E0C026C6F94}">
      <dgm:prSet phldrT="[Text]" phldr="0"/>
      <dgm:spPr/>
      <dgm:t>
        <a:bodyPr/>
        <a:lstStyle/>
        <a:p>
          <a:r>
            <a:rPr lang="el-GR">
              <a:latin typeface="Calibri Light"/>
            </a:rPr>
            <a:t>Αναπαράσταση</a:t>
          </a:r>
          <a:endParaRPr lang="el-GR"/>
        </a:p>
      </dgm:t>
    </dgm:pt>
    <dgm:pt modelId="{F25055E2-ECDC-4151-8C7E-64A44BE82E62}" type="parTrans" cxnId="{1B7F471D-6136-4058-A455-74BAC65F157D}">
      <dgm:prSet/>
      <dgm:spPr/>
      <dgm:t>
        <a:bodyPr/>
        <a:lstStyle/>
        <a:p>
          <a:endParaRPr lang="en-US"/>
        </a:p>
      </dgm:t>
    </dgm:pt>
    <dgm:pt modelId="{E77CCDD2-6F71-4764-9B5A-35E853D55BB8}" type="sibTrans" cxnId="{1B7F471D-6136-4058-A455-74BAC65F157D}">
      <dgm:prSet/>
      <dgm:spPr/>
      <dgm:t>
        <a:bodyPr/>
        <a:lstStyle/>
        <a:p>
          <a:endParaRPr lang="en-US"/>
        </a:p>
      </dgm:t>
    </dgm:pt>
    <dgm:pt modelId="{8DE7CA66-0AB3-4231-B26D-5EB4D8EAF7F4}">
      <dgm:prSet phldrT="[Text]" phldr="0"/>
      <dgm:spPr>
        <a:solidFill>
          <a:srgbClr val="9194CB"/>
        </a:solidFill>
      </dgm:spPr>
      <dgm:t>
        <a:bodyPr/>
        <a:lstStyle/>
        <a:p>
          <a:pPr rtl="0"/>
          <a:r>
            <a:rPr lang="el-GR"/>
            <a:t>2ος άξονας: Τεχνολογική και Γνώση Περιεχομένου </a:t>
          </a:r>
          <a:r>
            <a:rPr lang="el-GR">
              <a:latin typeface="Calibri Light"/>
            </a:rPr>
            <a:t>(TCK)</a:t>
          </a:r>
          <a:endParaRPr lang="el-GR"/>
        </a:p>
      </dgm:t>
    </dgm:pt>
    <dgm:pt modelId="{2F69FA44-4B89-49D1-B15A-35593C8E229E}" type="parTrans" cxnId="{3CB0FBED-EF42-480B-A4CA-A03047A9824C}">
      <dgm:prSet/>
      <dgm:spPr/>
      <dgm:t>
        <a:bodyPr/>
        <a:lstStyle/>
        <a:p>
          <a:endParaRPr lang="en-US"/>
        </a:p>
      </dgm:t>
    </dgm:pt>
    <dgm:pt modelId="{6293A332-E8EC-4D69-B998-BD50CCA910D3}" type="sibTrans" cxnId="{3CB0FBED-EF42-480B-A4CA-A03047A9824C}">
      <dgm:prSet/>
      <dgm:spPr/>
      <dgm:t>
        <a:bodyPr/>
        <a:lstStyle/>
        <a:p>
          <a:endParaRPr lang="en-US"/>
        </a:p>
      </dgm:t>
    </dgm:pt>
    <dgm:pt modelId="{7F580355-5FFC-4B0D-AE15-DB44634319D9}">
      <dgm:prSet phldrT="[Text]" phldr="0"/>
      <dgm:spPr/>
      <dgm:t>
        <a:bodyPr/>
        <a:lstStyle/>
        <a:p>
          <a:pPr rtl="0"/>
          <a:r>
            <a:rPr lang="el-GR"/>
            <a:t>Θετική ενίσχυση</a:t>
          </a:r>
        </a:p>
      </dgm:t>
    </dgm:pt>
    <dgm:pt modelId="{461D0279-8D5F-486C-9C3E-A37DDE015E84}" type="parTrans" cxnId="{50B1B501-1856-49D0-A293-DE2C22B086BE}">
      <dgm:prSet/>
      <dgm:spPr/>
      <dgm:t>
        <a:bodyPr/>
        <a:lstStyle/>
        <a:p>
          <a:endParaRPr lang="en-US"/>
        </a:p>
      </dgm:t>
    </dgm:pt>
    <dgm:pt modelId="{E1FA6C23-3A81-4248-B5C4-0A3672E1FD6D}" type="sibTrans" cxnId="{50B1B501-1856-49D0-A293-DE2C22B086BE}">
      <dgm:prSet/>
      <dgm:spPr/>
      <dgm:t>
        <a:bodyPr/>
        <a:lstStyle/>
        <a:p>
          <a:endParaRPr lang="en-US"/>
        </a:p>
      </dgm:t>
    </dgm:pt>
    <dgm:pt modelId="{87BAD5ED-8032-4582-92B6-0D951DBF5726}">
      <dgm:prSet phldrT="[Text]" phldr="0"/>
      <dgm:spPr/>
      <dgm:t>
        <a:bodyPr/>
        <a:lstStyle/>
        <a:p>
          <a:r>
            <a:rPr lang="el-GR"/>
            <a:t>Ανατροφοδότηση</a:t>
          </a:r>
        </a:p>
      </dgm:t>
    </dgm:pt>
    <dgm:pt modelId="{EDB12A21-AABF-4F70-97CB-A12EEF40D776}" type="parTrans" cxnId="{9DC92620-6A0E-4BF8-A344-4D67A98E7C44}">
      <dgm:prSet/>
      <dgm:spPr/>
      <dgm:t>
        <a:bodyPr/>
        <a:lstStyle/>
        <a:p>
          <a:endParaRPr lang="en-US"/>
        </a:p>
      </dgm:t>
    </dgm:pt>
    <dgm:pt modelId="{6C672A07-9E3D-485D-B3BA-5B8D7B9A878F}" type="sibTrans" cxnId="{9DC92620-6A0E-4BF8-A344-4D67A98E7C44}">
      <dgm:prSet/>
      <dgm:spPr/>
      <dgm:t>
        <a:bodyPr/>
        <a:lstStyle/>
        <a:p>
          <a:endParaRPr lang="en-US"/>
        </a:p>
      </dgm:t>
    </dgm:pt>
    <dgm:pt modelId="{AD78693E-7A10-4E57-B957-53B72D2063C9}">
      <dgm:prSet phldr="0"/>
      <dgm:spPr/>
      <dgm:t>
        <a:bodyPr/>
        <a:lstStyle/>
        <a:p>
          <a:pPr algn="l"/>
          <a:r>
            <a:rPr lang="el-GR">
              <a:latin typeface="Calibri Light"/>
            </a:rPr>
            <a:t>Οικοδόμηση</a:t>
          </a:r>
          <a:r>
            <a:rPr lang="el-GR"/>
            <a:t> της γνώσης</a:t>
          </a:r>
        </a:p>
      </dgm:t>
    </dgm:pt>
    <dgm:pt modelId="{6EFBDC1B-CED7-4F81-A860-506516EC919C}" type="parTrans" cxnId="{919DD68C-B5E1-4619-9845-96925917A5B9}">
      <dgm:prSet/>
      <dgm:spPr/>
    </dgm:pt>
    <dgm:pt modelId="{DC7B2A2B-9B1A-4177-B647-E1761B706379}" type="sibTrans" cxnId="{919DD68C-B5E1-4619-9845-96925917A5B9}">
      <dgm:prSet/>
      <dgm:spPr/>
    </dgm:pt>
    <dgm:pt modelId="{217149A0-6261-4182-9709-5B22746D5629}">
      <dgm:prSet phldr="0"/>
      <dgm:spPr/>
      <dgm:t>
        <a:bodyPr/>
        <a:lstStyle/>
        <a:p>
          <a:pPr algn="l"/>
          <a:r>
            <a:rPr lang="el-GR"/>
            <a:t>Συλλογιστική σκέψη – Αναλογική Συλλογιστική</a:t>
          </a:r>
        </a:p>
      </dgm:t>
    </dgm:pt>
    <dgm:pt modelId="{95578B0D-8877-4757-BEDE-E774C7B3162B}" type="parTrans" cxnId="{090B2FE0-5E7A-4D9F-A5F2-CF14D9C906F7}">
      <dgm:prSet/>
      <dgm:spPr/>
    </dgm:pt>
    <dgm:pt modelId="{293FF91F-66EF-4F80-846B-A62E0F20B583}" type="sibTrans" cxnId="{090B2FE0-5E7A-4D9F-A5F2-CF14D9C906F7}">
      <dgm:prSet/>
      <dgm:spPr/>
    </dgm:pt>
    <dgm:pt modelId="{2420BFA3-7592-463E-8FBE-5DB48FAA3B00}">
      <dgm:prSet phldr="0"/>
      <dgm:spPr/>
      <dgm:t>
        <a:bodyPr/>
        <a:lstStyle/>
        <a:p>
          <a:pPr algn="l"/>
          <a:r>
            <a:rPr lang="el-GR">
              <a:latin typeface="Calibri Light"/>
            </a:rPr>
            <a:t>Επικοινωνία</a:t>
          </a:r>
          <a:endParaRPr lang="el-GR"/>
        </a:p>
      </dgm:t>
    </dgm:pt>
    <dgm:pt modelId="{962A2613-81E1-4FF6-A735-24AE88283FBA}" type="parTrans" cxnId="{CCFADD83-D99D-486C-83D3-97E7FDCCAE71}">
      <dgm:prSet/>
      <dgm:spPr/>
    </dgm:pt>
    <dgm:pt modelId="{E8A342CC-258B-4E0E-B681-48851F8C68A2}" type="sibTrans" cxnId="{CCFADD83-D99D-486C-83D3-97E7FDCCAE71}">
      <dgm:prSet/>
      <dgm:spPr/>
    </dgm:pt>
    <dgm:pt modelId="{CCE5BDF4-87D6-4C0C-8549-4A61FDE47F42}">
      <dgm:prSet phldr="0"/>
      <dgm:spPr/>
      <dgm:t>
        <a:bodyPr/>
        <a:lstStyle/>
        <a:p>
          <a:pPr algn="l" rtl="0"/>
          <a:r>
            <a:rPr lang="el-GR"/>
            <a:t>Συσχετισμοί: </a:t>
          </a:r>
          <a:r>
            <a:rPr lang="el-GR">
              <a:latin typeface="Calibri Light"/>
            </a:rPr>
            <a:t>Εννοιών - Σύνδεση</a:t>
          </a:r>
          <a:r>
            <a:rPr lang="el-GR"/>
            <a:t> με τον πραγματικό κόσμο</a:t>
          </a:r>
          <a:endParaRPr lang="el-GR">
            <a:latin typeface="Calibri Light"/>
          </a:endParaRPr>
        </a:p>
      </dgm:t>
    </dgm:pt>
    <dgm:pt modelId="{8CF26569-C14D-49F2-AE9C-08967316575E}" type="parTrans" cxnId="{54177243-6F4E-4D94-95D0-27D652DD3841}">
      <dgm:prSet/>
      <dgm:spPr/>
    </dgm:pt>
    <dgm:pt modelId="{6E32218A-3DD3-40EC-A316-8FD636A52FD0}" type="sibTrans" cxnId="{54177243-6F4E-4D94-95D0-27D652DD3841}">
      <dgm:prSet/>
      <dgm:spPr/>
    </dgm:pt>
    <dgm:pt modelId="{F4A04709-C9AB-4D4B-BA02-6384AB7EDFD8}">
      <dgm:prSet phldr="0"/>
      <dgm:spPr/>
      <dgm:t>
        <a:bodyPr/>
        <a:lstStyle/>
        <a:p>
          <a:pPr algn="l"/>
          <a:r>
            <a:rPr lang="el-GR"/>
            <a:t>Συμβολισμός και ανάγνωση</a:t>
          </a:r>
        </a:p>
      </dgm:t>
    </dgm:pt>
    <dgm:pt modelId="{B1679895-0D83-45AD-8668-500B8757D467}" type="parTrans" cxnId="{F8052624-7CC3-41A8-B928-9AE59F3D1E03}">
      <dgm:prSet/>
      <dgm:spPr/>
    </dgm:pt>
    <dgm:pt modelId="{FC2D3D10-5F80-4CE2-8EBC-870E706F20B8}" type="sibTrans" cxnId="{F8052624-7CC3-41A8-B928-9AE59F3D1E03}">
      <dgm:prSet/>
      <dgm:spPr/>
    </dgm:pt>
    <dgm:pt modelId="{AE88578D-D5DB-46C4-937C-D95355C3D240}">
      <dgm:prSet phldr="0"/>
      <dgm:spPr/>
      <dgm:t>
        <a:bodyPr/>
        <a:lstStyle/>
        <a:p>
          <a:r>
            <a:rPr lang="el-GR">
              <a:latin typeface="Calibri Light"/>
            </a:rPr>
            <a:t>Μαθησιακοί</a:t>
          </a:r>
          <a:r>
            <a:rPr lang="el-GR"/>
            <a:t> στόχοι</a:t>
          </a:r>
        </a:p>
      </dgm:t>
    </dgm:pt>
    <dgm:pt modelId="{5A11EA8C-3ACB-4BD8-B8ED-23001251F38E}" type="parTrans" cxnId="{1A665ED2-AF38-4E83-83BB-A3FAD3921742}">
      <dgm:prSet/>
      <dgm:spPr/>
    </dgm:pt>
    <dgm:pt modelId="{2788746E-8AAE-4F82-913D-43F0849650BB}" type="sibTrans" cxnId="{1A665ED2-AF38-4E83-83BB-A3FAD3921742}">
      <dgm:prSet/>
      <dgm:spPr/>
    </dgm:pt>
    <dgm:pt modelId="{82C4CF06-56FD-41E7-8823-425475783103}">
      <dgm:prSet phldr="0"/>
      <dgm:spPr/>
      <dgm:t>
        <a:bodyPr/>
        <a:lstStyle/>
        <a:p>
          <a:pPr rtl="0"/>
          <a:r>
            <a:rPr lang="el-GR"/>
            <a:t>Εξατομικευμένη διδασκαλία</a:t>
          </a:r>
          <a:endParaRPr lang="el-GR">
            <a:latin typeface="Calibri Light"/>
          </a:endParaRPr>
        </a:p>
      </dgm:t>
    </dgm:pt>
    <dgm:pt modelId="{2AA736C7-708C-419E-8D3E-BAE42B9AA062}" type="parTrans" cxnId="{CC43694A-081A-4EEA-958C-C92807245125}">
      <dgm:prSet/>
      <dgm:spPr/>
    </dgm:pt>
    <dgm:pt modelId="{0AB0B12A-0029-48CC-B973-5A6CF2959794}" type="sibTrans" cxnId="{CC43694A-081A-4EEA-958C-C92807245125}">
      <dgm:prSet/>
      <dgm:spPr/>
    </dgm:pt>
    <dgm:pt modelId="{23B8622D-98B6-42BB-9C74-EA348F38042E}">
      <dgm:prSet phldr="0"/>
      <dgm:spPr/>
      <dgm:t>
        <a:bodyPr/>
        <a:lstStyle/>
        <a:p>
          <a:pPr rtl="0"/>
          <a:r>
            <a:rPr lang="el-GR"/>
            <a:t>Προγραμματισμένη διδασκαλία</a:t>
          </a:r>
          <a:endParaRPr lang="el-GR">
            <a:latin typeface="Calibri Light"/>
          </a:endParaRPr>
        </a:p>
      </dgm:t>
    </dgm:pt>
    <dgm:pt modelId="{DF6EFEE0-13A3-4F04-9EDB-16887982C040}" type="parTrans" cxnId="{400E44CF-56BA-4C5D-8199-61615DEDF38B}">
      <dgm:prSet/>
      <dgm:spPr/>
    </dgm:pt>
    <dgm:pt modelId="{F28C6FB4-ED39-4392-B203-D76BD03B8187}" type="sibTrans" cxnId="{400E44CF-56BA-4C5D-8199-61615DEDF38B}">
      <dgm:prSet/>
      <dgm:spPr/>
    </dgm:pt>
    <dgm:pt modelId="{3652C26B-DAFB-4389-A082-107E649B189D}">
      <dgm:prSet phldr="0"/>
      <dgm:spPr/>
      <dgm:t>
        <a:bodyPr/>
        <a:lstStyle/>
        <a:p>
          <a:pPr rtl="0"/>
          <a:r>
            <a:rPr lang="el-GR"/>
            <a:t>Επίπεδο δυσκολίας</a:t>
          </a:r>
          <a:endParaRPr lang="el-GR">
            <a:latin typeface="Calibri Light"/>
          </a:endParaRPr>
        </a:p>
      </dgm:t>
    </dgm:pt>
    <dgm:pt modelId="{CB929A3B-BB59-421C-9723-B5BEC7D137D7}" type="parTrans" cxnId="{EDC82873-55CD-468D-BDFD-28B458403F5C}">
      <dgm:prSet/>
      <dgm:spPr/>
    </dgm:pt>
    <dgm:pt modelId="{E0811E5A-FBFF-4878-9EAF-448BBF0CD3DB}" type="sibTrans" cxnId="{EDC82873-55CD-468D-BDFD-28B458403F5C}">
      <dgm:prSet/>
      <dgm:spPr/>
    </dgm:pt>
    <dgm:pt modelId="{A20C1E25-38F8-4BEF-A476-0ECB2FB1C617}">
      <dgm:prSet phldr="0"/>
      <dgm:spPr/>
      <dgm:t>
        <a:bodyPr/>
        <a:lstStyle/>
        <a:p>
          <a:pPr rtl="0"/>
          <a:r>
            <a:rPr lang="el-GR"/>
            <a:t>Δομή περιεχομένου</a:t>
          </a:r>
          <a:endParaRPr lang="el-GR">
            <a:latin typeface="Calibri Light"/>
          </a:endParaRPr>
        </a:p>
      </dgm:t>
    </dgm:pt>
    <dgm:pt modelId="{DFE77062-336F-459B-A1B0-A18B13AC94E3}" type="parTrans" cxnId="{9DC33B91-4F64-4EA4-B77D-119B8ACDD9A0}">
      <dgm:prSet/>
      <dgm:spPr/>
    </dgm:pt>
    <dgm:pt modelId="{33D8C430-17F2-49EC-BF69-D9610DA5A671}" type="sibTrans" cxnId="{9DC33B91-4F64-4EA4-B77D-119B8ACDD9A0}">
      <dgm:prSet/>
      <dgm:spPr/>
    </dgm:pt>
    <dgm:pt modelId="{D10837B0-3B5B-48EB-8FAF-1E7025637872}">
      <dgm:prSet phldr="0"/>
      <dgm:spPr>
        <a:solidFill>
          <a:srgbClr val="EDBE9B"/>
        </a:solidFill>
      </dgm:spPr>
      <dgm:t>
        <a:bodyPr/>
        <a:lstStyle/>
        <a:p>
          <a:pPr rtl="0"/>
          <a:r>
            <a:rPr lang="el-GR"/>
            <a:t>3ος άξονας: Εγκυρότητα του υλικού</a:t>
          </a:r>
          <a:endParaRPr lang="el-GR">
            <a:latin typeface="Calibri Light"/>
          </a:endParaRPr>
        </a:p>
      </dgm:t>
    </dgm:pt>
    <dgm:pt modelId="{E4ED4387-E76B-4DDE-80FA-51277ADBC752}" type="parTrans" cxnId="{44A68AE1-7199-4F91-A4B4-5237AF3DE653}">
      <dgm:prSet/>
      <dgm:spPr/>
    </dgm:pt>
    <dgm:pt modelId="{7A070F4B-43A9-46CC-912A-00B2D09C2471}" type="sibTrans" cxnId="{44A68AE1-7199-4F91-A4B4-5237AF3DE653}">
      <dgm:prSet/>
      <dgm:spPr/>
    </dgm:pt>
    <dgm:pt modelId="{543E3168-5E5A-4B9A-93F7-47F2D7EC114A}">
      <dgm:prSet phldr="0"/>
      <dgm:spPr/>
      <dgm:t>
        <a:bodyPr/>
        <a:lstStyle/>
        <a:p>
          <a:pPr rtl="0"/>
          <a:r>
            <a:rPr lang="el-GR"/>
            <a:t>Εγκυρότητα γνωστικού αντικειμένου</a:t>
          </a:r>
          <a:endParaRPr lang="el-GR">
            <a:latin typeface="Calibri Light"/>
          </a:endParaRPr>
        </a:p>
      </dgm:t>
    </dgm:pt>
    <dgm:pt modelId="{2F9878AE-DF2A-44DF-AFA2-AAED8710CECC}" type="parTrans" cxnId="{637CAEAF-62D4-4406-BFEA-73F368F20534}">
      <dgm:prSet/>
      <dgm:spPr/>
    </dgm:pt>
    <dgm:pt modelId="{EADD7B52-083E-47E6-B266-E855E0035F08}" type="sibTrans" cxnId="{637CAEAF-62D4-4406-BFEA-73F368F20534}">
      <dgm:prSet/>
      <dgm:spPr/>
    </dgm:pt>
    <dgm:pt modelId="{D710C83D-49D7-4FC8-BA5F-00AB2D0BF8DB}">
      <dgm:prSet phldr="0"/>
      <dgm:spPr/>
      <dgm:t>
        <a:bodyPr/>
        <a:lstStyle/>
        <a:p>
          <a:pPr rtl="0"/>
          <a:r>
            <a:rPr lang="el-GR"/>
            <a:t>Τεκμηρίωση γνωστικού αντικειμένου</a:t>
          </a:r>
          <a:endParaRPr lang="el-GR">
            <a:latin typeface="Calibri Light"/>
          </a:endParaRPr>
        </a:p>
      </dgm:t>
    </dgm:pt>
    <dgm:pt modelId="{3A646915-1B4D-4F90-862F-9265F74E9C17}" type="parTrans" cxnId="{85125282-FFBD-4D82-A1EE-D1C64EF6ACB4}">
      <dgm:prSet/>
      <dgm:spPr/>
    </dgm:pt>
    <dgm:pt modelId="{28C13AD0-B8E9-482F-83E3-E97E49521AD9}" type="sibTrans" cxnId="{85125282-FFBD-4D82-A1EE-D1C64EF6ACB4}">
      <dgm:prSet/>
      <dgm:spPr/>
    </dgm:pt>
    <dgm:pt modelId="{AFC5349F-E8F0-42BD-974E-1C03B1309731}">
      <dgm:prSet phldr="0"/>
      <dgm:spPr/>
      <dgm:t>
        <a:bodyPr/>
        <a:lstStyle/>
        <a:p>
          <a:pPr rtl="0"/>
          <a:r>
            <a:rPr lang="el-GR">
              <a:latin typeface="Calibri Light"/>
            </a:rPr>
            <a:t>4ος άξονας: Παρατηρήσεις</a:t>
          </a:r>
        </a:p>
      </dgm:t>
    </dgm:pt>
    <dgm:pt modelId="{6E7DF8CC-BA2B-4865-9D8D-EE6C86AE9D4B}" type="parTrans" cxnId="{3819251A-25E1-4AAF-8817-36488FB9D0C5}">
      <dgm:prSet/>
      <dgm:spPr/>
    </dgm:pt>
    <dgm:pt modelId="{9A72EBF8-F738-4455-9C82-FC24175AB6D7}" type="sibTrans" cxnId="{3819251A-25E1-4AAF-8817-36488FB9D0C5}">
      <dgm:prSet/>
      <dgm:spPr/>
    </dgm:pt>
    <dgm:pt modelId="{98EF6FEE-7377-4781-BF8F-3C382C3EA63D}">
      <dgm:prSet phldr="0"/>
      <dgm:spPr/>
      <dgm:t>
        <a:bodyPr/>
        <a:lstStyle/>
        <a:p>
          <a:r>
            <a:rPr lang="el-GR">
              <a:latin typeface="Calibri Light"/>
            </a:rPr>
            <a:t>Προτάσεις βελτίωσης του υλικού</a:t>
          </a:r>
          <a:endParaRPr lang="el-GR"/>
        </a:p>
      </dgm:t>
    </dgm:pt>
    <dgm:pt modelId="{34EAAA93-BC1A-489E-8454-90E337318200}" type="parTrans" cxnId="{AD5673BC-C3DC-47E3-BA40-033CC81117BA}">
      <dgm:prSet/>
      <dgm:spPr/>
    </dgm:pt>
    <dgm:pt modelId="{CFE4F406-E3F6-4DBC-AC57-7D1481FBBA9D}" type="sibTrans" cxnId="{AD5673BC-C3DC-47E3-BA40-033CC81117BA}">
      <dgm:prSet/>
      <dgm:spPr/>
    </dgm:pt>
    <dgm:pt modelId="{E8651C24-E548-4D4A-917A-3159C677731D}">
      <dgm:prSet phldr="0"/>
      <dgm:spPr/>
      <dgm:t>
        <a:bodyPr/>
        <a:lstStyle/>
        <a:p>
          <a:pPr rtl="0"/>
          <a:r>
            <a:rPr lang="el-GR">
              <a:latin typeface="Calibri Light"/>
            </a:rPr>
            <a:t>Δυνατά σημεία του υλικού</a:t>
          </a:r>
        </a:p>
      </dgm:t>
    </dgm:pt>
    <dgm:pt modelId="{A8F6EEA8-A3D0-405D-9972-EB427A5913B7}" type="parTrans" cxnId="{FDF61517-03A9-4FE6-9572-26D7B3845229}">
      <dgm:prSet/>
      <dgm:spPr/>
    </dgm:pt>
    <dgm:pt modelId="{593D587F-D31E-40BE-9D17-20D117D6B3D6}" type="sibTrans" cxnId="{FDF61517-03A9-4FE6-9572-26D7B3845229}">
      <dgm:prSet/>
      <dgm:spPr/>
    </dgm:pt>
    <dgm:pt modelId="{8EA08DFC-09AD-457B-9D51-402614E0E05A}" type="pres">
      <dgm:prSet presAssocID="{05ECB92F-317E-4AA2-B72C-43FEABC364C8}" presName="Name0" presStyleCnt="0">
        <dgm:presLayoutVars>
          <dgm:dir/>
          <dgm:resizeHandles val="exact"/>
        </dgm:presLayoutVars>
      </dgm:prSet>
      <dgm:spPr/>
    </dgm:pt>
    <dgm:pt modelId="{354E11B2-EF07-4D6F-8B92-B82A577A4ECE}" type="pres">
      <dgm:prSet presAssocID="{BC87CFC9-8A12-47D0-A472-38C0CB9EFDC9}" presName="node" presStyleLbl="node1" presStyleIdx="0" presStyleCnt="4">
        <dgm:presLayoutVars>
          <dgm:bulletEnabled val="1"/>
        </dgm:presLayoutVars>
      </dgm:prSet>
      <dgm:spPr/>
    </dgm:pt>
    <dgm:pt modelId="{B95B3B5A-D074-4315-97C4-D4F72DA07FB0}" type="pres">
      <dgm:prSet presAssocID="{034799F3-6403-49E4-9FEF-FEC4C7F00F8E}" presName="sibTrans" presStyleCnt="0"/>
      <dgm:spPr/>
    </dgm:pt>
    <dgm:pt modelId="{25EA622B-2CD9-4417-84F3-9B5430A06BDE}" type="pres">
      <dgm:prSet presAssocID="{8DE7CA66-0AB3-4231-B26D-5EB4D8EAF7F4}" presName="node" presStyleLbl="node1" presStyleIdx="1" presStyleCnt="4">
        <dgm:presLayoutVars>
          <dgm:bulletEnabled val="1"/>
        </dgm:presLayoutVars>
      </dgm:prSet>
      <dgm:spPr/>
    </dgm:pt>
    <dgm:pt modelId="{7EA0E9D1-CB68-44D8-A9ED-F5EF2F8784FF}" type="pres">
      <dgm:prSet presAssocID="{6293A332-E8EC-4D69-B998-BD50CCA910D3}" presName="sibTrans" presStyleCnt="0"/>
      <dgm:spPr/>
    </dgm:pt>
    <dgm:pt modelId="{3FAF2448-7C9A-4CC5-AD9A-EBDE15D21932}" type="pres">
      <dgm:prSet presAssocID="{D10837B0-3B5B-48EB-8FAF-1E7025637872}" presName="node" presStyleLbl="node1" presStyleIdx="2" presStyleCnt="4">
        <dgm:presLayoutVars>
          <dgm:bulletEnabled val="1"/>
        </dgm:presLayoutVars>
      </dgm:prSet>
      <dgm:spPr/>
    </dgm:pt>
    <dgm:pt modelId="{A6208411-F1EE-41E6-B01F-7CB8203B780E}" type="pres">
      <dgm:prSet presAssocID="{7A070F4B-43A9-46CC-912A-00B2D09C2471}" presName="sibTrans" presStyleCnt="0"/>
      <dgm:spPr/>
    </dgm:pt>
    <dgm:pt modelId="{E7715778-E69A-4960-ACBA-C7BDC571E36A}" type="pres">
      <dgm:prSet presAssocID="{AFC5349F-E8F0-42BD-974E-1C03B1309731}" presName="node" presStyleLbl="node1" presStyleIdx="3" presStyleCnt="4">
        <dgm:presLayoutVars>
          <dgm:bulletEnabled val="1"/>
        </dgm:presLayoutVars>
      </dgm:prSet>
      <dgm:spPr/>
    </dgm:pt>
  </dgm:ptLst>
  <dgm:cxnLst>
    <dgm:cxn modelId="{CAD64E00-848F-4790-AF8C-D8CEBC1669A8}" type="presOf" srcId="{7F580355-5FFC-4B0D-AE15-DB44634319D9}" destId="{25EA622B-2CD9-4417-84F3-9B5430A06BDE}" srcOrd="0" destOrd="1" presId="urn:microsoft.com/office/officeart/2005/8/layout/hList6"/>
    <dgm:cxn modelId="{E1050501-96C7-45EB-B20A-1D7318E7C9E3}" srcId="{05ECB92F-317E-4AA2-B72C-43FEABC364C8}" destId="{BC87CFC9-8A12-47D0-A472-38C0CB9EFDC9}" srcOrd="0" destOrd="0" parTransId="{CFA53B12-752E-4B29-9ACC-2BB5F9870188}" sibTransId="{034799F3-6403-49E4-9FEF-FEC4C7F00F8E}"/>
    <dgm:cxn modelId="{50B1B501-1856-49D0-A293-DE2C22B086BE}" srcId="{8DE7CA66-0AB3-4231-B26D-5EB4D8EAF7F4}" destId="{7F580355-5FFC-4B0D-AE15-DB44634319D9}" srcOrd="0" destOrd="0" parTransId="{461D0279-8D5F-486C-9C3E-A37DDE015E84}" sibTransId="{E1FA6C23-3A81-4248-B5C4-0A3672E1FD6D}"/>
    <dgm:cxn modelId="{FDE12404-F1E8-48BD-B2EE-EAE4651ED53C}" type="presOf" srcId="{F4A04709-C9AB-4D4B-BA02-6384AB7EDFD8}" destId="{354E11B2-EF07-4D6F-8B92-B82A577A4ECE}" srcOrd="0" destOrd="6" presId="urn:microsoft.com/office/officeart/2005/8/layout/hList6"/>
    <dgm:cxn modelId="{1BE7D007-AE28-43C1-A39D-03AF0EDA8326}" type="presOf" srcId="{23B8622D-98B6-42BB-9C74-EA348F38042E}" destId="{25EA622B-2CD9-4417-84F3-9B5430A06BDE}" srcOrd="0" destOrd="4" presId="urn:microsoft.com/office/officeart/2005/8/layout/hList6"/>
    <dgm:cxn modelId="{BD8F2F0F-5EFC-4803-B57D-93B17E3EF814}" type="presOf" srcId="{AD78693E-7A10-4E57-B957-53B72D2063C9}" destId="{354E11B2-EF07-4D6F-8B92-B82A577A4ECE}" srcOrd="0" destOrd="2" presId="urn:microsoft.com/office/officeart/2005/8/layout/hList6"/>
    <dgm:cxn modelId="{FDF61517-03A9-4FE6-9572-26D7B3845229}" srcId="{AFC5349F-E8F0-42BD-974E-1C03B1309731}" destId="{E8651C24-E548-4D4A-917A-3159C677731D}" srcOrd="0" destOrd="0" parTransId="{A8F6EEA8-A3D0-405D-9972-EB427A5913B7}" sibTransId="{593D587F-D31E-40BE-9D17-20D117D6B3D6}"/>
    <dgm:cxn modelId="{3819251A-25E1-4AAF-8817-36488FB9D0C5}" srcId="{05ECB92F-317E-4AA2-B72C-43FEABC364C8}" destId="{AFC5349F-E8F0-42BD-974E-1C03B1309731}" srcOrd="3" destOrd="0" parTransId="{6E7DF8CC-BA2B-4865-9D8D-EE6C86AE9D4B}" sibTransId="{9A72EBF8-F738-4455-9C82-FC24175AB6D7}"/>
    <dgm:cxn modelId="{7FECC61B-87F9-4A83-B3C0-7823CCD1F76F}" type="presOf" srcId="{0322243C-35AC-42E9-B24A-2E0C026C6F94}" destId="{354E11B2-EF07-4D6F-8B92-B82A577A4ECE}" srcOrd="0" destOrd="7" presId="urn:microsoft.com/office/officeart/2005/8/layout/hList6"/>
    <dgm:cxn modelId="{7E55341C-2A34-4076-881D-ECE1734F5CE6}" type="presOf" srcId="{CCE5BDF4-87D6-4C0C-8549-4A61FDE47F42}" destId="{354E11B2-EF07-4D6F-8B92-B82A577A4ECE}" srcOrd="0" destOrd="5" presId="urn:microsoft.com/office/officeart/2005/8/layout/hList6"/>
    <dgm:cxn modelId="{1B7F471D-6136-4058-A455-74BAC65F157D}" srcId="{BC87CFC9-8A12-47D0-A472-38C0CB9EFDC9}" destId="{0322243C-35AC-42E9-B24A-2E0C026C6F94}" srcOrd="6" destOrd="0" parTransId="{F25055E2-ECDC-4151-8C7E-64A44BE82E62}" sibTransId="{E77CCDD2-6F71-4764-9B5A-35E853D55BB8}"/>
    <dgm:cxn modelId="{3EAF6F1E-3687-4168-A34D-E594B958B913}" type="presOf" srcId="{D710C83D-49D7-4FC8-BA5F-00AB2D0BF8DB}" destId="{3FAF2448-7C9A-4CC5-AD9A-EBDE15D21932}" srcOrd="0" destOrd="2" presId="urn:microsoft.com/office/officeart/2005/8/layout/hList6"/>
    <dgm:cxn modelId="{D7D2121F-E72E-4894-8EC8-624E4C30CFEF}" type="presOf" srcId="{05ECB92F-317E-4AA2-B72C-43FEABC364C8}" destId="{8EA08DFC-09AD-457B-9D51-402614E0E05A}" srcOrd="0" destOrd="0" presId="urn:microsoft.com/office/officeart/2005/8/layout/hList6"/>
    <dgm:cxn modelId="{9DC92620-6A0E-4BF8-A344-4D67A98E7C44}" srcId="{8DE7CA66-0AB3-4231-B26D-5EB4D8EAF7F4}" destId="{87BAD5ED-8032-4582-92B6-0D951DBF5726}" srcOrd="1" destOrd="0" parTransId="{EDB12A21-AABF-4F70-97CB-A12EEF40D776}" sibTransId="{6C672A07-9E3D-485D-B3BA-5B8D7B9A878F}"/>
    <dgm:cxn modelId="{F8052624-7CC3-41A8-B928-9AE59F3D1E03}" srcId="{BC87CFC9-8A12-47D0-A472-38C0CB9EFDC9}" destId="{F4A04709-C9AB-4D4B-BA02-6384AB7EDFD8}" srcOrd="5" destOrd="0" parTransId="{B1679895-0D83-45AD-8668-500B8757D467}" sibTransId="{FC2D3D10-5F80-4CE2-8EBC-870E706F20B8}"/>
    <dgm:cxn modelId="{C9C0E75B-41AD-4C70-91FE-609A93CB7CA1}" type="presOf" srcId="{217149A0-6261-4182-9709-5B22746D5629}" destId="{354E11B2-EF07-4D6F-8B92-B82A577A4ECE}" srcOrd="0" destOrd="3" presId="urn:microsoft.com/office/officeart/2005/8/layout/hList6"/>
    <dgm:cxn modelId="{4A2D8E5D-A13B-4686-855C-644006F16747}" type="presOf" srcId="{543E3168-5E5A-4B9A-93F7-47F2D7EC114A}" destId="{3FAF2448-7C9A-4CC5-AD9A-EBDE15D21932}" srcOrd="0" destOrd="1" presId="urn:microsoft.com/office/officeart/2005/8/layout/hList6"/>
    <dgm:cxn modelId="{687ADC41-0A95-4EBD-849B-BB7F159C9225}" type="presOf" srcId="{AFC5349F-E8F0-42BD-974E-1C03B1309731}" destId="{E7715778-E69A-4960-ACBA-C7BDC571E36A}" srcOrd="0" destOrd="0" presId="urn:microsoft.com/office/officeart/2005/8/layout/hList6"/>
    <dgm:cxn modelId="{54177243-6F4E-4D94-95D0-27D652DD3841}" srcId="{BC87CFC9-8A12-47D0-A472-38C0CB9EFDC9}" destId="{CCE5BDF4-87D6-4C0C-8549-4A61FDE47F42}" srcOrd="4" destOrd="0" parTransId="{8CF26569-C14D-49F2-AE9C-08967316575E}" sibTransId="{6E32218A-3DD3-40EC-A316-8FD636A52FD0}"/>
    <dgm:cxn modelId="{CC43694A-081A-4EEA-958C-C92807245125}" srcId="{8DE7CA66-0AB3-4231-B26D-5EB4D8EAF7F4}" destId="{82C4CF06-56FD-41E7-8823-425475783103}" srcOrd="2" destOrd="0" parTransId="{2AA736C7-708C-419E-8D3E-BAE42B9AA062}" sibTransId="{0AB0B12A-0029-48CC-B973-5A6CF2959794}"/>
    <dgm:cxn modelId="{EDC82873-55CD-468D-BDFD-28B458403F5C}" srcId="{8DE7CA66-0AB3-4231-B26D-5EB4D8EAF7F4}" destId="{3652C26B-DAFB-4389-A082-107E649B189D}" srcOrd="4" destOrd="0" parTransId="{CB929A3B-BB59-421C-9723-B5BEC7D137D7}" sibTransId="{E0811E5A-FBFF-4878-9EAF-448BBF0CD3DB}"/>
    <dgm:cxn modelId="{6B143D5A-D3CC-4102-BAA0-680D47942B22}" type="presOf" srcId="{D10837B0-3B5B-48EB-8FAF-1E7025637872}" destId="{3FAF2448-7C9A-4CC5-AD9A-EBDE15D21932}" srcOrd="0" destOrd="0" presId="urn:microsoft.com/office/officeart/2005/8/layout/hList6"/>
    <dgm:cxn modelId="{85125282-FFBD-4D82-A1EE-D1C64EF6ACB4}" srcId="{D10837B0-3B5B-48EB-8FAF-1E7025637872}" destId="{D710C83D-49D7-4FC8-BA5F-00AB2D0BF8DB}" srcOrd="1" destOrd="0" parTransId="{3A646915-1B4D-4F90-862F-9265F74E9C17}" sibTransId="{28C13AD0-B8E9-482F-83E3-E97E49521AD9}"/>
    <dgm:cxn modelId="{CCFADD83-D99D-486C-83D3-97E7FDCCAE71}" srcId="{BC87CFC9-8A12-47D0-A472-38C0CB9EFDC9}" destId="{2420BFA3-7592-463E-8FBE-5DB48FAA3B00}" srcOrd="3" destOrd="0" parTransId="{962A2613-81E1-4FF6-A735-24AE88283FBA}" sibTransId="{E8A342CC-258B-4E0E-B681-48851F8C68A2}"/>
    <dgm:cxn modelId="{919DD68C-B5E1-4619-9845-96925917A5B9}" srcId="{BC87CFC9-8A12-47D0-A472-38C0CB9EFDC9}" destId="{AD78693E-7A10-4E57-B957-53B72D2063C9}" srcOrd="1" destOrd="0" parTransId="{6EFBDC1B-CED7-4F81-A860-506516EC919C}" sibTransId="{DC7B2A2B-9B1A-4177-B647-E1761B706379}"/>
    <dgm:cxn modelId="{9DC33B91-4F64-4EA4-B77D-119B8ACDD9A0}" srcId="{8DE7CA66-0AB3-4231-B26D-5EB4D8EAF7F4}" destId="{A20C1E25-38F8-4BEF-A476-0ECB2FB1C617}" srcOrd="5" destOrd="0" parTransId="{DFE77062-336F-459B-A1B0-A18B13AC94E3}" sibTransId="{33D8C430-17F2-49EC-BF69-D9610DA5A671}"/>
    <dgm:cxn modelId="{636A0C94-FD0A-416B-8A3F-40255881BB2F}" type="presOf" srcId="{3652C26B-DAFB-4389-A082-107E649B189D}" destId="{25EA622B-2CD9-4417-84F3-9B5430A06BDE}" srcOrd="0" destOrd="5" presId="urn:microsoft.com/office/officeart/2005/8/layout/hList6"/>
    <dgm:cxn modelId="{0BE3D99C-6A9F-4F08-9534-C4A0AEE0438A}" type="presOf" srcId="{E8651C24-E548-4D4A-917A-3159C677731D}" destId="{E7715778-E69A-4960-ACBA-C7BDC571E36A}" srcOrd="0" destOrd="1" presId="urn:microsoft.com/office/officeart/2005/8/layout/hList6"/>
    <dgm:cxn modelId="{637CAEAF-62D4-4406-BFEA-73F368F20534}" srcId="{D10837B0-3B5B-48EB-8FAF-1E7025637872}" destId="{543E3168-5E5A-4B9A-93F7-47F2D7EC114A}" srcOrd="0" destOrd="0" parTransId="{2F9878AE-DF2A-44DF-AFA2-AAED8710CECC}" sibTransId="{EADD7B52-083E-47E6-B266-E855E0035F08}"/>
    <dgm:cxn modelId="{F641DDB7-071B-4868-B5AD-E26745229379}" type="presOf" srcId="{2420BFA3-7592-463E-8FBE-5DB48FAA3B00}" destId="{354E11B2-EF07-4D6F-8B92-B82A577A4ECE}" srcOrd="0" destOrd="4" presId="urn:microsoft.com/office/officeart/2005/8/layout/hList6"/>
    <dgm:cxn modelId="{AD5673BC-C3DC-47E3-BA40-033CC81117BA}" srcId="{AFC5349F-E8F0-42BD-974E-1C03B1309731}" destId="{98EF6FEE-7377-4781-BF8F-3C382C3EA63D}" srcOrd="1" destOrd="0" parTransId="{34EAAA93-BC1A-489E-8454-90E337318200}" sibTransId="{CFE4F406-E3F6-4DBC-AC57-7D1481FBBA9D}"/>
    <dgm:cxn modelId="{0C7A22CB-188E-44C4-A2A9-71D0F93328C2}" type="presOf" srcId="{82C4CF06-56FD-41E7-8823-425475783103}" destId="{25EA622B-2CD9-4417-84F3-9B5430A06BDE}" srcOrd="0" destOrd="3" presId="urn:microsoft.com/office/officeart/2005/8/layout/hList6"/>
    <dgm:cxn modelId="{400E44CF-56BA-4C5D-8199-61615DEDF38B}" srcId="{8DE7CA66-0AB3-4231-B26D-5EB4D8EAF7F4}" destId="{23B8622D-98B6-42BB-9C74-EA348F38042E}" srcOrd="3" destOrd="0" parTransId="{DF6EFEE0-13A3-4F04-9EDB-16887982C040}" sibTransId="{F28C6FB4-ED39-4392-B203-D76BD03B8187}"/>
    <dgm:cxn modelId="{1A665ED2-AF38-4E83-83BB-A3FAD3921742}" srcId="{BC87CFC9-8A12-47D0-A472-38C0CB9EFDC9}" destId="{AE88578D-D5DB-46C4-937C-D95355C3D240}" srcOrd="0" destOrd="0" parTransId="{5A11EA8C-3ACB-4BD8-B8ED-23001251F38E}" sibTransId="{2788746E-8AAE-4F82-913D-43F0849650BB}"/>
    <dgm:cxn modelId="{090B2FE0-5E7A-4D9F-A5F2-CF14D9C906F7}" srcId="{BC87CFC9-8A12-47D0-A472-38C0CB9EFDC9}" destId="{217149A0-6261-4182-9709-5B22746D5629}" srcOrd="2" destOrd="0" parTransId="{95578B0D-8877-4757-BEDE-E774C7B3162B}" sibTransId="{293FF91F-66EF-4F80-846B-A62E0F20B583}"/>
    <dgm:cxn modelId="{44A68AE1-7199-4F91-A4B4-5237AF3DE653}" srcId="{05ECB92F-317E-4AA2-B72C-43FEABC364C8}" destId="{D10837B0-3B5B-48EB-8FAF-1E7025637872}" srcOrd="2" destOrd="0" parTransId="{E4ED4387-E76B-4DDE-80FA-51277ADBC752}" sibTransId="{7A070F4B-43A9-46CC-912A-00B2D09C2471}"/>
    <dgm:cxn modelId="{D21C15E6-730D-451B-B86E-A886FB20671C}" type="presOf" srcId="{AE88578D-D5DB-46C4-937C-D95355C3D240}" destId="{354E11B2-EF07-4D6F-8B92-B82A577A4ECE}" srcOrd="0" destOrd="1" presId="urn:microsoft.com/office/officeart/2005/8/layout/hList6"/>
    <dgm:cxn modelId="{988D7BE7-8B68-4989-8B81-2885EBE39519}" type="presOf" srcId="{BC87CFC9-8A12-47D0-A472-38C0CB9EFDC9}" destId="{354E11B2-EF07-4D6F-8B92-B82A577A4ECE}" srcOrd="0" destOrd="0" presId="urn:microsoft.com/office/officeart/2005/8/layout/hList6"/>
    <dgm:cxn modelId="{3CB0FBED-EF42-480B-A4CA-A03047A9824C}" srcId="{05ECB92F-317E-4AA2-B72C-43FEABC364C8}" destId="{8DE7CA66-0AB3-4231-B26D-5EB4D8EAF7F4}" srcOrd="1" destOrd="0" parTransId="{2F69FA44-4B89-49D1-B15A-35593C8E229E}" sibTransId="{6293A332-E8EC-4D69-B998-BD50CCA910D3}"/>
    <dgm:cxn modelId="{A76579FB-FE4A-4C25-AEAC-0553A8FFD07A}" type="presOf" srcId="{8DE7CA66-0AB3-4231-B26D-5EB4D8EAF7F4}" destId="{25EA622B-2CD9-4417-84F3-9B5430A06BDE}" srcOrd="0" destOrd="0" presId="urn:microsoft.com/office/officeart/2005/8/layout/hList6"/>
    <dgm:cxn modelId="{BDE403FC-42FF-46D0-A32C-1A0EC3481241}" type="presOf" srcId="{98EF6FEE-7377-4781-BF8F-3C382C3EA63D}" destId="{E7715778-E69A-4960-ACBA-C7BDC571E36A}" srcOrd="0" destOrd="2" presId="urn:microsoft.com/office/officeart/2005/8/layout/hList6"/>
    <dgm:cxn modelId="{1FBAABFC-56B9-4515-9369-9328C6FCB225}" type="presOf" srcId="{A20C1E25-38F8-4BEF-A476-0ECB2FB1C617}" destId="{25EA622B-2CD9-4417-84F3-9B5430A06BDE}" srcOrd="0" destOrd="6" presId="urn:microsoft.com/office/officeart/2005/8/layout/hList6"/>
    <dgm:cxn modelId="{3F8A1DFD-270D-42C7-8016-3503F01D00C7}" type="presOf" srcId="{87BAD5ED-8032-4582-92B6-0D951DBF5726}" destId="{25EA622B-2CD9-4417-84F3-9B5430A06BDE}" srcOrd="0" destOrd="2" presId="urn:microsoft.com/office/officeart/2005/8/layout/hList6"/>
    <dgm:cxn modelId="{4DD8048C-EF9A-41AE-9FC4-BB28456D8303}" type="presParOf" srcId="{8EA08DFC-09AD-457B-9D51-402614E0E05A}" destId="{354E11B2-EF07-4D6F-8B92-B82A577A4ECE}" srcOrd="0" destOrd="0" presId="urn:microsoft.com/office/officeart/2005/8/layout/hList6"/>
    <dgm:cxn modelId="{84B42EEC-B5C4-44AC-98AA-A792023F2469}" type="presParOf" srcId="{8EA08DFC-09AD-457B-9D51-402614E0E05A}" destId="{B95B3B5A-D074-4315-97C4-D4F72DA07FB0}" srcOrd="1" destOrd="0" presId="urn:microsoft.com/office/officeart/2005/8/layout/hList6"/>
    <dgm:cxn modelId="{14DBA574-B29D-4CE2-9F47-6AEFFB27DC3F}" type="presParOf" srcId="{8EA08DFC-09AD-457B-9D51-402614E0E05A}" destId="{25EA622B-2CD9-4417-84F3-9B5430A06BDE}" srcOrd="2" destOrd="0" presId="urn:microsoft.com/office/officeart/2005/8/layout/hList6"/>
    <dgm:cxn modelId="{50684A7B-3482-482D-A661-D7D0536B409C}" type="presParOf" srcId="{8EA08DFC-09AD-457B-9D51-402614E0E05A}" destId="{7EA0E9D1-CB68-44D8-A9ED-F5EF2F8784FF}" srcOrd="3" destOrd="0" presId="urn:microsoft.com/office/officeart/2005/8/layout/hList6"/>
    <dgm:cxn modelId="{4BEA6D09-CF3B-4D5E-B0B1-E673D3E04BBA}" type="presParOf" srcId="{8EA08DFC-09AD-457B-9D51-402614E0E05A}" destId="{3FAF2448-7C9A-4CC5-AD9A-EBDE15D21932}" srcOrd="4" destOrd="0" presId="urn:microsoft.com/office/officeart/2005/8/layout/hList6"/>
    <dgm:cxn modelId="{35971DA9-64FE-40EC-ADFB-C3079A9F1C40}" type="presParOf" srcId="{8EA08DFC-09AD-457B-9D51-402614E0E05A}" destId="{A6208411-F1EE-41E6-B01F-7CB8203B780E}" srcOrd="5" destOrd="0" presId="urn:microsoft.com/office/officeart/2005/8/layout/hList6"/>
    <dgm:cxn modelId="{D217CF3A-74EF-4C6F-9253-9C0612891027}" type="presParOf" srcId="{8EA08DFC-09AD-457B-9D51-402614E0E05A}" destId="{E7715778-E69A-4960-ACBA-C7BDC571E36A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4D889F5-B950-4614-A928-F490D6C7F156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DE9F109-0FCC-4899-94EB-B35376CE22E1}">
      <dgm:prSet/>
      <dgm:spPr>
        <a:solidFill>
          <a:srgbClr val="FEE6C9"/>
        </a:solidFill>
      </dgm:spPr>
      <dgm:t>
        <a:bodyPr/>
        <a:lstStyle/>
        <a:p>
          <a:pPr algn="l"/>
          <a:r>
            <a:rPr lang="el-GR" i="0" dirty="0">
              <a:solidFill>
                <a:srgbClr val="C00000"/>
              </a:solidFill>
              <a:latin typeface="Times New Roman"/>
              <a:cs typeface="Times New Roman"/>
            </a:rPr>
            <a:t>Ανατροφοδότηση</a:t>
          </a:r>
          <a:endParaRPr lang="en-US" dirty="0">
            <a:solidFill>
              <a:srgbClr val="C00000"/>
            </a:solidFill>
            <a:latin typeface="Times New Roman"/>
            <a:cs typeface="Times New Roman"/>
          </a:endParaRPr>
        </a:p>
      </dgm:t>
    </dgm:pt>
    <dgm:pt modelId="{6E860E1D-3922-440C-B86A-D1A6FFED3695}" type="parTrans" cxnId="{96D55A9C-F1F6-4B2F-BC54-0B82A2679753}">
      <dgm:prSet/>
      <dgm:spPr/>
      <dgm:t>
        <a:bodyPr/>
        <a:lstStyle/>
        <a:p>
          <a:endParaRPr lang="en-US"/>
        </a:p>
      </dgm:t>
    </dgm:pt>
    <dgm:pt modelId="{E05D0045-C037-4D54-844E-92F936C30CD2}" type="sibTrans" cxnId="{96D55A9C-F1F6-4B2F-BC54-0B82A2679753}">
      <dgm:prSet/>
      <dgm:spPr/>
      <dgm:t>
        <a:bodyPr/>
        <a:lstStyle/>
        <a:p>
          <a:endParaRPr lang="en-US"/>
        </a:p>
      </dgm:t>
    </dgm:pt>
    <dgm:pt modelId="{68C846DE-CE91-4580-989E-00D5FD79D81C}">
      <dgm:prSet/>
      <dgm:spPr/>
      <dgm:t>
        <a:bodyPr/>
        <a:lstStyle/>
        <a:p>
          <a:pPr algn="l"/>
          <a:r>
            <a:rPr lang="el-GR" dirty="0">
              <a:solidFill>
                <a:srgbClr val="C00000"/>
              </a:solidFill>
              <a:latin typeface="Times New Roman"/>
              <a:cs typeface="Times New Roman"/>
            </a:rPr>
            <a:t>Καθοδήγηση</a:t>
          </a:r>
          <a:endParaRPr lang="en-US" dirty="0">
            <a:solidFill>
              <a:srgbClr val="C00000"/>
            </a:solidFill>
            <a:latin typeface="Times New Roman"/>
            <a:cs typeface="Times New Roman"/>
          </a:endParaRPr>
        </a:p>
      </dgm:t>
    </dgm:pt>
    <dgm:pt modelId="{E4ACF8B2-0B8F-435F-B20B-139B11C6BB5E}" type="parTrans" cxnId="{4FDB69CE-214B-4E79-B120-04C4FA677379}">
      <dgm:prSet/>
      <dgm:spPr/>
      <dgm:t>
        <a:bodyPr/>
        <a:lstStyle/>
        <a:p>
          <a:endParaRPr lang="en-US"/>
        </a:p>
      </dgm:t>
    </dgm:pt>
    <dgm:pt modelId="{97F3AB1C-7AC3-4398-9C80-50D352C39512}" type="sibTrans" cxnId="{4FDB69CE-214B-4E79-B120-04C4FA677379}">
      <dgm:prSet/>
      <dgm:spPr/>
      <dgm:t>
        <a:bodyPr/>
        <a:lstStyle/>
        <a:p>
          <a:endParaRPr lang="en-US"/>
        </a:p>
      </dgm:t>
    </dgm:pt>
    <dgm:pt modelId="{49851BDA-2EF9-4C23-809D-5471150DE944}">
      <dgm:prSet/>
      <dgm:spPr/>
      <dgm:t>
        <a:bodyPr/>
        <a:lstStyle/>
        <a:p>
          <a:pPr algn="l"/>
          <a:endParaRPr lang="el-GR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C3ECB5EE-6289-4476-8CDE-E3E2051A30F5}" type="parTrans" cxnId="{80BD57D6-C7F8-45F2-A179-303CDB8161E4}">
      <dgm:prSet/>
      <dgm:spPr/>
      <dgm:t>
        <a:bodyPr/>
        <a:lstStyle/>
        <a:p>
          <a:endParaRPr lang="en-US"/>
        </a:p>
      </dgm:t>
    </dgm:pt>
    <dgm:pt modelId="{3113F4DC-D7F9-436B-BDDD-5CC9DDF92B19}" type="sibTrans" cxnId="{80BD57D6-C7F8-45F2-A179-303CDB8161E4}">
      <dgm:prSet/>
      <dgm:spPr/>
      <dgm:t>
        <a:bodyPr/>
        <a:lstStyle/>
        <a:p>
          <a:endParaRPr lang="en-US"/>
        </a:p>
      </dgm:t>
    </dgm:pt>
    <dgm:pt modelId="{2D82CB42-77F2-426E-9CA2-5BFE0F0E205E}">
      <dgm:prSet phldr="0"/>
      <dgm:spPr/>
      <dgm:t>
        <a:bodyPr/>
        <a:lstStyle/>
        <a:p>
          <a:r>
            <a:rPr lang="el-GR" b="0" dirty="0">
              <a:solidFill>
                <a:schemeClr val="tx1"/>
              </a:solidFill>
              <a:latin typeface="Times New Roman"/>
              <a:cs typeface="Times New Roman"/>
            </a:rPr>
            <a:t>Τεχνολογική και Παιδαγωγική Γνώση (</a:t>
          </a:r>
          <a:r>
            <a:rPr lang="en-US" b="1" dirty="0">
              <a:solidFill>
                <a:schemeClr val="tx1"/>
              </a:solidFill>
              <a:latin typeface="Times New Roman"/>
              <a:cs typeface="Times New Roman"/>
            </a:rPr>
            <a:t>TP</a:t>
          </a:r>
          <a:r>
            <a:rPr lang="el-GR" b="1" dirty="0">
              <a:solidFill>
                <a:schemeClr val="tx1"/>
              </a:solidFill>
              <a:latin typeface="Times New Roman"/>
              <a:cs typeface="Times New Roman"/>
            </a:rPr>
            <a:t>Κ</a:t>
          </a:r>
          <a:r>
            <a:rPr lang="en-US" b="0" dirty="0">
              <a:solidFill>
                <a:schemeClr val="tx1"/>
              </a:solidFill>
              <a:latin typeface="Times New Roman"/>
              <a:cs typeface="Times New Roman"/>
            </a:rPr>
            <a:t>)</a:t>
          </a:r>
          <a:endParaRPr lang="el-GR" b="0" dirty="0">
            <a:solidFill>
              <a:schemeClr val="tx1"/>
            </a:solidFill>
            <a:latin typeface="Times New Roman"/>
            <a:cs typeface="Times New Roman"/>
          </a:endParaRPr>
        </a:p>
      </dgm:t>
    </dgm:pt>
    <dgm:pt modelId="{B85AE7F0-29CC-46B9-BAC6-A37B7D790C89}" type="parTrans" cxnId="{86E7EC6A-51CA-4E10-890A-E0ED31749569}">
      <dgm:prSet/>
      <dgm:spPr/>
    </dgm:pt>
    <dgm:pt modelId="{19B0B7C1-5630-458A-B6E7-9A4BC4356EB3}" type="sibTrans" cxnId="{86E7EC6A-51CA-4E10-890A-E0ED31749569}">
      <dgm:prSet/>
      <dgm:spPr/>
    </dgm:pt>
    <dgm:pt modelId="{8E43C1B5-284B-4A47-8C0D-18C4DAD20222}">
      <dgm:prSet phldr="0"/>
      <dgm:spPr/>
      <dgm:t>
        <a:bodyPr/>
        <a:lstStyle/>
        <a:p>
          <a:pPr algn="l" rtl="0"/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Ενισχύεται η </a:t>
          </a:r>
          <a:r>
            <a:rPr lang="el-GR" b="1" dirty="0">
              <a:solidFill>
                <a:srgbClr val="000000"/>
              </a:solidFill>
              <a:latin typeface="Times New Roman"/>
              <a:cs typeface="Times New Roman"/>
            </a:rPr>
            <a:t>Αυτομάθηση</a:t>
          </a:r>
        </a:p>
      </dgm:t>
    </dgm:pt>
    <dgm:pt modelId="{1541CFBA-353B-43D2-BEC2-8FB431351881}" type="parTrans" cxnId="{6465A005-6CF5-43EB-BCB6-9B2122170D16}">
      <dgm:prSet/>
      <dgm:spPr/>
    </dgm:pt>
    <dgm:pt modelId="{82113AA4-F1AE-4AFA-B1D1-E3C95630325F}" type="sibTrans" cxnId="{6465A005-6CF5-43EB-BCB6-9B2122170D16}">
      <dgm:prSet/>
      <dgm:spPr/>
    </dgm:pt>
    <dgm:pt modelId="{6C9C3D19-19FF-4497-A53E-B79AFBB3CDD7}">
      <dgm:prSet phldr="0"/>
      <dgm:spPr/>
      <dgm:t>
        <a:bodyPr/>
        <a:lstStyle/>
        <a:p>
          <a:pPr algn="l" rtl="0"/>
          <a:r>
            <a:rPr lang="el-GR" dirty="0">
              <a:solidFill>
                <a:srgbClr val="C00000"/>
              </a:solidFill>
              <a:latin typeface="Times New Roman"/>
              <a:cs typeface="Times New Roman"/>
            </a:rPr>
            <a:t>Δομή </a:t>
          </a:r>
          <a:endParaRPr lang="en-US" dirty="0">
            <a:solidFill>
              <a:srgbClr val="C00000"/>
            </a:solidFill>
            <a:latin typeface="Times New Roman"/>
            <a:cs typeface="Times New Roman"/>
          </a:endParaRPr>
        </a:p>
      </dgm:t>
    </dgm:pt>
    <dgm:pt modelId="{DFEBFEE9-F225-4986-8064-86BCA8BA6B6F}" type="parTrans" cxnId="{12A8BEB9-576A-41E8-A17A-CFF22BA7DE54}">
      <dgm:prSet/>
      <dgm:spPr/>
    </dgm:pt>
    <dgm:pt modelId="{609D99C4-FC7C-43DD-AB0F-CB342AB5D609}" type="sibTrans" cxnId="{12A8BEB9-576A-41E8-A17A-CFF22BA7DE54}">
      <dgm:prSet/>
      <dgm:spPr/>
    </dgm:pt>
    <dgm:pt modelId="{C55F7848-98B7-43DC-AF66-3020C02054F5}">
      <dgm:prSet phldr="0"/>
      <dgm:spPr/>
      <dgm:t>
        <a:bodyPr/>
        <a:lstStyle/>
        <a:p>
          <a:pPr algn="l"/>
          <a:r>
            <a:rPr lang="el-GR" i="0" dirty="0">
              <a:solidFill>
                <a:srgbClr val="C00000"/>
              </a:solidFill>
              <a:latin typeface="Times New Roman"/>
              <a:cs typeface="Times New Roman"/>
            </a:rPr>
            <a:t>Πολυμορφικότητα</a:t>
          </a:r>
        </a:p>
      </dgm:t>
    </dgm:pt>
    <dgm:pt modelId="{8950F32C-C50E-4C19-BCC6-3AB2914AE5FE}" type="parTrans" cxnId="{213F1CFD-8BBE-4A95-95A7-A77289375B5D}">
      <dgm:prSet/>
      <dgm:spPr/>
    </dgm:pt>
    <dgm:pt modelId="{77CFAEC5-F6CF-4967-BB66-0B8E45528C82}" type="sibTrans" cxnId="{213F1CFD-8BBE-4A95-95A7-A77289375B5D}">
      <dgm:prSet/>
      <dgm:spPr/>
    </dgm:pt>
    <dgm:pt modelId="{F28A331D-1B35-4F69-AD99-1ACF0DD21179}" type="pres">
      <dgm:prSet presAssocID="{D4D889F5-B950-4614-A928-F490D6C7F156}" presName="Name0" presStyleCnt="0">
        <dgm:presLayoutVars>
          <dgm:dir/>
          <dgm:animLvl val="lvl"/>
          <dgm:resizeHandles val="exact"/>
        </dgm:presLayoutVars>
      </dgm:prSet>
      <dgm:spPr/>
    </dgm:pt>
    <dgm:pt modelId="{B4D73E0D-F4E8-46F7-AEB5-01835ABC56D9}" type="pres">
      <dgm:prSet presAssocID="{2D82CB42-77F2-426E-9CA2-5BFE0F0E205E}" presName="linNode" presStyleCnt="0"/>
      <dgm:spPr/>
    </dgm:pt>
    <dgm:pt modelId="{9F2BFB90-E9E6-48CD-9204-BEF89B4ACAFA}" type="pres">
      <dgm:prSet presAssocID="{2D82CB42-77F2-426E-9CA2-5BFE0F0E205E}" presName="parentText" presStyleLbl="node1" presStyleIdx="0" presStyleCnt="1">
        <dgm:presLayoutVars>
          <dgm:chMax val="1"/>
          <dgm:bulletEnabled val="1"/>
        </dgm:presLayoutVars>
      </dgm:prSet>
      <dgm:spPr>
        <a:solidFill>
          <a:srgbClr val="F49174"/>
        </a:solidFill>
      </dgm:spPr>
    </dgm:pt>
    <dgm:pt modelId="{BEAB8FFB-645B-4FDB-BF8F-E5C469570001}" type="pres">
      <dgm:prSet presAssocID="{2D82CB42-77F2-426E-9CA2-5BFE0F0E205E}" presName="descendantText" presStyleLbl="alignAccFollowNode1" presStyleIdx="0" presStyleCnt="1">
        <dgm:presLayoutVars>
          <dgm:bulletEnabled val="1"/>
        </dgm:presLayoutVars>
      </dgm:prSet>
      <dgm:spPr>
        <a:solidFill>
          <a:srgbClr val="E1F0D4"/>
        </a:solidFill>
      </dgm:spPr>
    </dgm:pt>
  </dgm:ptLst>
  <dgm:cxnLst>
    <dgm:cxn modelId="{6465A005-6CF5-43EB-BCB6-9B2122170D16}" srcId="{2D82CB42-77F2-426E-9CA2-5BFE0F0E205E}" destId="{8E43C1B5-284B-4A47-8C0D-18C4DAD20222}" srcOrd="0" destOrd="0" parTransId="{1541CFBA-353B-43D2-BEC2-8FB431351881}" sibTransId="{82113AA4-F1AE-4AFA-B1D1-E3C95630325F}"/>
    <dgm:cxn modelId="{01927512-2ACF-4F45-B3E2-1D2A6F23D5CC}" type="presOf" srcId="{8E43C1B5-284B-4A47-8C0D-18C4DAD20222}" destId="{BEAB8FFB-645B-4FDB-BF8F-E5C469570001}" srcOrd="0" destOrd="0" presId="urn:microsoft.com/office/officeart/2005/8/layout/vList5"/>
    <dgm:cxn modelId="{4F2F4E41-A91F-45B1-A91B-5176D175B591}" type="presOf" srcId="{C55F7848-98B7-43DC-AF66-3020C02054F5}" destId="{BEAB8FFB-645B-4FDB-BF8F-E5C469570001}" srcOrd="0" destOrd="2" presId="urn:microsoft.com/office/officeart/2005/8/layout/vList5"/>
    <dgm:cxn modelId="{54DF2864-7C5B-4EA1-A4B5-69E8805CF93F}" type="presOf" srcId="{2D82CB42-77F2-426E-9CA2-5BFE0F0E205E}" destId="{9F2BFB90-E9E6-48CD-9204-BEF89B4ACAFA}" srcOrd="0" destOrd="0" presId="urn:microsoft.com/office/officeart/2005/8/layout/vList5"/>
    <dgm:cxn modelId="{86E7EC6A-51CA-4E10-890A-E0ED31749569}" srcId="{D4D889F5-B950-4614-A928-F490D6C7F156}" destId="{2D82CB42-77F2-426E-9CA2-5BFE0F0E205E}" srcOrd="0" destOrd="0" parTransId="{B85AE7F0-29CC-46B9-BAC6-A37B7D790C89}" sibTransId="{19B0B7C1-5630-458A-B6E7-9A4BC4356EB3}"/>
    <dgm:cxn modelId="{8BCD8351-8F79-449F-B0D4-6987FF07F9BB}" type="presOf" srcId="{D4D889F5-B950-4614-A928-F490D6C7F156}" destId="{F28A331D-1B35-4F69-AD99-1ACF0DD21179}" srcOrd="0" destOrd="0" presId="urn:microsoft.com/office/officeart/2005/8/layout/vList5"/>
    <dgm:cxn modelId="{96D55A9C-F1F6-4B2F-BC54-0B82A2679753}" srcId="{2D82CB42-77F2-426E-9CA2-5BFE0F0E205E}" destId="{CDE9F109-0FCC-4899-94EB-B35376CE22E1}" srcOrd="3" destOrd="0" parTransId="{6E860E1D-3922-440C-B86A-D1A6FFED3695}" sibTransId="{E05D0045-C037-4D54-844E-92F936C30CD2}"/>
    <dgm:cxn modelId="{C8E500AE-9D10-442B-95C9-9C6028940A9C}" type="presOf" srcId="{49851BDA-2EF9-4C23-809D-5471150DE944}" destId="{BEAB8FFB-645B-4FDB-BF8F-E5C469570001}" srcOrd="0" destOrd="5" presId="urn:microsoft.com/office/officeart/2005/8/layout/vList5"/>
    <dgm:cxn modelId="{12A8BEB9-576A-41E8-A17A-CFF22BA7DE54}" srcId="{2D82CB42-77F2-426E-9CA2-5BFE0F0E205E}" destId="{6C9C3D19-19FF-4497-A53E-B79AFBB3CDD7}" srcOrd="1" destOrd="0" parTransId="{DFEBFEE9-F225-4986-8064-86BCA8BA6B6F}" sibTransId="{609D99C4-FC7C-43DD-AB0F-CB342AB5D609}"/>
    <dgm:cxn modelId="{4FDB69CE-214B-4E79-B120-04C4FA677379}" srcId="{2D82CB42-77F2-426E-9CA2-5BFE0F0E205E}" destId="{68C846DE-CE91-4580-989E-00D5FD79D81C}" srcOrd="4" destOrd="0" parTransId="{E4ACF8B2-0B8F-435F-B20B-139B11C6BB5E}" sibTransId="{97F3AB1C-7AC3-4398-9C80-50D352C39512}"/>
    <dgm:cxn modelId="{1DD9BED1-07CD-4BDD-A6F9-4245869338EF}" type="presOf" srcId="{CDE9F109-0FCC-4899-94EB-B35376CE22E1}" destId="{BEAB8FFB-645B-4FDB-BF8F-E5C469570001}" srcOrd="0" destOrd="3" presId="urn:microsoft.com/office/officeart/2005/8/layout/vList5"/>
    <dgm:cxn modelId="{80BD57D6-C7F8-45F2-A179-303CDB8161E4}" srcId="{2D82CB42-77F2-426E-9CA2-5BFE0F0E205E}" destId="{49851BDA-2EF9-4C23-809D-5471150DE944}" srcOrd="5" destOrd="0" parTransId="{C3ECB5EE-6289-4476-8CDE-E3E2051A30F5}" sibTransId="{3113F4DC-D7F9-436B-BDDD-5CC9DDF92B19}"/>
    <dgm:cxn modelId="{0EC843DB-7464-4909-AA94-2A4202BB7994}" type="presOf" srcId="{6C9C3D19-19FF-4497-A53E-B79AFBB3CDD7}" destId="{BEAB8FFB-645B-4FDB-BF8F-E5C469570001}" srcOrd="0" destOrd="1" presId="urn:microsoft.com/office/officeart/2005/8/layout/vList5"/>
    <dgm:cxn modelId="{755B09E5-500B-45E8-9A53-4E51D6C1C7B0}" type="presOf" srcId="{68C846DE-CE91-4580-989E-00D5FD79D81C}" destId="{BEAB8FFB-645B-4FDB-BF8F-E5C469570001}" srcOrd="0" destOrd="4" presId="urn:microsoft.com/office/officeart/2005/8/layout/vList5"/>
    <dgm:cxn modelId="{213F1CFD-8BBE-4A95-95A7-A77289375B5D}" srcId="{2D82CB42-77F2-426E-9CA2-5BFE0F0E205E}" destId="{C55F7848-98B7-43DC-AF66-3020C02054F5}" srcOrd="2" destOrd="0" parTransId="{8950F32C-C50E-4C19-BCC6-3AB2914AE5FE}" sibTransId="{77CFAEC5-F6CF-4967-BB66-0B8E45528C82}"/>
    <dgm:cxn modelId="{B3CBCF20-5461-4679-9654-21CF0E1E8F8B}" type="presParOf" srcId="{F28A331D-1B35-4F69-AD99-1ACF0DD21179}" destId="{B4D73E0D-F4E8-46F7-AEB5-01835ABC56D9}" srcOrd="0" destOrd="0" presId="urn:microsoft.com/office/officeart/2005/8/layout/vList5"/>
    <dgm:cxn modelId="{000758CE-9973-4815-BAF8-A0C3145DC6B9}" type="presParOf" srcId="{B4D73E0D-F4E8-46F7-AEB5-01835ABC56D9}" destId="{9F2BFB90-E9E6-48CD-9204-BEF89B4ACAFA}" srcOrd="0" destOrd="0" presId="urn:microsoft.com/office/officeart/2005/8/layout/vList5"/>
    <dgm:cxn modelId="{E7605A3A-BF61-4D56-B2E4-CCFB6C5BCF62}" type="presParOf" srcId="{B4D73E0D-F4E8-46F7-AEB5-01835ABC56D9}" destId="{BEAB8FFB-645B-4FDB-BF8F-E5C46957000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4D889F5-B950-4614-A928-F490D6C7F156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8C846DE-CE91-4580-989E-00D5FD79D81C}">
      <dgm:prSet/>
      <dgm:spPr/>
      <dgm:t>
        <a:bodyPr/>
        <a:lstStyle/>
        <a:p>
          <a:pPr algn="l" rtl="0"/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Δραστηριότητες συνεργατικής μάθησης</a:t>
          </a:r>
          <a:endParaRPr lang="en-US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E4ACF8B2-0B8F-435F-B20B-139B11C6BB5E}" type="parTrans" cxnId="{4FDB69CE-214B-4E79-B120-04C4FA677379}">
      <dgm:prSet/>
      <dgm:spPr/>
      <dgm:t>
        <a:bodyPr/>
        <a:lstStyle/>
        <a:p>
          <a:endParaRPr lang="en-US"/>
        </a:p>
      </dgm:t>
    </dgm:pt>
    <dgm:pt modelId="{97F3AB1C-7AC3-4398-9C80-50D352C39512}" type="sibTrans" cxnId="{4FDB69CE-214B-4E79-B120-04C4FA677379}">
      <dgm:prSet/>
      <dgm:spPr/>
      <dgm:t>
        <a:bodyPr/>
        <a:lstStyle/>
        <a:p>
          <a:endParaRPr lang="en-US"/>
        </a:p>
      </dgm:t>
    </dgm:pt>
    <dgm:pt modelId="{49851BDA-2EF9-4C23-809D-5471150DE944}">
      <dgm:prSet/>
      <dgm:spPr/>
      <dgm:t>
        <a:bodyPr/>
        <a:lstStyle/>
        <a:p>
          <a:pPr algn="l"/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Δραστηριότητες – Ασκήσεις </a:t>
          </a:r>
          <a:r>
            <a:rPr lang="el-GR" i="0" dirty="0">
              <a:solidFill>
                <a:srgbClr val="000000"/>
              </a:solidFill>
              <a:latin typeface="Times New Roman"/>
              <a:cs typeface="Times New Roman"/>
            </a:rPr>
            <a:t>ανοιχτού τύπου</a:t>
          </a:r>
          <a:endParaRPr lang="en-US" i="0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C3ECB5EE-6289-4476-8CDE-E3E2051A30F5}" type="parTrans" cxnId="{80BD57D6-C7F8-45F2-A179-303CDB8161E4}">
      <dgm:prSet/>
      <dgm:spPr/>
      <dgm:t>
        <a:bodyPr/>
        <a:lstStyle/>
        <a:p>
          <a:endParaRPr lang="en-US"/>
        </a:p>
      </dgm:t>
    </dgm:pt>
    <dgm:pt modelId="{3113F4DC-D7F9-436B-BDDD-5CC9DDF92B19}" type="sibTrans" cxnId="{80BD57D6-C7F8-45F2-A179-303CDB8161E4}">
      <dgm:prSet/>
      <dgm:spPr/>
      <dgm:t>
        <a:bodyPr/>
        <a:lstStyle/>
        <a:p>
          <a:endParaRPr lang="en-US"/>
        </a:p>
      </dgm:t>
    </dgm:pt>
    <dgm:pt modelId="{FD5825B0-45E9-4082-9FFB-C025BBB6527D}">
      <dgm:prSet phldr="0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l-GR" b="1" dirty="0">
              <a:solidFill>
                <a:srgbClr val="FF0000"/>
              </a:solidFill>
              <a:latin typeface="Times New Roman"/>
              <a:cs typeface="Times New Roman"/>
            </a:rPr>
            <a:t>Επισημάνσεις Προτάσεις βελτίωσης</a:t>
          </a:r>
          <a:endParaRPr lang="el-GR" dirty="0">
            <a:solidFill>
              <a:srgbClr val="FF0000"/>
            </a:solidFill>
            <a:latin typeface="Times New Roman"/>
            <a:cs typeface="Times New Roman"/>
          </a:endParaRPr>
        </a:p>
      </dgm:t>
    </dgm:pt>
    <dgm:pt modelId="{D14A417C-8423-436C-A2A4-316AC115E48C}" type="parTrans" cxnId="{37D88844-0B93-497A-BFBE-83A21E1910AA}">
      <dgm:prSet/>
      <dgm:spPr/>
    </dgm:pt>
    <dgm:pt modelId="{757B11D4-0903-4FA5-9149-4D3FD9419627}" type="sibTrans" cxnId="{37D88844-0B93-497A-BFBE-83A21E1910AA}">
      <dgm:prSet/>
      <dgm:spPr/>
    </dgm:pt>
    <dgm:pt modelId="{F28A331D-1B35-4F69-AD99-1ACF0DD21179}" type="pres">
      <dgm:prSet presAssocID="{D4D889F5-B950-4614-A928-F490D6C7F156}" presName="Name0" presStyleCnt="0">
        <dgm:presLayoutVars>
          <dgm:dir/>
          <dgm:animLvl val="lvl"/>
          <dgm:resizeHandles val="exact"/>
        </dgm:presLayoutVars>
      </dgm:prSet>
      <dgm:spPr/>
    </dgm:pt>
    <dgm:pt modelId="{487803EF-839F-48AD-AECB-A1F7FABFE37C}" type="pres">
      <dgm:prSet presAssocID="{FD5825B0-45E9-4082-9FFB-C025BBB6527D}" presName="linNode" presStyleCnt="0"/>
      <dgm:spPr/>
    </dgm:pt>
    <dgm:pt modelId="{D458BF56-71AF-46A8-B319-CAD03FED2535}" type="pres">
      <dgm:prSet presAssocID="{FD5825B0-45E9-4082-9FFB-C025BBB6527D}" presName="parentText" presStyleLbl="node1" presStyleIdx="0" presStyleCnt="1">
        <dgm:presLayoutVars>
          <dgm:chMax val="1"/>
          <dgm:bulletEnabled val="1"/>
        </dgm:presLayoutVars>
      </dgm:prSet>
      <dgm:spPr>
        <a:solidFill>
          <a:schemeClr val="accent4"/>
        </a:solidFill>
      </dgm:spPr>
    </dgm:pt>
    <dgm:pt modelId="{5F9CC27E-29B7-4269-8F96-655E4C94A2D5}" type="pres">
      <dgm:prSet presAssocID="{FD5825B0-45E9-4082-9FFB-C025BBB6527D}" presName="descendantText" presStyleLbl="alignAccFollowNode1" presStyleIdx="0" presStyleCnt="1">
        <dgm:presLayoutVars>
          <dgm:bulletEnabled val="1"/>
        </dgm:presLayoutVars>
      </dgm:prSet>
      <dgm:spPr>
        <a:solidFill>
          <a:srgbClr val="E1F0D4"/>
        </a:solidFill>
      </dgm:spPr>
    </dgm:pt>
  </dgm:ptLst>
  <dgm:cxnLst>
    <dgm:cxn modelId="{EEC01A5B-C1A2-4F40-9CA5-72EAF81E140F}" type="presOf" srcId="{49851BDA-2EF9-4C23-809D-5471150DE944}" destId="{5F9CC27E-29B7-4269-8F96-655E4C94A2D5}" srcOrd="0" destOrd="1" presId="urn:microsoft.com/office/officeart/2005/8/layout/vList5"/>
    <dgm:cxn modelId="{37D88844-0B93-497A-BFBE-83A21E1910AA}" srcId="{D4D889F5-B950-4614-A928-F490D6C7F156}" destId="{FD5825B0-45E9-4082-9FFB-C025BBB6527D}" srcOrd="0" destOrd="0" parTransId="{D14A417C-8423-436C-A2A4-316AC115E48C}" sibTransId="{757B11D4-0903-4FA5-9149-4D3FD9419627}"/>
    <dgm:cxn modelId="{8BCD8351-8F79-449F-B0D4-6987FF07F9BB}" type="presOf" srcId="{D4D889F5-B950-4614-A928-F490D6C7F156}" destId="{F28A331D-1B35-4F69-AD99-1ACF0DD21179}" srcOrd="0" destOrd="0" presId="urn:microsoft.com/office/officeart/2005/8/layout/vList5"/>
    <dgm:cxn modelId="{94B4BE7E-1D01-413A-B1A8-C4D0BC071BF5}" type="presOf" srcId="{68C846DE-CE91-4580-989E-00D5FD79D81C}" destId="{5F9CC27E-29B7-4269-8F96-655E4C94A2D5}" srcOrd="0" destOrd="0" presId="urn:microsoft.com/office/officeart/2005/8/layout/vList5"/>
    <dgm:cxn modelId="{9041F7CA-17F6-4C38-840B-1546A069F454}" type="presOf" srcId="{FD5825B0-45E9-4082-9FFB-C025BBB6527D}" destId="{D458BF56-71AF-46A8-B319-CAD03FED2535}" srcOrd="0" destOrd="0" presId="urn:microsoft.com/office/officeart/2005/8/layout/vList5"/>
    <dgm:cxn modelId="{4FDB69CE-214B-4E79-B120-04C4FA677379}" srcId="{FD5825B0-45E9-4082-9FFB-C025BBB6527D}" destId="{68C846DE-CE91-4580-989E-00D5FD79D81C}" srcOrd="0" destOrd="0" parTransId="{E4ACF8B2-0B8F-435F-B20B-139B11C6BB5E}" sibTransId="{97F3AB1C-7AC3-4398-9C80-50D352C39512}"/>
    <dgm:cxn modelId="{80BD57D6-C7F8-45F2-A179-303CDB8161E4}" srcId="{FD5825B0-45E9-4082-9FFB-C025BBB6527D}" destId="{49851BDA-2EF9-4C23-809D-5471150DE944}" srcOrd="1" destOrd="0" parTransId="{C3ECB5EE-6289-4476-8CDE-E3E2051A30F5}" sibTransId="{3113F4DC-D7F9-436B-BDDD-5CC9DDF92B19}"/>
    <dgm:cxn modelId="{02860303-FAEA-44E0-8DA1-37A01ABC4EBF}" type="presParOf" srcId="{F28A331D-1B35-4F69-AD99-1ACF0DD21179}" destId="{487803EF-839F-48AD-AECB-A1F7FABFE37C}" srcOrd="0" destOrd="0" presId="urn:microsoft.com/office/officeart/2005/8/layout/vList5"/>
    <dgm:cxn modelId="{0C92EDF4-69FD-42EE-9D27-3235F01E8FB6}" type="presParOf" srcId="{487803EF-839F-48AD-AECB-A1F7FABFE37C}" destId="{D458BF56-71AF-46A8-B319-CAD03FED2535}" srcOrd="0" destOrd="0" presId="urn:microsoft.com/office/officeart/2005/8/layout/vList5"/>
    <dgm:cxn modelId="{C5B520EF-CD1F-48C0-92C0-7D78A295DDE6}" type="presParOf" srcId="{487803EF-839F-48AD-AECB-A1F7FABFE37C}" destId="{5F9CC27E-29B7-4269-8F96-655E4C94A2D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4D889F5-B950-4614-A928-F490D6C7F156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D82CB42-77F2-426E-9CA2-5BFE0F0E205E}">
      <dgm:prSet phldr="0"/>
      <dgm:spPr>
        <a:solidFill>
          <a:srgbClr val="F49174"/>
        </a:solidFill>
      </dgm:spPr>
      <dgm:t>
        <a:bodyPr/>
        <a:lstStyle/>
        <a:p>
          <a:pPr rtl="0"/>
          <a:r>
            <a:rPr lang="el-GR" b="0" dirty="0">
              <a:solidFill>
                <a:schemeClr val="tx1"/>
              </a:solidFill>
              <a:latin typeface="Times New Roman"/>
              <a:cs typeface="Times New Roman"/>
            </a:rPr>
            <a:t>Τεχνολογική και Παιδαγωγική Γνώση (</a:t>
          </a:r>
          <a:r>
            <a:rPr lang="en-US" b="0" dirty="0">
              <a:solidFill>
                <a:schemeClr val="tx1"/>
              </a:solidFill>
              <a:latin typeface="Times New Roman"/>
              <a:cs typeface="Times New Roman"/>
            </a:rPr>
            <a:t>TP</a:t>
          </a:r>
          <a:r>
            <a:rPr lang="el-GR" b="0" dirty="0">
              <a:solidFill>
                <a:schemeClr val="tx1"/>
              </a:solidFill>
              <a:latin typeface="Times New Roman"/>
              <a:cs typeface="Times New Roman"/>
            </a:rPr>
            <a:t>Κ</a:t>
          </a:r>
          <a:r>
            <a:rPr lang="en-US" b="0" dirty="0">
              <a:solidFill>
                <a:schemeClr val="tx1"/>
              </a:solidFill>
              <a:latin typeface="Times New Roman"/>
              <a:cs typeface="Times New Roman"/>
            </a:rPr>
            <a:t>)</a:t>
          </a:r>
          <a:endParaRPr lang="en-US" dirty="0">
            <a:solidFill>
              <a:schemeClr val="tx1"/>
            </a:solidFill>
            <a:latin typeface="Calibri Light"/>
            <a:cs typeface="Calibri Light"/>
          </a:endParaRPr>
        </a:p>
      </dgm:t>
    </dgm:pt>
    <dgm:pt modelId="{B85AE7F0-29CC-46B9-BAC6-A37B7D790C89}" type="parTrans" cxnId="{86E7EC6A-51CA-4E10-890A-E0ED31749569}">
      <dgm:prSet/>
      <dgm:spPr/>
    </dgm:pt>
    <dgm:pt modelId="{19B0B7C1-5630-458A-B6E7-9A4BC4356EB3}" type="sibTrans" cxnId="{86E7EC6A-51CA-4E10-890A-E0ED31749569}">
      <dgm:prSet/>
      <dgm:spPr/>
    </dgm:pt>
    <dgm:pt modelId="{1390DF92-AC28-48E5-BFE6-DF9F52737133}">
      <dgm:prSet phldr="0"/>
      <dgm:spPr/>
      <dgm:t>
        <a:bodyPr/>
        <a:lstStyle/>
        <a:p>
          <a:pPr rtl="0"/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Οι ειδικοί αξιολογητές εκτίμησαν ότι το ΕΥ πληροί όλες τις αρχές πολυμεσικής μάθησης, με δυνατά σημεία τις αρχές </a:t>
          </a:r>
          <a:r>
            <a:rPr lang="el-GR" dirty="0" err="1">
              <a:solidFill>
                <a:srgbClr val="C00000"/>
              </a:solidFill>
              <a:latin typeface="Times New Roman"/>
              <a:cs typeface="Times New Roman"/>
            </a:rPr>
            <a:t>τροπικότητας</a:t>
          </a:r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, </a:t>
          </a:r>
          <a:r>
            <a:rPr lang="el-GR" dirty="0">
              <a:solidFill>
                <a:srgbClr val="C00000"/>
              </a:solidFill>
              <a:latin typeface="Times New Roman"/>
              <a:cs typeface="Times New Roman"/>
            </a:rPr>
            <a:t>φωνής </a:t>
          </a:r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και </a:t>
          </a:r>
          <a:r>
            <a:rPr lang="el-GR" dirty="0">
              <a:solidFill>
                <a:srgbClr val="C00000"/>
              </a:solidFill>
              <a:latin typeface="Times New Roman"/>
              <a:cs typeface="Times New Roman"/>
            </a:rPr>
            <a:t>προπαίδευσης</a:t>
          </a:r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.</a:t>
          </a:r>
          <a:endParaRPr lang="en-US" dirty="0"/>
        </a:p>
      </dgm:t>
    </dgm:pt>
    <dgm:pt modelId="{F33AC085-9F30-4960-86B8-012469215B87}" type="parTrans" cxnId="{C9F73F31-C223-4343-A241-FC77FD7429B6}">
      <dgm:prSet/>
      <dgm:spPr/>
    </dgm:pt>
    <dgm:pt modelId="{F3294781-170A-4AEA-AC1D-11731E3B3D18}" type="sibTrans" cxnId="{C9F73F31-C223-4343-A241-FC77FD7429B6}">
      <dgm:prSet/>
      <dgm:spPr/>
    </dgm:pt>
    <dgm:pt modelId="{F28A331D-1B35-4F69-AD99-1ACF0DD21179}" type="pres">
      <dgm:prSet presAssocID="{D4D889F5-B950-4614-A928-F490D6C7F156}" presName="Name0" presStyleCnt="0">
        <dgm:presLayoutVars>
          <dgm:dir/>
          <dgm:animLvl val="lvl"/>
          <dgm:resizeHandles val="exact"/>
        </dgm:presLayoutVars>
      </dgm:prSet>
      <dgm:spPr/>
    </dgm:pt>
    <dgm:pt modelId="{B4D73E0D-F4E8-46F7-AEB5-01835ABC56D9}" type="pres">
      <dgm:prSet presAssocID="{2D82CB42-77F2-426E-9CA2-5BFE0F0E205E}" presName="linNode" presStyleCnt="0"/>
      <dgm:spPr/>
    </dgm:pt>
    <dgm:pt modelId="{9F2BFB90-E9E6-48CD-9204-BEF89B4ACAFA}" type="pres">
      <dgm:prSet presAssocID="{2D82CB42-77F2-426E-9CA2-5BFE0F0E205E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26F0F081-4B55-4F6C-A4B6-D20B857C820B}" type="pres">
      <dgm:prSet presAssocID="{2D82CB42-77F2-426E-9CA2-5BFE0F0E205E}" presName="descendantText" presStyleLbl="alignAccFollowNode1" presStyleIdx="0" presStyleCnt="1">
        <dgm:presLayoutVars>
          <dgm:bulletEnabled val="1"/>
        </dgm:presLayoutVars>
      </dgm:prSet>
      <dgm:spPr>
        <a:solidFill>
          <a:srgbClr val="BFE4E6"/>
        </a:solidFill>
      </dgm:spPr>
    </dgm:pt>
  </dgm:ptLst>
  <dgm:cxnLst>
    <dgm:cxn modelId="{C9F73F31-C223-4343-A241-FC77FD7429B6}" srcId="{2D82CB42-77F2-426E-9CA2-5BFE0F0E205E}" destId="{1390DF92-AC28-48E5-BFE6-DF9F52737133}" srcOrd="0" destOrd="0" parTransId="{F33AC085-9F30-4960-86B8-012469215B87}" sibTransId="{F3294781-170A-4AEA-AC1D-11731E3B3D18}"/>
    <dgm:cxn modelId="{86E7EC6A-51CA-4E10-890A-E0ED31749569}" srcId="{D4D889F5-B950-4614-A928-F490D6C7F156}" destId="{2D82CB42-77F2-426E-9CA2-5BFE0F0E205E}" srcOrd="0" destOrd="0" parTransId="{B85AE7F0-29CC-46B9-BAC6-A37B7D790C89}" sibTransId="{19B0B7C1-5630-458A-B6E7-9A4BC4356EB3}"/>
    <dgm:cxn modelId="{8BCD8351-8F79-449F-B0D4-6987FF07F9BB}" type="presOf" srcId="{D4D889F5-B950-4614-A928-F490D6C7F156}" destId="{F28A331D-1B35-4F69-AD99-1ACF0DD21179}" srcOrd="0" destOrd="0" presId="urn:microsoft.com/office/officeart/2005/8/layout/vList5"/>
    <dgm:cxn modelId="{3414FF94-AA31-4FFA-A5D5-99DCE89F1BBB}" type="presOf" srcId="{2D82CB42-77F2-426E-9CA2-5BFE0F0E205E}" destId="{9F2BFB90-E9E6-48CD-9204-BEF89B4ACAFA}" srcOrd="0" destOrd="0" presId="urn:microsoft.com/office/officeart/2005/8/layout/vList5"/>
    <dgm:cxn modelId="{8E528DB8-294D-4FA8-9BAD-24482619DB73}" type="presOf" srcId="{1390DF92-AC28-48E5-BFE6-DF9F52737133}" destId="{26F0F081-4B55-4F6C-A4B6-D20B857C820B}" srcOrd="0" destOrd="0" presId="urn:microsoft.com/office/officeart/2005/8/layout/vList5"/>
    <dgm:cxn modelId="{C8F8E191-0965-40C0-9AD7-6380D1E9E6BE}" type="presParOf" srcId="{F28A331D-1B35-4F69-AD99-1ACF0DD21179}" destId="{B4D73E0D-F4E8-46F7-AEB5-01835ABC56D9}" srcOrd="0" destOrd="0" presId="urn:microsoft.com/office/officeart/2005/8/layout/vList5"/>
    <dgm:cxn modelId="{C19E54BA-F7F0-43F6-979B-3CE0F1AB2A4D}" type="presParOf" srcId="{B4D73E0D-F4E8-46F7-AEB5-01835ABC56D9}" destId="{9F2BFB90-E9E6-48CD-9204-BEF89B4ACAFA}" srcOrd="0" destOrd="0" presId="urn:microsoft.com/office/officeart/2005/8/layout/vList5"/>
    <dgm:cxn modelId="{AD838933-2092-4534-B192-E314E8673CEC}" type="presParOf" srcId="{B4D73E0D-F4E8-46F7-AEB5-01835ABC56D9}" destId="{26F0F081-4B55-4F6C-A4B6-D20B857C820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ECB92F-317E-4AA2-B72C-43FEABC364C8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C87CFC9-8A12-47D0-A472-38C0CB9EFDC9}">
      <dgm:prSet phldrT="[Text]" phldr="0"/>
      <dgm:spPr/>
      <dgm:t>
        <a:bodyPr/>
        <a:lstStyle/>
        <a:p>
          <a:pPr rtl="0"/>
          <a:r>
            <a:rPr lang="el-GR" b="0"/>
            <a:t>1ος</a:t>
          </a:r>
          <a:r>
            <a:rPr lang="el-GR" i="0"/>
            <a:t> άξονας:</a:t>
          </a:r>
          <a:r>
            <a:rPr lang="el-GR" i="0">
              <a:latin typeface="Calibri Light"/>
            </a:rPr>
            <a:t> </a:t>
          </a:r>
          <a:r>
            <a:rPr lang="el-GR" i="0"/>
            <a:t>Τεκμηρίωση</a:t>
          </a:r>
          <a:endParaRPr lang="el-GR"/>
        </a:p>
      </dgm:t>
    </dgm:pt>
    <dgm:pt modelId="{CFA53B12-752E-4B29-9ACC-2BB5F9870188}" type="parTrans" cxnId="{E1050501-96C7-45EB-B20A-1D7318E7C9E3}">
      <dgm:prSet/>
      <dgm:spPr/>
      <dgm:t>
        <a:bodyPr/>
        <a:lstStyle/>
        <a:p>
          <a:endParaRPr lang="en-US"/>
        </a:p>
      </dgm:t>
    </dgm:pt>
    <dgm:pt modelId="{034799F3-6403-49E4-9FEF-FEC4C7F00F8E}" type="sibTrans" cxnId="{E1050501-96C7-45EB-B20A-1D7318E7C9E3}">
      <dgm:prSet/>
      <dgm:spPr/>
      <dgm:t>
        <a:bodyPr/>
        <a:lstStyle/>
        <a:p>
          <a:endParaRPr lang="en-US"/>
        </a:p>
      </dgm:t>
    </dgm:pt>
    <dgm:pt modelId="{0322243C-35AC-42E9-B24A-2E0C026C6F94}">
      <dgm:prSet phldrT="[Text]" phldr="0"/>
      <dgm:spPr/>
      <dgm:t>
        <a:bodyPr/>
        <a:lstStyle/>
        <a:p>
          <a:r>
            <a:rPr lang="el-GR"/>
            <a:t>Τμηματική παρουσίαση</a:t>
          </a:r>
        </a:p>
      </dgm:t>
    </dgm:pt>
    <dgm:pt modelId="{F25055E2-ECDC-4151-8C7E-64A44BE82E62}" type="parTrans" cxnId="{1B7F471D-6136-4058-A455-74BAC65F157D}">
      <dgm:prSet/>
      <dgm:spPr/>
      <dgm:t>
        <a:bodyPr/>
        <a:lstStyle/>
        <a:p>
          <a:endParaRPr lang="en-US"/>
        </a:p>
      </dgm:t>
    </dgm:pt>
    <dgm:pt modelId="{E77CCDD2-6F71-4764-9B5A-35E853D55BB8}" type="sibTrans" cxnId="{1B7F471D-6136-4058-A455-74BAC65F157D}">
      <dgm:prSet/>
      <dgm:spPr/>
      <dgm:t>
        <a:bodyPr/>
        <a:lstStyle/>
        <a:p>
          <a:endParaRPr lang="en-US"/>
        </a:p>
      </dgm:t>
    </dgm:pt>
    <dgm:pt modelId="{8DE7CA66-0AB3-4231-B26D-5EB4D8EAF7F4}">
      <dgm:prSet phldrT="[Text]" phldr="0"/>
      <dgm:spPr/>
      <dgm:t>
        <a:bodyPr/>
        <a:lstStyle/>
        <a:p>
          <a:pPr rtl="0"/>
          <a:r>
            <a:rPr lang="el-GR"/>
            <a:t>2ος άξονας: Τεχνολογική και Γνώση Περιεχομένου του ΕΥ</a:t>
          </a:r>
        </a:p>
      </dgm:t>
    </dgm:pt>
    <dgm:pt modelId="{2F69FA44-4B89-49D1-B15A-35593C8E229E}" type="parTrans" cxnId="{3CB0FBED-EF42-480B-A4CA-A03047A9824C}">
      <dgm:prSet/>
      <dgm:spPr/>
      <dgm:t>
        <a:bodyPr/>
        <a:lstStyle/>
        <a:p>
          <a:endParaRPr lang="en-US"/>
        </a:p>
      </dgm:t>
    </dgm:pt>
    <dgm:pt modelId="{6293A332-E8EC-4D69-B998-BD50CCA910D3}" type="sibTrans" cxnId="{3CB0FBED-EF42-480B-A4CA-A03047A9824C}">
      <dgm:prSet/>
      <dgm:spPr/>
      <dgm:t>
        <a:bodyPr/>
        <a:lstStyle/>
        <a:p>
          <a:endParaRPr lang="en-US"/>
        </a:p>
      </dgm:t>
    </dgm:pt>
    <dgm:pt modelId="{7F580355-5FFC-4B0D-AE15-DB44634319D9}">
      <dgm:prSet phldrT="[Text]" phldr="0"/>
      <dgm:spPr/>
      <dgm:t>
        <a:bodyPr/>
        <a:lstStyle/>
        <a:p>
          <a:pPr rtl="0"/>
          <a:r>
            <a:rPr lang="el-GR"/>
            <a:t>Θετική ενίσχυση</a:t>
          </a:r>
        </a:p>
      </dgm:t>
    </dgm:pt>
    <dgm:pt modelId="{461D0279-8D5F-486C-9C3E-A37DDE015E84}" type="parTrans" cxnId="{50B1B501-1856-49D0-A293-DE2C22B086BE}">
      <dgm:prSet/>
      <dgm:spPr/>
      <dgm:t>
        <a:bodyPr/>
        <a:lstStyle/>
        <a:p>
          <a:endParaRPr lang="en-US"/>
        </a:p>
      </dgm:t>
    </dgm:pt>
    <dgm:pt modelId="{E1FA6C23-3A81-4248-B5C4-0A3672E1FD6D}" type="sibTrans" cxnId="{50B1B501-1856-49D0-A293-DE2C22B086BE}">
      <dgm:prSet/>
      <dgm:spPr/>
      <dgm:t>
        <a:bodyPr/>
        <a:lstStyle/>
        <a:p>
          <a:endParaRPr lang="en-US"/>
        </a:p>
      </dgm:t>
    </dgm:pt>
    <dgm:pt modelId="{87BAD5ED-8032-4582-92B6-0D951DBF5726}">
      <dgm:prSet phldrT="[Text]" phldr="0"/>
      <dgm:spPr/>
      <dgm:t>
        <a:bodyPr/>
        <a:lstStyle/>
        <a:p>
          <a:r>
            <a:rPr lang="el-GR"/>
            <a:t>Ανατροφοδότηση</a:t>
          </a:r>
        </a:p>
      </dgm:t>
    </dgm:pt>
    <dgm:pt modelId="{EDB12A21-AABF-4F70-97CB-A12EEF40D776}" type="parTrans" cxnId="{9DC92620-6A0E-4BF8-A344-4D67A98E7C44}">
      <dgm:prSet/>
      <dgm:spPr/>
      <dgm:t>
        <a:bodyPr/>
        <a:lstStyle/>
        <a:p>
          <a:endParaRPr lang="en-US"/>
        </a:p>
      </dgm:t>
    </dgm:pt>
    <dgm:pt modelId="{6C672A07-9E3D-485D-B3BA-5B8D7B9A878F}" type="sibTrans" cxnId="{9DC92620-6A0E-4BF8-A344-4D67A98E7C44}">
      <dgm:prSet/>
      <dgm:spPr/>
      <dgm:t>
        <a:bodyPr/>
        <a:lstStyle/>
        <a:p>
          <a:endParaRPr lang="en-US"/>
        </a:p>
      </dgm:t>
    </dgm:pt>
    <dgm:pt modelId="{AD78693E-7A10-4E57-B957-53B72D2063C9}">
      <dgm:prSet phldr="0"/>
      <dgm:spPr/>
      <dgm:t>
        <a:bodyPr/>
        <a:lstStyle/>
        <a:p>
          <a:pPr algn="l"/>
          <a:r>
            <a:rPr lang="el-GR"/>
            <a:t>Συγκριτική ανάλυση</a:t>
          </a:r>
        </a:p>
      </dgm:t>
    </dgm:pt>
    <dgm:pt modelId="{6EFBDC1B-CED7-4F81-A860-506516EC919C}" type="parTrans" cxnId="{919DD68C-B5E1-4619-9845-96925917A5B9}">
      <dgm:prSet/>
      <dgm:spPr/>
    </dgm:pt>
    <dgm:pt modelId="{DC7B2A2B-9B1A-4177-B647-E1761B706379}" type="sibTrans" cxnId="{919DD68C-B5E1-4619-9845-96925917A5B9}">
      <dgm:prSet/>
      <dgm:spPr/>
    </dgm:pt>
    <dgm:pt modelId="{217149A0-6261-4182-9709-5B22746D5629}">
      <dgm:prSet phldr="0"/>
      <dgm:spPr/>
      <dgm:t>
        <a:bodyPr/>
        <a:lstStyle/>
        <a:p>
          <a:pPr algn="l"/>
          <a:r>
            <a:rPr lang="el-GR"/>
            <a:t>Ερμηνεία – Κριτική συζήτηση</a:t>
          </a:r>
        </a:p>
      </dgm:t>
    </dgm:pt>
    <dgm:pt modelId="{95578B0D-8877-4757-BEDE-E774C7B3162B}" type="parTrans" cxnId="{090B2FE0-5E7A-4D9F-A5F2-CF14D9C906F7}">
      <dgm:prSet/>
      <dgm:spPr/>
    </dgm:pt>
    <dgm:pt modelId="{293FF91F-66EF-4F80-846B-A62E0F20B583}" type="sibTrans" cxnId="{090B2FE0-5E7A-4D9F-A5F2-CF14D9C906F7}">
      <dgm:prSet/>
      <dgm:spPr/>
    </dgm:pt>
    <dgm:pt modelId="{2420BFA3-7592-463E-8FBE-5DB48FAA3B00}">
      <dgm:prSet phldr="0"/>
      <dgm:spPr/>
      <dgm:t>
        <a:bodyPr/>
        <a:lstStyle/>
        <a:p>
          <a:pPr algn="l" rtl="0"/>
          <a:r>
            <a:rPr lang="el-GR"/>
            <a:t>Εξωτερικές </a:t>
          </a:r>
          <a:r>
            <a:rPr lang="el-GR">
              <a:latin typeface="Calibri Light"/>
            </a:rPr>
            <a:t>πηγές</a:t>
          </a:r>
          <a:endParaRPr lang="en-US">
            <a:latin typeface="Calibri Light"/>
          </a:endParaRPr>
        </a:p>
      </dgm:t>
    </dgm:pt>
    <dgm:pt modelId="{962A2613-81E1-4FF6-A735-24AE88283FBA}" type="parTrans" cxnId="{CCFADD83-D99D-486C-83D3-97E7FDCCAE71}">
      <dgm:prSet/>
      <dgm:spPr/>
    </dgm:pt>
    <dgm:pt modelId="{E8A342CC-258B-4E0E-B681-48851F8C68A2}" type="sibTrans" cxnId="{CCFADD83-D99D-486C-83D3-97E7FDCCAE71}">
      <dgm:prSet/>
      <dgm:spPr/>
    </dgm:pt>
    <dgm:pt modelId="{CCE5BDF4-87D6-4C0C-8549-4A61FDE47F42}">
      <dgm:prSet phldr="0"/>
      <dgm:spPr/>
      <dgm:t>
        <a:bodyPr/>
        <a:lstStyle/>
        <a:p>
          <a:pPr algn="l" rtl="0"/>
          <a:r>
            <a:rPr lang="el-GR"/>
            <a:t>Ύφος γραφής προφορικού λόγου</a:t>
          </a:r>
        </a:p>
      </dgm:t>
    </dgm:pt>
    <dgm:pt modelId="{8CF26569-C14D-49F2-AE9C-08967316575E}" type="parTrans" cxnId="{54177243-6F4E-4D94-95D0-27D652DD3841}">
      <dgm:prSet/>
      <dgm:spPr/>
    </dgm:pt>
    <dgm:pt modelId="{6E32218A-3DD3-40EC-A316-8FD636A52FD0}" type="sibTrans" cxnId="{54177243-6F4E-4D94-95D0-27D652DD3841}">
      <dgm:prSet/>
      <dgm:spPr/>
    </dgm:pt>
    <dgm:pt modelId="{F4A04709-C9AB-4D4B-BA02-6384AB7EDFD8}">
      <dgm:prSet phldr="0"/>
      <dgm:spPr/>
      <dgm:t>
        <a:bodyPr/>
        <a:lstStyle/>
        <a:p>
          <a:pPr algn="l"/>
          <a:r>
            <a:rPr lang="el-GR"/>
            <a:t>Πυκνότητα πληροφοριών</a:t>
          </a:r>
        </a:p>
      </dgm:t>
    </dgm:pt>
    <dgm:pt modelId="{B1679895-0D83-45AD-8668-500B8757D467}" type="parTrans" cxnId="{F8052624-7CC3-41A8-B928-9AE59F3D1E03}">
      <dgm:prSet/>
      <dgm:spPr/>
    </dgm:pt>
    <dgm:pt modelId="{FC2D3D10-5F80-4CE2-8EBC-870E706F20B8}" type="sibTrans" cxnId="{F8052624-7CC3-41A8-B928-9AE59F3D1E03}">
      <dgm:prSet/>
      <dgm:spPr/>
    </dgm:pt>
    <dgm:pt modelId="{AE88578D-D5DB-46C4-937C-D95355C3D240}">
      <dgm:prSet phldr="0"/>
      <dgm:spPr/>
      <dgm:t>
        <a:bodyPr/>
        <a:lstStyle/>
        <a:p>
          <a:r>
            <a:rPr lang="el-GR"/>
            <a:t>Βιβλιογραφία - Πηγές</a:t>
          </a:r>
        </a:p>
      </dgm:t>
    </dgm:pt>
    <dgm:pt modelId="{5A11EA8C-3ACB-4BD8-B8ED-23001251F38E}" type="parTrans" cxnId="{1A665ED2-AF38-4E83-83BB-A3FAD3921742}">
      <dgm:prSet/>
      <dgm:spPr/>
    </dgm:pt>
    <dgm:pt modelId="{2788746E-8AAE-4F82-913D-43F0849650BB}" type="sibTrans" cxnId="{1A665ED2-AF38-4E83-83BB-A3FAD3921742}">
      <dgm:prSet/>
      <dgm:spPr/>
    </dgm:pt>
    <dgm:pt modelId="{82C4CF06-56FD-41E7-8823-425475783103}">
      <dgm:prSet phldr="0"/>
      <dgm:spPr/>
      <dgm:t>
        <a:bodyPr/>
        <a:lstStyle/>
        <a:p>
          <a:pPr rtl="0"/>
          <a:r>
            <a:rPr lang="el-GR"/>
            <a:t>Εξατομικευμένη διδασκαλία</a:t>
          </a:r>
          <a:endParaRPr lang="el-GR">
            <a:latin typeface="Calibri Light"/>
          </a:endParaRPr>
        </a:p>
      </dgm:t>
    </dgm:pt>
    <dgm:pt modelId="{2AA736C7-708C-419E-8D3E-BAE42B9AA062}" type="parTrans" cxnId="{CC43694A-081A-4EEA-958C-C92807245125}">
      <dgm:prSet/>
      <dgm:spPr/>
    </dgm:pt>
    <dgm:pt modelId="{0AB0B12A-0029-48CC-B973-5A6CF2959794}" type="sibTrans" cxnId="{CC43694A-081A-4EEA-958C-C92807245125}">
      <dgm:prSet/>
      <dgm:spPr/>
    </dgm:pt>
    <dgm:pt modelId="{23B8622D-98B6-42BB-9C74-EA348F38042E}">
      <dgm:prSet phldr="0"/>
      <dgm:spPr/>
      <dgm:t>
        <a:bodyPr/>
        <a:lstStyle/>
        <a:p>
          <a:pPr rtl="0"/>
          <a:r>
            <a:rPr lang="el-GR"/>
            <a:t>Προγραμματισμένη διδασκαλία</a:t>
          </a:r>
          <a:endParaRPr lang="el-GR">
            <a:latin typeface="Calibri Light"/>
          </a:endParaRPr>
        </a:p>
      </dgm:t>
    </dgm:pt>
    <dgm:pt modelId="{DF6EFEE0-13A3-4F04-9EDB-16887982C040}" type="parTrans" cxnId="{400E44CF-56BA-4C5D-8199-61615DEDF38B}">
      <dgm:prSet/>
      <dgm:spPr/>
    </dgm:pt>
    <dgm:pt modelId="{F28C6FB4-ED39-4392-B203-D76BD03B8187}" type="sibTrans" cxnId="{400E44CF-56BA-4C5D-8199-61615DEDF38B}">
      <dgm:prSet/>
      <dgm:spPr/>
    </dgm:pt>
    <dgm:pt modelId="{3652C26B-DAFB-4389-A082-107E649B189D}">
      <dgm:prSet phldr="0"/>
      <dgm:spPr/>
      <dgm:t>
        <a:bodyPr/>
        <a:lstStyle/>
        <a:p>
          <a:pPr rtl="0"/>
          <a:r>
            <a:rPr lang="el-GR"/>
            <a:t>Επίπεδο δυσκολίας</a:t>
          </a:r>
          <a:endParaRPr lang="el-GR">
            <a:latin typeface="Calibri Light"/>
          </a:endParaRPr>
        </a:p>
      </dgm:t>
    </dgm:pt>
    <dgm:pt modelId="{CB929A3B-BB59-421C-9723-B5BEC7D137D7}" type="parTrans" cxnId="{EDC82873-55CD-468D-BDFD-28B458403F5C}">
      <dgm:prSet/>
      <dgm:spPr/>
    </dgm:pt>
    <dgm:pt modelId="{E0811E5A-FBFF-4878-9EAF-448BBF0CD3DB}" type="sibTrans" cxnId="{EDC82873-55CD-468D-BDFD-28B458403F5C}">
      <dgm:prSet/>
      <dgm:spPr/>
    </dgm:pt>
    <dgm:pt modelId="{A20C1E25-38F8-4BEF-A476-0ECB2FB1C617}">
      <dgm:prSet phldr="0"/>
      <dgm:spPr/>
      <dgm:t>
        <a:bodyPr/>
        <a:lstStyle/>
        <a:p>
          <a:pPr rtl="0"/>
          <a:r>
            <a:rPr lang="el-GR"/>
            <a:t>Δομή περιεχομένου</a:t>
          </a:r>
          <a:endParaRPr lang="el-GR">
            <a:latin typeface="Calibri Light"/>
          </a:endParaRPr>
        </a:p>
      </dgm:t>
    </dgm:pt>
    <dgm:pt modelId="{DFE77062-336F-459B-A1B0-A18B13AC94E3}" type="parTrans" cxnId="{9DC33B91-4F64-4EA4-B77D-119B8ACDD9A0}">
      <dgm:prSet/>
      <dgm:spPr/>
    </dgm:pt>
    <dgm:pt modelId="{33D8C430-17F2-49EC-BF69-D9610DA5A671}" type="sibTrans" cxnId="{9DC33B91-4F64-4EA4-B77D-119B8ACDD9A0}">
      <dgm:prSet/>
      <dgm:spPr/>
    </dgm:pt>
    <dgm:pt modelId="{D10837B0-3B5B-48EB-8FAF-1E7025637872}">
      <dgm:prSet phldr="0"/>
      <dgm:spPr/>
      <dgm:t>
        <a:bodyPr/>
        <a:lstStyle/>
        <a:p>
          <a:pPr rtl="0"/>
          <a:r>
            <a:rPr lang="el-GR"/>
            <a:t>3ος άξονας: Ευχρηστία ΕΥ</a:t>
          </a:r>
        </a:p>
      </dgm:t>
    </dgm:pt>
    <dgm:pt modelId="{E4ED4387-E76B-4DDE-80FA-51277ADBC752}" type="parTrans" cxnId="{44A68AE1-7199-4F91-A4B4-5237AF3DE653}">
      <dgm:prSet/>
      <dgm:spPr/>
    </dgm:pt>
    <dgm:pt modelId="{7A070F4B-43A9-46CC-912A-00B2D09C2471}" type="sibTrans" cxnId="{44A68AE1-7199-4F91-A4B4-5237AF3DE653}">
      <dgm:prSet/>
      <dgm:spPr/>
    </dgm:pt>
    <dgm:pt modelId="{D710C83D-49D7-4FC8-BA5F-00AB2D0BF8DB}">
      <dgm:prSet phldr="0"/>
      <dgm:spPr/>
      <dgm:t>
        <a:bodyPr/>
        <a:lstStyle/>
        <a:p>
          <a:r>
            <a:rPr lang="el-GR"/>
            <a:t>Ακρίβεια πλοήγησης</a:t>
          </a:r>
        </a:p>
      </dgm:t>
    </dgm:pt>
    <dgm:pt modelId="{3A646915-1B4D-4F90-862F-9265F74E9C17}" type="parTrans" cxnId="{85125282-FFBD-4D82-A1EE-D1C64EF6ACB4}">
      <dgm:prSet/>
      <dgm:spPr/>
    </dgm:pt>
    <dgm:pt modelId="{28C13AD0-B8E9-482F-83E3-E97E49521AD9}" type="sibTrans" cxnId="{85125282-FFBD-4D82-A1EE-D1C64EF6ACB4}">
      <dgm:prSet/>
      <dgm:spPr/>
    </dgm:pt>
    <dgm:pt modelId="{AFC5349F-E8F0-42BD-974E-1C03B1309731}">
      <dgm:prSet phldr="0"/>
      <dgm:spPr/>
      <dgm:t>
        <a:bodyPr/>
        <a:lstStyle/>
        <a:p>
          <a:pPr algn="l"/>
          <a:r>
            <a:rPr lang="el-GR"/>
            <a:t>4ος άξονας: Υποστήριξη – καθοδήγηση στη μελέτη</a:t>
          </a:r>
        </a:p>
      </dgm:t>
    </dgm:pt>
    <dgm:pt modelId="{6E7DF8CC-BA2B-4865-9D8D-EE6C86AE9D4B}" type="parTrans" cxnId="{3819251A-25E1-4AAF-8817-36488FB9D0C5}">
      <dgm:prSet/>
      <dgm:spPr/>
    </dgm:pt>
    <dgm:pt modelId="{9A72EBF8-F738-4455-9C82-FC24175AB6D7}" type="sibTrans" cxnId="{3819251A-25E1-4AAF-8817-36488FB9D0C5}">
      <dgm:prSet/>
      <dgm:spPr/>
    </dgm:pt>
    <dgm:pt modelId="{98EF6FEE-7377-4781-BF8F-3C382C3EA63D}">
      <dgm:prSet phldr="0"/>
      <dgm:spPr/>
      <dgm:t>
        <a:bodyPr/>
        <a:lstStyle/>
        <a:p>
          <a:r>
            <a:rPr lang="el-GR">
              <a:latin typeface="Calibri Light"/>
            </a:rPr>
            <a:t>Επεξήγηση</a:t>
          </a:r>
          <a:endParaRPr lang="el-GR"/>
        </a:p>
      </dgm:t>
    </dgm:pt>
    <dgm:pt modelId="{34EAAA93-BC1A-489E-8454-90E337318200}" type="parTrans" cxnId="{AD5673BC-C3DC-47E3-BA40-033CC81117BA}">
      <dgm:prSet/>
      <dgm:spPr/>
    </dgm:pt>
    <dgm:pt modelId="{CFE4F406-E3F6-4DBC-AC57-7D1481FBBA9D}" type="sibTrans" cxnId="{AD5673BC-C3DC-47E3-BA40-033CC81117BA}">
      <dgm:prSet/>
      <dgm:spPr/>
    </dgm:pt>
    <dgm:pt modelId="{13955923-A53B-4534-8148-C3FAF564938A}">
      <dgm:prSet phldr="0"/>
      <dgm:spPr/>
      <dgm:t>
        <a:bodyPr/>
        <a:lstStyle/>
        <a:p>
          <a:pPr rtl="0"/>
          <a:r>
            <a:rPr lang="el-GR"/>
            <a:t>Δομικά στοιχεία υλικού</a:t>
          </a:r>
          <a:endParaRPr lang="el-GR">
            <a:latin typeface="Calibri Light"/>
          </a:endParaRPr>
        </a:p>
      </dgm:t>
    </dgm:pt>
    <dgm:pt modelId="{1FA51716-0B00-43AF-9B26-796AA3C4BF48}" type="parTrans" cxnId="{5359FBDD-B725-405B-98F3-F002C02B268D}">
      <dgm:prSet/>
      <dgm:spPr/>
    </dgm:pt>
    <dgm:pt modelId="{919A5249-4121-4223-949F-CA701B9ABCCA}" type="sibTrans" cxnId="{5359FBDD-B725-405B-98F3-F002C02B268D}">
      <dgm:prSet/>
      <dgm:spPr/>
    </dgm:pt>
    <dgm:pt modelId="{9E7C288C-C9D5-48FB-8613-999DAF116E91}">
      <dgm:prSet phldr="0"/>
      <dgm:spPr/>
      <dgm:t>
        <a:bodyPr/>
        <a:lstStyle/>
        <a:p>
          <a:pPr rtl="0"/>
          <a:r>
            <a:rPr lang="el-GR"/>
            <a:t>Χρωματικές συνθέσεις</a:t>
          </a:r>
          <a:endParaRPr lang="el-GR">
            <a:latin typeface="Calibri Light"/>
          </a:endParaRPr>
        </a:p>
      </dgm:t>
    </dgm:pt>
    <dgm:pt modelId="{2ECE59A0-DB98-415B-B19B-23EE60567D89}" type="parTrans" cxnId="{E4705C58-DD34-49AE-A90D-1A978ABCD799}">
      <dgm:prSet/>
      <dgm:spPr/>
    </dgm:pt>
    <dgm:pt modelId="{24B35E77-D437-46CA-B8AF-F7104F72040E}" type="sibTrans" cxnId="{E4705C58-DD34-49AE-A90D-1A978ABCD799}">
      <dgm:prSet/>
      <dgm:spPr/>
    </dgm:pt>
    <dgm:pt modelId="{B25DB363-EF9D-44A0-9742-DBC910CE0373}">
      <dgm:prSet phldr="0"/>
      <dgm:spPr/>
      <dgm:t>
        <a:bodyPr/>
        <a:lstStyle/>
        <a:p>
          <a:pPr algn="l"/>
          <a:r>
            <a:rPr lang="el-GR"/>
            <a:t>Κουμπιά πλοήγησης</a:t>
          </a:r>
        </a:p>
      </dgm:t>
    </dgm:pt>
    <dgm:pt modelId="{E966A45C-D8B0-43BB-8023-FF033EACE522}" type="parTrans" cxnId="{78BA332E-7499-4796-9C9E-607B165821E9}">
      <dgm:prSet/>
      <dgm:spPr/>
    </dgm:pt>
    <dgm:pt modelId="{27932940-D699-4E45-9FBC-7F13D444507A}" type="sibTrans" cxnId="{78BA332E-7499-4796-9C9E-607B165821E9}">
      <dgm:prSet/>
      <dgm:spPr/>
    </dgm:pt>
    <dgm:pt modelId="{43F18306-F9EB-4FB9-8F53-7F8D5BB1ACA0}">
      <dgm:prSet phldr="0"/>
      <dgm:spPr/>
      <dgm:t>
        <a:bodyPr/>
        <a:lstStyle/>
        <a:p>
          <a:pPr algn="l"/>
          <a:r>
            <a:rPr lang="el-GR">
              <a:latin typeface="Calibri Light"/>
            </a:rPr>
            <a:t>Εικονίδια</a:t>
          </a:r>
          <a:endParaRPr lang="el-GR"/>
        </a:p>
      </dgm:t>
    </dgm:pt>
    <dgm:pt modelId="{87CF23E8-9248-4DFC-BAA1-CEDACB437514}" type="parTrans" cxnId="{515E3421-2150-4938-8BCB-AC0CC4CF9F67}">
      <dgm:prSet/>
      <dgm:spPr/>
    </dgm:pt>
    <dgm:pt modelId="{3E38ED07-72E7-4B9B-B8BF-2CCFE7D41C1E}" type="sibTrans" cxnId="{515E3421-2150-4938-8BCB-AC0CC4CF9F67}">
      <dgm:prSet/>
      <dgm:spPr/>
    </dgm:pt>
    <dgm:pt modelId="{A53ED064-2DEC-4975-9E22-B7803908B2F9}">
      <dgm:prSet phldr="0"/>
      <dgm:spPr/>
      <dgm:t>
        <a:bodyPr/>
        <a:lstStyle/>
        <a:p>
          <a:pPr algn="l"/>
          <a:r>
            <a:rPr lang="el-GR"/>
            <a:t>Ευκολία πλοήγησης</a:t>
          </a:r>
        </a:p>
      </dgm:t>
    </dgm:pt>
    <dgm:pt modelId="{BCE062F3-A75D-4C2D-9DAF-C5DCDE11F831}" type="parTrans" cxnId="{4D6BB560-C808-4672-A7E1-BF4A6EA0B004}">
      <dgm:prSet/>
      <dgm:spPr/>
    </dgm:pt>
    <dgm:pt modelId="{951D51D9-DDB9-42E6-BA86-7EE73BA7A117}" type="sibTrans" cxnId="{4D6BB560-C808-4672-A7E1-BF4A6EA0B004}">
      <dgm:prSet/>
      <dgm:spPr/>
    </dgm:pt>
    <dgm:pt modelId="{F7ED3CA3-87A8-4418-8AF4-2F12D24F4780}">
      <dgm:prSet phldr="0"/>
      <dgm:spPr/>
      <dgm:t>
        <a:bodyPr/>
        <a:lstStyle/>
        <a:p>
          <a:pPr algn="l"/>
          <a:r>
            <a:rPr lang="el-GR">
              <a:latin typeface="Calibri Light"/>
            </a:rPr>
            <a:t>Συμβουλευτική</a:t>
          </a:r>
          <a:r>
            <a:rPr lang="el-GR"/>
            <a:t> υποστήριξη</a:t>
          </a:r>
        </a:p>
      </dgm:t>
    </dgm:pt>
    <dgm:pt modelId="{6F015638-4A46-4ABE-AF49-4171856F9F8E}" type="parTrans" cxnId="{5C821944-66DA-40B5-BA12-6976BFD2FDB4}">
      <dgm:prSet/>
      <dgm:spPr/>
    </dgm:pt>
    <dgm:pt modelId="{C1E6BF16-0FC4-4619-957B-CA8FC67425CD}" type="sibTrans" cxnId="{5C821944-66DA-40B5-BA12-6976BFD2FDB4}">
      <dgm:prSet/>
      <dgm:spPr/>
    </dgm:pt>
    <dgm:pt modelId="{23E1013A-8D39-4DD3-A130-2C59ACB24470}">
      <dgm:prSet phldr="0"/>
      <dgm:spPr/>
      <dgm:t>
        <a:bodyPr/>
        <a:lstStyle/>
        <a:p>
          <a:pPr algn="l"/>
          <a:r>
            <a:rPr lang="el-GR">
              <a:latin typeface="Calibri Light"/>
            </a:rPr>
            <a:t>Σήμανση</a:t>
          </a:r>
          <a:endParaRPr lang="el-GR"/>
        </a:p>
      </dgm:t>
    </dgm:pt>
    <dgm:pt modelId="{9FF606A8-B463-4E7E-8FC9-5791CB74B671}" type="parTrans" cxnId="{80B83FE7-A3CC-4FD2-8BE1-DF1DD8ADE92F}">
      <dgm:prSet/>
      <dgm:spPr/>
    </dgm:pt>
    <dgm:pt modelId="{6D7F3487-D8EF-4861-BEA2-E86EF5269FC9}" type="sibTrans" cxnId="{80B83FE7-A3CC-4FD2-8BE1-DF1DD8ADE92F}">
      <dgm:prSet/>
      <dgm:spPr/>
    </dgm:pt>
    <dgm:pt modelId="{A1510898-F597-4D11-9BB4-A17116C31758}">
      <dgm:prSet phldr="0"/>
      <dgm:spPr/>
      <dgm:t>
        <a:bodyPr/>
        <a:lstStyle/>
        <a:p>
          <a:r>
            <a:rPr lang="el-GR">
              <a:latin typeface="Calibri Light"/>
            </a:rPr>
            <a:t>2ος</a:t>
          </a:r>
          <a:r>
            <a:rPr lang="el-GR"/>
            <a:t> άξονας: Απλή – κατανοητή παρουσίαση </a:t>
          </a:r>
          <a:r>
            <a:rPr lang="el-GR">
              <a:latin typeface="Calibri Light"/>
            </a:rPr>
            <a:t>γνωστικού αντικειμένου</a:t>
          </a:r>
          <a:endParaRPr lang="en-US"/>
        </a:p>
      </dgm:t>
    </dgm:pt>
    <dgm:pt modelId="{2183B4E3-E58A-4F54-B576-245A665D78A7}" type="parTrans" cxnId="{F2BB0E22-35BE-4539-BECD-E497E9D99C8B}">
      <dgm:prSet/>
      <dgm:spPr/>
    </dgm:pt>
    <dgm:pt modelId="{F97DBFEC-FCAB-405E-A92A-FE0FE43530C4}" type="sibTrans" cxnId="{F2BB0E22-35BE-4539-BECD-E497E9D99C8B}">
      <dgm:prSet/>
      <dgm:spPr/>
    </dgm:pt>
    <dgm:pt modelId="{8ED7EA5A-775B-4275-90A7-1414C61216E3}" type="pres">
      <dgm:prSet presAssocID="{05ECB92F-317E-4AA2-B72C-43FEABC364C8}" presName="Name0" presStyleCnt="0">
        <dgm:presLayoutVars>
          <dgm:dir/>
          <dgm:resizeHandles val="exact"/>
        </dgm:presLayoutVars>
      </dgm:prSet>
      <dgm:spPr/>
    </dgm:pt>
    <dgm:pt modelId="{1EE53E5B-FC69-4C33-9FD6-998E1E6E6A08}" type="pres">
      <dgm:prSet presAssocID="{BC87CFC9-8A12-47D0-A472-38C0CB9EFDC9}" presName="node" presStyleLbl="node1" presStyleIdx="0" presStyleCnt="5">
        <dgm:presLayoutVars>
          <dgm:bulletEnabled val="1"/>
        </dgm:presLayoutVars>
      </dgm:prSet>
      <dgm:spPr/>
    </dgm:pt>
    <dgm:pt modelId="{E876DCE6-89C4-47F3-B1BC-8A72F27823D2}" type="pres">
      <dgm:prSet presAssocID="{034799F3-6403-49E4-9FEF-FEC4C7F00F8E}" presName="sibTrans" presStyleCnt="0"/>
      <dgm:spPr/>
    </dgm:pt>
    <dgm:pt modelId="{F8C47806-C951-4C87-B62F-56428986FCEB}" type="pres">
      <dgm:prSet presAssocID="{A1510898-F597-4D11-9BB4-A17116C31758}" presName="node" presStyleLbl="node1" presStyleIdx="1" presStyleCnt="5">
        <dgm:presLayoutVars>
          <dgm:bulletEnabled val="1"/>
        </dgm:presLayoutVars>
      </dgm:prSet>
      <dgm:spPr/>
    </dgm:pt>
    <dgm:pt modelId="{CD2E8718-4967-4166-AC93-132F0EFF1122}" type="pres">
      <dgm:prSet presAssocID="{F97DBFEC-FCAB-405E-A92A-FE0FE43530C4}" presName="sibTrans" presStyleCnt="0"/>
      <dgm:spPr/>
    </dgm:pt>
    <dgm:pt modelId="{6A2A420B-F9F0-44AA-BCC0-D74C70607709}" type="pres">
      <dgm:prSet presAssocID="{8DE7CA66-0AB3-4231-B26D-5EB4D8EAF7F4}" presName="node" presStyleLbl="node1" presStyleIdx="2" presStyleCnt="5">
        <dgm:presLayoutVars>
          <dgm:bulletEnabled val="1"/>
        </dgm:presLayoutVars>
      </dgm:prSet>
      <dgm:spPr/>
    </dgm:pt>
    <dgm:pt modelId="{C765F95D-803C-4787-B070-1FF0D45C1DE7}" type="pres">
      <dgm:prSet presAssocID="{6293A332-E8EC-4D69-B998-BD50CCA910D3}" presName="sibTrans" presStyleCnt="0"/>
      <dgm:spPr/>
    </dgm:pt>
    <dgm:pt modelId="{C86E6F6F-9497-4352-82BD-1ED788603A78}" type="pres">
      <dgm:prSet presAssocID="{D10837B0-3B5B-48EB-8FAF-1E7025637872}" presName="node" presStyleLbl="node1" presStyleIdx="3" presStyleCnt="5">
        <dgm:presLayoutVars>
          <dgm:bulletEnabled val="1"/>
        </dgm:presLayoutVars>
      </dgm:prSet>
      <dgm:spPr/>
    </dgm:pt>
    <dgm:pt modelId="{8A03E396-3C02-40DB-95DA-E792FD25B584}" type="pres">
      <dgm:prSet presAssocID="{7A070F4B-43A9-46CC-912A-00B2D09C2471}" presName="sibTrans" presStyleCnt="0"/>
      <dgm:spPr/>
    </dgm:pt>
    <dgm:pt modelId="{621D7FEF-E8F1-4A83-A531-6FB0B448812C}" type="pres">
      <dgm:prSet presAssocID="{AFC5349F-E8F0-42BD-974E-1C03B1309731}" presName="node" presStyleLbl="node1" presStyleIdx="4" presStyleCnt="5">
        <dgm:presLayoutVars>
          <dgm:bulletEnabled val="1"/>
        </dgm:presLayoutVars>
      </dgm:prSet>
      <dgm:spPr/>
    </dgm:pt>
  </dgm:ptLst>
  <dgm:cxnLst>
    <dgm:cxn modelId="{E1050501-96C7-45EB-B20A-1D7318E7C9E3}" srcId="{05ECB92F-317E-4AA2-B72C-43FEABC364C8}" destId="{BC87CFC9-8A12-47D0-A472-38C0CB9EFDC9}" srcOrd="0" destOrd="0" parTransId="{CFA53B12-752E-4B29-9ACC-2BB5F9870188}" sibTransId="{034799F3-6403-49E4-9FEF-FEC4C7F00F8E}"/>
    <dgm:cxn modelId="{50B1B501-1856-49D0-A293-DE2C22B086BE}" srcId="{8DE7CA66-0AB3-4231-B26D-5EB4D8EAF7F4}" destId="{7F580355-5FFC-4B0D-AE15-DB44634319D9}" srcOrd="0" destOrd="0" parTransId="{461D0279-8D5F-486C-9C3E-A37DDE015E84}" sibTransId="{E1FA6C23-3A81-4248-B5C4-0A3672E1FD6D}"/>
    <dgm:cxn modelId="{3819251A-25E1-4AAF-8817-36488FB9D0C5}" srcId="{05ECB92F-317E-4AA2-B72C-43FEABC364C8}" destId="{AFC5349F-E8F0-42BD-974E-1C03B1309731}" srcOrd="4" destOrd="0" parTransId="{6E7DF8CC-BA2B-4865-9D8D-EE6C86AE9D4B}" sibTransId="{9A72EBF8-F738-4455-9C82-FC24175AB6D7}"/>
    <dgm:cxn modelId="{1B7F471D-6136-4058-A455-74BAC65F157D}" srcId="{A1510898-F597-4D11-9BB4-A17116C31758}" destId="{0322243C-35AC-42E9-B24A-2E0C026C6F94}" srcOrd="2" destOrd="0" parTransId="{F25055E2-ECDC-4151-8C7E-64A44BE82E62}" sibTransId="{E77CCDD2-6F71-4764-9B5A-35E853D55BB8}"/>
    <dgm:cxn modelId="{FA7CBF1D-F915-4164-889D-472E6750810C}" type="presOf" srcId="{D10837B0-3B5B-48EB-8FAF-1E7025637872}" destId="{C86E6F6F-9497-4352-82BD-1ED788603A78}" srcOrd="0" destOrd="0" presId="urn:microsoft.com/office/officeart/2005/8/layout/hList6"/>
    <dgm:cxn modelId="{9DC92620-6A0E-4BF8-A344-4D67A98E7C44}" srcId="{8DE7CA66-0AB3-4231-B26D-5EB4D8EAF7F4}" destId="{87BAD5ED-8032-4582-92B6-0D951DBF5726}" srcOrd="1" destOrd="0" parTransId="{EDB12A21-AABF-4F70-97CB-A12EEF40D776}" sibTransId="{6C672A07-9E3D-485D-B3BA-5B8D7B9A878F}"/>
    <dgm:cxn modelId="{515E3421-2150-4938-8BCB-AC0CC4CF9F67}" srcId="{D10837B0-3B5B-48EB-8FAF-1E7025637872}" destId="{43F18306-F9EB-4FB9-8F53-7F8D5BB1ACA0}" srcOrd="1" destOrd="0" parTransId="{87CF23E8-9248-4DFC-BAA1-CEDACB437514}" sibTransId="{3E38ED07-72E7-4B9B-B8BF-2CCFE7D41C1E}"/>
    <dgm:cxn modelId="{F2BB0E22-35BE-4539-BECD-E497E9D99C8B}" srcId="{05ECB92F-317E-4AA2-B72C-43FEABC364C8}" destId="{A1510898-F597-4D11-9BB4-A17116C31758}" srcOrd="1" destOrd="0" parTransId="{2183B4E3-E58A-4F54-B576-245A665D78A7}" sibTransId="{F97DBFEC-FCAB-405E-A92A-FE0FE43530C4}"/>
    <dgm:cxn modelId="{F8052624-7CC3-41A8-B928-9AE59F3D1E03}" srcId="{A1510898-F597-4D11-9BB4-A17116C31758}" destId="{F4A04709-C9AB-4D4B-BA02-6384AB7EDFD8}" srcOrd="1" destOrd="0" parTransId="{B1679895-0D83-45AD-8668-500B8757D467}" sibTransId="{FC2D3D10-5F80-4CE2-8EBC-870E706F20B8}"/>
    <dgm:cxn modelId="{F1076624-C337-4B03-A1A5-95AB582BCC81}" type="presOf" srcId="{98EF6FEE-7377-4781-BF8F-3C382C3EA63D}" destId="{621D7FEF-E8F1-4A83-A531-6FB0B448812C}" srcOrd="0" destOrd="3" presId="urn:microsoft.com/office/officeart/2005/8/layout/hList6"/>
    <dgm:cxn modelId="{E3C0D82D-4941-411D-826D-B3EF4716AA0F}" type="presOf" srcId="{B25DB363-EF9D-44A0-9742-DBC910CE0373}" destId="{C86E6F6F-9497-4352-82BD-1ED788603A78}" srcOrd="0" destOrd="1" presId="urn:microsoft.com/office/officeart/2005/8/layout/hList6"/>
    <dgm:cxn modelId="{78BA332E-7499-4796-9C9E-607B165821E9}" srcId="{D10837B0-3B5B-48EB-8FAF-1E7025637872}" destId="{B25DB363-EF9D-44A0-9742-DBC910CE0373}" srcOrd="0" destOrd="0" parTransId="{E966A45C-D8B0-43BB-8023-FF033EACE522}" sibTransId="{27932940-D699-4E45-9FBC-7F13D444507A}"/>
    <dgm:cxn modelId="{C718DA37-E42D-449B-90F9-B49A9821D1E4}" type="presOf" srcId="{A20C1E25-38F8-4BEF-A476-0ECB2FB1C617}" destId="{6A2A420B-F9F0-44AA-BCC0-D74C70607709}" srcOrd="0" destOrd="6" presId="urn:microsoft.com/office/officeart/2005/8/layout/hList6"/>
    <dgm:cxn modelId="{87C6323F-2DEA-43D1-976C-BC74673CF183}" type="presOf" srcId="{3652C26B-DAFB-4389-A082-107E649B189D}" destId="{6A2A420B-F9F0-44AA-BCC0-D74C70607709}" srcOrd="0" destOrd="5" presId="urn:microsoft.com/office/officeart/2005/8/layout/hList6"/>
    <dgm:cxn modelId="{717A685B-0686-489D-A3E0-54EA87FF794A}" type="presOf" srcId="{AD78693E-7A10-4E57-B957-53B72D2063C9}" destId="{1EE53E5B-FC69-4C33-9FD6-998E1E6E6A08}" srcOrd="0" destOrd="2" presId="urn:microsoft.com/office/officeart/2005/8/layout/hList6"/>
    <dgm:cxn modelId="{4D6BB560-C808-4672-A7E1-BF4A6EA0B004}" srcId="{D10837B0-3B5B-48EB-8FAF-1E7025637872}" destId="{A53ED064-2DEC-4975-9E22-B7803908B2F9}" srcOrd="2" destOrd="0" parTransId="{BCE062F3-A75D-4C2D-9DAF-C5DCDE11F831}" sibTransId="{951D51D9-DDB9-42E6-BA86-7EE73BA7A117}"/>
    <dgm:cxn modelId="{79022B41-7DC6-40D0-83A1-3558A1D86F12}" type="presOf" srcId="{A1510898-F597-4D11-9BB4-A17116C31758}" destId="{F8C47806-C951-4C87-B62F-56428986FCEB}" srcOrd="0" destOrd="0" presId="urn:microsoft.com/office/officeart/2005/8/layout/hList6"/>
    <dgm:cxn modelId="{54177243-6F4E-4D94-95D0-27D652DD3841}" srcId="{A1510898-F597-4D11-9BB4-A17116C31758}" destId="{CCE5BDF4-87D6-4C0C-8549-4A61FDE47F42}" srcOrd="0" destOrd="0" parTransId="{8CF26569-C14D-49F2-AE9C-08967316575E}" sibTransId="{6E32218A-3DD3-40EC-A316-8FD636A52FD0}"/>
    <dgm:cxn modelId="{5C821944-66DA-40B5-BA12-6976BFD2FDB4}" srcId="{AFC5349F-E8F0-42BD-974E-1C03B1309731}" destId="{F7ED3CA3-87A8-4418-8AF4-2F12D24F4780}" srcOrd="0" destOrd="0" parTransId="{6F015638-4A46-4ABE-AF49-4171856F9F8E}" sibTransId="{C1E6BF16-0FC4-4619-957B-CA8FC67425CD}"/>
    <dgm:cxn modelId="{48FDC767-E476-4A45-9688-3EEC8018FFF6}" type="presOf" srcId="{A53ED064-2DEC-4975-9E22-B7803908B2F9}" destId="{C86E6F6F-9497-4352-82BD-1ED788603A78}" srcOrd="0" destOrd="3" presId="urn:microsoft.com/office/officeart/2005/8/layout/hList6"/>
    <dgm:cxn modelId="{FB641468-5740-4C01-B2A6-1EEC8785F990}" type="presOf" srcId="{87BAD5ED-8032-4582-92B6-0D951DBF5726}" destId="{6A2A420B-F9F0-44AA-BCC0-D74C70607709}" srcOrd="0" destOrd="2" presId="urn:microsoft.com/office/officeart/2005/8/layout/hList6"/>
    <dgm:cxn modelId="{CC43694A-081A-4EEA-958C-C92807245125}" srcId="{8DE7CA66-0AB3-4231-B26D-5EB4D8EAF7F4}" destId="{82C4CF06-56FD-41E7-8823-425475783103}" srcOrd="2" destOrd="0" parTransId="{2AA736C7-708C-419E-8D3E-BAE42B9AA062}" sibTransId="{0AB0B12A-0029-48CC-B973-5A6CF2959794}"/>
    <dgm:cxn modelId="{DD0C954B-F15B-4366-B458-9AFB1EC0062D}" type="presOf" srcId="{217149A0-6261-4182-9709-5B22746D5629}" destId="{1EE53E5B-FC69-4C33-9FD6-998E1E6E6A08}" srcOrd="0" destOrd="3" presId="urn:microsoft.com/office/officeart/2005/8/layout/hList6"/>
    <dgm:cxn modelId="{C87BBD52-0272-4DCB-A51F-5387DFEDDA9E}" type="presOf" srcId="{82C4CF06-56FD-41E7-8823-425475783103}" destId="{6A2A420B-F9F0-44AA-BCC0-D74C70607709}" srcOrd="0" destOrd="3" presId="urn:microsoft.com/office/officeart/2005/8/layout/hList6"/>
    <dgm:cxn modelId="{EDC82873-55CD-468D-BDFD-28B458403F5C}" srcId="{8DE7CA66-0AB3-4231-B26D-5EB4D8EAF7F4}" destId="{3652C26B-DAFB-4389-A082-107E649B189D}" srcOrd="4" destOrd="0" parTransId="{CB929A3B-BB59-421C-9723-B5BEC7D137D7}" sibTransId="{E0811E5A-FBFF-4878-9EAF-448BBF0CD3DB}"/>
    <dgm:cxn modelId="{814AC875-E46E-483B-A72F-994D9B9C9844}" type="presOf" srcId="{AE88578D-D5DB-46C4-937C-D95355C3D240}" destId="{1EE53E5B-FC69-4C33-9FD6-998E1E6E6A08}" srcOrd="0" destOrd="1" presId="urn:microsoft.com/office/officeart/2005/8/layout/hList6"/>
    <dgm:cxn modelId="{E4705C58-DD34-49AE-A90D-1A978ABCD799}" srcId="{A1510898-F597-4D11-9BB4-A17116C31758}" destId="{9E7C288C-C9D5-48FB-8613-999DAF116E91}" srcOrd="4" destOrd="0" parTransId="{2ECE59A0-DB98-415B-B19B-23EE60567D89}" sibTransId="{24B35E77-D437-46CA-B8AF-F7104F72040E}"/>
    <dgm:cxn modelId="{24A49F59-83BD-4523-A268-43A9A38C4E31}" type="presOf" srcId="{43F18306-F9EB-4FB9-8F53-7F8D5BB1ACA0}" destId="{C86E6F6F-9497-4352-82BD-1ED788603A78}" srcOrd="0" destOrd="2" presId="urn:microsoft.com/office/officeart/2005/8/layout/hList6"/>
    <dgm:cxn modelId="{85125282-FFBD-4D82-A1EE-D1C64EF6ACB4}" srcId="{D10837B0-3B5B-48EB-8FAF-1E7025637872}" destId="{D710C83D-49D7-4FC8-BA5F-00AB2D0BF8DB}" srcOrd="3" destOrd="0" parTransId="{3A646915-1B4D-4F90-862F-9265F74E9C17}" sibTransId="{28C13AD0-B8E9-482F-83E3-E97E49521AD9}"/>
    <dgm:cxn modelId="{CCFADD83-D99D-486C-83D3-97E7FDCCAE71}" srcId="{BC87CFC9-8A12-47D0-A472-38C0CB9EFDC9}" destId="{2420BFA3-7592-463E-8FBE-5DB48FAA3B00}" srcOrd="3" destOrd="0" parTransId="{962A2613-81E1-4FF6-A735-24AE88283FBA}" sibTransId="{E8A342CC-258B-4E0E-B681-48851F8C68A2}"/>
    <dgm:cxn modelId="{919DD68C-B5E1-4619-9845-96925917A5B9}" srcId="{BC87CFC9-8A12-47D0-A472-38C0CB9EFDC9}" destId="{AD78693E-7A10-4E57-B957-53B72D2063C9}" srcOrd="1" destOrd="0" parTransId="{6EFBDC1B-CED7-4F81-A860-506516EC919C}" sibTransId="{DC7B2A2B-9B1A-4177-B647-E1761B706379}"/>
    <dgm:cxn modelId="{9DC33B91-4F64-4EA4-B77D-119B8ACDD9A0}" srcId="{8DE7CA66-0AB3-4231-B26D-5EB4D8EAF7F4}" destId="{A20C1E25-38F8-4BEF-A476-0ECB2FB1C617}" srcOrd="5" destOrd="0" parTransId="{DFE77062-336F-459B-A1B0-A18B13AC94E3}" sibTransId="{33D8C430-17F2-49EC-BF69-D9610DA5A671}"/>
    <dgm:cxn modelId="{E0BA4EA8-A0C5-4B66-A742-33A768EF909A}" type="presOf" srcId="{CCE5BDF4-87D6-4C0C-8549-4A61FDE47F42}" destId="{F8C47806-C951-4C87-B62F-56428986FCEB}" srcOrd="0" destOrd="1" presId="urn:microsoft.com/office/officeart/2005/8/layout/hList6"/>
    <dgm:cxn modelId="{3C95B6AD-F8F1-43A2-A165-4C945D21F1FD}" type="presOf" srcId="{F7ED3CA3-87A8-4418-8AF4-2F12D24F4780}" destId="{621D7FEF-E8F1-4A83-A531-6FB0B448812C}" srcOrd="0" destOrd="1" presId="urn:microsoft.com/office/officeart/2005/8/layout/hList6"/>
    <dgm:cxn modelId="{10F3BEB0-97DD-410F-B4A8-B110060EA51B}" type="presOf" srcId="{F4A04709-C9AB-4D4B-BA02-6384AB7EDFD8}" destId="{F8C47806-C951-4C87-B62F-56428986FCEB}" srcOrd="0" destOrd="2" presId="urn:microsoft.com/office/officeart/2005/8/layout/hList6"/>
    <dgm:cxn modelId="{AD5673BC-C3DC-47E3-BA40-033CC81117BA}" srcId="{AFC5349F-E8F0-42BD-974E-1C03B1309731}" destId="{98EF6FEE-7377-4781-BF8F-3C382C3EA63D}" srcOrd="2" destOrd="0" parTransId="{34EAAA93-BC1A-489E-8454-90E337318200}" sibTransId="{CFE4F406-E3F6-4DBC-AC57-7D1481FBBA9D}"/>
    <dgm:cxn modelId="{1E91C3CE-4BD0-4D46-B08D-F037FBCE2DE7}" type="presOf" srcId="{23B8622D-98B6-42BB-9C74-EA348F38042E}" destId="{6A2A420B-F9F0-44AA-BCC0-D74C70607709}" srcOrd="0" destOrd="4" presId="urn:microsoft.com/office/officeart/2005/8/layout/hList6"/>
    <dgm:cxn modelId="{400E44CF-56BA-4C5D-8199-61615DEDF38B}" srcId="{8DE7CA66-0AB3-4231-B26D-5EB4D8EAF7F4}" destId="{23B8622D-98B6-42BB-9C74-EA348F38042E}" srcOrd="3" destOrd="0" parTransId="{DF6EFEE0-13A3-4F04-9EDB-16887982C040}" sibTransId="{F28C6FB4-ED39-4392-B203-D76BD03B8187}"/>
    <dgm:cxn modelId="{1A665ED2-AF38-4E83-83BB-A3FAD3921742}" srcId="{BC87CFC9-8A12-47D0-A472-38C0CB9EFDC9}" destId="{AE88578D-D5DB-46C4-937C-D95355C3D240}" srcOrd="0" destOrd="0" parTransId="{5A11EA8C-3ACB-4BD8-B8ED-23001251F38E}" sibTransId="{2788746E-8AAE-4F82-913D-43F0849650BB}"/>
    <dgm:cxn modelId="{BE1671D2-4664-440A-BBBE-330511B398A1}" type="presOf" srcId="{BC87CFC9-8A12-47D0-A472-38C0CB9EFDC9}" destId="{1EE53E5B-FC69-4C33-9FD6-998E1E6E6A08}" srcOrd="0" destOrd="0" presId="urn:microsoft.com/office/officeart/2005/8/layout/hList6"/>
    <dgm:cxn modelId="{9F635CDB-9623-41C7-8868-1F0C5869BB92}" type="presOf" srcId="{AFC5349F-E8F0-42BD-974E-1C03B1309731}" destId="{621D7FEF-E8F1-4A83-A531-6FB0B448812C}" srcOrd="0" destOrd="0" presId="urn:microsoft.com/office/officeart/2005/8/layout/hList6"/>
    <dgm:cxn modelId="{27D61EDC-0DF1-44C1-8456-C1179F1491C6}" type="presOf" srcId="{2420BFA3-7592-463E-8FBE-5DB48FAA3B00}" destId="{1EE53E5B-FC69-4C33-9FD6-998E1E6E6A08}" srcOrd="0" destOrd="4" presId="urn:microsoft.com/office/officeart/2005/8/layout/hList6"/>
    <dgm:cxn modelId="{5359FBDD-B725-405B-98F3-F002C02B268D}" srcId="{A1510898-F597-4D11-9BB4-A17116C31758}" destId="{13955923-A53B-4534-8148-C3FAF564938A}" srcOrd="3" destOrd="0" parTransId="{1FA51716-0B00-43AF-9B26-796AA3C4BF48}" sibTransId="{919A5249-4121-4223-949F-CA701B9ABCCA}"/>
    <dgm:cxn modelId="{090B2FE0-5E7A-4D9F-A5F2-CF14D9C906F7}" srcId="{BC87CFC9-8A12-47D0-A472-38C0CB9EFDC9}" destId="{217149A0-6261-4182-9709-5B22746D5629}" srcOrd="2" destOrd="0" parTransId="{95578B0D-8877-4757-BEDE-E774C7B3162B}" sibTransId="{293FF91F-66EF-4F80-846B-A62E0F20B583}"/>
    <dgm:cxn modelId="{44A68AE1-7199-4F91-A4B4-5237AF3DE653}" srcId="{05ECB92F-317E-4AA2-B72C-43FEABC364C8}" destId="{D10837B0-3B5B-48EB-8FAF-1E7025637872}" srcOrd="3" destOrd="0" parTransId="{E4ED4387-E76B-4DDE-80FA-51277ADBC752}" sibTransId="{7A070F4B-43A9-46CC-912A-00B2D09C2471}"/>
    <dgm:cxn modelId="{80B83FE7-A3CC-4FD2-8BE1-DF1DD8ADE92F}" srcId="{AFC5349F-E8F0-42BD-974E-1C03B1309731}" destId="{23E1013A-8D39-4DD3-A130-2C59ACB24470}" srcOrd="1" destOrd="0" parTransId="{9FF606A8-B463-4E7E-8FC9-5791CB74B671}" sibTransId="{6D7F3487-D8EF-4861-BEA2-E86EF5269FC9}"/>
    <dgm:cxn modelId="{EB255AE7-AC38-425F-899D-237A1210298F}" type="presOf" srcId="{05ECB92F-317E-4AA2-B72C-43FEABC364C8}" destId="{8ED7EA5A-775B-4275-90A7-1414C61216E3}" srcOrd="0" destOrd="0" presId="urn:microsoft.com/office/officeart/2005/8/layout/hList6"/>
    <dgm:cxn modelId="{3CB0FBED-EF42-480B-A4CA-A03047A9824C}" srcId="{05ECB92F-317E-4AA2-B72C-43FEABC364C8}" destId="{8DE7CA66-0AB3-4231-B26D-5EB4D8EAF7F4}" srcOrd="2" destOrd="0" parTransId="{2F69FA44-4B89-49D1-B15A-35593C8E229E}" sibTransId="{6293A332-E8EC-4D69-B998-BD50CCA910D3}"/>
    <dgm:cxn modelId="{BCD14CEE-1D5C-4D66-8725-8D606DDD8F1E}" type="presOf" srcId="{8DE7CA66-0AB3-4231-B26D-5EB4D8EAF7F4}" destId="{6A2A420B-F9F0-44AA-BCC0-D74C70607709}" srcOrd="0" destOrd="0" presId="urn:microsoft.com/office/officeart/2005/8/layout/hList6"/>
    <dgm:cxn modelId="{7F1B0EF0-562C-41F0-81E1-960266305F1D}" type="presOf" srcId="{7F580355-5FFC-4B0D-AE15-DB44634319D9}" destId="{6A2A420B-F9F0-44AA-BCC0-D74C70607709}" srcOrd="0" destOrd="1" presId="urn:microsoft.com/office/officeart/2005/8/layout/hList6"/>
    <dgm:cxn modelId="{C3D629F2-F12B-455C-8D69-3E6178911598}" type="presOf" srcId="{13955923-A53B-4534-8148-C3FAF564938A}" destId="{F8C47806-C951-4C87-B62F-56428986FCEB}" srcOrd="0" destOrd="4" presId="urn:microsoft.com/office/officeart/2005/8/layout/hList6"/>
    <dgm:cxn modelId="{050B7BF3-FECE-42C4-B7CA-C792FD33A3D9}" type="presOf" srcId="{23E1013A-8D39-4DD3-A130-2C59ACB24470}" destId="{621D7FEF-E8F1-4A83-A531-6FB0B448812C}" srcOrd="0" destOrd="2" presId="urn:microsoft.com/office/officeart/2005/8/layout/hList6"/>
    <dgm:cxn modelId="{D3DBDEF3-846F-4CE2-BE5D-CA555A5AF5B0}" type="presOf" srcId="{9E7C288C-C9D5-48FB-8613-999DAF116E91}" destId="{F8C47806-C951-4C87-B62F-56428986FCEB}" srcOrd="0" destOrd="5" presId="urn:microsoft.com/office/officeart/2005/8/layout/hList6"/>
    <dgm:cxn modelId="{C727B3FD-6512-42D4-B730-D6EB22E92790}" type="presOf" srcId="{0322243C-35AC-42E9-B24A-2E0C026C6F94}" destId="{F8C47806-C951-4C87-B62F-56428986FCEB}" srcOrd="0" destOrd="3" presId="urn:microsoft.com/office/officeart/2005/8/layout/hList6"/>
    <dgm:cxn modelId="{284EF7FD-13D7-4F84-AF6D-57EB73C45E62}" type="presOf" srcId="{D710C83D-49D7-4FC8-BA5F-00AB2D0BF8DB}" destId="{C86E6F6F-9497-4352-82BD-1ED788603A78}" srcOrd="0" destOrd="4" presId="urn:microsoft.com/office/officeart/2005/8/layout/hList6"/>
    <dgm:cxn modelId="{2BEE538B-E026-4F29-BDC2-1B4027DE0C86}" type="presParOf" srcId="{8ED7EA5A-775B-4275-90A7-1414C61216E3}" destId="{1EE53E5B-FC69-4C33-9FD6-998E1E6E6A08}" srcOrd="0" destOrd="0" presId="urn:microsoft.com/office/officeart/2005/8/layout/hList6"/>
    <dgm:cxn modelId="{352F8135-1C0F-48E1-A02D-7B1735AA4F00}" type="presParOf" srcId="{8ED7EA5A-775B-4275-90A7-1414C61216E3}" destId="{E876DCE6-89C4-47F3-B1BC-8A72F27823D2}" srcOrd="1" destOrd="0" presId="urn:microsoft.com/office/officeart/2005/8/layout/hList6"/>
    <dgm:cxn modelId="{F0DD0628-7031-4FC5-89A3-64417C76FB10}" type="presParOf" srcId="{8ED7EA5A-775B-4275-90A7-1414C61216E3}" destId="{F8C47806-C951-4C87-B62F-56428986FCEB}" srcOrd="2" destOrd="0" presId="urn:microsoft.com/office/officeart/2005/8/layout/hList6"/>
    <dgm:cxn modelId="{AEA1175C-9533-4ABA-A853-16CB6706A90F}" type="presParOf" srcId="{8ED7EA5A-775B-4275-90A7-1414C61216E3}" destId="{CD2E8718-4967-4166-AC93-132F0EFF1122}" srcOrd="3" destOrd="0" presId="urn:microsoft.com/office/officeart/2005/8/layout/hList6"/>
    <dgm:cxn modelId="{CBFCA37B-2ACA-49F8-B959-38BE53275007}" type="presParOf" srcId="{8ED7EA5A-775B-4275-90A7-1414C61216E3}" destId="{6A2A420B-F9F0-44AA-BCC0-D74C70607709}" srcOrd="4" destOrd="0" presId="urn:microsoft.com/office/officeart/2005/8/layout/hList6"/>
    <dgm:cxn modelId="{54722A0E-C2A4-4A1D-B426-06FB3D792493}" type="presParOf" srcId="{8ED7EA5A-775B-4275-90A7-1414C61216E3}" destId="{C765F95D-803C-4787-B070-1FF0D45C1DE7}" srcOrd="5" destOrd="0" presId="urn:microsoft.com/office/officeart/2005/8/layout/hList6"/>
    <dgm:cxn modelId="{7FC0C995-7E4E-42ED-AE86-1BEA6283945C}" type="presParOf" srcId="{8ED7EA5A-775B-4275-90A7-1414C61216E3}" destId="{C86E6F6F-9497-4352-82BD-1ED788603A78}" srcOrd="6" destOrd="0" presId="urn:microsoft.com/office/officeart/2005/8/layout/hList6"/>
    <dgm:cxn modelId="{D440C702-2BF8-40EB-ABD3-618A1EA2A014}" type="presParOf" srcId="{8ED7EA5A-775B-4275-90A7-1414C61216E3}" destId="{8A03E396-3C02-40DB-95DA-E792FD25B584}" srcOrd="7" destOrd="0" presId="urn:microsoft.com/office/officeart/2005/8/layout/hList6"/>
    <dgm:cxn modelId="{D310FA87-769B-412F-9F81-186AA1D8F4BA}" type="presParOf" srcId="{8ED7EA5A-775B-4275-90A7-1414C61216E3}" destId="{621D7FEF-E8F1-4A83-A531-6FB0B448812C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ECB92F-317E-4AA2-B72C-43FEABC364C8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D9CC3A-CD0A-4B35-86AC-7AC1B3A33E3E}">
      <dgm:prSet phldr="0"/>
      <dgm:spPr/>
      <dgm:t>
        <a:bodyPr/>
        <a:lstStyle/>
        <a:p>
          <a:pPr rtl="0"/>
          <a:r>
            <a:rPr lang="el-GR">
              <a:latin typeface="Calibri Light"/>
            </a:rPr>
            <a:t>5ος</a:t>
          </a:r>
          <a:r>
            <a:rPr lang="el-GR"/>
            <a:t> άξονας:</a:t>
          </a:r>
          <a:r>
            <a:rPr lang="el-GR">
              <a:latin typeface="Calibri Light"/>
            </a:rPr>
            <a:t> Αλληλεπίδραση</a:t>
          </a:r>
        </a:p>
      </dgm:t>
    </dgm:pt>
    <dgm:pt modelId="{33FCE970-55E4-4598-85BE-9FBDE727D15A}" type="parTrans" cxnId="{6D1033A6-C3FE-4232-AAAE-15183B17D8A3}">
      <dgm:prSet/>
      <dgm:spPr/>
    </dgm:pt>
    <dgm:pt modelId="{D4578AC2-E57A-447A-8FF2-0A042A571987}" type="sibTrans" cxnId="{6D1033A6-C3FE-4232-AAAE-15183B17D8A3}">
      <dgm:prSet/>
      <dgm:spPr/>
    </dgm:pt>
    <dgm:pt modelId="{3692557D-A687-48B8-B0E8-DD4E78781167}">
      <dgm:prSet phldr="0"/>
      <dgm:spPr/>
      <dgm:t>
        <a:bodyPr/>
        <a:lstStyle/>
        <a:p>
          <a:pPr rtl="0"/>
          <a:r>
            <a:rPr lang="el-GR"/>
            <a:t>Ενθάρρυνση ως προς την έκφραση απόψεων</a:t>
          </a:r>
          <a:endParaRPr lang="el-GR">
            <a:latin typeface="Calibri Light"/>
          </a:endParaRPr>
        </a:p>
      </dgm:t>
    </dgm:pt>
    <dgm:pt modelId="{B0194DC3-4992-4F15-9B56-0869A16443B1}" type="parTrans" cxnId="{34EB6CCE-7910-43A7-9A97-1003D75A50D9}">
      <dgm:prSet/>
      <dgm:spPr/>
    </dgm:pt>
    <dgm:pt modelId="{AEDEC8EF-5CC4-4E5B-8C53-68E7CBA7D6DF}" type="sibTrans" cxnId="{34EB6CCE-7910-43A7-9A97-1003D75A50D9}">
      <dgm:prSet/>
      <dgm:spPr/>
    </dgm:pt>
    <dgm:pt modelId="{CC8A7DC7-DAE4-418F-8EF2-B3B0EBA92C77}">
      <dgm:prSet phldr="0"/>
      <dgm:spPr/>
      <dgm:t>
        <a:bodyPr/>
        <a:lstStyle/>
        <a:p>
          <a:pPr rtl="0"/>
          <a:r>
            <a:rPr lang="el-GR"/>
            <a:t>Ενθάρρυνση ως προς την έκφραση ερωτήσεων</a:t>
          </a:r>
          <a:endParaRPr lang="el-GR">
            <a:latin typeface="Calibri Light"/>
          </a:endParaRPr>
        </a:p>
      </dgm:t>
    </dgm:pt>
    <dgm:pt modelId="{7AA190FC-DF50-4BC7-904B-90D0B8166941}" type="parTrans" cxnId="{D192AA15-6498-424A-A91D-CB91C5B9428E}">
      <dgm:prSet/>
      <dgm:spPr/>
    </dgm:pt>
    <dgm:pt modelId="{E86E3CF4-930D-4110-A010-61454AF18D90}" type="sibTrans" cxnId="{D192AA15-6498-424A-A91D-CB91C5B9428E}">
      <dgm:prSet/>
      <dgm:spPr/>
    </dgm:pt>
    <dgm:pt modelId="{A0956AC3-D0F8-4E91-8A09-55D69F158932}">
      <dgm:prSet phldr="0"/>
      <dgm:spPr/>
      <dgm:t>
        <a:bodyPr/>
        <a:lstStyle/>
        <a:p>
          <a:pPr rtl="0"/>
          <a:r>
            <a:rPr lang="el-GR"/>
            <a:t>Συναισθηματική εμπλοκή </a:t>
          </a:r>
          <a:endParaRPr lang="el-GR">
            <a:latin typeface="Calibri Light"/>
          </a:endParaRPr>
        </a:p>
      </dgm:t>
    </dgm:pt>
    <dgm:pt modelId="{31E5A649-44BC-4B52-AD99-FDD11B6E07B0}" type="parTrans" cxnId="{3B890EC5-F055-46C4-BA69-D3B027A85989}">
      <dgm:prSet/>
      <dgm:spPr/>
    </dgm:pt>
    <dgm:pt modelId="{98294D66-5153-4E91-9E47-9097216F6315}" type="sibTrans" cxnId="{3B890EC5-F055-46C4-BA69-D3B027A85989}">
      <dgm:prSet/>
      <dgm:spPr/>
    </dgm:pt>
    <dgm:pt modelId="{63178FD9-2322-4BB0-AB18-F762BC219D55}">
      <dgm:prSet phldr="0"/>
      <dgm:spPr/>
      <dgm:t>
        <a:bodyPr/>
        <a:lstStyle/>
        <a:p>
          <a:r>
            <a:rPr lang="el-GR"/>
            <a:t>Εμπλουτισμός απόψεων - γνώσεων</a:t>
          </a:r>
        </a:p>
      </dgm:t>
    </dgm:pt>
    <dgm:pt modelId="{837C558B-45A6-4D93-9111-EF21422B5FB3}" type="parTrans" cxnId="{CE6F59FB-21EA-4776-8393-38C699491F77}">
      <dgm:prSet/>
      <dgm:spPr/>
    </dgm:pt>
    <dgm:pt modelId="{F6A861FF-1C37-45DF-A604-87085ED4B1AD}" type="sibTrans" cxnId="{CE6F59FB-21EA-4776-8393-38C699491F77}">
      <dgm:prSet/>
      <dgm:spPr/>
    </dgm:pt>
    <dgm:pt modelId="{2B71515E-A5DB-45C8-A4F4-A4DDF7D41B6B}">
      <dgm:prSet phldr="0"/>
      <dgm:spPr/>
      <dgm:t>
        <a:bodyPr/>
        <a:lstStyle/>
        <a:p>
          <a:pPr algn="l" rtl="0"/>
          <a:r>
            <a:rPr lang="el-GR"/>
            <a:t>Ενθάρρυνση ανταλλαγής απόψεων</a:t>
          </a:r>
          <a:endParaRPr lang="el-GR">
            <a:latin typeface="Calibri Light"/>
          </a:endParaRPr>
        </a:p>
      </dgm:t>
    </dgm:pt>
    <dgm:pt modelId="{80AF348E-205B-41F9-A4A5-39874D0AA709}" type="parTrans" cxnId="{D89DCE43-7D41-44AD-A3F3-70014AB0EEA6}">
      <dgm:prSet/>
      <dgm:spPr/>
    </dgm:pt>
    <dgm:pt modelId="{3E3EF2C1-0455-42DA-B99A-67E1EF667E28}" type="sibTrans" cxnId="{D89DCE43-7D41-44AD-A3F3-70014AB0EEA6}">
      <dgm:prSet/>
      <dgm:spPr/>
    </dgm:pt>
    <dgm:pt modelId="{11C3B67E-C69F-40B7-9E92-D750EE13034E}">
      <dgm:prSet phldr="0"/>
      <dgm:spPr/>
      <dgm:t>
        <a:bodyPr/>
        <a:lstStyle/>
        <a:p>
          <a:pPr algn="l"/>
          <a:r>
            <a:rPr lang="el-GR"/>
            <a:t>Ενθάρρυνση κοινωνικοποίησης</a:t>
          </a:r>
        </a:p>
      </dgm:t>
    </dgm:pt>
    <dgm:pt modelId="{4E182BC7-FD1F-48E2-8FCE-493F59E1EFA1}" type="parTrans" cxnId="{FA753031-6A81-47CF-B5D8-539BD9F8768D}">
      <dgm:prSet/>
      <dgm:spPr/>
    </dgm:pt>
    <dgm:pt modelId="{A4A6025A-BC44-43EB-8D87-F7CF39D5A017}" type="sibTrans" cxnId="{FA753031-6A81-47CF-B5D8-539BD9F8768D}">
      <dgm:prSet/>
      <dgm:spPr/>
    </dgm:pt>
    <dgm:pt modelId="{E9D099AA-13E6-443A-9001-27123B107A44}">
      <dgm:prSet phldr="0"/>
      <dgm:spPr/>
      <dgm:t>
        <a:bodyPr/>
        <a:lstStyle/>
        <a:p>
          <a:pPr rtl="0"/>
          <a:r>
            <a:rPr lang="el-GR">
              <a:latin typeface="Calibri Light"/>
            </a:rPr>
            <a:t>6ος άξονας: Ανστοχασμός</a:t>
          </a:r>
        </a:p>
      </dgm:t>
    </dgm:pt>
    <dgm:pt modelId="{31598334-4DF4-4DE0-B373-19DA99305AE8}" type="parTrans" cxnId="{46D0CB0D-336D-473A-94A5-B69C515695FF}">
      <dgm:prSet/>
      <dgm:spPr/>
    </dgm:pt>
    <dgm:pt modelId="{11AF5672-2A48-4563-8BBE-E1B228A64A82}" type="sibTrans" cxnId="{46D0CB0D-336D-473A-94A5-B69C515695FF}">
      <dgm:prSet/>
      <dgm:spPr/>
    </dgm:pt>
    <dgm:pt modelId="{EEAEE02C-D094-47B9-AFA3-5B2CBF13DCF2}">
      <dgm:prSet phldr="0"/>
      <dgm:spPr/>
      <dgm:t>
        <a:bodyPr/>
        <a:lstStyle/>
        <a:p>
          <a:r>
            <a:rPr lang="el-GR"/>
            <a:t>Συσχετισμοί</a:t>
          </a:r>
        </a:p>
      </dgm:t>
    </dgm:pt>
    <dgm:pt modelId="{E7F6CF08-AEBB-4CF4-8609-2589DD1B5868}" type="parTrans" cxnId="{4A44516D-7C7C-4418-9823-4A132E9DC6E3}">
      <dgm:prSet/>
      <dgm:spPr/>
    </dgm:pt>
    <dgm:pt modelId="{12BA5AF3-92C2-42F9-B9BC-DC2674AB9241}" type="sibTrans" cxnId="{4A44516D-7C7C-4418-9823-4A132E9DC6E3}">
      <dgm:prSet/>
      <dgm:spPr/>
    </dgm:pt>
    <dgm:pt modelId="{92CD11B5-C967-4892-93F3-1800EC9DF33F}">
      <dgm:prSet phldr="0"/>
      <dgm:spPr/>
      <dgm:t>
        <a:bodyPr/>
        <a:lstStyle/>
        <a:p>
          <a:pPr algn="l" rtl="0"/>
          <a:r>
            <a:rPr lang="el-GR"/>
            <a:t>Δραστηριότητες αυτοαξιολόγησης</a:t>
          </a:r>
          <a:endParaRPr lang="el-GR">
            <a:latin typeface="Calibri Light"/>
          </a:endParaRPr>
        </a:p>
      </dgm:t>
    </dgm:pt>
    <dgm:pt modelId="{31355499-21B0-419C-B678-D57A8EC9DA65}" type="parTrans" cxnId="{ACFB9009-D2A6-4599-A280-15C557F0FF1A}">
      <dgm:prSet/>
      <dgm:spPr/>
    </dgm:pt>
    <dgm:pt modelId="{06EA3652-E2CD-4CE4-AD40-005D7F09F3FC}" type="sibTrans" cxnId="{ACFB9009-D2A6-4599-A280-15C557F0FF1A}">
      <dgm:prSet/>
      <dgm:spPr/>
    </dgm:pt>
    <dgm:pt modelId="{2B057D1C-ADDC-4FCA-9830-1F90B00F0420}">
      <dgm:prSet phldr="0"/>
      <dgm:spPr/>
      <dgm:t>
        <a:bodyPr/>
        <a:lstStyle/>
        <a:p>
          <a:pPr algn="l"/>
          <a:r>
            <a:rPr lang="el-GR">
              <a:latin typeface="Calibri Light"/>
            </a:rPr>
            <a:t>Ενθάρρυνση</a:t>
          </a:r>
          <a:r>
            <a:rPr lang="el-GR"/>
            <a:t> αυτόνομης σκέψης</a:t>
          </a:r>
        </a:p>
      </dgm:t>
    </dgm:pt>
    <dgm:pt modelId="{7922A48F-5BF4-4F39-9E89-BF12D1936988}" type="parTrans" cxnId="{DD6FCF78-3175-4825-B151-DE5CC823A507}">
      <dgm:prSet/>
      <dgm:spPr/>
    </dgm:pt>
    <dgm:pt modelId="{722CBE96-02F4-4AAF-8C47-FA9080F9C8EC}" type="sibTrans" cxnId="{DD6FCF78-3175-4825-B151-DE5CC823A507}">
      <dgm:prSet/>
      <dgm:spPr/>
    </dgm:pt>
    <dgm:pt modelId="{0B8A7523-BF5E-4D38-970B-8FBE63A8C6C5}">
      <dgm:prSet phldr="0"/>
      <dgm:spPr/>
      <dgm:t>
        <a:bodyPr/>
        <a:lstStyle/>
        <a:p>
          <a:pPr algn="l"/>
          <a:r>
            <a:rPr lang="el-GR">
              <a:latin typeface="Calibri Light"/>
            </a:rPr>
            <a:t>Ανατροφοδότηση</a:t>
          </a:r>
          <a:endParaRPr lang="el-GR"/>
        </a:p>
      </dgm:t>
    </dgm:pt>
    <dgm:pt modelId="{034377A7-72CF-481C-BD13-52DFA96B585E}" type="parTrans" cxnId="{D378A268-42DB-47FE-9032-E91F5101C1B1}">
      <dgm:prSet/>
      <dgm:spPr/>
    </dgm:pt>
    <dgm:pt modelId="{D0B1A4AA-35E7-45DD-BCE0-A9EBE3D58999}" type="sibTrans" cxnId="{D378A268-42DB-47FE-9032-E91F5101C1B1}">
      <dgm:prSet/>
      <dgm:spPr/>
    </dgm:pt>
    <dgm:pt modelId="{9FC928F8-F3A2-4FBA-988A-C124EA49ACF4}">
      <dgm:prSet phldr="0"/>
      <dgm:spPr/>
      <dgm:t>
        <a:bodyPr/>
        <a:lstStyle/>
        <a:p>
          <a:pPr rtl="0"/>
          <a:r>
            <a:rPr lang="el-GR">
              <a:latin typeface="Calibri Light"/>
            </a:rPr>
            <a:t>7ος άξονας: Σκοπός/Στόχοι</a:t>
          </a:r>
        </a:p>
      </dgm:t>
    </dgm:pt>
    <dgm:pt modelId="{BDF940BC-D87F-4380-B426-73EC54A23F1E}" type="parTrans" cxnId="{B35EB83C-0EFE-4682-8FE4-A747045F688F}">
      <dgm:prSet/>
      <dgm:spPr/>
    </dgm:pt>
    <dgm:pt modelId="{175E6A2D-3300-4E37-96CF-27293CACE968}" type="sibTrans" cxnId="{B35EB83C-0EFE-4682-8FE4-A747045F688F}">
      <dgm:prSet/>
      <dgm:spPr/>
    </dgm:pt>
    <dgm:pt modelId="{E2F7BEE4-7C08-4F7C-827B-1D033F182308}">
      <dgm:prSet phldr="0"/>
      <dgm:spPr/>
      <dgm:t>
        <a:bodyPr/>
        <a:lstStyle/>
        <a:p>
          <a:r>
            <a:rPr lang="el-GR"/>
            <a:t>Σκοπός</a:t>
          </a:r>
          <a:endParaRPr lang="el-GR">
            <a:latin typeface="Calibri Light"/>
          </a:endParaRPr>
        </a:p>
      </dgm:t>
    </dgm:pt>
    <dgm:pt modelId="{68B0F100-58FD-430B-B620-0BEFC176F6E9}" type="parTrans" cxnId="{BFE33B86-0BB8-4F27-B4EE-DB2DFE71BE28}">
      <dgm:prSet/>
      <dgm:spPr/>
    </dgm:pt>
    <dgm:pt modelId="{98B1EAA5-3976-49AE-A978-9B617D857C14}" type="sibTrans" cxnId="{BFE33B86-0BB8-4F27-B4EE-DB2DFE71BE28}">
      <dgm:prSet/>
      <dgm:spPr/>
    </dgm:pt>
    <dgm:pt modelId="{AFB0CB20-CC32-4F72-B932-5209793E3668}">
      <dgm:prSet phldr="0"/>
      <dgm:spPr/>
      <dgm:t>
        <a:bodyPr/>
        <a:lstStyle/>
        <a:p>
          <a:pPr rtl="0"/>
          <a:r>
            <a:rPr lang="el-GR"/>
            <a:t>Προσδοκώμενα μαθησιακά αποτελέσματα</a:t>
          </a:r>
          <a:endParaRPr lang="el-GR">
            <a:latin typeface="Calibri Light"/>
          </a:endParaRPr>
        </a:p>
      </dgm:t>
    </dgm:pt>
    <dgm:pt modelId="{BBC65480-C396-4542-9688-FFF00783B9C3}" type="parTrans" cxnId="{488C8168-0404-416C-97FA-A6D8FEF61BE0}">
      <dgm:prSet/>
      <dgm:spPr/>
    </dgm:pt>
    <dgm:pt modelId="{50280C1F-A459-44F7-B178-C6BF29A70145}" type="sibTrans" cxnId="{488C8168-0404-416C-97FA-A6D8FEF61BE0}">
      <dgm:prSet/>
      <dgm:spPr/>
    </dgm:pt>
    <dgm:pt modelId="{07330927-AE66-4006-B734-5CFD7092CEAC}">
      <dgm:prSet phldr="0"/>
      <dgm:spPr/>
      <dgm:t>
        <a:bodyPr/>
        <a:lstStyle/>
        <a:p>
          <a:pPr rtl="0"/>
          <a:r>
            <a:rPr lang="el-GR"/>
            <a:t>Έλεγχος μαθησιακών στόχων</a:t>
          </a:r>
        </a:p>
      </dgm:t>
    </dgm:pt>
    <dgm:pt modelId="{F7966744-2EE8-4648-B04F-F4427586FEC6}" type="parTrans" cxnId="{C345D2DC-718D-4E20-807A-B0E163990C48}">
      <dgm:prSet/>
      <dgm:spPr/>
    </dgm:pt>
    <dgm:pt modelId="{871559DD-E5A8-4B8F-905B-768F8625E121}" type="sibTrans" cxnId="{C345D2DC-718D-4E20-807A-B0E163990C48}">
      <dgm:prSet/>
      <dgm:spPr/>
    </dgm:pt>
    <dgm:pt modelId="{F391F354-9243-4BE4-A912-5D95655E5006}">
      <dgm:prSet phldr="0"/>
      <dgm:spPr/>
      <dgm:t>
        <a:bodyPr/>
        <a:lstStyle/>
        <a:p>
          <a:pPr rtl="0"/>
          <a:r>
            <a:rPr lang="el-GR">
              <a:latin typeface="Calibri Light"/>
            </a:rPr>
            <a:t>8ος άξονας: Παρατηρήσεις</a:t>
          </a:r>
        </a:p>
      </dgm:t>
    </dgm:pt>
    <dgm:pt modelId="{49A13C6B-B432-4B19-BC25-232679602702}" type="parTrans" cxnId="{CB2DF561-9854-4DD9-B825-6BE211DC65A1}">
      <dgm:prSet/>
      <dgm:spPr/>
    </dgm:pt>
    <dgm:pt modelId="{CA9365E9-BCD6-4F63-AC96-DEB563B29BAB}" type="sibTrans" cxnId="{CB2DF561-9854-4DD9-B825-6BE211DC65A1}">
      <dgm:prSet/>
      <dgm:spPr/>
    </dgm:pt>
    <dgm:pt modelId="{28E5829A-B37B-48BD-9EE4-1981242A0148}">
      <dgm:prSet phldr="0"/>
      <dgm:spPr/>
      <dgm:t>
        <a:bodyPr/>
        <a:lstStyle/>
        <a:p>
          <a:pPr rtl="0"/>
          <a:r>
            <a:rPr lang="el-GR">
              <a:latin typeface="Calibri Light"/>
            </a:rPr>
            <a:t>Δυνατά σημεία</a:t>
          </a:r>
        </a:p>
      </dgm:t>
    </dgm:pt>
    <dgm:pt modelId="{A2EAB902-8D74-4A7F-978F-F5FDD6C866EB}" type="parTrans" cxnId="{A694E128-157D-462E-80F3-B5E5D0D7DB37}">
      <dgm:prSet/>
      <dgm:spPr/>
    </dgm:pt>
    <dgm:pt modelId="{43E3EDD0-7394-4439-AAF4-75AC60709AE2}" type="sibTrans" cxnId="{A694E128-157D-462E-80F3-B5E5D0D7DB37}">
      <dgm:prSet/>
      <dgm:spPr/>
    </dgm:pt>
    <dgm:pt modelId="{41A26A9A-8F5B-403A-8857-06C8475BC33D}">
      <dgm:prSet phldr="0"/>
      <dgm:spPr/>
      <dgm:t>
        <a:bodyPr/>
        <a:lstStyle/>
        <a:p>
          <a:pPr rtl="0"/>
          <a:r>
            <a:rPr lang="el-GR">
              <a:latin typeface="Calibri Light"/>
            </a:rPr>
            <a:t>Προτάσεις βελτίωσης</a:t>
          </a:r>
        </a:p>
      </dgm:t>
    </dgm:pt>
    <dgm:pt modelId="{3D3AD3D9-8AAE-406D-854E-CD2C99119D8F}" type="parTrans" cxnId="{F2B285E1-674A-4E6C-8EE7-D8033D65F140}">
      <dgm:prSet/>
      <dgm:spPr/>
    </dgm:pt>
    <dgm:pt modelId="{A507EA00-6CEF-4FB8-A565-3A591FE76F85}" type="sibTrans" cxnId="{F2B285E1-674A-4E6C-8EE7-D8033D65F140}">
      <dgm:prSet/>
      <dgm:spPr/>
    </dgm:pt>
    <dgm:pt modelId="{8ED7EA5A-775B-4275-90A7-1414C61216E3}" type="pres">
      <dgm:prSet presAssocID="{05ECB92F-317E-4AA2-B72C-43FEABC364C8}" presName="Name0" presStyleCnt="0">
        <dgm:presLayoutVars>
          <dgm:dir/>
          <dgm:resizeHandles val="exact"/>
        </dgm:presLayoutVars>
      </dgm:prSet>
      <dgm:spPr/>
    </dgm:pt>
    <dgm:pt modelId="{91F7D805-6176-4DD3-BD25-452FD381517E}" type="pres">
      <dgm:prSet presAssocID="{42D9CC3A-CD0A-4B35-86AC-7AC1B3A33E3E}" presName="node" presStyleLbl="node1" presStyleIdx="0" presStyleCnt="4">
        <dgm:presLayoutVars>
          <dgm:bulletEnabled val="1"/>
        </dgm:presLayoutVars>
      </dgm:prSet>
      <dgm:spPr/>
    </dgm:pt>
    <dgm:pt modelId="{4890E54D-05A9-4ED6-9088-01345F4DEDA8}" type="pres">
      <dgm:prSet presAssocID="{D4578AC2-E57A-447A-8FF2-0A042A571987}" presName="sibTrans" presStyleCnt="0"/>
      <dgm:spPr/>
    </dgm:pt>
    <dgm:pt modelId="{E6DD786F-BEAF-469F-B5F3-9E2D87AC7DA5}" type="pres">
      <dgm:prSet presAssocID="{E9D099AA-13E6-443A-9001-27123B107A44}" presName="node" presStyleLbl="node1" presStyleIdx="1" presStyleCnt="4">
        <dgm:presLayoutVars>
          <dgm:bulletEnabled val="1"/>
        </dgm:presLayoutVars>
      </dgm:prSet>
      <dgm:spPr/>
    </dgm:pt>
    <dgm:pt modelId="{DD1B67B1-79C4-4413-A771-A0DD29612696}" type="pres">
      <dgm:prSet presAssocID="{11AF5672-2A48-4563-8BBE-E1B228A64A82}" presName="sibTrans" presStyleCnt="0"/>
      <dgm:spPr/>
    </dgm:pt>
    <dgm:pt modelId="{C8F56CCB-6DA0-461E-A3FB-1F820854351A}" type="pres">
      <dgm:prSet presAssocID="{9FC928F8-F3A2-4FBA-988A-C124EA49ACF4}" presName="node" presStyleLbl="node1" presStyleIdx="2" presStyleCnt="4">
        <dgm:presLayoutVars>
          <dgm:bulletEnabled val="1"/>
        </dgm:presLayoutVars>
      </dgm:prSet>
      <dgm:spPr/>
    </dgm:pt>
    <dgm:pt modelId="{CAFD84BA-8878-4EB5-9515-9D3C4B1400AE}" type="pres">
      <dgm:prSet presAssocID="{175E6A2D-3300-4E37-96CF-27293CACE968}" presName="sibTrans" presStyleCnt="0"/>
      <dgm:spPr/>
    </dgm:pt>
    <dgm:pt modelId="{16EFEBDD-E24B-4D10-AF80-4759EDA3FDF4}" type="pres">
      <dgm:prSet presAssocID="{F391F354-9243-4BE4-A912-5D95655E5006}" presName="node" presStyleLbl="node1" presStyleIdx="3" presStyleCnt="4">
        <dgm:presLayoutVars>
          <dgm:bulletEnabled val="1"/>
        </dgm:presLayoutVars>
      </dgm:prSet>
      <dgm:spPr/>
    </dgm:pt>
  </dgm:ptLst>
  <dgm:cxnLst>
    <dgm:cxn modelId="{ACFB9009-D2A6-4599-A280-15C557F0FF1A}" srcId="{E9D099AA-13E6-443A-9001-27123B107A44}" destId="{92CD11B5-C967-4892-93F3-1800EC9DF33F}" srcOrd="0" destOrd="0" parTransId="{31355499-21B0-419C-B678-D57A8EC9DA65}" sibTransId="{06EA3652-E2CD-4CE4-AD40-005D7F09F3FC}"/>
    <dgm:cxn modelId="{21E5760A-245F-474D-B30B-168872B1DE6F}" type="presOf" srcId="{42D9CC3A-CD0A-4B35-86AC-7AC1B3A33E3E}" destId="{91F7D805-6176-4DD3-BD25-452FD381517E}" srcOrd="0" destOrd="0" presId="urn:microsoft.com/office/officeart/2005/8/layout/hList6"/>
    <dgm:cxn modelId="{46D0CB0D-336D-473A-94A5-B69C515695FF}" srcId="{05ECB92F-317E-4AA2-B72C-43FEABC364C8}" destId="{E9D099AA-13E6-443A-9001-27123B107A44}" srcOrd="1" destOrd="0" parTransId="{31598334-4DF4-4DE0-B373-19DA99305AE8}" sibTransId="{11AF5672-2A48-4563-8BBE-E1B228A64A82}"/>
    <dgm:cxn modelId="{D192AA15-6498-424A-A91D-CB91C5B9428E}" srcId="{42D9CC3A-CD0A-4B35-86AC-7AC1B3A33E3E}" destId="{CC8A7DC7-DAE4-418F-8EF2-B3B0EBA92C77}" srcOrd="1" destOrd="0" parTransId="{7AA190FC-DF50-4BC7-904B-90D0B8166941}" sibTransId="{E86E3CF4-930D-4110-A010-61454AF18D90}"/>
    <dgm:cxn modelId="{47B1A517-0271-4445-B660-B911AEE20009}" type="presOf" srcId="{11C3B67E-C69F-40B7-9E92-D750EE13034E}" destId="{91F7D805-6176-4DD3-BD25-452FD381517E}" srcOrd="0" destOrd="5" presId="urn:microsoft.com/office/officeart/2005/8/layout/hList6"/>
    <dgm:cxn modelId="{50675E1E-B905-41B5-9409-F7FF1E2755A2}" type="presOf" srcId="{63178FD9-2322-4BB0-AB18-F762BC219D55}" destId="{91F7D805-6176-4DD3-BD25-452FD381517E}" srcOrd="0" destOrd="6" presId="urn:microsoft.com/office/officeart/2005/8/layout/hList6"/>
    <dgm:cxn modelId="{A694E128-157D-462E-80F3-B5E5D0D7DB37}" srcId="{F391F354-9243-4BE4-A912-5D95655E5006}" destId="{28E5829A-B37B-48BD-9EE4-1981242A0148}" srcOrd="0" destOrd="0" parTransId="{A2EAB902-8D74-4A7F-978F-F5FDD6C866EB}" sibTransId="{43E3EDD0-7394-4439-AAF4-75AC60709AE2}"/>
    <dgm:cxn modelId="{FA753031-6A81-47CF-B5D8-539BD9F8768D}" srcId="{42D9CC3A-CD0A-4B35-86AC-7AC1B3A33E3E}" destId="{11C3B67E-C69F-40B7-9E92-D750EE13034E}" srcOrd="4" destOrd="0" parTransId="{4E182BC7-FD1F-48E2-8FCE-493F59E1EFA1}" sibTransId="{A4A6025A-BC44-43EB-8D87-F7CF39D5A017}"/>
    <dgm:cxn modelId="{5F66CB3A-43BB-49C5-B639-90DE66DFFD31}" type="presOf" srcId="{07330927-AE66-4006-B734-5CFD7092CEAC}" destId="{C8F56CCB-6DA0-461E-A3FB-1F820854351A}" srcOrd="0" destOrd="3" presId="urn:microsoft.com/office/officeart/2005/8/layout/hList6"/>
    <dgm:cxn modelId="{B35EB83C-0EFE-4682-8FE4-A747045F688F}" srcId="{05ECB92F-317E-4AA2-B72C-43FEABC364C8}" destId="{9FC928F8-F3A2-4FBA-988A-C124EA49ACF4}" srcOrd="2" destOrd="0" parTransId="{BDF940BC-D87F-4380-B426-73EC54A23F1E}" sibTransId="{175E6A2D-3300-4E37-96CF-27293CACE968}"/>
    <dgm:cxn modelId="{428B4B5B-ABED-4103-9B30-01A7F18514D7}" type="presOf" srcId="{CC8A7DC7-DAE4-418F-8EF2-B3B0EBA92C77}" destId="{91F7D805-6176-4DD3-BD25-452FD381517E}" srcOrd="0" destOrd="2" presId="urn:microsoft.com/office/officeart/2005/8/layout/hList6"/>
    <dgm:cxn modelId="{4B6C3161-FBD4-4597-927F-5A561706C5A9}" type="presOf" srcId="{E9D099AA-13E6-443A-9001-27123B107A44}" destId="{E6DD786F-BEAF-469F-B5F3-9E2D87AC7DA5}" srcOrd="0" destOrd="0" presId="urn:microsoft.com/office/officeart/2005/8/layout/hList6"/>
    <dgm:cxn modelId="{1901C261-1766-4E5D-B9D2-E77E2BDEF88B}" type="presOf" srcId="{41A26A9A-8F5B-403A-8857-06C8475BC33D}" destId="{16EFEBDD-E24B-4D10-AF80-4759EDA3FDF4}" srcOrd="0" destOrd="2" presId="urn:microsoft.com/office/officeart/2005/8/layout/hList6"/>
    <dgm:cxn modelId="{B6CBF061-CDB8-435F-BEB5-E536B0601AFF}" type="presOf" srcId="{9FC928F8-F3A2-4FBA-988A-C124EA49ACF4}" destId="{C8F56CCB-6DA0-461E-A3FB-1F820854351A}" srcOrd="0" destOrd="0" presId="urn:microsoft.com/office/officeart/2005/8/layout/hList6"/>
    <dgm:cxn modelId="{CB2DF561-9854-4DD9-B825-6BE211DC65A1}" srcId="{05ECB92F-317E-4AA2-B72C-43FEABC364C8}" destId="{F391F354-9243-4BE4-A912-5D95655E5006}" srcOrd="3" destOrd="0" parTransId="{49A13C6B-B432-4B19-BC25-232679602702}" sibTransId="{CA9365E9-BCD6-4F63-AC96-DEB563B29BAB}"/>
    <dgm:cxn modelId="{D89DCE43-7D41-44AD-A3F3-70014AB0EEA6}" srcId="{42D9CC3A-CD0A-4B35-86AC-7AC1B3A33E3E}" destId="{2B71515E-A5DB-45C8-A4F4-A4DDF7D41B6B}" srcOrd="3" destOrd="0" parTransId="{80AF348E-205B-41F9-A4A5-39874D0AA709}" sibTransId="{3E3EF2C1-0455-42DA-B99A-67E1EF667E28}"/>
    <dgm:cxn modelId="{FD706E64-7CDF-41AE-BD92-104D5F961D88}" type="presOf" srcId="{0B8A7523-BF5E-4D38-970B-8FBE63A8C6C5}" destId="{E6DD786F-BEAF-469F-B5F3-9E2D87AC7DA5}" srcOrd="0" destOrd="3" presId="urn:microsoft.com/office/officeart/2005/8/layout/hList6"/>
    <dgm:cxn modelId="{5A9ABF45-60F1-4806-8AB6-A33EBD847768}" type="presOf" srcId="{2B71515E-A5DB-45C8-A4F4-A4DDF7D41B6B}" destId="{91F7D805-6176-4DD3-BD25-452FD381517E}" srcOrd="0" destOrd="4" presId="urn:microsoft.com/office/officeart/2005/8/layout/hList6"/>
    <dgm:cxn modelId="{488C8168-0404-416C-97FA-A6D8FEF61BE0}" srcId="{9FC928F8-F3A2-4FBA-988A-C124EA49ACF4}" destId="{AFB0CB20-CC32-4F72-B932-5209793E3668}" srcOrd="1" destOrd="0" parTransId="{BBC65480-C396-4542-9688-FFF00783B9C3}" sibTransId="{50280C1F-A459-44F7-B178-C6BF29A70145}"/>
    <dgm:cxn modelId="{D378A268-42DB-47FE-9032-E91F5101C1B1}" srcId="{E9D099AA-13E6-443A-9001-27123B107A44}" destId="{0B8A7523-BF5E-4D38-970B-8FBE63A8C6C5}" srcOrd="2" destOrd="0" parTransId="{034377A7-72CF-481C-BD13-52DFA96B585E}" sibTransId="{D0B1A4AA-35E7-45DD-BCE0-A9EBE3D58999}"/>
    <dgm:cxn modelId="{4A44516D-7C7C-4418-9823-4A132E9DC6E3}" srcId="{E9D099AA-13E6-443A-9001-27123B107A44}" destId="{EEAEE02C-D094-47B9-AFA3-5B2CBF13DCF2}" srcOrd="3" destOrd="0" parTransId="{E7F6CF08-AEBB-4CF4-8609-2589DD1B5868}" sibTransId="{12BA5AF3-92C2-42F9-B9BC-DC2674AB9241}"/>
    <dgm:cxn modelId="{74C07A56-7EFE-4CCD-B11C-DCDE13F49A80}" type="presOf" srcId="{EEAEE02C-D094-47B9-AFA3-5B2CBF13DCF2}" destId="{E6DD786F-BEAF-469F-B5F3-9E2D87AC7DA5}" srcOrd="0" destOrd="4" presId="urn:microsoft.com/office/officeart/2005/8/layout/hList6"/>
    <dgm:cxn modelId="{DD6FCF78-3175-4825-B151-DE5CC823A507}" srcId="{E9D099AA-13E6-443A-9001-27123B107A44}" destId="{2B057D1C-ADDC-4FCA-9830-1F90B00F0420}" srcOrd="1" destOrd="0" parTransId="{7922A48F-5BF4-4F39-9E89-BF12D1936988}" sibTransId="{722CBE96-02F4-4AAF-8C47-FA9080F9C8EC}"/>
    <dgm:cxn modelId="{BFE33B86-0BB8-4F27-B4EE-DB2DFE71BE28}" srcId="{9FC928F8-F3A2-4FBA-988A-C124EA49ACF4}" destId="{E2F7BEE4-7C08-4F7C-827B-1D033F182308}" srcOrd="0" destOrd="0" parTransId="{68B0F100-58FD-430B-B620-0BEFC176F6E9}" sibTransId="{98B1EAA5-3976-49AE-A978-9B617D857C14}"/>
    <dgm:cxn modelId="{188CB494-026B-47DD-9270-24BF9CB40C07}" type="presOf" srcId="{2B057D1C-ADDC-4FCA-9830-1F90B00F0420}" destId="{E6DD786F-BEAF-469F-B5F3-9E2D87AC7DA5}" srcOrd="0" destOrd="2" presId="urn:microsoft.com/office/officeart/2005/8/layout/hList6"/>
    <dgm:cxn modelId="{7007E0A3-4A76-4540-B34C-B1290BEF7BAD}" type="presOf" srcId="{A0956AC3-D0F8-4E91-8A09-55D69F158932}" destId="{91F7D805-6176-4DD3-BD25-452FD381517E}" srcOrd="0" destOrd="3" presId="urn:microsoft.com/office/officeart/2005/8/layout/hList6"/>
    <dgm:cxn modelId="{6D1033A6-C3FE-4232-AAAE-15183B17D8A3}" srcId="{05ECB92F-317E-4AA2-B72C-43FEABC364C8}" destId="{42D9CC3A-CD0A-4B35-86AC-7AC1B3A33E3E}" srcOrd="0" destOrd="0" parTransId="{33FCE970-55E4-4598-85BE-9FBDE727D15A}" sibTransId="{D4578AC2-E57A-447A-8FF2-0A042A571987}"/>
    <dgm:cxn modelId="{583502A8-740C-4CD8-B75E-AFDD97692137}" type="presOf" srcId="{3692557D-A687-48B8-B0E8-DD4E78781167}" destId="{91F7D805-6176-4DD3-BD25-452FD381517E}" srcOrd="0" destOrd="1" presId="urn:microsoft.com/office/officeart/2005/8/layout/hList6"/>
    <dgm:cxn modelId="{DBF1D2BC-1484-4944-B362-53410C3BF3CF}" type="presOf" srcId="{92CD11B5-C967-4892-93F3-1800EC9DF33F}" destId="{E6DD786F-BEAF-469F-B5F3-9E2D87AC7DA5}" srcOrd="0" destOrd="1" presId="urn:microsoft.com/office/officeart/2005/8/layout/hList6"/>
    <dgm:cxn modelId="{5FD192BE-7813-420F-B625-B9E8C7ABFC4C}" type="presOf" srcId="{E2F7BEE4-7C08-4F7C-827B-1D033F182308}" destId="{C8F56CCB-6DA0-461E-A3FB-1F820854351A}" srcOrd="0" destOrd="1" presId="urn:microsoft.com/office/officeart/2005/8/layout/hList6"/>
    <dgm:cxn modelId="{3B890EC5-F055-46C4-BA69-D3B027A85989}" srcId="{42D9CC3A-CD0A-4B35-86AC-7AC1B3A33E3E}" destId="{A0956AC3-D0F8-4E91-8A09-55D69F158932}" srcOrd="2" destOrd="0" parTransId="{31E5A649-44BC-4B52-AD99-FDD11B6E07B0}" sibTransId="{98294D66-5153-4E91-9E47-9097216F6315}"/>
    <dgm:cxn modelId="{34EB6CCE-7910-43A7-9A97-1003D75A50D9}" srcId="{42D9CC3A-CD0A-4B35-86AC-7AC1B3A33E3E}" destId="{3692557D-A687-48B8-B0E8-DD4E78781167}" srcOrd="0" destOrd="0" parTransId="{B0194DC3-4992-4F15-9B56-0869A16443B1}" sibTransId="{AEDEC8EF-5CC4-4E5B-8C53-68E7CBA7D6DF}"/>
    <dgm:cxn modelId="{9370FED9-C273-4672-A53C-CAF8D26586C3}" type="presOf" srcId="{AFB0CB20-CC32-4F72-B932-5209793E3668}" destId="{C8F56CCB-6DA0-461E-A3FB-1F820854351A}" srcOrd="0" destOrd="2" presId="urn:microsoft.com/office/officeart/2005/8/layout/hList6"/>
    <dgm:cxn modelId="{C345D2DC-718D-4E20-807A-B0E163990C48}" srcId="{9FC928F8-F3A2-4FBA-988A-C124EA49ACF4}" destId="{07330927-AE66-4006-B734-5CFD7092CEAC}" srcOrd="2" destOrd="0" parTransId="{F7966744-2EE8-4648-B04F-F4427586FEC6}" sibTransId="{871559DD-E5A8-4B8F-905B-768F8625E121}"/>
    <dgm:cxn modelId="{BDA000E1-A55F-4693-BC3D-6E7A29AFC848}" type="presOf" srcId="{F391F354-9243-4BE4-A912-5D95655E5006}" destId="{16EFEBDD-E24B-4D10-AF80-4759EDA3FDF4}" srcOrd="0" destOrd="0" presId="urn:microsoft.com/office/officeart/2005/8/layout/hList6"/>
    <dgm:cxn modelId="{F2B285E1-674A-4E6C-8EE7-D8033D65F140}" srcId="{F391F354-9243-4BE4-A912-5D95655E5006}" destId="{41A26A9A-8F5B-403A-8857-06C8475BC33D}" srcOrd="1" destOrd="0" parTransId="{3D3AD3D9-8AAE-406D-854E-CD2C99119D8F}" sibTransId="{A507EA00-6CEF-4FB8-A565-3A591FE76F85}"/>
    <dgm:cxn modelId="{EB255AE7-AC38-425F-899D-237A1210298F}" type="presOf" srcId="{05ECB92F-317E-4AA2-B72C-43FEABC364C8}" destId="{8ED7EA5A-775B-4275-90A7-1414C61216E3}" srcOrd="0" destOrd="0" presId="urn:microsoft.com/office/officeart/2005/8/layout/hList6"/>
    <dgm:cxn modelId="{0B7EFAF9-CEE0-44E0-ABEA-957E41717FC6}" type="presOf" srcId="{28E5829A-B37B-48BD-9EE4-1981242A0148}" destId="{16EFEBDD-E24B-4D10-AF80-4759EDA3FDF4}" srcOrd="0" destOrd="1" presId="urn:microsoft.com/office/officeart/2005/8/layout/hList6"/>
    <dgm:cxn modelId="{CE6F59FB-21EA-4776-8393-38C699491F77}" srcId="{42D9CC3A-CD0A-4B35-86AC-7AC1B3A33E3E}" destId="{63178FD9-2322-4BB0-AB18-F762BC219D55}" srcOrd="5" destOrd="0" parTransId="{837C558B-45A6-4D93-9111-EF21422B5FB3}" sibTransId="{F6A861FF-1C37-45DF-A604-87085ED4B1AD}"/>
    <dgm:cxn modelId="{BA56E07A-E80E-4D1D-9AA8-D955D97A567C}" type="presParOf" srcId="{8ED7EA5A-775B-4275-90A7-1414C61216E3}" destId="{91F7D805-6176-4DD3-BD25-452FD381517E}" srcOrd="0" destOrd="0" presId="urn:microsoft.com/office/officeart/2005/8/layout/hList6"/>
    <dgm:cxn modelId="{67F6BE5F-3AEA-453D-8C75-63C9B3ED162B}" type="presParOf" srcId="{8ED7EA5A-775B-4275-90A7-1414C61216E3}" destId="{4890E54D-05A9-4ED6-9088-01345F4DEDA8}" srcOrd="1" destOrd="0" presId="urn:microsoft.com/office/officeart/2005/8/layout/hList6"/>
    <dgm:cxn modelId="{D45C4664-955F-4934-A4FF-3FD312C55520}" type="presParOf" srcId="{8ED7EA5A-775B-4275-90A7-1414C61216E3}" destId="{E6DD786F-BEAF-469F-B5F3-9E2D87AC7DA5}" srcOrd="2" destOrd="0" presId="urn:microsoft.com/office/officeart/2005/8/layout/hList6"/>
    <dgm:cxn modelId="{080FD8F8-59D7-471F-88BD-CA9FC83086DC}" type="presParOf" srcId="{8ED7EA5A-775B-4275-90A7-1414C61216E3}" destId="{DD1B67B1-79C4-4413-A771-A0DD29612696}" srcOrd="3" destOrd="0" presId="urn:microsoft.com/office/officeart/2005/8/layout/hList6"/>
    <dgm:cxn modelId="{9C48D9D6-9E55-4E58-8DA5-03D453558EB9}" type="presParOf" srcId="{8ED7EA5A-775B-4275-90A7-1414C61216E3}" destId="{C8F56CCB-6DA0-461E-A3FB-1F820854351A}" srcOrd="4" destOrd="0" presId="urn:microsoft.com/office/officeart/2005/8/layout/hList6"/>
    <dgm:cxn modelId="{93E00263-950D-43F0-8F5C-8938F21C1A0D}" type="presParOf" srcId="{8ED7EA5A-775B-4275-90A7-1414C61216E3}" destId="{CAFD84BA-8878-4EB5-9515-9D3C4B1400AE}" srcOrd="5" destOrd="0" presId="urn:microsoft.com/office/officeart/2005/8/layout/hList6"/>
    <dgm:cxn modelId="{8CCC2D30-A36E-4CF6-8A14-CFB74B205EED}" type="presParOf" srcId="{8ED7EA5A-775B-4275-90A7-1414C61216E3}" destId="{16EFEBDD-E24B-4D10-AF80-4759EDA3FDF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ECB92F-317E-4AA2-B72C-43FEABC364C8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1A26A9A-8F5B-403A-8857-06C8475BC33D}">
      <dgm:prSet phldr="0"/>
      <dgm:spPr/>
      <dgm:t>
        <a:bodyPr/>
        <a:lstStyle/>
        <a:p>
          <a:pPr rtl="0"/>
          <a:r>
            <a:rPr lang="el-GR"/>
            <a:t>1ος άξονας: Εφαρμογή </a:t>
          </a:r>
          <a:r>
            <a:rPr lang="el-GR">
              <a:latin typeface="Calibri Light"/>
            </a:rPr>
            <a:t>αρχών πολυμεσικής</a:t>
          </a:r>
          <a:r>
            <a:rPr lang="el-GR"/>
            <a:t> μάθησης</a:t>
          </a:r>
        </a:p>
      </dgm:t>
    </dgm:pt>
    <dgm:pt modelId="{3D3AD3D9-8AAE-406D-854E-CD2C99119D8F}" type="parTrans" cxnId="{F2B285E1-674A-4E6C-8EE7-D8033D65F140}">
      <dgm:prSet/>
      <dgm:spPr/>
    </dgm:pt>
    <dgm:pt modelId="{A507EA00-6CEF-4FB8-A565-3A591FE76F85}" type="sibTrans" cxnId="{F2B285E1-674A-4E6C-8EE7-D8033D65F140}">
      <dgm:prSet/>
      <dgm:spPr/>
    </dgm:pt>
    <dgm:pt modelId="{B63518FA-C4E2-4DBF-94B5-FE03737738CA}">
      <dgm:prSet phldr="0"/>
      <dgm:spPr/>
      <dgm:t>
        <a:bodyPr/>
        <a:lstStyle/>
        <a:p>
          <a:pPr rtl="0"/>
          <a:r>
            <a:rPr lang="el-GR">
              <a:latin typeface="Calibri Light"/>
            </a:rPr>
            <a:t>Κατάτμηση </a:t>
          </a:r>
        </a:p>
      </dgm:t>
    </dgm:pt>
    <dgm:pt modelId="{98103113-5C10-434C-9882-3A8D15FF6657}" type="parTrans" cxnId="{E83B8BDE-574A-466C-8B1B-0A076EFA1139}">
      <dgm:prSet/>
      <dgm:spPr/>
    </dgm:pt>
    <dgm:pt modelId="{E32D4970-E6A2-4703-9557-98BD8E5019AA}" type="sibTrans" cxnId="{E83B8BDE-574A-466C-8B1B-0A076EFA1139}">
      <dgm:prSet/>
      <dgm:spPr/>
    </dgm:pt>
    <dgm:pt modelId="{3C803B25-0334-4B78-82CB-8FA6DF1CDC88}">
      <dgm:prSet phldr="0"/>
      <dgm:spPr/>
      <dgm:t>
        <a:bodyPr/>
        <a:lstStyle/>
        <a:p>
          <a:pPr algn="l" rtl="0"/>
          <a:r>
            <a:rPr lang="el-GR"/>
            <a:t>Πολυμεσικότητα </a:t>
          </a:r>
          <a:endParaRPr lang="el-GR">
            <a:latin typeface="Calibri Light"/>
          </a:endParaRPr>
        </a:p>
      </dgm:t>
    </dgm:pt>
    <dgm:pt modelId="{A98EED73-16A7-40C6-94F2-52E58527051B}" type="parTrans" cxnId="{B0537A8C-3447-48C8-B460-2E005257A679}">
      <dgm:prSet/>
      <dgm:spPr/>
    </dgm:pt>
    <dgm:pt modelId="{01BCC481-0801-4F69-966B-F41DEF9FC106}" type="sibTrans" cxnId="{B0537A8C-3447-48C8-B460-2E005257A679}">
      <dgm:prSet/>
      <dgm:spPr/>
    </dgm:pt>
    <dgm:pt modelId="{67AF0D82-2C47-4BAF-A4A2-DAFABC5A9EC2}">
      <dgm:prSet phldr="0"/>
      <dgm:spPr/>
      <dgm:t>
        <a:bodyPr/>
        <a:lstStyle/>
        <a:p>
          <a:pPr algn="l"/>
          <a:r>
            <a:rPr lang="el-GR">
              <a:latin typeface="Calibri Light"/>
            </a:rPr>
            <a:t>Εικόνα</a:t>
          </a:r>
          <a:endParaRPr lang="el-GR"/>
        </a:p>
      </dgm:t>
    </dgm:pt>
    <dgm:pt modelId="{D501B292-4FAF-42D6-9255-FBC64ECA517C}" type="parTrans" cxnId="{0ECE1413-841E-43FD-987B-32967989C757}">
      <dgm:prSet/>
      <dgm:spPr/>
    </dgm:pt>
    <dgm:pt modelId="{A073AE24-EF1A-430C-BE3E-D51D487256CC}" type="sibTrans" cxnId="{0ECE1413-841E-43FD-987B-32967989C757}">
      <dgm:prSet/>
      <dgm:spPr/>
    </dgm:pt>
    <dgm:pt modelId="{09F60F4B-0FAA-4724-BB93-9202A8012747}">
      <dgm:prSet phldr="0"/>
      <dgm:spPr/>
      <dgm:t>
        <a:bodyPr/>
        <a:lstStyle/>
        <a:p>
          <a:pPr rtl="0"/>
          <a:r>
            <a:rPr lang="el-GR">
              <a:latin typeface="Calibri Light"/>
            </a:rPr>
            <a:t>Συνοχή</a:t>
          </a:r>
          <a:r>
            <a:rPr lang="el-GR"/>
            <a:t> </a:t>
          </a:r>
          <a:endParaRPr lang="en-US">
            <a:latin typeface="Calibri Light"/>
          </a:endParaRPr>
        </a:p>
      </dgm:t>
    </dgm:pt>
    <dgm:pt modelId="{19B113F5-E13A-48AA-8A30-E1C1EA3C9358}" type="parTrans" cxnId="{2884838B-33B0-4CA5-A1BB-584AB579ABD7}">
      <dgm:prSet/>
      <dgm:spPr/>
    </dgm:pt>
    <dgm:pt modelId="{2FC468B2-45CD-48B8-A977-F33F4EA5D6CF}" type="sibTrans" cxnId="{2884838B-33B0-4CA5-A1BB-584AB579ABD7}">
      <dgm:prSet/>
      <dgm:spPr/>
    </dgm:pt>
    <dgm:pt modelId="{1C064118-D489-423A-A1B9-0E1864222908}">
      <dgm:prSet phldr="0"/>
      <dgm:spPr/>
      <dgm:t>
        <a:bodyPr/>
        <a:lstStyle/>
        <a:p>
          <a:pPr rtl="0"/>
          <a:r>
            <a:rPr lang="el-GR">
              <a:latin typeface="Calibri Light"/>
            </a:rPr>
            <a:t>Τροπικότητα</a:t>
          </a:r>
          <a:endParaRPr lang="en-US">
            <a:latin typeface="Calibri Light"/>
          </a:endParaRPr>
        </a:p>
      </dgm:t>
    </dgm:pt>
    <dgm:pt modelId="{47068C62-C67A-4AF0-BD77-78F6439B5CBC}" type="parTrans" cxnId="{5C898660-78D2-4F87-8766-C211A0DE7E1D}">
      <dgm:prSet/>
      <dgm:spPr/>
    </dgm:pt>
    <dgm:pt modelId="{64C136EC-EB83-4963-8D17-52E82FA1412C}" type="sibTrans" cxnId="{5C898660-78D2-4F87-8766-C211A0DE7E1D}">
      <dgm:prSet/>
      <dgm:spPr/>
    </dgm:pt>
    <dgm:pt modelId="{C0AF5C3A-233D-44C4-A4C0-907FDD88749B}">
      <dgm:prSet phldr="0"/>
      <dgm:spPr/>
      <dgm:t>
        <a:bodyPr/>
        <a:lstStyle/>
        <a:p>
          <a:pPr rtl="0"/>
          <a:r>
            <a:rPr lang="el-GR"/>
            <a:t>Προσωποποίηση </a:t>
          </a:r>
          <a:endParaRPr lang="en-US">
            <a:latin typeface="Calibri Light"/>
          </a:endParaRPr>
        </a:p>
      </dgm:t>
    </dgm:pt>
    <dgm:pt modelId="{A064AB40-BE2D-4BBA-A8CD-6AB0D713DA50}" type="parTrans" cxnId="{E3951A5A-B3C7-49BE-AE79-7A553F46AFD7}">
      <dgm:prSet/>
      <dgm:spPr/>
    </dgm:pt>
    <dgm:pt modelId="{A5BBB02E-8EA2-47D7-8D4E-5AD6F69A6EF0}" type="sibTrans" cxnId="{E3951A5A-B3C7-49BE-AE79-7A553F46AFD7}">
      <dgm:prSet/>
      <dgm:spPr/>
    </dgm:pt>
    <dgm:pt modelId="{7ED19063-067E-432E-807F-5A7492F14578}">
      <dgm:prSet phldr="0"/>
      <dgm:spPr/>
      <dgm:t>
        <a:bodyPr/>
        <a:lstStyle/>
        <a:p>
          <a:r>
            <a:rPr lang="el-GR"/>
            <a:t>Φωνή</a:t>
          </a:r>
          <a:endParaRPr lang="en-US"/>
        </a:p>
      </dgm:t>
    </dgm:pt>
    <dgm:pt modelId="{9CAF61CA-03DD-438E-808B-AFE423807530}" type="parTrans" cxnId="{BE8ECA18-1B8D-4765-BF10-30361A289D6B}">
      <dgm:prSet/>
      <dgm:spPr/>
    </dgm:pt>
    <dgm:pt modelId="{81EEF562-2FB6-48D4-B103-BA42C2982869}" type="sibTrans" cxnId="{BE8ECA18-1B8D-4765-BF10-30361A289D6B}">
      <dgm:prSet/>
      <dgm:spPr/>
    </dgm:pt>
    <dgm:pt modelId="{63B8C928-9C1C-459D-89D3-701221F43FD4}">
      <dgm:prSet phldr="0"/>
      <dgm:spPr/>
      <dgm:t>
        <a:bodyPr/>
        <a:lstStyle/>
        <a:p>
          <a:pPr rtl="0"/>
          <a:r>
            <a:rPr lang="el-GR"/>
            <a:t>Σηματοδότηση</a:t>
          </a:r>
          <a:r>
            <a:rPr lang="el-GR">
              <a:latin typeface="Calibri Light"/>
            </a:rPr>
            <a:t> </a:t>
          </a:r>
          <a:endParaRPr lang="en-US">
            <a:latin typeface="Calibri Light"/>
          </a:endParaRPr>
        </a:p>
      </dgm:t>
    </dgm:pt>
    <dgm:pt modelId="{495D2EDC-A5B9-4CBB-9365-ED700AE40D1B}" type="parTrans" cxnId="{08BDD854-BDC1-4080-8CD8-CE6CABE27530}">
      <dgm:prSet/>
      <dgm:spPr/>
    </dgm:pt>
    <dgm:pt modelId="{CE5E2CB7-752D-42C4-80B6-EDBE736EF651}" type="sibTrans" cxnId="{08BDD854-BDC1-4080-8CD8-CE6CABE27530}">
      <dgm:prSet/>
      <dgm:spPr/>
    </dgm:pt>
    <dgm:pt modelId="{3CD566ED-0EEA-4429-A361-F3DE237B898E}">
      <dgm:prSet phldr="0"/>
      <dgm:spPr/>
      <dgm:t>
        <a:bodyPr/>
        <a:lstStyle/>
        <a:p>
          <a:r>
            <a:rPr lang="el-GR"/>
            <a:t>Προπαίδευση</a:t>
          </a:r>
          <a:endParaRPr lang="en-US"/>
        </a:p>
      </dgm:t>
    </dgm:pt>
    <dgm:pt modelId="{8564607A-6C07-48C4-8D43-109562590070}" type="parTrans" cxnId="{6011FD01-5489-4BE4-8BAE-BA105B479650}">
      <dgm:prSet/>
      <dgm:spPr/>
    </dgm:pt>
    <dgm:pt modelId="{DAE65E8E-3FB6-4DA1-880B-3A97C0A6002D}" type="sibTrans" cxnId="{6011FD01-5489-4BE4-8BAE-BA105B479650}">
      <dgm:prSet/>
      <dgm:spPr/>
    </dgm:pt>
    <dgm:pt modelId="{C28DC89D-5027-4EDA-8211-7AF7DBB4D2C9}">
      <dgm:prSet phldr="0"/>
      <dgm:spPr/>
      <dgm:t>
        <a:bodyPr/>
        <a:lstStyle/>
        <a:p>
          <a:pPr rtl="0"/>
          <a:r>
            <a:rPr lang="el-GR"/>
            <a:t>2ος άξονας: </a:t>
          </a:r>
          <a:r>
            <a:rPr lang="el-GR">
              <a:latin typeface="Calibri Light"/>
            </a:rPr>
            <a:t>Παρατηρήσεις</a:t>
          </a:r>
        </a:p>
      </dgm:t>
    </dgm:pt>
    <dgm:pt modelId="{8B844314-96D5-4FD1-B215-96C3B1796290}" type="parTrans" cxnId="{E4D00468-AC60-4C20-9758-4296D983A6D1}">
      <dgm:prSet/>
      <dgm:spPr/>
    </dgm:pt>
    <dgm:pt modelId="{36688C74-6E9C-4109-9A07-40880EC1A017}" type="sibTrans" cxnId="{E4D00468-AC60-4C20-9758-4296D983A6D1}">
      <dgm:prSet/>
      <dgm:spPr/>
    </dgm:pt>
    <dgm:pt modelId="{1E34E3D4-C528-4C4A-95C1-5632CF6B175E}">
      <dgm:prSet phldr="0"/>
      <dgm:spPr/>
      <dgm:t>
        <a:bodyPr/>
        <a:lstStyle/>
        <a:p>
          <a:pPr rtl="0"/>
          <a:r>
            <a:rPr lang="el-GR">
              <a:latin typeface="Calibri Light"/>
            </a:rPr>
            <a:t>Δυνατά σημεία του υλικού</a:t>
          </a:r>
        </a:p>
      </dgm:t>
    </dgm:pt>
    <dgm:pt modelId="{4B1FDC95-636B-4EDB-AB26-B2CB2B69D63E}" type="parTrans" cxnId="{9C7DFB44-38C9-4377-89A6-144E876364A9}">
      <dgm:prSet/>
      <dgm:spPr/>
    </dgm:pt>
    <dgm:pt modelId="{8170F758-7956-4873-B604-2DF1987F63FD}" type="sibTrans" cxnId="{9C7DFB44-38C9-4377-89A6-144E876364A9}">
      <dgm:prSet/>
      <dgm:spPr/>
    </dgm:pt>
    <dgm:pt modelId="{8DC89C77-18E2-420A-AD2F-EC33E283BEAB}">
      <dgm:prSet phldr="0"/>
      <dgm:spPr/>
      <dgm:t>
        <a:bodyPr/>
        <a:lstStyle/>
        <a:p>
          <a:pPr rtl="0"/>
          <a:r>
            <a:rPr lang="el-GR">
              <a:latin typeface="Calibri Light"/>
            </a:rPr>
            <a:t>Προτάσεις βελτίωσης</a:t>
          </a:r>
        </a:p>
      </dgm:t>
    </dgm:pt>
    <dgm:pt modelId="{ABC81071-D318-43F9-8E05-CC72910E57CC}" type="parTrans" cxnId="{46DB693D-8A59-4F0D-9C6E-FFBB82D370B9}">
      <dgm:prSet/>
      <dgm:spPr/>
    </dgm:pt>
    <dgm:pt modelId="{496C8122-F701-47E4-9451-93E8C258081E}" type="sibTrans" cxnId="{46DB693D-8A59-4F0D-9C6E-FFBB82D370B9}">
      <dgm:prSet/>
      <dgm:spPr/>
    </dgm:pt>
    <dgm:pt modelId="{8ED7EA5A-775B-4275-90A7-1414C61216E3}" type="pres">
      <dgm:prSet presAssocID="{05ECB92F-317E-4AA2-B72C-43FEABC364C8}" presName="Name0" presStyleCnt="0">
        <dgm:presLayoutVars>
          <dgm:dir/>
          <dgm:resizeHandles val="exact"/>
        </dgm:presLayoutVars>
      </dgm:prSet>
      <dgm:spPr/>
    </dgm:pt>
    <dgm:pt modelId="{174A2A16-C11B-4C39-ACC5-34A643D0D9E2}" type="pres">
      <dgm:prSet presAssocID="{41A26A9A-8F5B-403A-8857-06C8475BC33D}" presName="node" presStyleLbl="node1" presStyleIdx="0" presStyleCnt="2">
        <dgm:presLayoutVars>
          <dgm:bulletEnabled val="1"/>
        </dgm:presLayoutVars>
      </dgm:prSet>
      <dgm:spPr/>
    </dgm:pt>
    <dgm:pt modelId="{A72BF200-80A3-4E46-B685-13190B99E513}" type="pres">
      <dgm:prSet presAssocID="{A507EA00-6CEF-4FB8-A565-3A591FE76F85}" presName="sibTrans" presStyleCnt="0"/>
      <dgm:spPr/>
    </dgm:pt>
    <dgm:pt modelId="{48224F2C-62F3-47F0-AD31-84D437BE1E28}" type="pres">
      <dgm:prSet presAssocID="{C28DC89D-5027-4EDA-8211-7AF7DBB4D2C9}" presName="node" presStyleLbl="node1" presStyleIdx="1" presStyleCnt="2">
        <dgm:presLayoutVars>
          <dgm:bulletEnabled val="1"/>
        </dgm:presLayoutVars>
      </dgm:prSet>
      <dgm:spPr/>
    </dgm:pt>
  </dgm:ptLst>
  <dgm:cxnLst>
    <dgm:cxn modelId="{7B388F01-F2FB-4775-B1E3-C096EA7BDCD8}" type="presOf" srcId="{63B8C928-9C1C-459D-89D3-701221F43FD4}" destId="{174A2A16-C11B-4C39-ACC5-34A643D0D9E2}" srcOrd="0" destOrd="8" presId="urn:microsoft.com/office/officeart/2005/8/layout/hList6"/>
    <dgm:cxn modelId="{6011FD01-5489-4BE4-8BAE-BA105B479650}" srcId="{41A26A9A-8F5B-403A-8857-06C8475BC33D}" destId="{3CD566ED-0EEA-4429-A361-F3DE237B898E}" srcOrd="8" destOrd="0" parTransId="{8564607A-6C07-48C4-8D43-109562590070}" sibTransId="{DAE65E8E-3FB6-4DA1-880B-3A97C0A6002D}"/>
    <dgm:cxn modelId="{697A9E05-50B0-48C6-A64C-9A94AEEC6569}" type="presOf" srcId="{3C803B25-0334-4B78-82CB-8FA6DF1CDC88}" destId="{174A2A16-C11B-4C39-ACC5-34A643D0D9E2}" srcOrd="0" destOrd="1" presId="urn:microsoft.com/office/officeart/2005/8/layout/hList6"/>
    <dgm:cxn modelId="{0ECE1413-841E-43FD-987B-32967989C757}" srcId="{41A26A9A-8F5B-403A-8857-06C8475BC33D}" destId="{67AF0D82-2C47-4BAF-A4A2-DAFABC5A9EC2}" srcOrd="5" destOrd="0" parTransId="{D501B292-4FAF-42D6-9255-FBC64ECA517C}" sibTransId="{A073AE24-EF1A-430C-BE3E-D51D487256CC}"/>
    <dgm:cxn modelId="{BE8ECA18-1B8D-4765-BF10-30361A289D6B}" srcId="{41A26A9A-8F5B-403A-8857-06C8475BC33D}" destId="{7ED19063-067E-432E-807F-5A7492F14578}" srcOrd="4" destOrd="0" parTransId="{9CAF61CA-03DD-438E-808B-AFE423807530}" sibTransId="{81EEF562-2FB6-48D4-B103-BA42C2982869}"/>
    <dgm:cxn modelId="{528EFB27-9F22-48DA-B91C-0BAFE48A7963}" type="presOf" srcId="{7ED19063-067E-432E-807F-5A7492F14578}" destId="{174A2A16-C11B-4C39-ACC5-34A643D0D9E2}" srcOrd="0" destOrd="5" presId="urn:microsoft.com/office/officeart/2005/8/layout/hList6"/>
    <dgm:cxn modelId="{46DB693D-8A59-4F0D-9C6E-FFBB82D370B9}" srcId="{C28DC89D-5027-4EDA-8211-7AF7DBB4D2C9}" destId="{8DC89C77-18E2-420A-AD2F-EC33E283BEAB}" srcOrd="1" destOrd="0" parTransId="{ABC81071-D318-43F9-8E05-CC72910E57CC}" sibTransId="{496C8122-F701-47E4-9451-93E8C258081E}"/>
    <dgm:cxn modelId="{E811DF3D-A339-4A28-88C8-B012ED22B7B2}" type="presOf" srcId="{8DC89C77-18E2-420A-AD2F-EC33E283BEAB}" destId="{48224F2C-62F3-47F0-AD31-84D437BE1E28}" srcOrd="0" destOrd="2" presId="urn:microsoft.com/office/officeart/2005/8/layout/hList6"/>
    <dgm:cxn modelId="{D71A9E5D-40E0-468D-9FC2-64EDCF0F1DFC}" type="presOf" srcId="{C28DC89D-5027-4EDA-8211-7AF7DBB4D2C9}" destId="{48224F2C-62F3-47F0-AD31-84D437BE1E28}" srcOrd="0" destOrd="0" presId="urn:microsoft.com/office/officeart/2005/8/layout/hList6"/>
    <dgm:cxn modelId="{B025A45D-9D82-4AE9-87CB-AAE8752B1E35}" type="presOf" srcId="{3CD566ED-0EEA-4429-A361-F3DE237B898E}" destId="{174A2A16-C11B-4C39-ACC5-34A643D0D9E2}" srcOrd="0" destOrd="9" presId="urn:microsoft.com/office/officeart/2005/8/layout/hList6"/>
    <dgm:cxn modelId="{5C898660-78D2-4F87-8766-C211A0DE7E1D}" srcId="{41A26A9A-8F5B-403A-8857-06C8475BC33D}" destId="{1C064118-D489-423A-A1B9-0E1864222908}" srcOrd="1" destOrd="0" parTransId="{47068C62-C67A-4AF0-BD77-78F6439B5CBC}" sibTransId="{64C136EC-EB83-4963-8D17-52E82FA1412C}"/>
    <dgm:cxn modelId="{9C7DFB44-38C9-4377-89A6-144E876364A9}" srcId="{C28DC89D-5027-4EDA-8211-7AF7DBB4D2C9}" destId="{1E34E3D4-C528-4C4A-95C1-5632CF6B175E}" srcOrd="0" destOrd="0" parTransId="{4B1FDC95-636B-4EDB-AB26-B2CB2B69D63E}" sibTransId="{8170F758-7956-4873-B604-2DF1987F63FD}"/>
    <dgm:cxn modelId="{D2914167-72CA-4EC4-B3A3-378AF50FF9E7}" type="presOf" srcId="{1E34E3D4-C528-4C4A-95C1-5632CF6B175E}" destId="{48224F2C-62F3-47F0-AD31-84D437BE1E28}" srcOrd="0" destOrd="1" presId="urn:microsoft.com/office/officeart/2005/8/layout/hList6"/>
    <dgm:cxn modelId="{E4D00468-AC60-4C20-9758-4296D983A6D1}" srcId="{05ECB92F-317E-4AA2-B72C-43FEABC364C8}" destId="{C28DC89D-5027-4EDA-8211-7AF7DBB4D2C9}" srcOrd="1" destOrd="0" parTransId="{8B844314-96D5-4FD1-B215-96C3B1796290}" sibTransId="{36688C74-6E9C-4109-9A07-40880EC1A017}"/>
    <dgm:cxn modelId="{08BDD854-BDC1-4080-8CD8-CE6CABE27530}" srcId="{41A26A9A-8F5B-403A-8857-06C8475BC33D}" destId="{63B8C928-9C1C-459D-89D3-701221F43FD4}" srcOrd="7" destOrd="0" parTransId="{495D2EDC-A5B9-4CBB-9365-ED700AE40D1B}" sibTransId="{CE5E2CB7-752D-42C4-80B6-EDBE736EF651}"/>
    <dgm:cxn modelId="{E3951A5A-B3C7-49BE-AE79-7A553F46AFD7}" srcId="{41A26A9A-8F5B-403A-8857-06C8475BC33D}" destId="{C0AF5C3A-233D-44C4-A4C0-907FDD88749B}" srcOrd="3" destOrd="0" parTransId="{A064AB40-BE2D-4BBA-A8CD-6AB0D713DA50}" sibTransId="{A5BBB02E-8EA2-47D7-8D4E-5AD6F69A6EF0}"/>
    <dgm:cxn modelId="{2884838B-33B0-4CA5-A1BB-584AB579ABD7}" srcId="{41A26A9A-8F5B-403A-8857-06C8475BC33D}" destId="{09F60F4B-0FAA-4724-BB93-9202A8012747}" srcOrd="2" destOrd="0" parTransId="{19B113F5-E13A-48AA-8A30-E1C1EA3C9358}" sibTransId="{2FC468B2-45CD-48B8-A977-F33F4EA5D6CF}"/>
    <dgm:cxn modelId="{B0537A8C-3447-48C8-B460-2E005257A679}" srcId="{41A26A9A-8F5B-403A-8857-06C8475BC33D}" destId="{3C803B25-0334-4B78-82CB-8FA6DF1CDC88}" srcOrd="0" destOrd="0" parTransId="{A98EED73-16A7-40C6-94F2-52E58527051B}" sibTransId="{01BCC481-0801-4F69-966B-F41DEF9FC106}"/>
    <dgm:cxn modelId="{0F315EBD-AFF0-4E59-9F36-973984323570}" type="presOf" srcId="{09F60F4B-0FAA-4724-BB93-9202A8012747}" destId="{174A2A16-C11B-4C39-ACC5-34A643D0D9E2}" srcOrd="0" destOrd="3" presId="urn:microsoft.com/office/officeart/2005/8/layout/hList6"/>
    <dgm:cxn modelId="{CD7391CF-75FF-4EB6-8B50-CD81A5EDE654}" type="presOf" srcId="{B63518FA-C4E2-4DBF-94B5-FE03737738CA}" destId="{174A2A16-C11B-4C39-ACC5-34A643D0D9E2}" srcOrd="0" destOrd="7" presId="urn:microsoft.com/office/officeart/2005/8/layout/hList6"/>
    <dgm:cxn modelId="{C82957D3-9100-40C9-A6D9-9E1D6C68410C}" type="presOf" srcId="{1C064118-D489-423A-A1B9-0E1864222908}" destId="{174A2A16-C11B-4C39-ACC5-34A643D0D9E2}" srcOrd="0" destOrd="2" presId="urn:microsoft.com/office/officeart/2005/8/layout/hList6"/>
    <dgm:cxn modelId="{111129DE-44E3-433A-946D-D6F018ED09B8}" type="presOf" srcId="{41A26A9A-8F5B-403A-8857-06C8475BC33D}" destId="{174A2A16-C11B-4C39-ACC5-34A643D0D9E2}" srcOrd="0" destOrd="0" presId="urn:microsoft.com/office/officeart/2005/8/layout/hList6"/>
    <dgm:cxn modelId="{E83B8BDE-574A-466C-8B1B-0A076EFA1139}" srcId="{41A26A9A-8F5B-403A-8857-06C8475BC33D}" destId="{B63518FA-C4E2-4DBF-94B5-FE03737738CA}" srcOrd="6" destOrd="0" parTransId="{98103113-5C10-434C-9882-3A8D15FF6657}" sibTransId="{E32D4970-E6A2-4703-9557-98BD8E5019AA}"/>
    <dgm:cxn modelId="{F2B285E1-674A-4E6C-8EE7-D8033D65F140}" srcId="{05ECB92F-317E-4AA2-B72C-43FEABC364C8}" destId="{41A26A9A-8F5B-403A-8857-06C8475BC33D}" srcOrd="0" destOrd="0" parTransId="{3D3AD3D9-8AAE-406D-854E-CD2C99119D8F}" sibTransId="{A507EA00-6CEF-4FB8-A565-3A591FE76F85}"/>
    <dgm:cxn modelId="{EB255AE7-AC38-425F-899D-237A1210298F}" type="presOf" srcId="{05ECB92F-317E-4AA2-B72C-43FEABC364C8}" destId="{8ED7EA5A-775B-4275-90A7-1414C61216E3}" srcOrd="0" destOrd="0" presId="urn:microsoft.com/office/officeart/2005/8/layout/hList6"/>
    <dgm:cxn modelId="{2990A1EA-0E40-420D-AD25-0FA276FA03A2}" type="presOf" srcId="{67AF0D82-2C47-4BAF-A4A2-DAFABC5A9EC2}" destId="{174A2A16-C11B-4C39-ACC5-34A643D0D9E2}" srcOrd="0" destOrd="6" presId="urn:microsoft.com/office/officeart/2005/8/layout/hList6"/>
    <dgm:cxn modelId="{1BEF1FFC-FDAC-4D89-AFFC-52EED7534C1B}" type="presOf" srcId="{C0AF5C3A-233D-44C4-A4C0-907FDD88749B}" destId="{174A2A16-C11B-4C39-ACC5-34A643D0D9E2}" srcOrd="0" destOrd="4" presId="urn:microsoft.com/office/officeart/2005/8/layout/hList6"/>
    <dgm:cxn modelId="{748821C6-AD2D-4B9C-962B-FB62A7C3ED1E}" type="presParOf" srcId="{8ED7EA5A-775B-4275-90A7-1414C61216E3}" destId="{174A2A16-C11B-4C39-ACC5-34A643D0D9E2}" srcOrd="0" destOrd="0" presId="urn:microsoft.com/office/officeart/2005/8/layout/hList6"/>
    <dgm:cxn modelId="{7047AC16-99E5-4628-8298-5362DD730625}" type="presParOf" srcId="{8ED7EA5A-775B-4275-90A7-1414C61216E3}" destId="{A72BF200-80A3-4E46-B685-13190B99E513}" srcOrd="1" destOrd="0" presId="urn:microsoft.com/office/officeart/2005/8/layout/hList6"/>
    <dgm:cxn modelId="{55087B78-3945-4628-8F7F-7B72E3D91C17}" type="presParOf" srcId="{8ED7EA5A-775B-4275-90A7-1414C61216E3}" destId="{48224F2C-62F3-47F0-AD31-84D437BE1E28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87A8FD-AFA0-4774-A92F-04A84E14F76B}" type="doc">
      <dgm:prSet loTypeId="urn:microsoft.com/office/officeart/2005/8/layout/lProcess3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A30196E-EEE6-45F0-AB81-6EB77DF7AEDA}">
      <dgm:prSet phldrT="[Text]" phldr="0"/>
      <dgm:spPr/>
      <dgm:t>
        <a:bodyPr/>
        <a:lstStyle/>
        <a:p>
          <a:pPr algn="l" rtl="0"/>
          <a:r>
            <a:rPr lang="el-GR" dirty="0">
              <a:latin typeface="Times New Roman"/>
              <a:cs typeface="Times New Roman"/>
            </a:rPr>
            <a:t> Π/Δημοτικής Εκπαίδευσης</a:t>
          </a:r>
        </a:p>
      </dgm:t>
    </dgm:pt>
    <dgm:pt modelId="{74E73A31-B421-43B1-BE3A-BF605021A350}" type="parTrans" cxnId="{3EA1AF0A-49F5-404D-834D-52927548EE4E}">
      <dgm:prSet/>
      <dgm:spPr/>
      <dgm:t>
        <a:bodyPr/>
        <a:lstStyle/>
        <a:p>
          <a:endParaRPr lang="en-US"/>
        </a:p>
      </dgm:t>
    </dgm:pt>
    <dgm:pt modelId="{69405526-4B0F-4D43-AC2E-4AC42C40BEE7}" type="sibTrans" cxnId="{3EA1AF0A-49F5-404D-834D-52927548EE4E}">
      <dgm:prSet/>
      <dgm:spPr/>
      <dgm:t>
        <a:bodyPr/>
        <a:lstStyle/>
        <a:p>
          <a:endParaRPr lang="en-US"/>
        </a:p>
      </dgm:t>
    </dgm:pt>
    <dgm:pt modelId="{D1A9672F-BF5F-4806-864E-A130D05C6515}">
      <dgm:prSet phldrT="[Text]"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Γυναίκα</a:t>
          </a:r>
        </a:p>
      </dgm:t>
    </dgm:pt>
    <dgm:pt modelId="{E8C0C76D-D7C2-43BE-B61C-DA2EA9951D54}" type="parTrans" cxnId="{E2D6BE4B-11E1-461C-8DF7-0B3F204DDF38}">
      <dgm:prSet/>
      <dgm:spPr/>
      <dgm:t>
        <a:bodyPr/>
        <a:lstStyle/>
        <a:p>
          <a:endParaRPr lang="en-US"/>
        </a:p>
      </dgm:t>
    </dgm:pt>
    <dgm:pt modelId="{9789873F-2B52-4E9E-BDA1-846D619EBE19}" type="sibTrans" cxnId="{E2D6BE4B-11E1-461C-8DF7-0B3F204DDF38}">
      <dgm:prSet/>
      <dgm:spPr/>
      <dgm:t>
        <a:bodyPr/>
        <a:lstStyle/>
        <a:p>
          <a:endParaRPr lang="en-US"/>
        </a:p>
      </dgm:t>
    </dgm:pt>
    <dgm:pt modelId="{DA34A41C-2531-419E-B4E2-1475BA9DD53B}">
      <dgm:prSet phldrT="[Text]"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14</a:t>
          </a:r>
        </a:p>
      </dgm:t>
    </dgm:pt>
    <dgm:pt modelId="{FEA2E1D7-570E-475B-9149-387BF49C9CF0}" type="parTrans" cxnId="{17F6D39F-68D2-4662-ABF0-A11EAB31D98F}">
      <dgm:prSet/>
      <dgm:spPr/>
      <dgm:t>
        <a:bodyPr/>
        <a:lstStyle/>
        <a:p>
          <a:endParaRPr lang="en-US"/>
        </a:p>
      </dgm:t>
    </dgm:pt>
    <dgm:pt modelId="{FE4EE3C8-2C9E-43B3-AF29-DED5C6224873}" type="sibTrans" cxnId="{17F6D39F-68D2-4662-ABF0-A11EAB31D98F}">
      <dgm:prSet/>
      <dgm:spPr/>
      <dgm:t>
        <a:bodyPr/>
        <a:lstStyle/>
        <a:p>
          <a:endParaRPr lang="en-US"/>
        </a:p>
      </dgm:t>
    </dgm:pt>
    <dgm:pt modelId="{C959FF7C-A60B-40E0-A33C-5EE39D11C5D4}">
      <dgm:prSet phldrT="[Text]"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Γυναίκα</a:t>
          </a:r>
        </a:p>
      </dgm:t>
    </dgm:pt>
    <dgm:pt modelId="{D2CA16CB-AD84-4D2D-B052-75A65EB7320F}" type="parTrans" cxnId="{49C70A97-FF11-4858-A3E0-8A98CFF5614C}">
      <dgm:prSet/>
      <dgm:spPr/>
      <dgm:t>
        <a:bodyPr/>
        <a:lstStyle/>
        <a:p>
          <a:endParaRPr lang="en-US"/>
        </a:p>
      </dgm:t>
    </dgm:pt>
    <dgm:pt modelId="{D7530A17-3858-4892-B99D-01816186F766}" type="sibTrans" cxnId="{49C70A97-FF11-4858-A3E0-8A98CFF5614C}">
      <dgm:prSet/>
      <dgm:spPr/>
      <dgm:t>
        <a:bodyPr/>
        <a:lstStyle/>
        <a:p>
          <a:endParaRPr lang="en-US"/>
        </a:p>
      </dgm:t>
    </dgm:pt>
    <dgm:pt modelId="{D933031F-D3BB-4CE5-85E0-86A6976C147D}">
      <dgm:prSet phldrT="[Text]"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15</a:t>
          </a:r>
        </a:p>
      </dgm:t>
    </dgm:pt>
    <dgm:pt modelId="{B96CBDC9-C5E7-4C5B-BE4A-6E9F6658B90B}" type="parTrans" cxnId="{2B3A3526-6CBE-4244-81FA-28A97F7A6758}">
      <dgm:prSet/>
      <dgm:spPr/>
      <dgm:t>
        <a:bodyPr/>
        <a:lstStyle/>
        <a:p>
          <a:endParaRPr lang="en-US"/>
        </a:p>
      </dgm:t>
    </dgm:pt>
    <dgm:pt modelId="{1D24AF72-04F5-4A65-B186-EFED02B0622B}" type="sibTrans" cxnId="{2B3A3526-6CBE-4244-81FA-28A97F7A6758}">
      <dgm:prSet/>
      <dgm:spPr/>
      <dgm:t>
        <a:bodyPr/>
        <a:lstStyle/>
        <a:p>
          <a:endParaRPr lang="en-US"/>
        </a:p>
      </dgm:t>
    </dgm:pt>
    <dgm:pt modelId="{6406BC9C-CBC4-4A68-BB64-F85F37C50AB4}">
      <dgm:prSet phldr="0"/>
      <dgm:spPr/>
      <dgm:t>
        <a:bodyPr/>
        <a:lstStyle/>
        <a:p>
          <a:pPr rtl="0"/>
          <a:r>
            <a:rPr lang="el-GR" dirty="0">
              <a:latin typeface="Times New Roman"/>
              <a:cs typeface="Calibri"/>
            </a:rPr>
            <a:t>Π/Δημοτικής Εκπαίδευσης</a:t>
          </a:r>
        </a:p>
      </dgm:t>
    </dgm:pt>
    <dgm:pt modelId="{6C86AEC1-0F64-491C-BB06-ECB3AF5A0E4E}" type="parTrans" cxnId="{87583900-B59A-4E21-A543-64814C4245EA}">
      <dgm:prSet/>
      <dgm:spPr/>
    </dgm:pt>
    <dgm:pt modelId="{12274B3B-75B7-4C2B-AC37-87EF702D900B}" type="sibTrans" cxnId="{87583900-B59A-4E21-A543-64814C4245EA}">
      <dgm:prSet/>
      <dgm:spPr/>
    </dgm:pt>
    <dgm:pt modelId="{A2689BD7-507F-4C02-80BF-B472D1F68B37}">
      <dgm:prSet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Μαθηματικό</a:t>
          </a:r>
        </a:p>
      </dgm:t>
    </dgm:pt>
    <dgm:pt modelId="{2C6F40DC-EAC6-48B8-A512-8696B9E1D746}" type="parTrans" cxnId="{AE68E410-9DF9-4321-B9A2-B12D3645F08D}">
      <dgm:prSet/>
      <dgm:spPr/>
    </dgm:pt>
    <dgm:pt modelId="{DC1CB5A1-572F-4DAB-9D24-96E28124C0E5}" type="sibTrans" cxnId="{AE68E410-9DF9-4321-B9A2-B12D3645F08D}">
      <dgm:prSet/>
      <dgm:spPr/>
    </dgm:pt>
    <dgm:pt modelId="{B253F5B1-0BCF-4B3C-8BAA-51E645DF5DD5}">
      <dgm:prSet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Μαθηματικό</a:t>
          </a:r>
        </a:p>
      </dgm:t>
    </dgm:pt>
    <dgm:pt modelId="{69B0BE27-963D-4BB5-B382-B0A9029C9026}" type="parTrans" cxnId="{10997887-1C4D-4669-A8FF-A57A3C6DDA8E}">
      <dgm:prSet/>
      <dgm:spPr/>
    </dgm:pt>
    <dgm:pt modelId="{B6FBB461-287D-452E-A4AA-3E785A327F65}" type="sibTrans" cxnId="{10997887-1C4D-4669-A8FF-A57A3C6DDA8E}">
      <dgm:prSet/>
      <dgm:spPr/>
    </dgm:pt>
    <dgm:pt modelId="{5B42F962-D28F-48CB-905A-1C6C8B5C2BD8}">
      <dgm:prSet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Μαθηματικό</a:t>
          </a:r>
        </a:p>
      </dgm:t>
    </dgm:pt>
    <dgm:pt modelId="{867DE452-CFB6-4D21-8057-21F3F90ECD78}" type="parTrans" cxnId="{2111F8B1-CE6A-4314-B7EF-B2E3D53E0FBC}">
      <dgm:prSet/>
      <dgm:spPr/>
    </dgm:pt>
    <dgm:pt modelId="{A0919C1A-95FF-4AA0-9310-E6A44BC84A41}" type="sibTrans" cxnId="{2111F8B1-CE6A-4314-B7EF-B2E3D53E0FBC}">
      <dgm:prSet/>
      <dgm:spPr/>
    </dgm:pt>
    <dgm:pt modelId="{8D184D4E-FD37-4F5A-A19D-1840BC6D6E3E}">
      <dgm:prSet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Άνδρας</a:t>
          </a:r>
        </a:p>
      </dgm:t>
    </dgm:pt>
    <dgm:pt modelId="{D8CA0BD7-2BEC-41B1-96CA-972ED64169E0}" type="parTrans" cxnId="{9544869F-9561-4F9E-8E2B-A9BBDEA9E6A3}">
      <dgm:prSet/>
      <dgm:spPr/>
      <dgm:t>
        <a:bodyPr/>
        <a:lstStyle/>
        <a:p>
          <a:endParaRPr lang="en-US"/>
        </a:p>
      </dgm:t>
    </dgm:pt>
    <dgm:pt modelId="{E1563951-3156-4129-A448-705B5FF50F5E}" type="sibTrans" cxnId="{9544869F-9561-4F9E-8E2B-A9BBDEA9E6A3}">
      <dgm:prSet/>
      <dgm:spPr/>
    </dgm:pt>
    <dgm:pt modelId="{6830BE99-7EBA-4E6A-BCF9-ACDFCE865C72}">
      <dgm:prSet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30</a:t>
          </a:r>
        </a:p>
      </dgm:t>
    </dgm:pt>
    <dgm:pt modelId="{60589700-9498-4FC4-91D7-E84A4527D0AC}" type="parTrans" cxnId="{157EEB63-839B-4DCA-A3CB-309D179D24EC}">
      <dgm:prSet/>
      <dgm:spPr/>
      <dgm:t>
        <a:bodyPr/>
        <a:lstStyle/>
        <a:p>
          <a:endParaRPr lang="en-US"/>
        </a:p>
      </dgm:t>
    </dgm:pt>
    <dgm:pt modelId="{2C2AE06C-8CE2-456A-A503-CA15C9700338}" type="sibTrans" cxnId="{157EEB63-839B-4DCA-A3CB-309D179D24EC}">
      <dgm:prSet/>
      <dgm:spPr/>
    </dgm:pt>
    <dgm:pt modelId="{FB9BBA2B-3C4B-4712-86E9-7E5B0F6269A3}">
      <dgm:prSet phldr="0"/>
      <dgm:spPr/>
      <dgm:t>
        <a:bodyPr/>
        <a:lstStyle/>
        <a:p>
          <a:pPr rtl="0"/>
          <a:r>
            <a:rPr lang="el-GR" dirty="0">
              <a:latin typeface="Times New Roman"/>
              <a:cs typeface="Calibri"/>
            </a:rPr>
            <a:t>Άνδρας</a:t>
          </a:r>
          <a:endParaRPr lang="en-US" dirty="0">
            <a:latin typeface="Times New Roman"/>
            <a:cs typeface="Calibri"/>
          </a:endParaRPr>
        </a:p>
      </dgm:t>
    </dgm:pt>
    <dgm:pt modelId="{1C2E27B1-FEA4-4DF1-914C-FE19529D0238}" type="parTrans" cxnId="{E8A50191-7BB3-4858-A196-E935D4711553}">
      <dgm:prSet/>
      <dgm:spPr/>
      <dgm:t>
        <a:bodyPr/>
        <a:lstStyle/>
        <a:p>
          <a:endParaRPr lang="en-US"/>
        </a:p>
      </dgm:t>
    </dgm:pt>
    <dgm:pt modelId="{23D38526-F9E3-48CC-963A-7497085EBBBF}" type="sibTrans" cxnId="{E8A50191-7BB3-4858-A196-E935D4711553}">
      <dgm:prSet/>
      <dgm:spPr/>
    </dgm:pt>
    <dgm:pt modelId="{AED802D3-599D-47ED-8E7D-F09C784C4CC6}">
      <dgm:prSet phldr="0"/>
      <dgm:spPr/>
      <dgm:t>
        <a:bodyPr/>
        <a:lstStyle/>
        <a:p>
          <a:r>
            <a:rPr lang="el-GR" dirty="0">
              <a:latin typeface="Times New Roman"/>
              <a:cs typeface="Calibri"/>
            </a:rPr>
            <a:t>18</a:t>
          </a:r>
          <a:endParaRPr lang="en-US" dirty="0">
            <a:latin typeface="Times New Roman"/>
            <a:cs typeface="Calibri"/>
          </a:endParaRPr>
        </a:p>
      </dgm:t>
    </dgm:pt>
    <dgm:pt modelId="{4BB8B9F4-5A5C-4C0C-8F0B-034AA57A896B}" type="parTrans" cxnId="{6EE0B871-4E70-4C5B-83E9-920FDECBFDB8}">
      <dgm:prSet/>
      <dgm:spPr/>
      <dgm:t>
        <a:bodyPr/>
        <a:lstStyle/>
        <a:p>
          <a:endParaRPr lang="en-US"/>
        </a:p>
      </dgm:t>
    </dgm:pt>
    <dgm:pt modelId="{9613BF34-B300-4650-8ED2-3E373E72BA67}" type="sibTrans" cxnId="{6EE0B871-4E70-4C5B-83E9-920FDECBFDB8}">
      <dgm:prSet/>
      <dgm:spPr/>
    </dgm:pt>
    <dgm:pt modelId="{9457AB50-2128-4910-8D63-0E7244DADF3D}">
      <dgm:prSet phldr="0"/>
      <dgm:spPr/>
      <dgm:t>
        <a:bodyPr/>
        <a:lstStyle/>
        <a:p>
          <a:r>
            <a:rPr lang="el-GR" dirty="0">
              <a:latin typeface="Times New Roman"/>
              <a:cs typeface="Calibri"/>
            </a:rPr>
            <a:t>Άνδρας</a:t>
          </a:r>
          <a:endParaRPr lang="en-US" dirty="0">
            <a:latin typeface="Times New Roman"/>
            <a:cs typeface="Calibri"/>
          </a:endParaRPr>
        </a:p>
      </dgm:t>
    </dgm:pt>
    <dgm:pt modelId="{C4F9A1EA-3F86-42EF-AFF1-A71F43ADBC34}" type="parTrans" cxnId="{8C9DBB5A-758B-4924-B1B7-47CD58112201}">
      <dgm:prSet/>
      <dgm:spPr/>
      <dgm:t>
        <a:bodyPr/>
        <a:lstStyle/>
        <a:p>
          <a:endParaRPr lang="en-US"/>
        </a:p>
      </dgm:t>
    </dgm:pt>
    <dgm:pt modelId="{7F105C73-8CA0-4DAB-B8C9-1D2DA3CC197D}" type="sibTrans" cxnId="{8C9DBB5A-758B-4924-B1B7-47CD58112201}">
      <dgm:prSet/>
      <dgm:spPr/>
    </dgm:pt>
    <dgm:pt modelId="{755655A8-EA62-42F3-B0AD-CFC678F2224C}">
      <dgm:prSet phldr="0"/>
      <dgm:spPr/>
      <dgm:t>
        <a:bodyPr/>
        <a:lstStyle/>
        <a:p>
          <a:r>
            <a:rPr lang="el-GR" dirty="0">
              <a:latin typeface="Times New Roman"/>
              <a:cs typeface="Calibri"/>
            </a:rPr>
            <a:t>26</a:t>
          </a:r>
          <a:endParaRPr lang="en-US" dirty="0">
            <a:latin typeface="Times New Roman"/>
            <a:cs typeface="Calibri"/>
          </a:endParaRPr>
        </a:p>
      </dgm:t>
    </dgm:pt>
    <dgm:pt modelId="{A55566AC-392E-452B-88D7-135F747B3659}" type="parTrans" cxnId="{42605247-2039-470E-871B-B82C8C03BA83}">
      <dgm:prSet/>
      <dgm:spPr/>
      <dgm:t>
        <a:bodyPr/>
        <a:lstStyle/>
        <a:p>
          <a:endParaRPr lang="en-US"/>
        </a:p>
      </dgm:t>
    </dgm:pt>
    <dgm:pt modelId="{C755531D-9B2C-4D56-945A-3D92C3BA00D9}" type="sibTrans" cxnId="{42605247-2039-470E-871B-B82C8C03BA83}">
      <dgm:prSet/>
      <dgm:spPr/>
    </dgm:pt>
    <dgm:pt modelId="{06E8EFFF-81C7-41A5-8208-1F4220362021}" type="pres">
      <dgm:prSet presAssocID="{4987A8FD-AFA0-4774-A92F-04A84E14F76B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84093647-C784-4CFD-A4DF-A5357B0990E7}" type="pres">
      <dgm:prSet presAssocID="{7A30196E-EEE6-45F0-AB81-6EB77DF7AEDA}" presName="horFlow" presStyleCnt="0"/>
      <dgm:spPr/>
    </dgm:pt>
    <dgm:pt modelId="{31CE6E55-01BD-4303-92D7-246590153EFF}" type="pres">
      <dgm:prSet presAssocID="{7A30196E-EEE6-45F0-AB81-6EB77DF7AEDA}" presName="bigChev" presStyleLbl="node1" presStyleIdx="0" presStyleCnt="5"/>
      <dgm:spPr/>
    </dgm:pt>
    <dgm:pt modelId="{0B427BAC-972B-417E-9CDC-3E287C1E398C}" type="pres">
      <dgm:prSet presAssocID="{E8C0C76D-D7C2-43BE-B61C-DA2EA9951D54}" presName="parTrans" presStyleCnt="0"/>
      <dgm:spPr/>
    </dgm:pt>
    <dgm:pt modelId="{43380BA3-CF23-4572-94FA-A859F6F06765}" type="pres">
      <dgm:prSet presAssocID="{D1A9672F-BF5F-4806-864E-A130D05C6515}" presName="node" presStyleLbl="alignAccFollowNode1" presStyleIdx="0" presStyleCnt="10">
        <dgm:presLayoutVars>
          <dgm:bulletEnabled val="1"/>
        </dgm:presLayoutVars>
      </dgm:prSet>
      <dgm:spPr/>
    </dgm:pt>
    <dgm:pt modelId="{860CD510-72C5-4DDE-BBB7-0852B393C702}" type="pres">
      <dgm:prSet presAssocID="{9789873F-2B52-4E9E-BDA1-846D619EBE19}" presName="sibTrans" presStyleCnt="0"/>
      <dgm:spPr/>
    </dgm:pt>
    <dgm:pt modelId="{A310B86E-EAA0-4C13-BEE9-9FD507749649}" type="pres">
      <dgm:prSet presAssocID="{DA34A41C-2531-419E-B4E2-1475BA9DD53B}" presName="node" presStyleLbl="alignAccFollowNode1" presStyleIdx="1" presStyleCnt="10">
        <dgm:presLayoutVars>
          <dgm:bulletEnabled val="1"/>
        </dgm:presLayoutVars>
      </dgm:prSet>
      <dgm:spPr/>
    </dgm:pt>
    <dgm:pt modelId="{AEF73A12-6189-4D58-B4F8-0930AFEB6318}" type="pres">
      <dgm:prSet presAssocID="{7A30196E-EEE6-45F0-AB81-6EB77DF7AEDA}" presName="vSp" presStyleCnt="0"/>
      <dgm:spPr/>
    </dgm:pt>
    <dgm:pt modelId="{1AF506BC-324F-4968-B677-67D967B8D099}" type="pres">
      <dgm:prSet presAssocID="{6406BC9C-CBC4-4A68-BB64-F85F37C50AB4}" presName="horFlow" presStyleCnt="0"/>
      <dgm:spPr/>
    </dgm:pt>
    <dgm:pt modelId="{497AF951-A0BC-4A18-90C7-10322CDFB4CA}" type="pres">
      <dgm:prSet presAssocID="{6406BC9C-CBC4-4A68-BB64-F85F37C50AB4}" presName="bigChev" presStyleLbl="node1" presStyleIdx="1" presStyleCnt="5"/>
      <dgm:spPr/>
    </dgm:pt>
    <dgm:pt modelId="{A9CD7079-73EE-4D7E-A468-5BF15F4CC9F9}" type="pres">
      <dgm:prSet presAssocID="{D2CA16CB-AD84-4D2D-B052-75A65EB7320F}" presName="parTrans" presStyleCnt="0"/>
      <dgm:spPr/>
    </dgm:pt>
    <dgm:pt modelId="{5F177378-8BDD-47AA-A8C7-A01A74754519}" type="pres">
      <dgm:prSet presAssocID="{C959FF7C-A60B-40E0-A33C-5EE39D11C5D4}" presName="node" presStyleLbl="alignAccFollowNode1" presStyleIdx="2" presStyleCnt="10">
        <dgm:presLayoutVars>
          <dgm:bulletEnabled val="1"/>
        </dgm:presLayoutVars>
      </dgm:prSet>
      <dgm:spPr/>
    </dgm:pt>
    <dgm:pt modelId="{4277154D-680B-4AA4-B860-74A88478531B}" type="pres">
      <dgm:prSet presAssocID="{D7530A17-3858-4892-B99D-01816186F766}" presName="sibTrans" presStyleCnt="0"/>
      <dgm:spPr/>
    </dgm:pt>
    <dgm:pt modelId="{A2DDC724-FC09-4B02-A646-2C1AC625692C}" type="pres">
      <dgm:prSet presAssocID="{D933031F-D3BB-4CE5-85E0-86A6976C147D}" presName="node" presStyleLbl="alignAccFollowNode1" presStyleIdx="3" presStyleCnt="10">
        <dgm:presLayoutVars>
          <dgm:bulletEnabled val="1"/>
        </dgm:presLayoutVars>
      </dgm:prSet>
      <dgm:spPr/>
    </dgm:pt>
    <dgm:pt modelId="{36A534FA-03D3-4389-89C8-6C0396E6B611}" type="pres">
      <dgm:prSet presAssocID="{6406BC9C-CBC4-4A68-BB64-F85F37C50AB4}" presName="vSp" presStyleCnt="0"/>
      <dgm:spPr/>
    </dgm:pt>
    <dgm:pt modelId="{865D8168-129F-4040-9861-C843F0F75D48}" type="pres">
      <dgm:prSet presAssocID="{A2689BD7-507F-4C02-80BF-B472D1F68B37}" presName="horFlow" presStyleCnt="0"/>
      <dgm:spPr/>
    </dgm:pt>
    <dgm:pt modelId="{151A2434-CE91-46BB-9FF3-E8AF717F9EB4}" type="pres">
      <dgm:prSet presAssocID="{A2689BD7-507F-4C02-80BF-B472D1F68B37}" presName="bigChev" presStyleLbl="node1" presStyleIdx="2" presStyleCnt="5"/>
      <dgm:spPr/>
    </dgm:pt>
    <dgm:pt modelId="{1839D703-183F-4342-95F0-703A2F8D173A}" type="pres">
      <dgm:prSet presAssocID="{D8CA0BD7-2BEC-41B1-96CA-972ED64169E0}" presName="parTrans" presStyleCnt="0"/>
      <dgm:spPr/>
    </dgm:pt>
    <dgm:pt modelId="{4C29D7B2-835F-4DAC-B8FA-FA9AD5482C6A}" type="pres">
      <dgm:prSet presAssocID="{8D184D4E-FD37-4F5A-A19D-1840BC6D6E3E}" presName="node" presStyleLbl="alignAccFollowNode1" presStyleIdx="4" presStyleCnt="10">
        <dgm:presLayoutVars>
          <dgm:bulletEnabled val="1"/>
        </dgm:presLayoutVars>
      </dgm:prSet>
      <dgm:spPr/>
    </dgm:pt>
    <dgm:pt modelId="{089238D6-A8E3-41ED-B718-ACEC2682A2F3}" type="pres">
      <dgm:prSet presAssocID="{E1563951-3156-4129-A448-705B5FF50F5E}" presName="sibTrans" presStyleCnt="0"/>
      <dgm:spPr/>
    </dgm:pt>
    <dgm:pt modelId="{AB0CA566-2E41-4B4D-AC10-84A6DF2E6571}" type="pres">
      <dgm:prSet presAssocID="{6830BE99-7EBA-4E6A-BCF9-ACDFCE865C72}" presName="node" presStyleLbl="alignAccFollowNode1" presStyleIdx="5" presStyleCnt="10">
        <dgm:presLayoutVars>
          <dgm:bulletEnabled val="1"/>
        </dgm:presLayoutVars>
      </dgm:prSet>
      <dgm:spPr/>
    </dgm:pt>
    <dgm:pt modelId="{879E599A-E92C-4E6B-8DF2-F0BFAD155AA7}" type="pres">
      <dgm:prSet presAssocID="{A2689BD7-507F-4C02-80BF-B472D1F68B37}" presName="vSp" presStyleCnt="0"/>
      <dgm:spPr/>
    </dgm:pt>
    <dgm:pt modelId="{9041ECC5-16AD-41E1-A13C-F189ADCC3F53}" type="pres">
      <dgm:prSet presAssocID="{B253F5B1-0BCF-4B3C-8BAA-51E645DF5DD5}" presName="horFlow" presStyleCnt="0"/>
      <dgm:spPr/>
    </dgm:pt>
    <dgm:pt modelId="{87B83CF0-6471-4A81-8247-0ED3E2C32558}" type="pres">
      <dgm:prSet presAssocID="{B253F5B1-0BCF-4B3C-8BAA-51E645DF5DD5}" presName="bigChev" presStyleLbl="node1" presStyleIdx="3" presStyleCnt="5"/>
      <dgm:spPr/>
    </dgm:pt>
    <dgm:pt modelId="{4B2D51A0-EB3D-4BC0-AE22-6CC354896530}" type="pres">
      <dgm:prSet presAssocID="{1C2E27B1-FEA4-4DF1-914C-FE19529D0238}" presName="parTrans" presStyleCnt="0"/>
      <dgm:spPr/>
    </dgm:pt>
    <dgm:pt modelId="{8CFB2DCC-8992-4F52-B5E3-A52EC8294F4C}" type="pres">
      <dgm:prSet presAssocID="{FB9BBA2B-3C4B-4712-86E9-7E5B0F6269A3}" presName="node" presStyleLbl="alignAccFollowNode1" presStyleIdx="6" presStyleCnt="10">
        <dgm:presLayoutVars>
          <dgm:bulletEnabled val="1"/>
        </dgm:presLayoutVars>
      </dgm:prSet>
      <dgm:spPr/>
    </dgm:pt>
    <dgm:pt modelId="{14957A49-BDDE-4F43-ACC2-A283DC790683}" type="pres">
      <dgm:prSet presAssocID="{23D38526-F9E3-48CC-963A-7497085EBBBF}" presName="sibTrans" presStyleCnt="0"/>
      <dgm:spPr/>
    </dgm:pt>
    <dgm:pt modelId="{40C48F74-6D39-4AB6-B087-A0767AF97999}" type="pres">
      <dgm:prSet presAssocID="{AED802D3-599D-47ED-8E7D-F09C784C4CC6}" presName="node" presStyleLbl="alignAccFollowNode1" presStyleIdx="7" presStyleCnt="10">
        <dgm:presLayoutVars>
          <dgm:bulletEnabled val="1"/>
        </dgm:presLayoutVars>
      </dgm:prSet>
      <dgm:spPr/>
    </dgm:pt>
    <dgm:pt modelId="{AC78FC52-4347-4E0F-8BFD-B5B2B319FA38}" type="pres">
      <dgm:prSet presAssocID="{B253F5B1-0BCF-4B3C-8BAA-51E645DF5DD5}" presName="vSp" presStyleCnt="0"/>
      <dgm:spPr/>
    </dgm:pt>
    <dgm:pt modelId="{C31A6C1A-BB71-4E5B-A589-003D8C4FE528}" type="pres">
      <dgm:prSet presAssocID="{5B42F962-D28F-48CB-905A-1C6C8B5C2BD8}" presName="horFlow" presStyleCnt="0"/>
      <dgm:spPr/>
    </dgm:pt>
    <dgm:pt modelId="{E7A1DF86-C53F-4E14-9806-56FD4A114B04}" type="pres">
      <dgm:prSet presAssocID="{5B42F962-D28F-48CB-905A-1C6C8B5C2BD8}" presName="bigChev" presStyleLbl="node1" presStyleIdx="4" presStyleCnt="5"/>
      <dgm:spPr/>
    </dgm:pt>
    <dgm:pt modelId="{2C6233C8-C36B-4343-A4DF-5BC9C2FC8C0F}" type="pres">
      <dgm:prSet presAssocID="{C4F9A1EA-3F86-42EF-AFF1-A71F43ADBC34}" presName="parTrans" presStyleCnt="0"/>
      <dgm:spPr/>
    </dgm:pt>
    <dgm:pt modelId="{CC71C622-89DD-4A77-A737-EABDC7E9F953}" type="pres">
      <dgm:prSet presAssocID="{9457AB50-2128-4910-8D63-0E7244DADF3D}" presName="node" presStyleLbl="alignAccFollowNode1" presStyleIdx="8" presStyleCnt="10">
        <dgm:presLayoutVars>
          <dgm:bulletEnabled val="1"/>
        </dgm:presLayoutVars>
      </dgm:prSet>
      <dgm:spPr/>
    </dgm:pt>
    <dgm:pt modelId="{349CC3E7-72DD-432A-8DA0-4E16C61EC10E}" type="pres">
      <dgm:prSet presAssocID="{7F105C73-8CA0-4DAB-B8C9-1D2DA3CC197D}" presName="sibTrans" presStyleCnt="0"/>
      <dgm:spPr/>
    </dgm:pt>
    <dgm:pt modelId="{20CA2558-47F5-46CB-BED0-A02E9DEDE0D2}" type="pres">
      <dgm:prSet presAssocID="{755655A8-EA62-42F3-B0AD-CFC678F2224C}" presName="node" presStyleLbl="alignAccFollowNode1" presStyleIdx="9" presStyleCnt="10">
        <dgm:presLayoutVars>
          <dgm:bulletEnabled val="1"/>
        </dgm:presLayoutVars>
      </dgm:prSet>
      <dgm:spPr/>
    </dgm:pt>
  </dgm:ptLst>
  <dgm:cxnLst>
    <dgm:cxn modelId="{87583900-B59A-4E21-A543-64814C4245EA}" srcId="{4987A8FD-AFA0-4774-A92F-04A84E14F76B}" destId="{6406BC9C-CBC4-4A68-BB64-F85F37C50AB4}" srcOrd="1" destOrd="0" parTransId="{6C86AEC1-0F64-491C-BB06-ECB3AF5A0E4E}" sibTransId="{12274B3B-75B7-4C2B-AC37-87EF702D900B}"/>
    <dgm:cxn modelId="{3EA1AF0A-49F5-404D-834D-52927548EE4E}" srcId="{4987A8FD-AFA0-4774-A92F-04A84E14F76B}" destId="{7A30196E-EEE6-45F0-AB81-6EB77DF7AEDA}" srcOrd="0" destOrd="0" parTransId="{74E73A31-B421-43B1-BE3A-BF605021A350}" sibTransId="{69405526-4B0F-4D43-AC2E-4AC42C40BEE7}"/>
    <dgm:cxn modelId="{A1EB350D-2017-4226-9B3E-9AF1DB18075C}" type="presOf" srcId="{5B42F962-D28F-48CB-905A-1C6C8B5C2BD8}" destId="{E7A1DF86-C53F-4E14-9806-56FD4A114B04}" srcOrd="0" destOrd="0" presId="urn:microsoft.com/office/officeart/2005/8/layout/lProcess3"/>
    <dgm:cxn modelId="{AE68E410-9DF9-4321-B9A2-B12D3645F08D}" srcId="{4987A8FD-AFA0-4774-A92F-04A84E14F76B}" destId="{A2689BD7-507F-4C02-80BF-B472D1F68B37}" srcOrd="2" destOrd="0" parTransId="{2C6F40DC-EAC6-48B8-A512-8696B9E1D746}" sibTransId="{DC1CB5A1-572F-4DAB-9D24-96E28124C0E5}"/>
    <dgm:cxn modelId="{2B3A3526-6CBE-4244-81FA-28A97F7A6758}" srcId="{6406BC9C-CBC4-4A68-BB64-F85F37C50AB4}" destId="{D933031F-D3BB-4CE5-85E0-86A6976C147D}" srcOrd="1" destOrd="0" parTransId="{B96CBDC9-C5E7-4C5B-BE4A-6E9F6658B90B}" sibTransId="{1D24AF72-04F5-4A65-B186-EFED02B0622B}"/>
    <dgm:cxn modelId="{7EC18532-2095-4BFC-8095-5A7057FE1735}" type="presOf" srcId="{4987A8FD-AFA0-4774-A92F-04A84E14F76B}" destId="{06E8EFFF-81C7-41A5-8208-1F4220362021}" srcOrd="0" destOrd="0" presId="urn:microsoft.com/office/officeart/2005/8/layout/lProcess3"/>
    <dgm:cxn modelId="{29162238-8287-4456-9963-93E5236E444F}" type="presOf" srcId="{C959FF7C-A60B-40E0-A33C-5EE39D11C5D4}" destId="{5F177378-8BDD-47AA-A8C7-A01A74754519}" srcOrd="0" destOrd="0" presId="urn:microsoft.com/office/officeart/2005/8/layout/lProcess3"/>
    <dgm:cxn modelId="{75DD6B5C-2FED-4992-AFDA-B7C9BDD8A1DA}" type="presOf" srcId="{6830BE99-7EBA-4E6A-BCF9-ACDFCE865C72}" destId="{AB0CA566-2E41-4B4D-AC10-84A6DF2E6571}" srcOrd="0" destOrd="0" presId="urn:microsoft.com/office/officeart/2005/8/layout/lProcess3"/>
    <dgm:cxn modelId="{E236DF41-2390-4687-8672-34603E700EFC}" type="presOf" srcId="{D933031F-D3BB-4CE5-85E0-86A6976C147D}" destId="{A2DDC724-FC09-4B02-A646-2C1AC625692C}" srcOrd="0" destOrd="0" presId="urn:microsoft.com/office/officeart/2005/8/layout/lProcess3"/>
    <dgm:cxn modelId="{157EEB63-839B-4DCA-A3CB-309D179D24EC}" srcId="{A2689BD7-507F-4C02-80BF-B472D1F68B37}" destId="{6830BE99-7EBA-4E6A-BCF9-ACDFCE865C72}" srcOrd="1" destOrd="0" parTransId="{60589700-9498-4FC4-91D7-E84A4527D0AC}" sibTransId="{2C2AE06C-8CE2-456A-A503-CA15C9700338}"/>
    <dgm:cxn modelId="{42605247-2039-470E-871B-B82C8C03BA83}" srcId="{5B42F962-D28F-48CB-905A-1C6C8B5C2BD8}" destId="{755655A8-EA62-42F3-B0AD-CFC678F2224C}" srcOrd="1" destOrd="0" parTransId="{A55566AC-392E-452B-88D7-135F747B3659}" sibTransId="{C755531D-9B2C-4D56-945A-3D92C3BA00D9}"/>
    <dgm:cxn modelId="{BB12A849-DB51-42D1-8156-B965EC83FC2B}" type="presOf" srcId="{AED802D3-599D-47ED-8E7D-F09C784C4CC6}" destId="{40C48F74-6D39-4AB6-B087-A0767AF97999}" srcOrd="0" destOrd="0" presId="urn:microsoft.com/office/officeart/2005/8/layout/lProcess3"/>
    <dgm:cxn modelId="{E2D6BE4B-11E1-461C-8DF7-0B3F204DDF38}" srcId="{7A30196E-EEE6-45F0-AB81-6EB77DF7AEDA}" destId="{D1A9672F-BF5F-4806-864E-A130D05C6515}" srcOrd="0" destOrd="0" parTransId="{E8C0C76D-D7C2-43BE-B61C-DA2EA9951D54}" sibTransId="{9789873F-2B52-4E9E-BDA1-846D619EBE19}"/>
    <dgm:cxn modelId="{6EE0B871-4E70-4C5B-83E9-920FDECBFDB8}" srcId="{B253F5B1-0BCF-4B3C-8BAA-51E645DF5DD5}" destId="{AED802D3-599D-47ED-8E7D-F09C784C4CC6}" srcOrd="1" destOrd="0" parTransId="{4BB8B9F4-5A5C-4C0C-8F0B-034AA57A896B}" sibTransId="{9613BF34-B300-4650-8ED2-3E373E72BA67}"/>
    <dgm:cxn modelId="{DA7B6858-B280-42A7-8998-99BAA4FC02CC}" type="presOf" srcId="{6406BC9C-CBC4-4A68-BB64-F85F37C50AB4}" destId="{497AF951-A0BC-4A18-90C7-10322CDFB4CA}" srcOrd="0" destOrd="0" presId="urn:microsoft.com/office/officeart/2005/8/layout/lProcess3"/>
    <dgm:cxn modelId="{8C9DBB5A-758B-4924-B1B7-47CD58112201}" srcId="{5B42F962-D28F-48CB-905A-1C6C8B5C2BD8}" destId="{9457AB50-2128-4910-8D63-0E7244DADF3D}" srcOrd="0" destOrd="0" parTransId="{C4F9A1EA-3F86-42EF-AFF1-A71F43ADBC34}" sibTransId="{7F105C73-8CA0-4DAB-B8C9-1D2DA3CC197D}"/>
    <dgm:cxn modelId="{FA1CA37D-2E8D-4A93-8E6D-BCA4AE846309}" type="presOf" srcId="{755655A8-EA62-42F3-B0AD-CFC678F2224C}" destId="{20CA2558-47F5-46CB-BED0-A02E9DEDE0D2}" srcOrd="0" destOrd="0" presId="urn:microsoft.com/office/officeart/2005/8/layout/lProcess3"/>
    <dgm:cxn modelId="{10997887-1C4D-4669-A8FF-A57A3C6DDA8E}" srcId="{4987A8FD-AFA0-4774-A92F-04A84E14F76B}" destId="{B253F5B1-0BCF-4B3C-8BAA-51E645DF5DD5}" srcOrd="3" destOrd="0" parTransId="{69B0BE27-963D-4BB5-B382-B0A9029C9026}" sibTransId="{B6FBB461-287D-452E-A4AA-3E785A327F65}"/>
    <dgm:cxn modelId="{E8A50191-7BB3-4858-A196-E935D4711553}" srcId="{B253F5B1-0BCF-4B3C-8BAA-51E645DF5DD5}" destId="{FB9BBA2B-3C4B-4712-86E9-7E5B0F6269A3}" srcOrd="0" destOrd="0" parTransId="{1C2E27B1-FEA4-4DF1-914C-FE19529D0238}" sibTransId="{23D38526-F9E3-48CC-963A-7497085EBBBF}"/>
    <dgm:cxn modelId="{BD637091-D0B4-4B9B-9F99-7292DBC4F5D3}" type="presOf" srcId="{8D184D4E-FD37-4F5A-A19D-1840BC6D6E3E}" destId="{4C29D7B2-835F-4DAC-B8FA-FA9AD5482C6A}" srcOrd="0" destOrd="0" presId="urn:microsoft.com/office/officeart/2005/8/layout/lProcess3"/>
    <dgm:cxn modelId="{49C70A97-FF11-4858-A3E0-8A98CFF5614C}" srcId="{6406BC9C-CBC4-4A68-BB64-F85F37C50AB4}" destId="{C959FF7C-A60B-40E0-A33C-5EE39D11C5D4}" srcOrd="0" destOrd="0" parTransId="{D2CA16CB-AD84-4D2D-B052-75A65EB7320F}" sibTransId="{D7530A17-3858-4892-B99D-01816186F766}"/>
    <dgm:cxn modelId="{9544869F-9561-4F9E-8E2B-A9BBDEA9E6A3}" srcId="{A2689BD7-507F-4C02-80BF-B472D1F68B37}" destId="{8D184D4E-FD37-4F5A-A19D-1840BC6D6E3E}" srcOrd="0" destOrd="0" parTransId="{D8CA0BD7-2BEC-41B1-96CA-972ED64169E0}" sibTransId="{E1563951-3156-4129-A448-705B5FF50F5E}"/>
    <dgm:cxn modelId="{17F6D39F-68D2-4662-ABF0-A11EAB31D98F}" srcId="{7A30196E-EEE6-45F0-AB81-6EB77DF7AEDA}" destId="{DA34A41C-2531-419E-B4E2-1475BA9DD53B}" srcOrd="1" destOrd="0" parTransId="{FEA2E1D7-570E-475B-9149-387BF49C9CF0}" sibTransId="{FE4EE3C8-2C9E-43B3-AF29-DED5C6224873}"/>
    <dgm:cxn modelId="{2111F8B1-CE6A-4314-B7EF-B2E3D53E0FBC}" srcId="{4987A8FD-AFA0-4774-A92F-04A84E14F76B}" destId="{5B42F962-D28F-48CB-905A-1C6C8B5C2BD8}" srcOrd="4" destOrd="0" parTransId="{867DE452-CFB6-4D21-8057-21F3F90ECD78}" sibTransId="{A0919C1A-95FF-4AA0-9310-E6A44BC84A41}"/>
    <dgm:cxn modelId="{C50B07B4-09E5-41F0-8539-BB0BA5A12133}" type="presOf" srcId="{A2689BD7-507F-4C02-80BF-B472D1F68B37}" destId="{151A2434-CE91-46BB-9FF3-E8AF717F9EB4}" srcOrd="0" destOrd="0" presId="urn:microsoft.com/office/officeart/2005/8/layout/lProcess3"/>
    <dgm:cxn modelId="{3DDFC4B7-72E2-4F3E-B045-E647FB40E43E}" type="presOf" srcId="{B253F5B1-0BCF-4B3C-8BAA-51E645DF5DD5}" destId="{87B83CF0-6471-4A81-8247-0ED3E2C32558}" srcOrd="0" destOrd="0" presId="urn:microsoft.com/office/officeart/2005/8/layout/lProcess3"/>
    <dgm:cxn modelId="{F887A9BB-E1CB-47CC-A212-26A23479F7FE}" type="presOf" srcId="{DA34A41C-2531-419E-B4E2-1475BA9DD53B}" destId="{A310B86E-EAA0-4C13-BEE9-9FD507749649}" srcOrd="0" destOrd="0" presId="urn:microsoft.com/office/officeart/2005/8/layout/lProcess3"/>
    <dgm:cxn modelId="{CC41FDBB-0FD2-4E63-869D-3FA475CD7E50}" type="presOf" srcId="{D1A9672F-BF5F-4806-864E-A130D05C6515}" destId="{43380BA3-CF23-4572-94FA-A859F6F06765}" srcOrd="0" destOrd="0" presId="urn:microsoft.com/office/officeart/2005/8/layout/lProcess3"/>
    <dgm:cxn modelId="{58898FC7-9972-429A-B810-486A696E9A61}" type="presOf" srcId="{9457AB50-2128-4910-8D63-0E7244DADF3D}" destId="{CC71C622-89DD-4A77-A737-EABDC7E9F953}" srcOrd="0" destOrd="0" presId="urn:microsoft.com/office/officeart/2005/8/layout/lProcess3"/>
    <dgm:cxn modelId="{48AED4EA-4D20-4DD5-A67E-DAF5B611172D}" type="presOf" srcId="{FB9BBA2B-3C4B-4712-86E9-7E5B0F6269A3}" destId="{8CFB2DCC-8992-4F52-B5E3-A52EC8294F4C}" srcOrd="0" destOrd="0" presId="urn:microsoft.com/office/officeart/2005/8/layout/lProcess3"/>
    <dgm:cxn modelId="{7C0C78FD-BC14-498F-94F0-CBD3853C70CB}" type="presOf" srcId="{7A30196E-EEE6-45F0-AB81-6EB77DF7AEDA}" destId="{31CE6E55-01BD-4303-92D7-246590153EFF}" srcOrd="0" destOrd="0" presId="urn:microsoft.com/office/officeart/2005/8/layout/lProcess3"/>
    <dgm:cxn modelId="{F2CE9784-44C0-4614-A860-8DD4F314C481}" type="presParOf" srcId="{06E8EFFF-81C7-41A5-8208-1F4220362021}" destId="{84093647-C784-4CFD-A4DF-A5357B0990E7}" srcOrd="0" destOrd="0" presId="urn:microsoft.com/office/officeart/2005/8/layout/lProcess3"/>
    <dgm:cxn modelId="{250D6E64-0459-41FD-8F52-216F54F591E1}" type="presParOf" srcId="{84093647-C784-4CFD-A4DF-A5357B0990E7}" destId="{31CE6E55-01BD-4303-92D7-246590153EFF}" srcOrd="0" destOrd="0" presId="urn:microsoft.com/office/officeart/2005/8/layout/lProcess3"/>
    <dgm:cxn modelId="{9B8E9C14-73BA-4B1C-B1F3-1AA497CFC177}" type="presParOf" srcId="{84093647-C784-4CFD-A4DF-A5357B0990E7}" destId="{0B427BAC-972B-417E-9CDC-3E287C1E398C}" srcOrd="1" destOrd="0" presId="urn:microsoft.com/office/officeart/2005/8/layout/lProcess3"/>
    <dgm:cxn modelId="{AB592D9B-07E5-4600-8821-D3B04BF30074}" type="presParOf" srcId="{84093647-C784-4CFD-A4DF-A5357B0990E7}" destId="{43380BA3-CF23-4572-94FA-A859F6F06765}" srcOrd="2" destOrd="0" presId="urn:microsoft.com/office/officeart/2005/8/layout/lProcess3"/>
    <dgm:cxn modelId="{3EB5EE23-69C6-490A-BE4B-26E8988425FE}" type="presParOf" srcId="{84093647-C784-4CFD-A4DF-A5357B0990E7}" destId="{860CD510-72C5-4DDE-BBB7-0852B393C702}" srcOrd="3" destOrd="0" presId="urn:microsoft.com/office/officeart/2005/8/layout/lProcess3"/>
    <dgm:cxn modelId="{66B4658C-923C-45DF-ABEB-9741D7B366EA}" type="presParOf" srcId="{84093647-C784-4CFD-A4DF-A5357B0990E7}" destId="{A310B86E-EAA0-4C13-BEE9-9FD507749649}" srcOrd="4" destOrd="0" presId="urn:microsoft.com/office/officeart/2005/8/layout/lProcess3"/>
    <dgm:cxn modelId="{E696BBEE-D4C5-4544-A295-4B6443C5DB8F}" type="presParOf" srcId="{06E8EFFF-81C7-41A5-8208-1F4220362021}" destId="{AEF73A12-6189-4D58-B4F8-0930AFEB6318}" srcOrd="1" destOrd="0" presId="urn:microsoft.com/office/officeart/2005/8/layout/lProcess3"/>
    <dgm:cxn modelId="{611A63B0-0DA3-4728-A5B2-A9DDDBF2B615}" type="presParOf" srcId="{06E8EFFF-81C7-41A5-8208-1F4220362021}" destId="{1AF506BC-324F-4968-B677-67D967B8D099}" srcOrd="2" destOrd="0" presId="urn:microsoft.com/office/officeart/2005/8/layout/lProcess3"/>
    <dgm:cxn modelId="{E13AB9ED-B548-4B47-8A5E-0B0034117E52}" type="presParOf" srcId="{1AF506BC-324F-4968-B677-67D967B8D099}" destId="{497AF951-A0BC-4A18-90C7-10322CDFB4CA}" srcOrd="0" destOrd="0" presId="urn:microsoft.com/office/officeart/2005/8/layout/lProcess3"/>
    <dgm:cxn modelId="{A7A13C68-5E4F-42E7-8A56-F57CF3359A73}" type="presParOf" srcId="{1AF506BC-324F-4968-B677-67D967B8D099}" destId="{A9CD7079-73EE-4D7E-A468-5BF15F4CC9F9}" srcOrd="1" destOrd="0" presId="urn:microsoft.com/office/officeart/2005/8/layout/lProcess3"/>
    <dgm:cxn modelId="{4F4D86FF-9FF0-4F68-B550-C3A00F200A64}" type="presParOf" srcId="{1AF506BC-324F-4968-B677-67D967B8D099}" destId="{5F177378-8BDD-47AA-A8C7-A01A74754519}" srcOrd="2" destOrd="0" presId="urn:microsoft.com/office/officeart/2005/8/layout/lProcess3"/>
    <dgm:cxn modelId="{50C7121D-7939-403C-8B82-B4D5A067266A}" type="presParOf" srcId="{1AF506BC-324F-4968-B677-67D967B8D099}" destId="{4277154D-680B-4AA4-B860-74A88478531B}" srcOrd="3" destOrd="0" presId="urn:microsoft.com/office/officeart/2005/8/layout/lProcess3"/>
    <dgm:cxn modelId="{404CBF1D-E54A-4A84-8AB5-E049B7F92153}" type="presParOf" srcId="{1AF506BC-324F-4968-B677-67D967B8D099}" destId="{A2DDC724-FC09-4B02-A646-2C1AC625692C}" srcOrd="4" destOrd="0" presId="urn:microsoft.com/office/officeart/2005/8/layout/lProcess3"/>
    <dgm:cxn modelId="{0008D66D-D530-45B0-B742-690495F36AF2}" type="presParOf" srcId="{06E8EFFF-81C7-41A5-8208-1F4220362021}" destId="{36A534FA-03D3-4389-89C8-6C0396E6B611}" srcOrd="3" destOrd="0" presId="urn:microsoft.com/office/officeart/2005/8/layout/lProcess3"/>
    <dgm:cxn modelId="{9BF51AF1-48D0-48D2-B700-59D03861C875}" type="presParOf" srcId="{06E8EFFF-81C7-41A5-8208-1F4220362021}" destId="{865D8168-129F-4040-9861-C843F0F75D48}" srcOrd="4" destOrd="0" presId="urn:microsoft.com/office/officeart/2005/8/layout/lProcess3"/>
    <dgm:cxn modelId="{3660BC2A-C148-4C23-8354-2A639489D601}" type="presParOf" srcId="{865D8168-129F-4040-9861-C843F0F75D48}" destId="{151A2434-CE91-46BB-9FF3-E8AF717F9EB4}" srcOrd="0" destOrd="0" presId="urn:microsoft.com/office/officeart/2005/8/layout/lProcess3"/>
    <dgm:cxn modelId="{BEAA7434-FC13-4CBE-AEC4-5F66388A45E2}" type="presParOf" srcId="{865D8168-129F-4040-9861-C843F0F75D48}" destId="{1839D703-183F-4342-95F0-703A2F8D173A}" srcOrd="1" destOrd="0" presId="urn:microsoft.com/office/officeart/2005/8/layout/lProcess3"/>
    <dgm:cxn modelId="{E82505AC-25B7-47F9-A4F6-E1B3B4E9C76A}" type="presParOf" srcId="{865D8168-129F-4040-9861-C843F0F75D48}" destId="{4C29D7B2-835F-4DAC-B8FA-FA9AD5482C6A}" srcOrd="2" destOrd="0" presId="urn:microsoft.com/office/officeart/2005/8/layout/lProcess3"/>
    <dgm:cxn modelId="{0283289F-6E0C-4E1D-A1FF-2997C0098D42}" type="presParOf" srcId="{865D8168-129F-4040-9861-C843F0F75D48}" destId="{089238D6-A8E3-41ED-B718-ACEC2682A2F3}" srcOrd="3" destOrd="0" presId="urn:microsoft.com/office/officeart/2005/8/layout/lProcess3"/>
    <dgm:cxn modelId="{D3DA1E1C-2907-47CF-AB35-2CD845842F32}" type="presParOf" srcId="{865D8168-129F-4040-9861-C843F0F75D48}" destId="{AB0CA566-2E41-4B4D-AC10-84A6DF2E6571}" srcOrd="4" destOrd="0" presId="urn:microsoft.com/office/officeart/2005/8/layout/lProcess3"/>
    <dgm:cxn modelId="{716BDD04-DD5E-42CB-A68D-CBFE46FEED60}" type="presParOf" srcId="{06E8EFFF-81C7-41A5-8208-1F4220362021}" destId="{879E599A-E92C-4E6B-8DF2-F0BFAD155AA7}" srcOrd="5" destOrd="0" presId="urn:microsoft.com/office/officeart/2005/8/layout/lProcess3"/>
    <dgm:cxn modelId="{9200FEDC-972D-48F3-A87B-287F94DFFA4D}" type="presParOf" srcId="{06E8EFFF-81C7-41A5-8208-1F4220362021}" destId="{9041ECC5-16AD-41E1-A13C-F189ADCC3F53}" srcOrd="6" destOrd="0" presId="urn:microsoft.com/office/officeart/2005/8/layout/lProcess3"/>
    <dgm:cxn modelId="{ACB54844-7DCB-429E-BE75-BCDED030D931}" type="presParOf" srcId="{9041ECC5-16AD-41E1-A13C-F189ADCC3F53}" destId="{87B83CF0-6471-4A81-8247-0ED3E2C32558}" srcOrd="0" destOrd="0" presId="urn:microsoft.com/office/officeart/2005/8/layout/lProcess3"/>
    <dgm:cxn modelId="{209B7625-9113-4E64-87E3-33C817380339}" type="presParOf" srcId="{9041ECC5-16AD-41E1-A13C-F189ADCC3F53}" destId="{4B2D51A0-EB3D-4BC0-AE22-6CC354896530}" srcOrd="1" destOrd="0" presId="urn:microsoft.com/office/officeart/2005/8/layout/lProcess3"/>
    <dgm:cxn modelId="{E6EFB726-438C-4BD5-A1E3-6804A948C3DF}" type="presParOf" srcId="{9041ECC5-16AD-41E1-A13C-F189ADCC3F53}" destId="{8CFB2DCC-8992-4F52-B5E3-A52EC8294F4C}" srcOrd="2" destOrd="0" presId="urn:microsoft.com/office/officeart/2005/8/layout/lProcess3"/>
    <dgm:cxn modelId="{0096B4C8-450A-4C61-80C2-F4455085A07A}" type="presParOf" srcId="{9041ECC5-16AD-41E1-A13C-F189ADCC3F53}" destId="{14957A49-BDDE-4F43-ACC2-A283DC790683}" srcOrd="3" destOrd="0" presId="urn:microsoft.com/office/officeart/2005/8/layout/lProcess3"/>
    <dgm:cxn modelId="{A3887126-6C81-42D5-9A96-CBED8664C6C7}" type="presParOf" srcId="{9041ECC5-16AD-41E1-A13C-F189ADCC3F53}" destId="{40C48F74-6D39-4AB6-B087-A0767AF97999}" srcOrd="4" destOrd="0" presId="urn:microsoft.com/office/officeart/2005/8/layout/lProcess3"/>
    <dgm:cxn modelId="{13C9E56E-A213-4439-9E85-C4701E6E710D}" type="presParOf" srcId="{06E8EFFF-81C7-41A5-8208-1F4220362021}" destId="{AC78FC52-4347-4E0F-8BFD-B5B2B319FA38}" srcOrd="7" destOrd="0" presId="urn:microsoft.com/office/officeart/2005/8/layout/lProcess3"/>
    <dgm:cxn modelId="{4756CA56-C127-4531-A553-FD29E996856A}" type="presParOf" srcId="{06E8EFFF-81C7-41A5-8208-1F4220362021}" destId="{C31A6C1A-BB71-4E5B-A589-003D8C4FE528}" srcOrd="8" destOrd="0" presId="urn:microsoft.com/office/officeart/2005/8/layout/lProcess3"/>
    <dgm:cxn modelId="{04B2B934-7BC3-499F-8F22-94C171427FE6}" type="presParOf" srcId="{C31A6C1A-BB71-4E5B-A589-003D8C4FE528}" destId="{E7A1DF86-C53F-4E14-9806-56FD4A114B04}" srcOrd="0" destOrd="0" presId="urn:microsoft.com/office/officeart/2005/8/layout/lProcess3"/>
    <dgm:cxn modelId="{BB1D21B5-2708-4B2D-8E14-CF90F2CD7047}" type="presParOf" srcId="{C31A6C1A-BB71-4E5B-A589-003D8C4FE528}" destId="{2C6233C8-C36B-4343-A4DF-5BC9C2FC8C0F}" srcOrd="1" destOrd="0" presId="urn:microsoft.com/office/officeart/2005/8/layout/lProcess3"/>
    <dgm:cxn modelId="{DB533FD0-BF3E-4C03-B469-C39258EF8E35}" type="presParOf" srcId="{C31A6C1A-BB71-4E5B-A589-003D8C4FE528}" destId="{CC71C622-89DD-4A77-A737-EABDC7E9F953}" srcOrd="2" destOrd="0" presId="urn:microsoft.com/office/officeart/2005/8/layout/lProcess3"/>
    <dgm:cxn modelId="{243227EE-1DF1-4662-A858-0198E7D2910B}" type="presParOf" srcId="{C31A6C1A-BB71-4E5B-A589-003D8C4FE528}" destId="{349CC3E7-72DD-432A-8DA0-4E16C61EC10E}" srcOrd="3" destOrd="0" presId="urn:microsoft.com/office/officeart/2005/8/layout/lProcess3"/>
    <dgm:cxn modelId="{983944C8-4B65-4A1C-AF2A-5D52C3AAD748}" type="presParOf" srcId="{C31A6C1A-BB71-4E5B-A589-003D8C4FE528}" destId="{20CA2558-47F5-46CB-BED0-A02E9DEDE0D2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987A8FD-AFA0-4774-A92F-04A84E14F76B}" type="doc">
      <dgm:prSet loTypeId="urn:microsoft.com/office/officeart/2005/8/layout/lProcess3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A30196E-EEE6-45F0-AB81-6EB77DF7AEDA}">
      <dgm:prSet phldrT="[Text]" phldr="0"/>
      <dgm:spPr/>
      <dgm:t>
        <a:bodyPr/>
        <a:lstStyle/>
        <a:p>
          <a:pPr algn="l" rtl="0"/>
          <a:r>
            <a:rPr lang="el-GR" dirty="0">
              <a:latin typeface="Times New Roman"/>
              <a:cs typeface="Times New Roman"/>
            </a:rPr>
            <a:t> Π/Δημοτικής Εκπαίδευσης</a:t>
          </a:r>
        </a:p>
      </dgm:t>
    </dgm:pt>
    <dgm:pt modelId="{74E73A31-B421-43B1-BE3A-BF605021A350}" type="parTrans" cxnId="{3EA1AF0A-49F5-404D-834D-52927548EE4E}">
      <dgm:prSet/>
      <dgm:spPr/>
      <dgm:t>
        <a:bodyPr/>
        <a:lstStyle/>
        <a:p>
          <a:endParaRPr lang="en-US"/>
        </a:p>
      </dgm:t>
    </dgm:pt>
    <dgm:pt modelId="{69405526-4B0F-4D43-AC2E-4AC42C40BEE7}" type="sibTrans" cxnId="{3EA1AF0A-49F5-404D-834D-52927548EE4E}">
      <dgm:prSet/>
      <dgm:spPr/>
      <dgm:t>
        <a:bodyPr/>
        <a:lstStyle/>
        <a:p>
          <a:endParaRPr lang="en-US"/>
        </a:p>
      </dgm:t>
    </dgm:pt>
    <dgm:pt modelId="{D1A9672F-BF5F-4806-864E-A130D05C6515}">
      <dgm:prSet phldrT="[Text]"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Γυναίκα</a:t>
          </a:r>
        </a:p>
      </dgm:t>
    </dgm:pt>
    <dgm:pt modelId="{E8C0C76D-D7C2-43BE-B61C-DA2EA9951D54}" type="parTrans" cxnId="{E2D6BE4B-11E1-461C-8DF7-0B3F204DDF38}">
      <dgm:prSet/>
      <dgm:spPr/>
      <dgm:t>
        <a:bodyPr/>
        <a:lstStyle/>
        <a:p>
          <a:endParaRPr lang="en-US"/>
        </a:p>
      </dgm:t>
    </dgm:pt>
    <dgm:pt modelId="{9789873F-2B52-4E9E-BDA1-846D619EBE19}" type="sibTrans" cxnId="{E2D6BE4B-11E1-461C-8DF7-0B3F204DDF38}">
      <dgm:prSet/>
      <dgm:spPr/>
      <dgm:t>
        <a:bodyPr/>
        <a:lstStyle/>
        <a:p>
          <a:endParaRPr lang="en-US"/>
        </a:p>
      </dgm:t>
    </dgm:pt>
    <dgm:pt modelId="{DA34A41C-2531-419E-B4E2-1475BA9DD53B}">
      <dgm:prSet phldrT="[Text]"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15</a:t>
          </a:r>
        </a:p>
      </dgm:t>
    </dgm:pt>
    <dgm:pt modelId="{FEA2E1D7-570E-475B-9149-387BF49C9CF0}" type="parTrans" cxnId="{17F6D39F-68D2-4662-ABF0-A11EAB31D98F}">
      <dgm:prSet/>
      <dgm:spPr/>
      <dgm:t>
        <a:bodyPr/>
        <a:lstStyle/>
        <a:p>
          <a:endParaRPr lang="en-US"/>
        </a:p>
      </dgm:t>
    </dgm:pt>
    <dgm:pt modelId="{FE4EE3C8-2C9E-43B3-AF29-DED5C6224873}" type="sibTrans" cxnId="{17F6D39F-68D2-4662-ABF0-A11EAB31D98F}">
      <dgm:prSet/>
      <dgm:spPr/>
      <dgm:t>
        <a:bodyPr/>
        <a:lstStyle/>
        <a:p>
          <a:endParaRPr lang="en-US"/>
        </a:p>
      </dgm:t>
    </dgm:pt>
    <dgm:pt modelId="{6406BC9C-CBC4-4A68-BB64-F85F37C50AB4}">
      <dgm:prSet phldr="0"/>
      <dgm:spPr/>
      <dgm:t>
        <a:bodyPr/>
        <a:lstStyle/>
        <a:p>
          <a:pPr algn="l" rtl="0"/>
          <a:r>
            <a:rPr lang="el-GR" dirty="0">
              <a:latin typeface="Times New Roman"/>
              <a:cs typeface="Times New Roman"/>
            </a:rPr>
            <a:t>Επιστήμη Υπολογιστών</a:t>
          </a:r>
        </a:p>
      </dgm:t>
    </dgm:pt>
    <dgm:pt modelId="{6C86AEC1-0F64-491C-BB06-ECB3AF5A0E4E}" type="parTrans" cxnId="{87583900-B59A-4E21-A543-64814C4245EA}">
      <dgm:prSet/>
      <dgm:spPr/>
    </dgm:pt>
    <dgm:pt modelId="{12274B3B-75B7-4C2B-AC37-87EF702D900B}" type="sibTrans" cxnId="{87583900-B59A-4E21-A543-64814C4245EA}">
      <dgm:prSet/>
      <dgm:spPr/>
    </dgm:pt>
    <dgm:pt modelId="{A2689BD7-507F-4C02-80BF-B472D1F68B37}">
      <dgm:prSet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Μαθηματικό</a:t>
          </a:r>
        </a:p>
      </dgm:t>
    </dgm:pt>
    <dgm:pt modelId="{2C6F40DC-EAC6-48B8-A512-8696B9E1D746}" type="parTrans" cxnId="{AE68E410-9DF9-4321-B9A2-B12D3645F08D}">
      <dgm:prSet/>
      <dgm:spPr/>
    </dgm:pt>
    <dgm:pt modelId="{DC1CB5A1-572F-4DAB-9D24-96E28124C0E5}" type="sibTrans" cxnId="{AE68E410-9DF9-4321-B9A2-B12D3645F08D}">
      <dgm:prSet/>
      <dgm:spPr/>
    </dgm:pt>
    <dgm:pt modelId="{8D184D4E-FD37-4F5A-A19D-1840BC6D6E3E}">
      <dgm:prSet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Άνδρας</a:t>
          </a:r>
        </a:p>
      </dgm:t>
    </dgm:pt>
    <dgm:pt modelId="{D8CA0BD7-2BEC-41B1-96CA-972ED64169E0}" type="parTrans" cxnId="{9544869F-9561-4F9E-8E2B-A9BBDEA9E6A3}">
      <dgm:prSet/>
      <dgm:spPr/>
      <dgm:t>
        <a:bodyPr/>
        <a:lstStyle/>
        <a:p>
          <a:endParaRPr lang="en-US"/>
        </a:p>
      </dgm:t>
    </dgm:pt>
    <dgm:pt modelId="{E1563951-3156-4129-A448-705B5FF50F5E}" type="sibTrans" cxnId="{9544869F-9561-4F9E-8E2B-A9BBDEA9E6A3}">
      <dgm:prSet/>
      <dgm:spPr/>
    </dgm:pt>
    <dgm:pt modelId="{6830BE99-7EBA-4E6A-BCF9-ACDFCE865C72}">
      <dgm:prSet phldr="0"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30</a:t>
          </a:r>
        </a:p>
      </dgm:t>
    </dgm:pt>
    <dgm:pt modelId="{60589700-9498-4FC4-91D7-E84A4527D0AC}" type="parTrans" cxnId="{157EEB63-839B-4DCA-A3CB-309D179D24EC}">
      <dgm:prSet/>
      <dgm:spPr/>
      <dgm:t>
        <a:bodyPr/>
        <a:lstStyle/>
        <a:p>
          <a:endParaRPr lang="en-US"/>
        </a:p>
      </dgm:t>
    </dgm:pt>
    <dgm:pt modelId="{2C2AE06C-8CE2-456A-A503-CA15C9700338}" type="sibTrans" cxnId="{157EEB63-839B-4DCA-A3CB-309D179D24EC}">
      <dgm:prSet/>
      <dgm:spPr/>
    </dgm:pt>
    <dgm:pt modelId="{9849857F-9A3B-4FAF-9694-6F0E93BBA427}">
      <dgm:prSet phldr="0"/>
      <dgm:spPr/>
      <dgm:t>
        <a:bodyPr/>
        <a:lstStyle/>
        <a:p>
          <a:r>
            <a:rPr lang="el-GR" dirty="0">
              <a:solidFill>
                <a:srgbClr val="444444"/>
              </a:solidFill>
              <a:latin typeface="Times New Roman"/>
              <a:cs typeface="Calibri"/>
            </a:rPr>
            <a:t>Άνδρας</a:t>
          </a:r>
          <a:endParaRPr lang="en-US" dirty="0">
            <a:solidFill>
              <a:srgbClr val="444444"/>
            </a:solidFill>
            <a:latin typeface="Times New Roman"/>
            <a:cs typeface="Calibri"/>
          </a:endParaRPr>
        </a:p>
      </dgm:t>
    </dgm:pt>
    <dgm:pt modelId="{CD250C8A-A225-4632-B372-F0AA8CCB2B25}" type="parTrans" cxnId="{9D4C6F01-A3EF-4B94-AA53-7E3122D2EFD3}">
      <dgm:prSet/>
      <dgm:spPr/>
    </dgm:pt>
    <dgm:pt modelId="{E9BC0B52-B9B7-4BA0-8F51-063AFDC9A434}" type="sibTrans" cxnId="{9D4C6F01-A3EF-4B94-AA53-7E3122D2EFD3}">
      <dgm:prSet/>
      <dgm:spPr/>
    </dgm:pt>
    <dgm:pt modelId="{5C186E80-2DDF-45FC-BB44-38E0CB5B00A9}">
      <dgm:prSet phldr="0"/>
      <dgm:spPr/>
      <dgm:t>
        <a:bodyPr/>
        <a:lstStyle/>
        <a:p>
          <a:r>
            <a:rPr lang="el-GR" dirty="0">
              <a:solidFill>
                <a:srgbClr val="444444"/>
              </a:solidFill>
              <a:latin typeface="Times New Roman"/>
              <a:cs typeface="Calibri"/>
            </a:rPr>
            <a:t>18</a:t>
          </a:r>
          <a:endParaRPr lang="en-US" dirty="0">
            <a:solidFill>
              <a:srgbClr val="444444"/>
            </a:solidFill>
            <a:latin typeface="Times New Roman"/>
            <a:cs typeface="Calibri"/>
          </a:endParaRPr>
        </a:p>
      </dgm:t>
    </dgm:pt>
    <dgm:pt modelId="{76B54FE4-2BB8-4137-BFDB-FABC3BD9F03B}" type="parTrans" cxnId="{A4210FC3-0403-41B9-A6E4-5623F48890B9}">
      <dgm:prSet/>
      <dgm:spPr/>
    </dgm:pt>
    <dgm:pt modelId="{DCBBA967-415F-4C2E-A4B5-BE217826C647}" type="sibTrans" cxnId="{A4210FC3-0403-41B9-A6E4-5623F48890B9}">
      <dgm:prSet/>
      <dgm:spPr/>
    </dgm:pt>
    <dgm:pt modelId="{06E8EFFF-81C7-41A5-8208-1F4220362021}" type="pres">
      <dgm:prSet presAssocID="{4987A8FD-AFA0-4774-A92F-04A84E14F76B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84093647-C784-4CFD-A4DF-A5357B0990E7}" type="pres">
      <dgm:prSet presAssocID="{7A30196E-EEE6-45F0-AB81-6EB77DF7AEDA}" presName="horFlow" presStyleCnt="0"/>
      <dgm:spPr/>
    </dgm:pt>
    <dgm:pt modelId="{31CE6E55-01BD-4303-92D7-246590153EFF}" type="pres">
      <dgm:prSet presAssocID="{7A30196E-EEE6-45F0-AB81-6EB77DF7AEDA}" presName="bigChev" presStyleLbl="node1" presStyleIdx="0" presStyleCnt="3"/>
      <dgm:spPr/>
    </dgm:pt>
    <dgm:pt modelId="{0B427BAC-972B-417E-9CDC-3E287C1E398C}" type="pres">
      <dgm:prSet presAssocID="{E8C0C76D-D7C2-43BE-B61C-DA2EA9951D54}" presName="parTrans" presStyleCnt="0"/>
      <dgm:spPr/>
    </dgm:pt>
    <dgm:pt modelId="{43380BA3-CF23-4572-94FA-A859F6F06765}" type="pres">
      <dgm:prSet presAssocID="{D1A9672F-BF5F-4806-864E-A130D05C6515}" presName="node" presStyleLbl="alignAccFollowNode1" presStyleIdx="0" presStyleCnt="6">
        <dgm:presLayoutVars>
          <dgm:bulletEnabled val="1"/>
        </dgm:presLayoutVars>
      </dgm:prSet>
      <dgm:spPr/>
    </dgm:pt>
    <dgm:pt modelId="{860CD510-72C5-4DDE-BBB7-0852B393C702}" type="pres">
      <dgm:prSet presAssocID="{9789873F-2B52-4E9E-BDA1-846D619EBE19}" presName="sibTrans" presStyleCnt="0"/>
      <dgm:spPr/>
    </dgm:pt>
    <dgm:pt modelId="{A310B86E-EAA0-4C13-BEE9-9FD507749649}" type="pres">
      <dgm:prSet presAssocID="{DA34A41C-2531-419E-B4E2-1475BA9DD53B}" presName="node" presStyleLbl="alignAccFollowNode1" presStyleIdx="1" presStyleCnt="6">
        <dgm:presLayoutVars>
          <dgm:bulletEnabled val="1"/>
        </dgm:presLayoutVars>
      </dgm:prSet>
      <dgm:spPr/>
    </dgm:pt>
    <dgm:pt modelId="{AEF73A12-6189-4D58-B4F8-0930AFEB6318}" type="pres">
      <dgm:prSet presAssocID="{7A30196E-EEE6-45F0-AB81-6EB77DF7AEDA}" presName="vSp" presStyleCnt="0"/>
      <dgm:spPr/>
    </dgm:pt>
    <dgm:pt modelId="{1AF506BC-324F-4968-B677-67D967B8D099}" type="pres">
      <dgm:prSet presAssocID="{6406BC9C-CBC4-4A68-BB64-F85F37C50AB4}" presName="horFlow" presStyleCnt="0"/>
      <dgm:spPr/>
    </dgm:pt>
    <dgm:pt modelId="{497AF951-A0BC-4A18-90C7-10322CDFB4CA}" type="pres">
      <dgm:prSet presAssocID="{6406BC9C-CBC4-4A68-BB64-F85F37C50AB4}" presName="bigChev" presStyleLbl="node1" presStyleIdx="1" presStyleCnt="3"/>
      <dgm:spPr/>
    </dgm:pt>
    <dgm:pt modelId="{56532594-B693-44B3-B014-9B8809307CB2}" type="pres">
      <dgm:prSet presAssocID="{CD250C8A-A225-4632-B372-F0AA8CCB2B25}" presName="parTrans" presStyleCnt="0"/>
      <dgm:spPr/>
    </dgm:pt>
    <dgm:pt modelId="{C03667C4-D30C-4CEE-AF3A-A5C82CD9A3DB}" type="pres">
      <dgm:prSet presAssocID="{9849857F-9A3B-4FAF-9694-6F0E93BBA427}" presName="node" presStyleLbl="alignAccFollowNode1" presStyleIdx="2" presStyleCnt="6">
        <dgm:presLayoutVars>
          <dgm:bulletEnabled val="1"/>
        </dgm:presLayoutVars>
      </dgm:prSet>
      <dgm:spPr/>
    </dgm:pt>
    <dgm:pt modelId="{CBA4F97A-8EC5-459D-B000-71D60BF0CD8E}" type="pres">
      <dgm:prSet presAssocID="{E9BC0B52-B9B7-4BA0-8F51-063AFDC9A434}" presName="sibTrans" presStyleCnt="0"/>
      <dgm:spPr/>
    </dgm:pt>
    <dgm:pt modelId="{D4F78BE2-3A6F-47B2-BDD2-5F3CF004EFFF}" type="pres">
      <dgm:prSet presAssocID="{5C186E80-2DDF-45FC-BB44-38E0CB5B00A9}" presName="node" presStyleLbl="alignAccFollowNode1" presStyleIdx="3" presStyleCnt="6">
        <dgm:presLayoutVars>
          <dgm:bulletEnabled val="1"/>
        </dgm:presLayoutVars>
      </dgm:prSet>
      <dgm:spPr/>
    </dgm:pt>
    <dgm:pt modelId="{36A534FA-03D3-4389-89C8-6C0396E6B611}" type="pres">
      <dgm:prSet presAssocID="{6406BC9C-CBC4-4A68-BB64-F85F37C50AB4}" presName="vSp" presStyleCnt="0"/>
      <dgm:spPr/>
    </dgm:pt>
    <dgm:pt modelId="{865D8168-129F-4040-9861-C843F0F75D48}" type="pres">
      <dgm:prSet presAssocID="{A2689BD7-507F-4C02-80BF-B472D1F68B37}" presName="horFlow" presStyleCnt="0"/>
      <dgm:spPr/>
    </dgm:pt>
    <dgm:pt modelId="{151A2434-CE91-46BB-9FF3-E8AF717F9EB4}" type="pres">
      <dgm:prSet presAssocID="{A2689BD7-507F-4C02-80BF-B472D1F68B37}" presName="bigChev" presStyleLbl="node1" presStyleIdx="2" presStyleCnt="3"/>
      <dgm:spPr/>
    </dgm:pt>
    <dgm:pt modelId="{1839D703-183F-4342-95F0-703A2F8D173A}" type="pres">
      <dgm:prSet presAssocID="{D8CA0BD7-2BEC-41B1-96CA-972ED64169E0}" presName="parTrans" presStyleCnt="0"/>
      <dgm:spPr/>
    </dgm:pt>
    <dgm:pt modelId="{4C29D7B2-835F-4DAC-B8FA-FA9AD5482C6A}" type="pres">
      <dgm:prSet presAssocID="{8D184D4E-FD37-4F5A-A19D-1840BC6D6E3E}" presName="node" presStyleLbl="alignAccFollowNode1" presStyleIdx="4" presStyleCnt="6">
        <dgm:presLayoutVars>
          <dgm:bulletEnabled val="1"/>
        </dgm:presLayoutVars>
      </dgm:prSet>
      <dgm:spPr/>
    </dgm:pt>
    <dgm:pt modelId="{089238D6-A8E3-41ED-B718-ACEC2682A2F3}" type="pres">
      <dgm:prSet presAssocID="{E1563951-3156-4129-A448-705B5FF50F5E}" presName="sibTrans" presStyleCnt="0"/>
      <dgm:spPr/>
    </dgm:pt>
    <dgm:pt modelId="{AB0CA566-2E41-4B4D-AC10-84A6DF2E6571}" type="pres">
      <dgm:prSet presAssocID="{6830BE99-7EBA-4E6A-BCF9-ACDFCE865C72}" presName="node" presStyleLbl="alignAccFollowNode1" presStyleIdx="5" presStyleCnt="6">
        <dgm:presLayoutVars>
          <dgm:bulletEnabled val="1"/>
        </dgm:presLayoutVars>
      </dgm:prSet>
      <dgm:spPr/>
    </dgm:pt>
  </dgm:ptLst>
  <dgm:cxnLst>
    <dgm:cxn modelId="{87583900-B59A-4E21-A543-64814C4245EA}" srcId="{4987A8FD-AFA0-4774-A92F-04A84E14F76B}" destId="{6406BC9C-CBC4-4A68-BB64-F85F37C50AB4}" srcOrd="1" destOrd="0" parTransId="{6C86AEC1-0F64-491C-BB06-ECB3AF5A0E4E}" sibTransId="{12274B3B-75B7-4C2B-AC37-87EF702D900B}"/>
    <dgm:cxn modelId="{9D4C6F01-A3EF-4B94-AA53-7E3122D2EFD3}" srcId="{6406BC9C-CBC4-4A68-BB64-F85F37C50AB4}" destId="{9849857F-9A3B-4FAF-9694-6F0E93BBA427}" srcOrd="0" destOrd="0" parTransId="{CD250C8A-A225-4632-B372-F0AA8CCB2B25}" sibTransId="{E9BC0B52-B9B7-4BA0-8F51-063AFDC9A434}"/>
    <dgm:cxn modelId="{3EA1AF0A-49F5-404D-834D-52927548EE4E}" srcId="{4987A8FD-AFA0-4774-A92F-04A84E14F76B}" destId="{7A30196E-EEE6-45F0-AB81-6EB77DF7AEDA}" srcOrd="0" destOrd="0" parTransId="{74E73A31-B421-43B1-BE3A-BF605021A350}" sibTransId="{69405526-4B0F-4D43-AC2E-4AC42C40BEE7}"/>
    <dgm:cxn modelId="{AE68E410-9DF9-4321-B9A2-B12D3645F08D}" srcId="{4987A8FD-AFA0-4774-A92F-04A84E14F76B}" destId="{A2689BD7-507F-4C02-80BF-B472D1F68B37}" srcOrd="2" destOrd="0" parTransId="{2C6F40DC-EAC6-48B8-A512-8696B9E1D746}" sibTransId="{DC1CB5A1-572F-4DAB-9D24-96E28124C0E5}"/>
    <dgm:cxn modelId="{B75D8B16-8EF2-4E1C-BBBA-46441833E7E8}" type="presOf" srcId="{8D184D4E-FD37-4F5A-A19D-1840BC6D6E3E}" destId="{4C29D7B2-835F-4DAC-B8FA-FA9AD5482C6A}" srcOrd="0" destOrd="0" presId="urn:microsoft.com/office/officeart/2005/8/layout/lProcess3"/>
    <dgm:cxn modelId="{7EC18532-2095-4BFC-8095-5A7057FE1735}" type="presOf" srcId="{4987A8FD-AFA0-4774-A92F-04A84E14F76B}" destId="{06E8EFFF-81C7-41A5-8208-1F4220362021}" srcOrd="0" destOrd="0" presId="urn:microsoft.com/office/officeart/2005/8/layout/lProcess3"/>
    <dgm:cxn modelId="{157EEB63-839B-4DCA-A3CB-309D179D24EC}" srcId="{A2689BD7-507F-4C02-80BF-B472D1F68B37}" destId="{6830BE99-7EBA-4E6A-BCF9-ACDFCE865C72}" srcOrd="1" destOrd="0" parTransId="{60589700-9498-4FC4-91D7-E84A4527D0AC}" sibTransId="{2C2AE06C-8CE2-456A-A503-CA15C9700338}"/>
    <dgm:cxn modelId="{E2D6BE4B-11E1-461C-8DF7-0B3F204DDF38}" srcId="{7A30196E-EEE6-45F0-AB81-6EB77DF7AEDA}" destId="{D1A9672F-BF5F-4806-864E-A130D05C6515}" srcOrd="0" destOrd="0" parTransId="{E8C0C76D-D7C2-43BE-B61C-DA2EA9951D54}" sibTransId="{9789873F-2B52-4E9E-BDA1-846D619EBE19}"/>
    <dgm:cxn modelId="{5386FD73-DCBB-4DC1-813C-25065555196D}" type="presOf" srcId="{5C186E80-2DDF-45FC-BB44-38E0CB5B00A9}" destId="{D4F78BE2-3A6F-47B2-BDD2-5F3CF004EFFF}" srcOrd="0" destOrd="0" presId="urn:microsoft.com/office/officeart/2005/8/layout/lProcess3"/>
    <dgm:cxn modelId="{7BED1755-34F0-4032-8804-7D2D2EC5F16F}" type="presOf" srcId="{9849857F-9A3B-4FAF-9694-6F0E93BBA427}" destId="{C03667C4-D30C-4CEE-AF3A-A5C82CD9A3DB}" srcOrd="0" destOrd="0" presId="urn:microsoft.com/office/officeart/2005/8/layout/lProcess3"/>
    <dgm:cxn modelId="{7C103D9C-4D46-4971-8997-AC771B821D96}" type="presOf" srcId="{DA34A41C-2531-419E-B4E2-1475BA9DD53B}" destId="{A310B86E-EAA0-4C13-BEE9-9FD507749649}" srcOrd="0" destOrd="0" presId="urn:microsoft.com/office/officeart/2005/8/layout/lProcess3"/>
    <dgm:cxn modelId="{9544869F-9561-4F9E-8E2B-A9BBDEA9E6A3}" srcId="{A2689BD7-507F-4C02-80BF-B472D1F68B37}" destId="{8D184D4E-FD37-4F5A-A19D-1840BC6D6E3E}" srcOrd="0" destOrd="0" parTransId="{D8CA0BD7-2BEC-41B1-96CA-972ED64169E0}" sibTransId="{E1563951-3156-4129-A448-705B5FF50F5E}"/>
    <dgm:cxn modelId="{17F6D39F-68D2-4662-ABF0-A11EAB31D98F}" srcId="{7A30196E-EEE6-45F0-AB81-6EB77DF7AEDA}" destId="{DA34A41C-2531-419E-B4E2-1475BA9DD53B}" srcOrd="1" destOrd="0" parTransId="{FEA2E1D7-570E-475B-9149-387BF49C9CF0}" sibTransId="{FE4EE3C8-2C9E-43B3-AF29-DED5C6224873}"/>
    <dgm:cxn modelId="{469F30A1-5548-4722-A8A8-8D56BA241381}" type="presOf" srcId="{7A30196E-EEE6-45F0-AB81-6EB77DF7AEDA}" destId="{31CE6E55-01BD-4303-92D7-246590153EFF}" srcOrd="0" destOrd="0" presId="urn:microsoft.com/office/officeart/2005/8/layout/lProcess3"/>
    <dgm:cxn modelId="{2C6EF0B0-24CC-49AE-A5C0-F6E756B1968F}" type="presOf" srcId="{6830BE99-7EBA-4E6A-BCF9-ACDFCE865C72}" destId="{AB0CA566-2E41-4B4D-AC10-84A6DF2E6571}" srcOrd="0" destOrd="0" presId="urn:microsoft.com/office/officeart/2005/8/layout/lProcess3"/>
    <dgm:cxn modelId="{A4210FC3-0403-41B9-A6E4-5623F48890B9}" srcId="{6406BC9C-CBC4-4A68-BB64-F85F37C50AB4}" destId="{5C186E80-2DDF-45FC-BB44-38E0CB5B00A9}" srcOrd="1" destOrd="0" parTransId="{76B54FE4-2BB8-4137-BFDB-FABC3BD9F03B}" sibTransId="{DCBBA967-415F-4C2E-A4B5-BE217826C647}"/>
    <dgm:cxn modelId="{FB435EED-1149-4146-B051-45A1C05F6A6E}" type="presOf" srcId="{6406BC9C-CBC4-4A68-BB64-F85F37C50AB4}" destId="{497AF951-A0BC-4A18-90C7-10322CDFB4CA}" srcOrd="0" destOrd="0" presId="urn:microsoft.com/office/officeart/2005/8/layout/lProcess3"/>
    <dgm:cxn modelId="{7B7608F6-9BC6-44A4-93FE-2B4E5C8E0760}" type="presOf" srcId="{D1A9672F-BF5F-4806-864E-A130D05C6515}" destId="{43380BA3-CF23-4572-94FA-A859F6F06765}" srcOrd="0" destOrd="0" presId="urn:microsoft.com/office/officeart/2005/8/layout/lProcess3"/>
    <dgm:cxn modelId="{D1A108F9-3AA0-4BB4-A0E4-9B3CDB190093}" type="presOf" srcId="{A2689BD7-507F-4C02-80BF-B472D1F68B37}" destId="{151A2434-CE91-46BB-9FF3-E8AF717F9EB4}" srcOrd="0" destOrd="0" presId="urn:microsoft.com/office/officeart/2005/8/layout/lProcess3"/>
    <dgm:cxn modelId="{A9A1BEA0-20AB-4F70-AC64-7275DB46B09A}" type="presParOf" srcId="{06E8EFFF-81C7-41A5-8208-1F4220362021}" destId="{84093647-C784-4CFD-A4DF-A5357B0990E7}" srcOrd="0" destOrd="0" presId="urn:microsoft.com/office/officeart/2005/8/layout/lProcess3"/>
    <dgm:cxn modelId="{F9218BC6-C716-43E0-992A-F20E800BA40B}" type="presParOf" srcId="{84093647-C784-4CFD-A4DF-A5357B0990E7}" destId="{31CE6E55-01BD-4303-92D7-246590153EFF}" srcOrd="0" destOrd="0" presId="urn:microsoft.com/office/officeart/2005/8/layout/lProcess3"/>
    <dgm:cxn modelId="{2EDFA8CB-9B0E-45AA-BF14-23F50C071204}" type="presParOf" srcId="{84093647-C784-4CFD-A4DF-A5357B0990E7}" destId="{0B427BAC-972B-417E-9CDC-3E287C1E398C}" srcOrd="1" destOrd="0" presId="urn:microsoft.com/office/officeart/2005/8/layout/lProcess3"/>
    <dgm:cxn modelId="{852036BB-9BDA-4068-9EA7-A1F5571AA4DE}" type="presParOf" srcId="{84093647-C784-4CFD-A4DF-A5357B0990E7}" destId="{43380BA3-CF23-4572-94FA-A859F6F06765}" srcOrd="2" destOrd="0" presId="urn:microsoft.com/office/officeart/2005/8/layout/lProcess3"/>
    <dgm:cxn modelId="{55255AE3-7BB7-4207-BC70-DBA28B5C7846}" type="presParOf" srcId="{84093647-C784-4CFD-A4DF-A5357B0990E7}" destId="{860CD510-72C5-4DDE-BBB7-0852B393C702}" srcOrd="3" destOrd="0" presId="urn:microsoft.com/office/officeart/2005/8/layout/lProcess3"/>
    <dgm:cxn modelId="{7F69DF45-C19C-4F02-B18E-61FD12F2678E}" type="presParOf" srcId="{84093647-C784-4CFD-A4DF-A5357B0990E7}" destId="{A310B86E-EAA0-4C13-BEE9-9FD507749649}" srcOrd="4" destOrd="0" presId="urn:microsoft.com/office/officeart/2005/8/layout/lProcess3"/>
    <dgm:cxn modelId="{1FE2A215-892F-4C69-B82A-886B4F66CD76}" type="presParOf" srcId="{06E8EFFF-81C7-41A5-8208-1F4220362021}" destId="{AEF73A12-6189-4D58-B4F8-0930AFEB6318}" srcOrd="1" destOrd="0" presId="urn:microsoft.com/office/officeart/2005/8/layout/lProcess3"/>
    <dgm:cxn modelId="{1051AC41-F412-4776-8F1A-EA8F6CF11C9C}" type="presParOf" srcId="{06E8EFFF-81C7-41A5-8208-1F4220362021}" destId="{1AF506BC-324F-4968-B677-67D967B8D099}" srcOrd="2" destOrd="0" presId="urn:microsoft.com/office/officeart/2005/8/layout/lProcess3"/>
    <dgm:cxn modelId="{C29DE314-E2CB-4C1C-B671-49D4039B1771}" type="presParOf" srcId="{1AF506BC-324F-4968-B677-67D967B8D099}" destId="{497AF951-A0BC-4A18-90C7-10322CDFB4CA}" srcOrd="0" destOrd="0" presId="urn:microsoft.com/office/officeart/2005/8/layout/lProcess3"/>
    <dgm:cxn modelId="{C28E75F4-510C-4915-B498-49B58834855F}" type="presParOf" srcId="{1AF506BC-324F-4968-B677-67D967B8D099}" destId="{56532594-B693-44B3-B014-9B8809307CB2}" srcOrd="1" destOrd="0" presId="urn:microsoft.com/office/officeart/2005/8/layout/lProcess3"/>
    <dgm:cxn modelId="{0585F092-6DF8-4CC4-8965-A85CA7DB820F}" type="presParOf" srcId="{1AF506BC-324F-4968-B677-67D967B8D099}" destId="{C03667C4-D30C-4CEE-AF3A-A5C82CD9A3DB}" srcOrd="2" destOrd="0" presId="urn:microsoft.com/office/officeart/2005/8/layout/lProcess3"/>
    <dgm:cxn modelId="{D1608D8D-1C57-46CC-B466-E7877F54661C}" type="presParOf" srcId="{1AF506BC-324F-4968-B677-67D967B8D099}" destId="{CBA4F97A-8EC5-459D-B000-71D60BF0CD8E}" srcOrd="3" destOrd="0" presId="urn:microsoft.com/office/officeart/2005/8/layout/lProcess3"/>
    <dgm:cxn modelId="{4FA87821-9BBA-44FB-83EC-EBC127687DCE}" type="presParOf" srcId="{1AF506BC-324F-4968-B677-67D967B8D099}" destId="{D4F78BE2-3A6F-47B2-BDD2-5F3CF004EFFF}" srcOrd="4" destOrd="0" presId="urn:microsoft.com/office/officeart/2005/8/layout/lProcess3"/>
    <dgm:cxn modelId="{62C5761C-6D46-4860-AF47-5C99799CBB1B}" type="presParOf" srcId="{06E8EFFF-81C7-41A5-8208-1F4220362021}" destId="{36A534FA-03D3-4389-89C8-6C0396E6B611}" srcOrd="3" destOrd="0" presId="urn:microsoft.com/office/officeart/2005/8/layout/lProcess3"/>
    <dgm:cxn modelId="{1A053B42-45AB-4103-8325-B3C7EB29AA3F}" type="presParOf" srcId="{06E8EFFF-81C7-41A5-8208-1F4220362021}" destId="{865D8168-129F-4040-9861-C843F0F75D48}" srcOrd="4" destOrd="0" presId="urn:microsoft.com/office/officeart/2005/8/layout/lProcess3"/>
    <dgm:cxn modelId="{AA552863-92CD-48B5-A522-4590BF24442E}" type="presParOf" srcId="{865D8168-129F-4040-9861-C843F0F75D48}" destId="{151A2434-CE91-46BB-9FF3-E8AF717F9EB4}" srcOrd="0" destOrd="0" presId="urn:microsoft.com/office/officeart/2005/8/layout/lProcess3"/>
    <dgm:cxn modelId="{E7A23991-13CF-4233-B4BE-19B73082435A}" type="presParOf" srcId="{865D8168-129F-4040-9861-C843F0F75D48}" destId="{1839D703-183F-4342-95F0-703A2F8D173A}" srcOrd="1" destOrd="0" presId="urn:microsoft.com/office/officeart/2005/8/layout/lProcess3"/>
    <dgm:cxn modelId="{B7AFC05E-C463-4EC4-A6DD-80E2FC575BAF}" type="presParOf" srcId="{865D8168-129F-4040-9861-C843F0F75D48}" destId="{4C29D7B2-835F-4DAC-B8FA-FA9AD5482C6A}" srcOrd="2" destOrd="0" presId="urn:microsoft.com/office/officeart/2005/8/layout/lProcess3"/>
    <dgm:cxn modelId="{C9D5A46C-292A-48FB-A434-9A2F1A5D9D74}" type="presParOf" srcId="{865D8168-129F-4040-9861-C843F0F75D48}" destId="{089238D6-A8E3-41ED-B718-ACEC2682A2F3}" srcOrd="3" destOrd="0" presId="urn:microsoft.com/office/officeart/2005/8/layout/lProcess3"/>
    <dgm:cxn modelId="{A6C09C4E-E826-4F87-9D76-961A537652DF}" type="presParOf" srcId="{865D8168-129F-4040-9861-C843F0F75D48}" destId="{AB0CA566-2E41-4B4D-AC10-84A6DF2E6571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4D889F5-B950-4614-A928-F490D6C7F156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A535931-859A-4400-BAA2-A1970F6537A5}">
      <dgm:prSet/>
      <dgm:spPr>
        <a:solidFill>
          <a:srgbClr val="E1F0D4"/>
        </a:solidFill>
      </dgm:spPr>
      <dgm:t>
        <a:bodyPr/>
        <a:lstStyle/>
        <a:p>
          <a:r>
            <a:rPr lang="el-GR" dirty="0">
              <a:solidFill>
                <a:schemeClr val="tx1"/>
              </a:solidFill>
              <a:latin typeface="Times New Roman"/>
              <a:cs typeface="Times New Roman"/>
            </a:rPr>
            <a:t>Παιδαγωγική και Γνώση Περιεχομένου (</a:t>
          </a:r>
          <a:r>
            <a:rPr lang="el-GR" b="1" dirty="0">
              <a:solidFill>
                <a:schemeClr val="tx1"/>
              </a:solidFill>
              <a:latin typeface="Times New Roman"/>
              <a:cs typeface="Times New Roman"/>
            </a:rPr>
            <a:t>PCK</a:t>
          </a:r>
          <a:r>
            <a:rPr lang="el-GR" dirty="0">
              <a:solidFill>
                <a:schemeClr val="tx1"/>
              </a:solidFill>
              <a:latin typeface="Times New Roman"/>
              <a:cs typeface="Times New Roman"/>
            </a:rPr>
            <a:t>)</a:t>
          </a:r>
          <a:endParaRPr lang="en-US" dirty="0">
            <a:solidFill>
              <a:schemeClr val="tx1"/>
            </a:solidFill>
            <a:latin typeface="Times New Roman"/>
            <a:cs typeface="Times New Roman"/>
          </a:endParaRPr>
        </a:p>
      </dgm:t>
    </dgm:pt>
    <dgm:pt modelId="{C1FD12C0-FBE3-4F3A-B00A-EC98CCE3F651}" type="parTrans" cxnId="{97074AEC-372E-4436-ABCC-0DFB58161F2D}">
      <dgm:prSet/>
      <dgm:spPr/>
      <dgm:t>
        <a:bodyPr/>
        <a:lstStyle/>
        <a:p>
          <a:endParaRPr lang="en-US"/>
        </a:p>
      </dgm:t>
    </dgm:pt>
    <dgm:pt modelId="{1DA223BD-B1D4-417B-9E27-97BC7B280FE5}" type="sibTrans" cxnId="{97074AEC-372E-4436-ABCC-0DFB58161F2D}">
      <dgm:prSet/>
      <dgm:spPr/>
      <dgm:t>
        <a:bodyPr/>
        <a:lstStyle/>
        <a:p>
          <a:endParaRPr lang="en-US"/>
        </a:p>
      </dgm:t>
    </dgm:pt>
    <dgm:pt modelId="{C8DBF5AD-456A-4786-88FC-99CAC9B0821B}">
      <dgm:prSet/>
      <dgm:spPr>
        <a:solidFill>
          <a:srgbClr val="FEE6C9"/>
        </a:solidFill>
      </dgm:spPr>
      <dgm:t>
        <a:bodyPr/>
        <a:lstStyle/>
        <a:p>
          <a:r>
            <a:rPr lang="el-GR" dirty="0">
              <a:latin typeface="Times New Roman"/>
              <a:cs typeface="Times New Roman"/>
            </a:rPr>
            <a:t>Επιστημονική εγκυρότητα</a:t>
          </a:r>
          <a:endParaRPr lang="en-US" dirty="0">
            <a:latin typeface="Times New Roman"/>
            <a:cs typeface="Times New Roman"/>
          </a:endParaRPr>
        </a:p>
      </dgm:t>
    </dgm:pt>
    <dgm:pt modelId="{275D6DFE-0275-4143-BBD3-C03456528718}" type="parTrans" cxnId="{5A4F1A00-C92E-4F16-B997-360004B7A1B4}">
      <dgm:prSet/>
      <dgm:spPr/>
      <dgm:t>
        <a:bodyPr/>
        <a:lstStyle/>
        <a:p>
          <a:endParaRPr lang="en-US"/>
        </a:p>
      </dgm:t>
    </dgm:pt>
    <dgm:pt modelId="{F76F2215-8FC4-4A6C-8102-598F198B2872}" type="sibTrans" cxnId="{5A4F1A00-C92E-4F16-B997-360004B7A1B4}">
      <dgm:prSet/>
      <dgm:spPr/>
      <dgm:t>
        <a:bodyPr/>
        <a:lstStyle/>
        <a:p>
          <a:endParaRPr lang="en-US"/>
        </a:p>
      </dgm:t>
    </dgm:pt>
    <dgm:pt modelId="{5DE56B72-B52E-4E8B-8DA2-1858B4E3670D}">
      <dgm:prSet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Οικοδόμηση της γνώσης</a:t>
          </a:r>
          <a:endParaRPr lang="en-US" dirty="0">
            <a:latin typeface="Times New Roman"/>
            <a:cs typeface="Times New Roman"/>
          </a:endParaRPr>
        </a:p>
      </dgm:t>
    </dgm:pt>
    <dgm:pt modelId="{2995BACC-5820-49D8-83FF-2E6BD00BDB51}" type="parTrans" cxnId="{B4A919A8-C984-405C-962F-30BF4DB32777}">
      <dgm:prSet/>
      <dgm:spPr/>
      <dgm:t>
        <a:bodyPr/>
        <a:lstStyle/>
        <a:p>
          <a:endParaRPr lang="en-US"/>
        </a:p>
      </dgm:t>
    </dgm:pt>
    <dgm:pt modelId="{520CCB7E-71C8-4C9A-B440-BB30E209BD06}" type="sibTrans" cxnId="{B4A919A8-C984-405C-962F-30BF4DB32777}">
      <dgm:prSet/>
      <dgm:spPr/>
      <dgm:t>
        <a:bodyPr/>
        <a:lstStyle/>
        <a:p>
          <a:endParaRPr lang="en-US"/>
        </a:p>
      </dgm:t>
    </dgm:pt>
    <dgm:pt modelId="{2A886D5C-4FEA-4F05-9E44-012212E9C05E}">
      <dgm:prSet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Συσχετισμοί των εννοιών</a:t>
          </a:r>
          <a:endParaRPr lang="en-US" dirty="0">
            <a:latin typeface="Times New Roman"/>
            <a:cs typeface="Times New Roman"/>
          </a:endParaRPr>
        </a:p>
      </dgm:t>
    </dgm:pt>
    <dgm:pt modelId="{582D640A-A501-416A-99E2-7140ADA50FFA}" type="parTrans" cxnId="{86D1CB79-9960-447A-A440-222F0EA33F90}">
      <dgm:prSet/>
      <dgm:spPr/>
      <dgm:t>
        <a:bodyPr/>
        <a:lstStyle/>
        <a:p>
          <a:endParaRPr lang="en-US"/>
        </a:p>
      </dgm:t>
    </dgm:pt>
    <dgm:pt modelId="{03F8FE29-D832-48FD-993A-27C6DC8FBA49}" type="sibTrans" cxnId="{86D1CB79-9960-447A-A440-222F0EA33F90}">
      <dgm:prSet/>
      <dgm:spPr/>
      <dgm:t>
        <a:bodyPr/>
        <a:lstStyle/>
        <a:p>
          <a:endParaRPr lang="en-US"/>
        </a:p>
      </dgm:t>
    </dgm:pt>
    <dgm:pt modelId="{DAAD20A8-81BE-46AD-96F7-2E5E32149A9C}">
      <dgm:prSet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Συσχετισμοί με την πραγματική ζωή</a:t>
          </a:r>
          <a:endParaRPr lang="en-US" dirty="0">
            <a:latin typeface="Times New Roman"/>
            <a:cs typeface="Times New Roman"/>
          </a:endParaRPr>
        </a:p>
      </dgm:t>
    </dgm:pt>
    <dgm:pt modelId="{83D8AB43-1C5E-4CA7-80C6-9F56C3023306}" type="parTrans" cxnId="{CDE6351D-D8FC-42B8-AB6B-59B5A8DDAA64}">
      <dgm:prSet/>
      <dgm:spPr/>
      <dgm:t>
        <a:bodyPr/>
        <a:lstStyle/>
        <a:p>
          <a:endParaRPr lang="en-US"/>
        </a:p>
      </dgm:t>
    </dgm:pt>
    <dgm:pt modelId="{800FD129-2381-49C6-9CF9-B3A208838954}" type="sibTrans" cxnId="{CDE6351D-D8FC-42B8-AB6B-59B5A8DDAA64}">
      <dgm:prSet/>
      <dgm:spPr/>
      <dgm:t>
        <a:bodyPr/>
        <a:lstStyle/>
        <a:p>
          <a:endParaRPr lang="en-US"/>
        </a:p>
      </dgm:t>
    </dgm:pt>
    <dgm:pt modelId="{85942145-F649-4F75-9F02-E5C509CA73E1}">
      <dgm:prSet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Αναλογική συλλογιστική</a:t>
          </a:r>
          <a:r>
            <a:rPr lang="en-US" dirty="0">
              <a:latin typeface="Times New Roman"/>
              <a:cs typeface="Times New Roman"/>
            </a:rPr>
            <a:t>:</a:t>
          </a:r>
        </a:p>
      </dgm:t>
    </dgm:pt>
    <dgm:pt modelId="{56E3912E-55C6-439C-A63F-9444656F034E}" type="parTrans" cxnId="{EF427230-DA96-455B-818B-95AD7A8A4BA3}">
      <dgm:prSet/>
      <dgm:spPr/>
      <dgm:t>
        <a:bodyPr/>
        <a:lstStyle/>
        <a:p>
          <a:endParaRPr lang="en-US"/>
        </a:p>
      </dgm:t>
    </dgm:pt>
    <dgm:pt modelId="{AE308273-F72C-467A-9F8B-2B0D55AFA1B2}" type="sibTrans" cxnId="{EF427230-DA96-455B-818B-95AD7A8A4BA3}">
      <dgm:prSet/>
      <dgm:spPr/>
      <dgm:t>
        <a:bodyPr/>
        <a:lstStyle/>
        <a:p>
          <a:endParaRPr lang="en-US"/>
        </a:p>
      </dgm:t>
    </dgm:pt>
    <dgm:pt modelId="{CDE9F109-0FCC-4899-94EB-B35376CE22E1}">
      <dgm:prSet/>
      <dgm:spPr/>
      <dgm:t>
        <a:bodyPr/>
        <a:lstStyle/>
        <a:p>
          <a:r>
            <a:rPr lang="en-US" dirty="0">
              <a:latin typeface="Times New Roman"/>
              <a:cs typeface="Times New Roman"/>
            </a:rPr>
            <a:t>(</a:t>
          </a:r>
          <a:r>
            <a:rPr lang="el-GR" dirty="0">
              <a:latin typeface="Times New Roman"/>
              <a:cs typeface="Times New Roman"/>
            </a:rPr>
            <a:t>α) κατανόηση σύνθετων αριθμητικών σχέσεων</a:t>
          </a:r>
          <a:endParaRPr lang="en-US" dirty="0">
            <a:latin typeface="Times New Roman"/>
            <a:cs typeface="Times New Roman"/>
          </a:endParaRPr>
        </a:p>
      </dgm:t>
    </dgm:pt>
    <dgm:pt modelId="{6E860E1D-3922-440C-B86A-D1A6FFED3695}" type="parTrans" cxnId="{96D55A9C-F1F6-4B2F-BC54-0B82A2679753}">
      <dgm:prSet/>
      <dgm:spPr/>
      <dgm:t>
        <a:bodyPr/>
        <a:lstStyle/>
        <a:p>
          <a:endParaRPr lang="en-US"/>
        </a:p>
      </dgm:t>
    </dgm:pt>
    <dgm:pt modelId="{E05D0045-C037-4D54-844E-92F936C30CD2}" type="sibTrans" cxnId="{96D55A9C-F1F6-4B2F-BC54-0B82A2679753}">
      <dgm:prSet/>
      <dgm:spPr/>
      <dgm:t>
        <a:bodyPr/>
        <a:lstStyle/>
        <a:p>
          <a:endParaRPr lang="en-US"/>
        </a:p>
      </dgm:t>
    </dgm:pt>
    <dgm:pt modelId="{68C846DE-CE91-4580-989E-00D5FD79D81C}">
      <dgm:prSet/>
      <dgm:spPr/>
      <dgm:t>
        <a:bodyPr/>
        <a:lstStyle/>
        <a:p>
          <a:r>
            <a:rPr lang="el-GR" dirty="0">
              <a:latin typeface="Times New Roman"/>
              <a:cs typeface="Times New Roman"/>
            </a:rPr>
            <a:t>(β) επίλυση προβλημάτων</a:t>
          </a:r>
          <a:endParaRPr lang="en-US" dirty="0">
            <a:latin typeface="Times New Roman"/>
            <a:cs typeface="Times New Roman"/>
          </a:endParaRPr>
        </a:p>
      </dgm:t>
    </dgm:pt>
    <dgm:pt modelId="{E4ACF8B2-0B8F-435F-B20B-139B11C6BB5E}" type="parTrans" cxnId="{4FDB69CE-214B-4E79-B120-04C4FA677379}">
      <dgm:prSet/>
      <dgm:spPr/>
      <dgm:t>
        <a:bodyPr/>
        <a:lstStyle/>
        <a:p>
          <a:endParaRPr lang="en-US"/>
        </a:p>
      </dgm:t>
    </dgm:pt>
    <dgm:pt modelId="{97F3AB1C-7AC3-4398-9C80-50D352C39512}" type="sibTrans" cxnId="{4FDB69CE-214B-4E79-B120-04C4FA677379}">
      <dgm:prSet/>
      <dgm:spPr/>
      <dgm:t>
        <a:bodyPr/>
        <a:lstStyle/>
        <a:p>
          <a:endParaRPr lang="en-US"/>
        </a:p>
      </dgm:t>
    </dgm:pt>
    <dgm:pt modelId="{49851BDA-2EF9-4C23-809D-5471150DE944}">
      <dgm:prSet/>
      <dgm:spPr/>
      <dgm:t>
        <a:bodyPr/>
        <a:lstStyle/>
        <a:p>
          <a:pPr rtl="0"/>
          <a:r>
            <a:rPr lang="el-GR" dirty="0">
              <a:latin typeface="Times New Roman"/>
              <a:cs typeface="Times New Roman"/>
            </a:rPr>
            <a:t>(γ) αναπαράσταση – </a:t>
          </a:r>
          <a:r>
            <a:rPr lang="el-GR" dirty="0" err="1">
              <a:latin typeface="Times New Roman"/>
              <a:cs typeface="Times New Roman"/>
            </a:rPr>
            <a:t>οπτικοποίηση</a:t>
          </a:r>
          <a:r>
            <a:rPr lang="el-GR" dirty="0">
              <a:latin typeface="Times New Roman"/>
              <a:cs typeface="Times New Roman"/>
            </a:rPr>
            <a:t> των εννοιών</a:t>
          </a:r>
          <a:endParaRPr lang="en-US" i="0" dirty="0">
            <a:latin typeface="Times New Roman"/>
            <a:cs typeface="Times New Roman"/>
          </a:endParaRPr>
        </a:p>
      </dgm:t>
    </dgm:pt>
    <dgm:pt modelId="{C3ECB5EE-6289-4476-8CDE-E3E2051A30F5}" type="parTrans" cxnId="{80BD57D6-C7F8-45F2-A179-303CDB8161E4}">
      <dgm:prSet/>
      <dgm:spPr/>
      <dgm:t>
        <a:bodyPr/>
        <a:lstStyle/>
        <a:p>
          <a:endParaRPr lang="en-US"/>
        </a:p>
      </dgm:t>
    </dgm:pt>
    <dgm:pt modelId="{3113F4DC-D7F9-436B-BDDD-5CC9DDF92B19}" type="sibTrans" cxnId="{80BD57D6-C7F8-45F2-A179-303CDB8161E4}">
      <dgm:prSet/>
      <dgm:spPr/>
      <dgm:t>
        <a:bodyPr/>
        <a:lstStyle/>
        <a:p>
          <a:endParaRPr lang="en-US"/>
        </a:p>
      </dgm:t>
    </dgm:pt>
    <dgm:pt modelId="{CB5AE72A-480A-4233-AD61-9BFDDAF415AC}">
      <dgm:prSet phldr="0"/>
      <dgm:spPr/>
      <dgm:t>
        <a:bodyPr/>
        <a:lstStyle/>
        <a:p>
          <a:r>
            <a:rPr lang="el-GR" i="1" dirty="0">
              <a:latin typeface="Times New Roman"/>
              <a:cs typeface="Times New Roman"/>
            </a:rPr>
            <a:t>«Προάγει την ουσιαστική μάθηση και γνώση»</a:t>
          </a:r>
          <a:endParaRPr lang="en-US" dirty="0">
            <a:latin typeface="Times New Roman"/>
            <a:cs typeface="Times New Roman"/>
          </a:endParaRPr>
        </a:p>
      </dgm:t>
    </dgm:pt>
    <dgm:pt modelId="{1A31CA94-932A-4C88-B1C9-9B6EB5EB6B8C}" type="parTrans" cxnId="{0716F1E0-983E-4E29-8DEC-862226027F82}">
      <dgm:prSet/>
      <dgm:spPr/>
    </dgm:pt>
    <dgm:pt modelId="{ED591845-8E98-43BB-819A-F87EA877F549}" type="sibTrans" cxnId="{0716F1E0-983E-4E29-8DEC-862226027F82}">
      <dgm:prSet/>
      <dgm:spPr/>
    </dgm:pt>
    <dgm:pt modelId="{F28A331D-1B35-4F69-AD99-1ACF0DD21179}" type="pres">
      <dgm:prSet presAssocID="{D4D889F5-B950-4614-A928-F490D6C7F156}" presName="Name0" presStyleCnt="0">
        <dgm:presLayoutVars>
          <dgm:dir/>
          <dgm:animLvl val="lvl"/>
          <dgm:resizeHandles val="exact"/>
        </dgm:presLayoutVars>
      </dgm:prSet>
      <dgm:spPr/>
    </dgm:pt>
    <dgm:pt modelId="{BCBAB3F4-D7FB-474B-B473-444D38064EFC}" type="pres">
      <dgm:prSet presAssocID="{AA535931-859A-4400-BAA2-A1970F6537A5}" presName="linNode" presStyleCnt="0"/>
      <dgm:spPr/>
    </dgm:pt>
    <dgm:pt modelId="{9E172C24-4E37-4866-ACC8-E5C8AF2B261B}" type="pres">
      <dgm:prSet presAssocID="{AA535931-859A-4400-BAA2-A1970F6537A5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E015A980-F3CB-4F42-A6E5-E7EEBC582A1A}" type="pres">
      <dgm:prSet presAssocID="{AA535931-859A-4400-BAA2-A1970F6537A5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5A4F1A00-C92E-4F16-B997-360004B7A1B4}" srcId="{AA535931-859A-4400-BAA2-A1970F6537A5}" destId="{C8DBF5AD-456A-4786-88FC-99CAC9B0821B}" srcOrd="0" destOrd="0" parTransId="{275D6DFE-0275-4143-BBD3-C03456528718}" sibTransId="{F76F2215-8FC4-4A6C-8102-598F198B2872}"/>
    <dgm:cxn modelId="{CDE6351D-D8FC-42B8-AB6B-59B5A8DDAA64}" srcId="{AA535931-859A-4400-BAA2-A1970F6537A5}" destId="{DAAD20A8-81BE-46AD-96F7-2E5E32149A9C}" srcOrd="3" destOrd="0" parTransId="{83D8AB43-1C5E-4CA7-80C6-9F56C3023306}" sibTransId="{800FD129-2381-49C6-9CF9-B3A208838954}"/>
    <dgm:cxn modelId="{EF427230-DA96-455B-818B-95AD7A8A4BA3}" srcId="{AA535931-859A-4400-BAA2-A1970F6537A5}" destId="{85942145-F649-4F75-9F02-E5C509CA73E1}" srcOrd="4" destOrd="0" parTransId="{56E3912E-55C6-439C-A63F-9444656F034E}" sibTransId="{AE308273-F72C-467A-9F8B-2B0D55AFA1B2}"/>
    <dgm:cxn modelId="{3AC96C39-E772-4E20-9201-7F4F6C3CAF1C}" type="presOf" srcId="{5DE56B72-B52E-4E8B-8DA2-1858B4E3670D}" destId="{E015A980-F3CB-4F42-A6E5-E7EEBC582A1A}" srcOrd="0" destOrd="1" presId="urn:microsoft.com/office/officeart/2005/8/layout/vList5"/>
    <dgm:cxn modelId="{D8B24B3A-D8DE-4F3E-8DBE-3CFF01DF6D08}" type="presOf" srcId="{C8DBF5AD-456A-4786-88FC-99CAC9B0821B}" destId="{E015A980-F3CB-4F42-A6E5-E7EEBC582A1A}" srcOrd="0" destOrd="0" presId="urn:microsoft.com/office/officeart/2005/8/layout/vList5"/>
    <dgm:cxn modelId="{D53DEC46-A711-4750-9107-A82519410FDA}" type="presOf" srcId="{68C846DE-CE91-4580-989E-00D5FD79D81C}" destId="{E015A980-F3CB-4F42-A6E5-E7EEBC582A1A}" srcOrd="0" destOrd="6" presId="urn:microsoft.com/office/officeart/2005/8/layout/vList5"/>
    <dgm:cxn modelId="{94ED2D4E-7201-4F9E-95F3-219EA1A75282}" type="presOf" srcId="{DAAD20A8-81BE-46AD-96F7-2E5E32149A9C}" destId="{E015A980-F3CB-4F42-A6E5-E7EEBC582A1A}" srcOrd="0" destOrd="3" presId="urn:microsoft.com/office/officeart/2005/8/layout/vList5"/>
    <dgm:cxn modelId="{8BCD8351-8F79-449F-B0D4-6987FF07F9BB}" type="presOf" srcId="{D4D889F5-B950-4614-A928-F490D6C7F156}" destId="{F28A331D-1B35-4F69-AD99-1ACF0DD21179}" srcOrd="0" destOrd="0" presId="urn:microsoft.com/office/officeart/2005/8/layout/vList5"/>
    <dgm:cxn modelId="{86D1CB79-9960-447A-A440-222F0EA33F90}" srcId="{AA535931-859A-4400-BAA2-A1970F6537A5}" destId="{2A886D5C-4FEA-4F05-9E44-012212E9C05E}" srcOrd="2" destOrd="0" parTransId="{582D640A-A501-416A-99E2-7140ADA50FFA}" sibTransId="{03F8FE29-D832-48FD-993A-27C6DC8FBA49}"/>
    <dgm:cxn modelId="{D4AF328A-7ED1-45B0-A768-3C8A51D1D4B3}" type="presOf" srcId="{49851BDA-2EF9-4C23-809D-5471150DE944}" destId="{E015A980-F3CB-4F42-A6E5-E7EEBC582A1A}" srcOrd="0" destOrd="7" presId="urn:microsoft.com/office/officeart/2005/8/layout/vList5"/>
    <dgm:cxn modelId="{3A02A98B-CF43-4D44-A3C0-1EDEB7583176}" type="presOf" srcId="{2A886D5C-4FEA-4F05-9E44-012212E9C05E}" destId="{E015A980-F3CB-4F42-A6E5-E7EEBC582A1A}" srcOrd="0" destOrd="2" presId="urn:microsoft.com/office/officeart/2005/8/layout/vList5"/>
    <dgm:cxn modelId="{F0AC6591-9290-4E8A-B441-37D9EE1546D2}" type="presOf" srcId="{AA535931-859A-4400-BAA2-A1970F6537A5}" destId="{9E172C24-4E37-4866-ACC8-E5C8AF2B261B}" srcOrd="0" destOrd="0" presId="urn:microsoft.com/office/officeart/2005/8/layout/vList5"/>
    <dgm:cxn modelId="{96D55A9C-F1F6-4B2F-BC54-0B82A2679753}" srcId="{85942145-F649-4F75-9F02-E5C509CA73E1}" destId="{CDE9F109-0FCC-4899-94EB-B35376CE22E1}" srcOrd="0" destOrd="0" parTransId="{6E860E1D-3922-440C-B86A-D1A6FFED3695}" sibTransId="{E05D0045-C037-4D54-844E-92F936C30CD2}"/>
    <dgm:cxn modelId="{B4A919A8-C984-405C-962F-30BF4DB32777}" srcId="{AA535931-859A-4400-BAA2-A1970F6537A5}" destId="{5DE56B72-B52E-4E8B-8DA2-1858B4E3670D}" srcOrd="1" destOrd="0" parTransId="{2995BACC-5820-49D8-83FF-2E6BD00BDB51}" sibTransId="{520CCB7E-71C8-4C9A-B440-BB30E209BD06}"/>
    <dgm:cxn modelId="{531EA3BD-81E3-4AD4-B023-A4F8ECBCFDE0}" type="presOf" srcId="{CB5AE72A-480A-4233-AD61-9BFDDAF415AC}" destId="{E015A980-F3CB-4F42-A6E5-E7EEBC582A1A}" srcOrd="0" destOrd="8" presId="urn:microsoft.com/office/officeart/2005/8/layout/vList5"/>
    <dgm:cxn modelId="{4FDB69CE-214B-4E79-B120-04C4FA677379}" srcId="{85942145-F649-4F75-9F02-E5C509CA73E1}" destId="{68C846DE-CE91-4580-989E-00D5FD79D81C}" srcOrd="1" destOrd="0" parTransId="{E4ACF8B2-0B8F-435F-B20B-139B11C6BB5E}" sibTransId="{97F3AB1C-7AC3-4398-9C80-50D352C39512}"/>
    <dgm:cxn modelId="{373BA6D1-2D45-45B4-B988-5171E293F3EE}" type="presOf" srcId="{85942145-F649-4F75-9F02-E5C509CA73E1}" destId="{E015A980-F3CB-4F42-A6E5-E7EEBC582A1A}" srcOrd="0" destOrd="4" presId="urn:microsoft.com/office/officeart/2005/8/layout/vList5"/>
    <dgm:cxn modelId="{80BD57D6-C7F8-45F2-A179-303CDB8161E4}" srcId="{85942145-F649-4F75-9F02-E5C509CA73E1}" destId="{49851BDA-2EF9-4C23-809D-5471150DE944}" srcOrd="2" destOrd="0" parTransId="{C3ECB5EE-6289-4476-8CDE-E3E2051A30F5}" sibTransId="{3113F4DC-D7F9-436B-BDDD-5CC9DDF92B19}"/>
    <dgm:cxn modelId="{6B54DBDD-BE33-49D9-9B27-4858ED1131DE}" type="presOf" srcId="{CDE9F109-0FCC-4899-94EB-B35376CE22E1}" destId="{E015A980-F3CB-4F42-A6E5-E7EEBC582A1A}" srcOrd="0" destOrd="5" presId="urn:microsoft.com/office/officeart/2005/8/layout/vList5"/>
    <dgm:cxn modelId="{0716F1E0-983E-4E29-8DEC-862226027F82}" srcId="{AA535931-859A-4400-BAA2-A1970F6537A5}" destId="{CB5AE72A-480A-4233-AD61-9BFDDAF415AC}" srcOrd="5" destOrd="0" parTransId="{1A31CA94-932A-4C88-B1C9-9B6EB5EB6B8C}" sibTransId="{ED591845-8E98-43BB-819A-F87EA877F549}"/>
    <dgm:cxn modelId="{97074AEC-372E-4436-ABCC-0DFB58161F2D}" srcId="{D4D889F5-B950-4614-A928-F490D6C7F156}" destId="{AA535931-859A-4400-BAA2-A1970F6537A5}" srcOrd="0" destOrd="0" parTransId="{C1FD12C0-FBE3-4F3A-B00A-EC98CCE3F651}" sibTransId="{1DA223BD-B1D4-417B-9E27-97BC7B280FE5}"/>
    <dgm:cxn modelId="{0F7167CF-4890-4918-A61E-C932716A7952}" type="presParOf" srcId="{F28A331D-1B35-4F69-AD99-1ACF0DD21179}" destId="{BCBAB3F4-D7FB-474B-B473-444D38064EFC}" srcOrd="0" destOrd="0" presId="urn:microsoft.com/office/officeart/2005/8/layout/vList5"/>
    <dgm:cxn modelId="{790B1208-0F0C-4C41-8A60-5BD4527181C2}" type="presParOf" srcId="{BCBAB3F4-D7FB-474B-B473-444D38064EFC}" destId="{9E172C24-4E37-4866-ACC8-E5C8AF2B261B}" srcOrd="0" destOrd="0" presId="urn:microsoft.com/office/officeart/2005/8/layout/vList5"/>
    <dgm:cxn modelId="{50E1D8BF-9AB9-4A8C-A50D-E3660829CE77}" type="presParOf" srcId="{BCBAB3F4-D7FB-474B-B473-444D38064EFC}" destId="{E015A980-F3CB-4F42-A6E5-E7EEBC582A1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4D889F5-B950-4614-A928-F490D6C7F156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A535931-859A-4400-BAA2-A1970F6537A5}">
      <dgm:prSet/>
      <dgm:spPr>
        <a:solidFill>
          <a:srgbClr val="E1F0D4"/>
        </a:solidFill>
      </dgm:spPr>
      <dgm:t>
        <a:bodyPr/>
        <a:lstStyle/>
        <a:p>
          <a:r>
            <a:rPr lang="el-GR" dirty="0">
              <a:solidFill>
                <a:schemeClr val="tx1"/>
              </a:solidFill>
              <a:latin typeface="Times New Roman"/>
              <a:cs typeface="Times New Roman"/>
            </a:rPr>
            <a:t>Τεχνολογική Γνώση Περιεχομένου (</a:t>
          </a:r>
          <a:r>
            <a:rPr lang="el-GR" b="1" dirty="0">
              <a:solidFill>
                <a:schemeClr val="tx1"/>
              </a:solidFill>
              <a:latin typeface="Times New Roman"/>
              <a:cs typeface="Times New Roman"/>
            </a:rPr>
            <a:t>ΤCK</a:t>
          </a:r>
          <a:r>
            <a:rPr lang="el-GR" dirty="0">
              <a:solidFill>
                <a:schemeClr val="tx1"/>
              </a:solidFill>
              <a:latin typeface="Times New Roman"/>
              <a:cs typeface="Times New Roman"/>
            </a:rPr>
            <a:t>)</a:t>
          </a:r>
        </a:p>
      </dgm:t>
    </dgm:pt>
    <dgm:pt modelId="{C1FD12C0-FBE3-4F3A-B00A-EC98CCE3F651}" type="parTrans" cxnId="{97074AEC-372E-4436-ABCC-0DFB58161F2D}">
      <dgm:prSet/>
      <dgm:spPr/>
      <dgm:t>
        <a:bodyPr/>
        <a:lstStyle/>
        <a:p>
          <a:endParaRPr lang="en-US"/>
        </a:p>
      </dgm:t>
    </dgm:pt>
    <dgm:pt modelId="{1DA223BD-B1D4-417B-9E27-97BC7B280FE5}" type="sibTrans" cxnId="{97074AEC-372E-4436-ABCC-0DFB58161F2D}">
      <dgm:prSet/>
      <dgm:spPr/>
      <dgm:t>
        <a:bodyPr/>
        <a:lstStyle/>
        <a:p>
          <a:endParaRPr lang="en-US"/>
        </a:p>
      </dgm:t>
    </dgm:pt>
    <dgm:pt modelId="{85942145-F649-4F75-9F02-E5C509CA73E1}">
      <dgm:prSet/>
      <dgm:spPr>
        <a:solidFill>
          <a:srgbClr val="FEE6C9"/>
        </a:solidFill>
      </dgm:spPr>
      <dgm:t>
        <a:bodyPr/>
        <a:lstStyle/>
        <a:p>
          <a:pPr algn="l" rtl="0"/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Ξεκάθαροι στόχοι</a:t>
          </a:r>
          <a:endParaRPr lang="en-US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56E3912E-55C6-439C-A63F-9444656F034E}" type="parTrans" cxnId="{EF427230-DA96-455B-818B-95AD7A8A4BA3}">
      <dgm:prSet/>
      <dgm:spPr/>
      <dgm:t>
        <a:bodyPr/>
        <a:lstStyle/>
        <a:p>
          <a:endParaRPr lang="en-US"/>
        </a:p>
      </dgm:t>
    </dgm:pt>
    <dgm:pt modelId="{AE308273-F72C-467A-9F8B-2B0D55AFA1B2}" type="sibTrans" cxnId="{EF427230-DA96-455B-818B-95AD7A8A4BA3}">
      <dgm:prSet/>
      <dgm:spPr/>
      <dgm:t>
        <a:bodyPr/>
        <a:lstStyle/>
        <a:p>
          <a:endParaRPr lang="en-US"/>
        </a:p>
      </dgm:t>
    </dgm:pt>
    <dgm:pt modelId="{CDE9F109-0FCC-4899-94EB-B35376CE22E1}">
      <dgm:prSet/>
      <dgm:spPr/>
      <dgm:t>
        <a:bodyPr/>
        <a:lstStyle/>
        <a:p>
          <a:pPr algn="l"/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Προγραμματισμένη διδασκαλία</a:t>
          </a:r>
          <a:endParaRPr lang="en-US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6E860E1D-3922-440C-B86A-D1A6FFED3695}" type="parTrans" cxnId="{96D55A9C-F1F6-4B2F-BC54-0B82A2679753}">
      <dgm:prSet/>
      <dgm:spPr/>
      <dgm:t>
        <a:bodyPr/>
        <a:lstStyle/>
        <a:p>
          <a:endParaRPr lang="en-US"/>
        </a:p>
      </dgm:t>
    </dgm:pt>
    <dgm:pt modelId="{E05D0045-C037-4D54-844E-92F936C30CD2}" type="sibTrans" cxnId="{96D55A9C-F1F6-4B2F-BC54-0B82A2679753}">
      <dgm:prSet/>
      <dgm:spPr/>
      <dgm:t>
        <a:bodyPr/>
        <a:lstStyle/>
        <a:p>
          <a:endParaRPr lang="en-US"/>
        </a:p>
      </dgm:t>
    </dgm:pt>
    <dgm:pt modelId="{68C846DE-CE91-4580-989E-00D5FD79D81C}">
      <dgm:prSet/>
      <dgm:spPr/>
      <dgm:t>
        <a:bodyPr/>
        <a:lstStyle/>
        <a:p>
          <a:pPr algn="l"/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Συνεχής ανατροφοδότηση</a:t>
          </a:r>
          <a:endParaRPr lang="en-US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E4ACF8B2-0B8F-435F-B20B-139B11C6BB5E}" type="parTrans" cxnId="{4FDB69CE-214B-4E79-B120-04C4FA677379}">
      <dgm:prSet/>
      <dgm:spPr/>
      <dgm:t>
        <a:bodyPr/>
        <a:lstStyle/>
        <a:p>
          <a:endParaRPr lang="en-US"/>
        </a:p>
      </dgm:t>
    </dgm:pt>
    <dgm:pt modelId="{97F3AB1C-7AC3-4398-9C80-50D352C39512}" type="sibTrans" cxnId="{4FDB69CE-214B-4E79-B120-04C4FA677379}">
      <dgm:prSet/>
      <dgm:spPr/>
      <dgm:t>
        <a:bodyPr/>
        <a:lstStyle/>
        <a:p>
          <a:endParaRPr lang="en-US"/>
        </a:p>
      </dgm:t>
    </dgm:pt>
    <dgm:pt modelId="{49851BDA-2EF9-4C23-809D-5471150DE944}">
      <dgm:prSet/>
      <dgm:spPr/>
      <dgm:t>
        <a:bodyPr/>
        <a:lstStyle/>
        <a:p>
          <a:pPr algn="l"/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Συνεχής απόκριση του συστήματος</a:t>
          </a:r>
          <a:endParaRPr lang="en-US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C3ECB5EE-6289-4476-8CDE-E3E2051A30F5}" type="parTrans" cxnId="{80BD57D6-C7F8-45F2-A179-303CDB8161E4}">
      <dgm:prSet/>
      <dgm:spPr/>
      <dgm:t>
        <a:bodyPr/>
        <a:lstStyle/>
        <a:p>
          <a:endParaRPr lang="en-US"/>
        </a:p>
      </dgm:t>
    </dgm:pt>
    <dgm:pt modelId="{3113F4DC-D7F9-436B-BDDD-5CC9DDF92B19}" type="sibTrans" cxnId="{80BD57D6-C7F8-45F2-A179-303CDB8161E4}">
      <dgm:prSet/>
      <dgm:spPr/>
      <dgm:t>
        <a:bodyPr/>
        <a:lstStyle/>
        <a:p>
          <a:endParaRPr lang="en-US"/>
        </a:p>
      </dgm:t>
    </dgm:pt>
    <dgm:pt modelId="{55887F75-0D2D-4532-A4C4-148356841BDA}">
      <dgm:prSet/>
      <dgm:spPr/>
      <dgm:t>
        <a:bodyPr/>
        <a:lstStyle/>
        <a:p>
          <a:pPr algn="l" rtl="0"/>
          <a:r>
            <a:rPr lang="el-GR" i="0" dirty="0">
              <a:solidFill>
                <a:srgbClr val="000000"/>
              </a:solidFill>
              <a:latin typeface="Times New Roman"/>
              <a:cs typeface="Times New Roman"/>
            </a:rPr>
            <a:t>Συμβάλει στη Θετική ενίσχυση και Επιβράβευση προσπάθειας</a:t>
          </a:r>
          <a:endParaRPr lang="en-US" i="0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266EB9F7-EA68-417E-B736-9FF5DA78AE62}" type="parTrans" cxnId="{B20AFDB9-DDC4-4E15-A9D6-E9997B44FAE6}">
      <dgm:prSet/>
      <dgm:spPr/>
      <dgm:t>
        <a:bodyPr/>
        <a:lstStyle/>
        <a:p>
          <a:endParaRPr lang="en-US"/>
        </a:p>
      </dgm:t>
    </dgm:pt>
    <dgm:pt modelId="{CFEED395-2DC4-400D-8CFC-DD0702745AC2}" type="sibTrans" cxnId="{B20AFDB9-DDC4-4E15-A9D6-E9997B44FAE6}">
      <dgm:prSet/>
      <dgm:spPr/>
      <dgm:t>
        <a:bodyPr/>
        <a:lstStyle/>
        <a:p>
          <a:endParaRPr lang="en-US"/>
        </a:p>
      </dgm:t>
    </dgm:pt>
    <dgm:pt modelId="{F28A331D-1B35-4F69-AD99-1ACF0DD21179}" type="pres">
      <dgm:prSet presAssocID="{D4D889F5-B950-4614-A928-F490D6C7F156}" presName="Name0" presStyleCnt="0">
        <dgm:presLayoutVars>
          <dgm:dir/>
          <dgm:animLvl val="lvl"/>
          <dgm:resizeHandles val="exact"/>
        </dgm:presLayoutVars>
      </dgm:prSet>
      <dgm:spPr/>
    </dgm:pt>
    <dgm:pt modelId="{BCBAB3F4-D7FB-474B-B473-444D38064EFC}" type="pres">
      <dgm:prSet presAssocID="{AA535931-859A-4400-BAA2-A1970F6537A5}" presName="linNode" presStyleCnt="0"/>
      <dgm:spPr/>
    </dgm:pt>
    <dgm:pt modelId="{9E172C24-4E37-4866-ACC8-E5C8AF2B261B}" type="pres">
      <dgm:prSet presAssocID="{AA535931-859A-4400-BAA2-A1970F6537A5}" presName="parentText" presStyleLbl="node1" presStyleIdx="0" presStyleCnt="1">
        <dgm:presLayoutVars>
          <dgm:chMax val="1"/>
          <dgm:bulletEnabled val="1"/>
        </dgm:presLayoutVars>
      </dgm:prSet>
      <dgm:spPr>
        <a:solidFill>
          <a:srgbClr val="9194CB"/>
        </a:solidFill>
      </dgm:spPr>
    </dgm:pt>
    <dgm:pt modelId="{B8B553E8-0860-4C81-B1E0-48E32F3BD267}" type="pres">
      <dgm:prSet presAssocID="{AA535931-859A-4400-BAA2-A1970F6537A5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7690C800-FBEB-48E0-AE32-89A367F1E2EF}" type="presOf" srcId="{55887F75-0D2D-4532-A4C4-148356841BDA}" destId="{B8B553E8-0860-4C81-B1E0-48E32F3BD267}" srcOrd="0" destOrd="4" presId="urn:microsoft.com/office/officeart/2005/8/layout/vList5"/>
    <dgm:cxn modelId="{EF427230-DA96-455B-818B-95AD7A8A4BA3}" srcId="{AA535931-859A-4400-BAA2-A1970F6537A5}" destId="{85942145-F649-4F75-9F02-E5C509CA73E1}" srcOrd="0" destOrd="0" parTransId="{56E3912E-55C6-439C-A63F-9444656F034E}" sibTransId="{AE308273-F72C-467A-9F8B-2B0D55AFA1B2}"/>
    <dgm:cxn modelId="{8BCD8351-8F79-449F-B0D4-6987FF07F9BB}" type="presOf" srcId="{D4D889F5-B950-4614-A928-F490D6C7F156}" destId="{F28A331D-1B35-4F69-AD99-1ACF0DD21179}" srcOrd="0" destOrd="0" presId="urn:microsoft.com/office/officeart/2005/8/layout/vList5"/>
    <dgm:cxn modelId="{4C66CA52-6936-4225-885C-382F21CF9EF6}" type="presOf" srcId="{CDE9F109-0FCC-4899-94EB-B35376CE22E1}" destId="{B8B553E8-0860-4C81-B1E0-48E32F3BD267}" srcOrd="0" destOrd="1" presId="urn:microsoft.com/office/officeart/2005/8/layout/vList5"/>
    <dgm:cxn modelId="{96D55A9C-F1F6-4B2F-BC54-0B82A2679753}" srcId="{AA535931-859A-4400-BAA2-A1970F6537A5}" destId="{CDE9F109-0FCC-4899-94EB-B35376CE22E1}" srcOrd="1" destOrd="0" parTransId="{6E860E1D-3922-440C-B86A-D1A6FFED3695}" sibTransId="{E05D0045-C037-4D54-844E-92F936C30CD2}"/>
    <dgm:cxn modelId="{B20AFDB9-DDC4-4E15-A9D6-E9997B44FAE6}" srcId="{AA535931-859A-4400-BAA2-A1970F6537A5}" destId="{55887F75-0D2D-4532-A4C4-148356841BDA}" srcOrd="4" destOrd="0" parTransId="{266EB9F7-EA68-417E-B736-9FF5DA78AE62}" sibTransId="{CFEED395-2DC4-400D-8CFC-DD0702745AC2}"/>
    <dgm:cxn modelId="{9E6923BA-E5A6-4BFD-AB95-2B2D015712DB}" type="presOf" srcId="{85942145-F649-4F75-9F02-E5C509CA73E1}" destId="{B8B553E8-0860-4C81-B1E0-48E32F3BD267}" srcOrd="0" destOrd="0" presId="urn:microsoft.com/office/officeart/2005/8/layout/vList5"/>
    <dgm:cxn modelId="{CCE3CEC3-B80E-46B0-BE90-AAB404B3F098}" type="presOf" srcId="{AA535931-859A-4400-BAA2-A1970F6537A5}" destId="{9E172C24-4E37-4866-ACC8-E5C8AF2B261B}" srcOrd="0" destOrd="0" presId="urn:microsoft.com/office/officeart/2005/8/layout/vList5"/>
    <dgm:cxn modelId="{4FDB69CE-214B-4E79-B120-04C4FA677379}" srcId="{AA535931-859A-4400-BAA2-A1970F6537A5}" destId="{68C846DE-CE91-4580-989E-00D5FD79D81C}" srcOrd="2" destOrd="0" parTransId="{E4ACF8B2-0B8F-435F-B20B-139B11C6BB5E}" sibTransId="{97F3AB1C-7AC3-4398-9C80-50D352C39512}"/>
    <dgm:cxn modelId="{80BD57D6-C7F8-45F2-A179-303CDB8161E4}" srcId="{AA535931-859A-4400-BAA2-A1970F6537A5}" destId="{49851BDA-2EF9-4C23-809D-5471150DE944}" srcOrd="3" destOrd="0" parTransId="{C3ECB5EE-6289-4476-8CDE-E3E2051A30F5}" sibTransId="{3113F4DC-D7F9-436B-BDDD-5CC9DDF92B19}"/>
    <dgm:cxn modelId="{8E704FEA-A626-4399-88C1-8EA8299D6CFA}" type="presOf" srcId="{49851BDA-2EF9-4C23-809D-5471150DE944}" destId="{B8B553E8-0860-4C81-B1E0-48E32F3BD267}" srcOrd="0" destOrd="3" presId="urn:microsoft.com/office/officeart/2005/8/layout/vList5"/>
    <dgm:cxn modelId="{97074AEC-372E-4436-ABCC-0DFB58161F2D}" srcId="{D4D889F5-B950-4614-A928-F490D6C7F156}" destId="{AA535931-859A-4400-BAA2-A1970F6537A5}" srcOrd="0" destOrd="0" parTransId="{C1FD12C0-FBE3-4F3A-B00A-EC98CCE3F651}" sibTransId="{1DA223BD-B1D4-417B-9E27-97BC7B280FE5}"/>
    <dgm:cxn modelId="{11CB78FA-746A-4384-A123-54ED854C3E59}" type="presOf" srcId="{68C846DE-CE91-4580-989E-00D5FD79D81C}" destId="{B8B553E8-0860-4C81-B1E0-48E32F3BD267}" srcOrd="0" destOrd="2" presId="urn:microsoft.com/office/officeart/2005/8/layout/vList5"/>
    <dgm:cxn modelId="{69488011-FB9C-4258-9546-69AE76F99C01}" type="presParOf" srcId="{F28A331D-1B35-4F69-AD99-1ACF0DD21179}" destId="{BCBAB3F4-D7FB-474B-B473-444D38064EFC}" srcOrd="0" destOrd="0" presId="urn:microsoft.com/office/officeart/2005/8/layout/vList5"/>
    <dgm:cxn modelId="{0055B0F7-C77D-4C47-8E38-B2DD720ECA3E}" type="presParOf" srcId="{BCBAB3F4-D7FB-474B-B473-444D38064EFC}" destId="{9E172C24-4E37-4866-ACC8-E5C8AF2B261B}" srcOrd="0" destOrd="0" presId="urn:microsoft.com/office/officeart/2005/8/layout/vList5"/>
    <dgm:cxn modelId="{24ED9C87-FA8A-45CB-964B-335B82607A57}" type="presParOf" srcId="{BCBAB3F4-D7FB-474B-B473-444D38064EFC}" destId="{B8B553E8-0860-4C81-B1E0-48E32F3BD26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4D889F5-B950-4614-A928-F490D6C7F156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DE9F109-0FCC-4899-94EB-B35376CE22E1}">
      <dgm:prSet/>
      <dgm:spPr/>
      <dgm:t>
        <a:bodyPr/>
        <a:lstStyle/>
        <a:p>
          <a:pPr algn="l" rtl="0"/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Ασκήσεις που να απευθύνονται σε διαφορετικές ανάγκες μαθητών (δραστηριότητες διαβαθμισμένης δυσκολίας αλλά και δραστηριότητες για παιδιά με ειδικές μαθησιακές ανάγκες)</a:t>
          </a:r>
          <a:endParaRPr lang="en-US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6E860E1D-3922-440C-B86A-D1A6FFED3695}" type="parTrans" cxnId="{96D55A9C-F1F6-4B2F-BC54-0B82A2679753}">
      <dgm:prSet/>
      <dgm:spPr/>
      <dgm:t>
        <a:bodyPr/>
        <a:lstStyle/>
        <a:p>
          <a:endParaRPr lang="en-US"/>
        </a:p>
      </dgm:t>
    </dgm:pt>
    <dgm:pt modelId="{E05D0045-C037-4D54-844E-92F936C30CD2}" type="sibTrans" cxnId="{96D55A9C-F1F6-4B2F-BC54-0B82A2679753}">
      <dgm:prSet/>
      <dgm:spPr/>
      <dgm:t>
        <a:bodyPr/>
        <a:lstStyle/>
        <a:p>
          <a:endParaRPr lang="en-US"/>
        </a:p>
      </dgm:t>
    </dgm:pt>
    <dgm:pt modelId="{68C846DE-CE91-4580-989E-00D5FD79D81C}">
      <dgm:prSet/>
      <dgm:spPr/>
      <dgm:t>
        <a:bodyPr/>
        <a:lstStyle/>
        <a:p>
          <a:pPr algn="l"/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Επικοινωνία (φόρουμ)</a:t>
          </a:r>
          <a:endParaRPr lang="en-US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E4ACF8B2-0B8F-435F-B20B-139B11C6BB5E}" type="parTrans" cxnId="{4FDB69CE-214B-4E79-B120-04C4FA677379}">
      <dgm:prSet/>
      <dgm:spPr/>
      <dgm:t>
        <a:bodyPr/>
        <a:lstStyle/>
        <a:p>
          <a:endParaRPr lang="en-US"/>
        </a:p>
      </dgm:t>
    </dgm:pt>
    <dgm:pt modelId="{97F3AB1C-7AC3-4398-9C80-50D352C39512}" type="sibTrans" cxnId="{4FDB69CE-214B-4E79-B120-04C4FA677379}">
      <dgm:prSet/>
      <dgm:spPr/>
      <dgm:t>
        <a:bodyPr/>
        <a:lstStyle/>
        <a:p>
          <a:endParaRPr lang="en-US"/>
        </a:p>
      </dgm:t>
    </dgm:pt>
    <dgm:pt modelId="{49851BDA-2EF9-4C23-809D-5471150DE944}">
      <dgm:prSet/>
      <dgm:spPr/>
      <dgm:t>
        <a:bodyPr/>
        <a:lstStyle/>
        <a:p>
          <a:pPr algn="l"/>
          <a:r>
            <a:rPr lang="el-GR" dirty="0">
              <a:solidFill>
                <a:srgbClr val="000000"/>
              </a:solidFill>
              <a:latin typeface="Times New Roman"/>
              <a:cs typeface="Times New Roman"/>
            </a:rPr>
            <a:t>Ασκήσεις </a:t>
          </a:r>
          <a:r>
            <a:rPr lang="el-GR" i="0" dirty="0">
              <a:solidFill>
                <a:srgbClr val="000000"/>
              </a:solidFill>
              <a:latin typeface="Times New Roman"/>
              <a:cs typeface="Times New Roman"/>
            </a:rPr>
            <a:t>ανάπτυξης (ανοιχτού τύπου ερωτήσεις)</a:t>
          </a:r>
          <a:endParaRPr lang="en-US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C3ECB5EE-6289-4476-8CDE-E3E2051A30F5}" type="parTrans" cxnId="{80BD57D6-C7F8-45F2-A179-303CDB8161E4}">
      <dgm:prSet/>
      <dgm:spPr/>
      <dgm:t>
        <a:bodyPr/>
        <a:lstStyle/>
        <a:p>
          <a:endParaRPr lang="en-US"/>
        </a:p>
      </dgm:t>
    </dgm:pt>
    <dgm:pt modelId="{3113F4DC-D7F9-436B-BDDD-5CC9DDF92B19}" type="sibTrans" cxnId="{80BD57D6-C7F8-45F2-A179-303CDB8161E4}">
      <dgm:prSet/>
      <dgm:spPr/>
      <dgm:t>
        <a:bodyPr/>
        <a:lstStyle/>
        <a:p>
          <a:endParaRPr lang="en-US"/>
        </a:p>
      </dgm:t>
    </dgm:pt>
    <dgm:pt modelId="{FD5825B0-45E9-4082-9FFB-C025BBB6527D}">
      <dgm:prSet phldr="0"/>
      <dgm:spPr/>
      <dgm:t>
        <a:bodyPr/>
        <a:lstStyle/>
        <a:p>
          <a:r>
            <a:rPr lang="el-GR" b="1" dirty="0">
              <a:solidFill>
                <a:srgbClr val="FF0000"/>
              </a:solidFill>
              <a:latin typeface="Times New Roman"/>
              <a:cs typeface="Times New Roman"/>
            </a:rPr>
            <a:t>Επισημάνσεις Προτάσεις βελτίωσης</a:t>
          </a:r>
          <a:endParaRPr lang="el-GR" dirty="0">
            <a:solidFill>
              <a:srgbClr val="FF0000"/>
            </a:solidFill>
            <a:latin typeface="Times New Roman"/>
            <a:cs typeface="Times New Roman"/>
          </a:endParaRPr>
        </a:p>
      </dgm:t>
    </dgm:pt>
    <dgm:pt modelId="{D14A417C-8423-436C-A2A4-316AC115E48C}" type="parTrans" cxnId="{37D88844-0B93-497A-BFBE-83A21E1910AA}">
      <dgm:prSet/>
      <dgm:spPr/>
    </dgm:pt>
    <dgm:pt modelId="{757B11D4-0903-4FA5-9149-4D3FD9419627}" type="sibTrans" cxnId="{37D88844-0B93-497A-BFBE-83A21E1910AA}">
      <dgm:prSet/>
      <dgm:spPr/>
    </dgm:pt>
    <dgm:pt modelId="{F28A331D-1B35-4F69-AD99-1ACF0DD21179}" type="pres">
      <dgm:prSet presAssocID="{D4D889F5-B950-4614-A928-F490D6C7F156}" presName="Name0" presStyleCnt="0">
        <dgm:presLayoutVars>
          <dgm:dir/>
          <dgm:animLvl val="lvl"/>
          <dgm:resizeHandles val="exact"/>
        </dgm:presLayoutVars>
      </dgm:prSet>
      <dgm:spPr/>
    </dgm:pt>
    <dgm:pt modelId="{487803EF-839F-48AD-AECB-A1F7FABFE37C}" type="pres">
      <dgm:prSet presAssocID="{FD5825B0-45E9-4082-9FFB-C025BBB6527D}" presName="linNode" presStyleCnt="0"/>
      <dgm:spPr/>
    </dgm:pt>
    <dgm:pt modelId="{D458BF56-71AF-46A8-B319-CAD03FED2535}" type="pres">
      <dgm:prSet presAssocID="{FD5825B0-45E9-4082-9FFB-C025BBB6527D}" presName="parentText" presStyleLbl="node1" presStyleIdx="0" presStyleCnt="1">
        <dgm:presLayoutVars>
          <dgm:chMax val="1"/>
          <dgm:bulletEnabled val="1"/>
        </dgm:presLayoutVars>
      </dgm:prSet>
      <dgm:spPr>
        <a:solidFill>
          <a:schemeClr val="accent4"/>
        </a:solidFill>
      </dgm:spPr>
    </dgm:pt>
    <dgm:pt modelId="{D6E61425-0002-4020-B168-CE67B0954C11}" type="pres">
      <dgm:prSet presAssocID="{FD5825B0-45E9-4082-9FFB-C025BBB6527D}" presName="descendantText" presStyleLbl="alignAccFollowNode1" presStyleIdx="0" presStyleCnt="1">
        <dgm:presLayoutVars>
          <dgm:bulletEnabled val="1"/>
        </dgm:presLayoutVars>
      </dgm:prSet>
      <dgm:spPr>
        <a:solidFill>
          <a:srgbClr val="FEE6C9"/>
        </a:solidFill>
      </dgm:spPr>
    </dgm:pt>
  </dgm:ptLst>
  <dgm:cxnLst>
    <dgm:cxn modelId="{37D88844-0B93-497A-BFBE-83A21E1910AA}" srcId="{D4D889F5-B950-4614-A928-F490D6C7F156}" destId="{FD5825B0-45E9-4082-9FFB-C025BBB6527D}" srcOrd="0" destOrd="0" parTransId="{D14A417C-8423-436C-A2A4-316AC115E48C}" sibTransId="{757B11D4-0903-4FA5-9149-4D3FD9419627}"/>
    <dgm:cxn modelId="{8BCD8351-8F79-449F-B0D4-6987FF07F9BB}" type="presOf" srcId="{D4D889F5-B950-4614-A928-F490D6C7F156}" destId="{F28A331D-1B35-4F69-AD99-1ACF0DD21179}" srcOrd="0" destOrd="0" presId="urn:microsoft.com/office/officeart/2005/8/layout/vList5"/>
    <dgm:cxn modelId="{96D55A9C-F1F6-4B2F-BC54-0B82A2679753}" srcId="{FD5825B0-45E9-4082-9FFB-C025BBB6527D}" destId="{CDE9F109-0FCC-4899-94EB-B35376CE22E1}" srcOrd="0" destOrd="0" parTransId="{6E860E1D-3922-440C-B86A-D1A6FFED3695}" sibTransId="{E05D0045-C037-4D54-844E-92F936C30CD2}"/>
    <dgm:cxn modelId="{1EF90DB7-F95A-4199-9B5C-24C91269E026}" type="presOf" srcId="{CDE9F109-0FCC-4899-94EB-B35376CE22E1}" destId="{D6E61425-0002-4020-B168-CE67B0954C11}" srcOrd="0" destOrd="0" presId="urn:microsoft.com/office/officeart/2005/8/layout/vList5"/>
    <dgm:cxn modelId="{53B1ABB8-AFF8-4560-AC94-CCDBA939146E}" type="presOf" srcId="{68C846DE-CE91-4580-989E-00D5FD79D81C}" destId="{D6E61425-0002-4020-B168-CE67B0954C11}" srcOrd="0" destOrd="1" presId="urn:microsoft.com/office/officeart/2005/8/layout/vList5"/>
    <dgm:cxn modelId="{4D556BC6-1A2A-43E5-B1AB-F59FCA981367}" type="presOf" srcId="{FD5825B0-45E9-4082-9FFB-C025BBB6527D}" destId="{D458BF56-71AF-46A8-B319-CAD03FED2535}" srcOrd="0" destOrd="0" presId="urn:microsoft.com/office/officeart/2005/8/layout/vList5"/>
    <dgm:cxn modelId="{4FDB69CE-214B-4E79-B120-04C4FA677379}" srcId="{FD5825B0-45E9-4082-9FFB-C025BBB6527D}" destId="{68C846DE-CE91-4580-989E-00D5FD79D81C}" srcOrd="1" destOrd="0" parTransId="{E4ACF8B2-0B8F-435F-B20B-139B11C6BB5E}" sibTransId="{97F3AB1C-7AC3-4398-9C80-50D352C39512}"/>
    <dgm:cxn modelId="{80BD57D6-C7F8-45F2-A179-303CDB8161E4}" srcId="{FD5825B0-45E9-4082-9FFB-C025BBB6527D}" destId="{49851BDA-2EF9-4C23-809D-5471150DE944}" srcOrd="2" destOrd="0" parTransId="{C3ECB5EE-6289-4476-8CDE-E3E2051A30F5}" sibTransId="{3113F4DC-D7F9-436B-BDDD-5CC9DDF92B19}"/>
    <dgm:cxn modelId="{39C02DDA-36E8-4768-895C-711F81BCAB5A}" type="presOf" srcId="{49851BDA-2EF9-4C23-809D-5471150DE944}" destId="{D6E61425-0002-4020-B168-CE67B0954C11}" srcOrd="0" destOrd="2" presId="urn:microsoft.com/office/officeart/2005/8/layout/vList5"/>
    <dgm:cxn modelId="{6F4FDF1B-6145-4B25-9B4C-5636A673D918}" type="presParOf" srcId="{F28A331D-1B35-4F69-AD99-1ACF0DD21179}" destId="{487803EF-839F-48AD-AECB-A1F7FABFE37C}" srcOrd="0" destOrd="0" presId="urn:microsoft.com/office/officeart/2005/8/layout/vList5"/>
    <dgm:cxn modelId="{4D746B3E-BA58-4BF0-AC04-E90F93981D00}" type="presParOf" srcId="{487803EF-839F-48AD-AECB-A1F7FABFE37C}" destId="{D458BF56-71AF-46A8-B319-CAD03FED2535}" srcOrd="0" destOrd="0" presId="urn:microsoft.com/office/officeart/2005/8/layout/vList5"/>
    <dgm:cxn modelId="{49807F2B-5A6C-4BAF-A4F7-32D2B8CA097E}" type="presParOf" srcId="{487803EF-839F-48AD-AECB-A1F7FABFE37C}" destId="{D6E61425-0002-4020-B168-CE67B0954C1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E11B2-EF07-4D6F-8B92-B82A577A4ECE}">
      <dsp:nvSpPr>
        <dsp:cNvPr id="0" name=""/>
        <dsp:cNvSpPr/>
      </dsp:nvSpPr>
      <dsp:spPr>
        <a:xfrm rot="16200000">
          <a:off x="-1707012" y="1708318"/>
          <a:ext cx="4698457" cy="1281821"/>
        </a:xfrm>
        <a:prstGeom prst="flowChartManualOperation">
          <a:avLst/>
        </a:prstGeom>
        <a:solidFill>
          <a:srgbClr val="B0D6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026" bIns="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/>
            <a:t>1ος άξονας: Παιδαγωγική και Γνώση Περιεχομένου </a:t>
          </a:r>
          <a:r>
            <a:rPr lang="el-GR" sz="1200" kern="1200">
              <a:latin typeface="Calibri Light"/>
            </a:rPr>
            <a:t>(PCK)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>
              <a:latin typeface="Calibri Light"/>
            </a:rPr>
            <a:t>Μαθησιακοί</a:t>
          </a:r>
          <a:r>
            <a:rPr lang="el-GR" sz="900" kern="1200"/>
            <a:t> στόχοι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>
              <a:latin typeface="Calibri Light"/>
            </a:rPr>
            <a:t>Οικοδόμηση</a:t>
          </a:r>
          <a:r>
            <a:rPr lang="el-GR" sz="900" kern="1200"/>
            <a:t> της γνώσης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/>
            <a:t>Συλλογιστική σκέψη – Αναλογική Συλλογιστική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>
              <a:latin typeface="Calibri Light"/>
            </a:rPr>
            <a:t>Επικοινωνία</a:t>
          </a:r>
          <a:endParaRPr lang="el-GR" sz="900" kern="120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/>
            <a:t>Συσχετισμοί: </a:t>
          </a:r>
          <a:r>
            <a:rPr lang="el-GR" sz="900" kern="1200">
              <a:latin typeface="Calibri Light"/>
            </a:rPr>
            <a:t>Εννοιών - Σύνδεση</a:t>
          </a:r>
          <a:r>
            <a:rPr lang="el-GR" sz="900" kern="1200"/>
            <a:t> με τον πραγματικό κόσμο</a:t>
          </a:r>
          <a:endParaRPr lang="el-GR" sz="900" kern="1200">
            <a:latin typeface="Calibri Light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/>
            <a:t>Συμβολισμός και ανάγνωση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>
              <a:latin typeface="Calibri Light"/>
            </a:rPr>
            <a:t>Αναπαράσταση</a:t>
          </a:r>
          <a:endParaRPr lang="el-GR" sz="900" kern="1200"/>
        </a:p>
      </dsp:txBody>
      <dsp:txXfrm rot="5400000">
        <a:off x="1306" y="939691"/>
        <a:ext cx="1281821" cy="2819075"/>
      </dsp:txXfrm>
    </dsp:sp>
    <dsp:sp modelId="{25EA622B-2CD9-4417-84F3-9B5430A06BDE}">
      <dsp:nvSpPr>
        <dsp:cNvPr id="0" name=""/>
        <dsp:cNvSpPr/>
      </dsp:nvSpPr>
      <dsp:spPr>
        <a:xfrm rot="16200000">
          <a:off x="-329054" y="1708318"/>
          <a:ext cx="4698457" cy="1281821"/>
        </a:xfrm>
        <a:prstGeom prst="flowChartManualOperation">
          <a:avLst/>
        </a:prstGeom>
        <a:solidFill>
          <a:srgbClr val="9194C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026" bIns="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/>
            <a:t>2ος άξονας: Τεχνολογική και Γνώση Περιεχομένου </a:t>
          </a:r>
          <a:r>
            <a:rPr lang="el-GR" sz="1200" kern="1200">
              <a:latin typeface="Calibri Light"/>
            </a:rPr>
            <a:t>(TCK)</a:t>
          </a:r>
          <a:endParaRPr lang="el-GR" sz="1200" kern="120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/>
            <a:t>Θετική ενίσχυση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/>
            <a:t>Ανατροφοδότηση</a:t>
          </a: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/>
            <a:t>Εξατομικευμένη διδασκαλία</a:t>
          </a:r>
          <a:endParaRPr lang="el-GR" sz="900" kern="1200">
            <a:latin typeface="Calibri Light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/>
            <a:t>Προγραμματισμένη διδασκαλία</a:t>
          </a:r>
          <a:endParaRPr lang="el-GR" sz="900" kern="1200">
            <a:latin typeface="Calibri Light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/>
            <a:t>Επίπεδο δυσκολίας</a:t>
          </a:r>
          <a:endParaRPr lang="el-GR" sz="900" kern="1200">
            <a:latin typeface="Calibri Light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/>
            <a:t>Δομή περιεχομένου</a:t>
          </a:r>
          <a:endParaRPr lang="el-GR" sz="900" kern="1200">
            <a:latin typeface="Calibri Light"/>
          </a:endParaRPr>
        </a:p>
      </dsp:txBody>
      <dsp:txXfrm rot="5400000">
        <a:off x="1379264" y="939691"/>
        <a:ext cx="1281821" cy="2819075"/>
      </dsp:txXfrm>
    </dsp:sp>
    <dsp:sp modelId="{3FAF2448-7C9A-4CC5-AD9A-EBDE15D21932}">
      <dsp:nvSpPr>
        <dsp:cNvPr id="0" name=""/>
        <dsp:cNvSpPr/>
      </dsp:nvSpPr>
      <dsp:spPr>
        <a:xfrm rot="16200000">
          <a:off x="1048904" y="1708318"/>
          <a:ext cx="4698457" cy="1281821"/>
        </a:xfrm>
        <a:prstGeom prst="flowChartManualOperation">
          <a:avLst/>
        </a:prstGeom>
        <a:solidFill>
          <a:srgbClr val="EDBE9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026" bIns="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/>
            <a:t>3ος άξονας: Εγκυρότητα του υλικού</a:t>
          </a:r>
          <a:endParaRPr lang="el-GR" sz="1200" kern="1200">
            <a:latin typeface="Calibri Light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/>
            <a:t>Εγκυρότητα γνωστικού αντικειμένου</a:t>
          </a:r>
          <a:endParaRPr lang="el-GR" sz="900" kern="1200">
            <a:latin typeface="Calibri Light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/>
            <a:t>Τεκμηρίωση γνωστικού αντικειμένου</a:t>
          </a:r>
          <a:endParaRPr lang="el-GR" sz="900" kern="1200">
            <a:latin typeface="Calibri Light"/>
          </a:endParaRPr>
        </a:p>
      </dsp:txBody>
      <dsp:txXfrm rot="5400000">
        <a:off x="2757222" y="939691"/>
        <a:ext cx="1281821" cy="2819075"/>
      </dsp:txXfrm>
    </dsp:sp>
    <dsp:sp modelId="{E7715778-E69A-4960-ACBA-C7BDC571E36A}">
      <dsp:nvSpPr>
        <dsp:cNvPr id="0" name=""/>
        <dsp:cNvSpPr/>
      </dsp:nvSpPr>
      <dsp:spPr>
        <a:xfrm rot="16200000">
          <a:off x="2426862" y="1708318"/>
          <a:ext cx="4698457" cy="1281821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026" bIns="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>
              <a:latin typeface="Calibri Light"/>
            </a:rPr>
            <a:t>4ος άξονας: Παρατηρήσεις</a:t>
          </a: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>
              <a:latin typeface="Calibri Light"/>
            </a:rPr>
            <a:t>Δυνατά σημεία του υλικού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900" kern="1200">
              <a:latin typeface="Calibri Light"/>
            </a:rPr>
            <a:t>Προτάσεις βελτίωσης του υλικού</a:t>
          </a:r>
          <a:endParaRPr lang="el-GR" sz="900" kern="1200"/>
        </a:p>
      </dsp:txBody>
      <dsp:txXfrm rot="5400000">
        <a:off x="4135180" y="939691"/>
        <a:ext cx="1281821" cy="28190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B8FFB-645B-4FDB-BF8F-E5C469570001}">
      <dsp:nvSpPr>
        <dsp:cNvPr id="0" name=""/>
        <dsp:cNvSpPr/>
      </dsp:nvSpPr>
      <dsp:spPr>
        <a:xfrm rot="5400000">
          <a:off x="2896348" y="-409748"/>
          <a:ext cx="2446048" cy="3877056"/>
        </a:xfrm>
        <a:prstGeom prst="round2SameRect">
          <a:avLst/>
        </a:prstGeom>
        <a:solidFill>
          <a:srgbClr val="E1F0D4"/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300" kern="1200" dirty="0">
              <a:solidFill>
                <a:srgbClr val="000000"/>
              </a:solidFill>
              <a:latin typeface="Times New Roman"/>
              <a:cs typeface="Times New Roman"/>
            </a:rPr>
            <a:t>Ενισχύεται η </a:t>
          </a:r>
          <a:r>
            <a:rPr lang="el-GR" sz="2300" b="1" kern="1200" dirty="0">
              <a:solidFill>
                <a:srgbClr val="000000"/>
              </a:solidFill>
              <a:latin typeface="Times New Roman"/>
              <a:cs typeface="Times New Roman"/>
            </a:rPr>
            <a:t>Αυτομάθηση</a:t>
          </a:r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300" kern="1200" dirty="0">
              <a:solidFill>
                <a:srgbClr val="C00000"/>
              </a:solidFill>
              <a:latin typeface="Times New Roman"/>
              <a:cs typeface="Times New Roman"/>
            </a:rPr>
            <a:t>Δομή </a:t>
          </a:r>
          <a:endParaRPr lang="en-US" sz="2300" kern="1200" dirty="0">
            <a:solidFill>
              <a:srgbClr val="C00000"/>
            </a:solidFill>
            <a:latin typeface="Times New Roman"/>
            <a:cs typeface="Times New Roman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300" i="0" kern="1200" dirty="0">
              <a:solidFill>
                <a:srgbClr val="C00000"/>
              </a:solidFill>
              <a:latin typeface="Times New Roman"/>
              <a:cs typeface="Times New Roman"/>
            </a:rPr>
            <a:t>Πολυμορφικότητα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300" i="0" kern="1200" dirty="0">
              <a:solidFill>
                <a:srgbClr val="C00000"/>
              </a:solidFill>
              <a:latin typeface="Times New Roman"/>
              <a:cs typeface="Times New Roman"/>
            </a:rPr>
            <a:t>Ανατροφοδότηση</a:t>
          </a:r>
          <a:endParaRPr lang="en-US" sz="2300" kern="1200" dirty="0">
            <a:solidFill>
              <a:srgbClr val="C00000"/>
            </a:solidFill>
            <a:latin typeface="Times New Roman"/>
            <a:cs typeface="Times New Roman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300" kern="1200" dirty="0">
              <a:solidFill>
                <a:srgbClr val="C00000"/>
              </a:solidFill>
              <a:latin typeface="Times New Roman"/>
              <a:cs typeface="Times New Roman"/>
            </a:rPr>
            <a:t>Καθοδήγηση</a:t>
          </a:r>
          <a:endParaRPr lang="en-US" sz="2300" kern="1200" dirty="0">
            <a:solidFill>
              <a:srgbClr val="C00000"/>
            </a:solidFill>
            <a:latin typeface="Times New Roman"/>
            <a:cs typeface="Times New Roman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2300" kern="1200" dirty="0">
            <a:solidFill>
              <a:srgbClr val="000000"/>
            </a:solidFill>
            <a:latin typeface="Times New Roman"/>
            <a:cs typeface="Times New Roman"/>
          </a:endParaRPr>
        </a:p>
      </dsp:txBody>
      <dsp:txXfrm rot="-5400000">
        <a:off x="2180844" y="425162"/>
        <a:ext cx="3757650" cy="2207236"/>
      </dsp:txXfrm>
    </dsp:sp>
    <dsp:sp modelId="{9F2BFB90-E9E6-48CD-9204-BEF89B4ACAFA}">
      <dsp:nvSpPr>
        <dsp:cNvPr id="0" name=""/>
        <dsp:cNvSpPr/>
      </dsp:nvSpPr>
      <dsp:spPr>
        <a:xfrm>
          <a:off x="0" y="0"/>
          <a:ext cx="2180844" cy="3057560"/>
        </a:xfrm>
        <a:prstGeom prst="roundRect">
          <a:avLst/>
        </a:prstGeom>
        <a:solidFill>
          <a:srgbClr val="F4917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b="0" kern="1200" dirty="0">
              <a:solidFill>
                <a:schemeClr val="tx1"/>
              </a:solidFill>
              <a:latin typeface="Times New Roman"/>
              <a:cs typeface="Times New Roman"/>
            </a:rPr>
            <a:t>Τεχνολογική και Παιδαγωγική Γνώση (</a:t>
          </a:r>
          <a:r>
            <a:rPr lang="en-US" sz="2600" b="1" kern="1200" dirty="0">
              <a:solidFill>
                <a:schemeClr val="tx1"/>
              </a:solidFill>
              <a:latin typeface="Times New Roman"/>
              <a:cs typeface="Times New Roman"/>
            </a:rPr>
            <a:t>TP</a:t>
          </a:r>
          <a:r>
            <a:rPr lang="el-GR" sz="2600" b="1" kern="1200" dirty="0">
              <a:solidFill>
                <a:schemeClr val="tx1"/>
              </a:solidFill>
              <a:latin typeface="Times New Roman"/>
              <a:cs typeface="Times New Roman"/>
            </a:rPr>
            <a:t>Κ</a:t>
          </a:r>
          <a:r>
            <a:rPr lang="en-US" sz="2600" b="0" kern="1200" dirty="0">
              <a:solidFill>
                <a:schemeClr val="tx1"/>
              </a:solidFill>
              <a:latin typeface="Times New Roman"/>
              <a:cs typeface="Times New Roman"/>
            </a:rPr>
            <a:t>)</a:t>
          </a:r>
          <a:endParaRPr lang="el-GR" sz="2600" b="0" kern="1200" dirty="0">
            <a:solidFill>
              <a:schemeClr val="tx1"/>
            </a:solidFill>
            <a:latin typeface="Times New Roman"/>
            <a:cs typeface="Times New Roman"/>
          </a:endParaRPr>
        </a:p>
      </dsp:txBody>
      <dsp:txXfrm>
        <a:off x="106460" y="106460"/>
        <a:ext cx="1967924" cy="284464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9CC27E-29B7-4269-8F96-655E4C94A2D5}">
      <dsp:nvSpPr>
        <dsp:cNvPr id="0" name=""/>
        <dsp:cNvSpPr/>
      </dsp:nvSpPr>
      <dsp:spPr>
        <a:xfrm rot="5400000">
          <a:off x="2841872" y="-393210"/>
          <a:ext cx="2422701" cy="3814798"/>
        </a:xfrm>
        <a:prstGeom prst="round2SameRect">
          <a:avLst/>
        </a:prstGeom>
        <a:solidFill>
          <a:srgbClr val="E1F0D4"/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700" kern="1200" dirty="0">
              <a:solidFill>
                <a:srgbClr val="000000"/>
              </a:solidFill>
              <a:latin typeface="Times New Roman"/>
              <a:cs typeface="Times New Roman"/>
            </a:rPr>
            <a:t>Δραστηριότητες συνεργατικής μάθησης</a:t>
          </a:r>
          <a:endParaRPr lang="en-US" sz="2700" kern="1200" dirty="0">
            <a:solidFill>
              <a:srgbClr val="000000"/>
            </a:solidFill>
            <a:latin typeface="Times New Roman"/>
            <a:cs typeface="Times New Roman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700" kern="1200" dirty="0">
              <a:solidFill>
                <a:srgbClr val="000000"/>
              </a:solidFill>
              <a:latin typeface="Times New Roman"/>
              <a:cs typeface="Times New Roman"/>
            </a:rPr>
            <a:t>Δραστηριότητες – Ασκήσεις </a:t>
          </a:r>
          <a:r>
            <a:rPr lang="el-GR" sz="2700" i="0" kern="1200" dirty="0">
              <a:solidFill>
                <a:srgbClr val="000000"/>
              </a:solidFill>
              <a:latin typeface="Times New Roman"/>
              <a:cs typeface="Times New Roman"/>
            </a:rPr>
            <a:t>ανοιχτού τύπου</a:t>
          </a:r>
          <a:endParaRPr lang="en-US" sz="2700" i="0" kern="1200" dirty="0">
            <a:solidFill>
              <a:srgbClr val="000000"/>
            </a:solidFill>
            <a:latin typeface="Times New Roman"/>
            <a:cs typeface="Times New Roman"/>
          </a:endParaRPr>
        </a:p>
      </dsp:txBody>
      <dsp:txXfrm rot="-5400000">
        <a:off x="2145824" y="421105"/>
        <a:ext cx="3696531" cy="2186167"/>
      </dsp:txXfrm>
    </dsp:sp>
    <dsp:sp modelId="{D458BF56-71AF-46A8-B319-CAD03FED2535}">
      <dsp:nvSpPr>
        <dsp:cNvPr id="0" name=""/>
        <dsp:cNvSpPr/>
      </dsp:nvSpPr>
      <dsp:spPr>
        <a:xfrm>
          <a:off x="0" y="0"/>
          <a:ext cx="2145824" cy="3028377"/>
        </a:xfrm>
        <a:prstGeom prst="roundRect">
          <a:avLst/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b="1" kern="1200" dirty="0">
              <a:solidFill>
                <a:srgbClr val="FF0000"/>
              </a:solidFill>
              <a:latin typeface="Times New Roman"/>
              <a:cs typeface="Times New Roman"/>
            </a:rPr>
            <a:t>Επισημάνσεις Προτάσεις βελτίωσης</a:t>
          </a:r>
          <a:endParaRPr lang="el-GR" sz="2300" kern="1200" dirty="0">
            <a:solidFill>
              <a:srgbClr val="FF0000"/>
            </a:solidFill>
            <a:latin typeface="Times New Roman"/>
            <a:cs typeface="Times New Roman"/>
          </a:endParaRPr>
        </a:p>
      </dsp:txBody>
      <dsp:txXfrm>
        <a:off x="104750" y="104750"/>
        <a:ext cx="1936324" cy="281887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0F081-4B55-4F6C-A4B6-D20B857C820B}">
      <dsp:nvSpPr>
        <dsp:cNvPr id="0" name=""/>
        <dsp:cNvSpPr/>
      </dsp:nvSpPr>
      <dsp:spPr>
        <a:xfrm rot="5400000">
          <a:off x="2916193" y="-522200"/>
          <a:ext cx="2181456" cy="3771220"/>
        </a:xfrm>
        <a:prstGeom prst="round2SameRect">
          <a:avLst/>
        </a:prstGeom>
        <a:solidFill>
          <a:srgbClr val="BFE4E6"/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900" kern="1200" dirty="0">
              <a:solidFill>
                <a:srgbClr val="000000"/>
              </a:solidFill>
              <a:latin typeface="Times New Roman"/>
              <a:cs typeface="Times New Roman"/>
            </a:rPr>
            <a:t>Οι ειδικοί αξιολογητές εκτίμησαν ότι το ΕΥ πληροί όλες τις αρχές πολυμεσικής μάθησης, με δυνατά σημεία τις αρχές </a:t>
          </a:r>
          <a:r>
            <a:rPr lang="el-GR" sz="1900" kern="1200" dirty="0" err="1">
              <a:solidFill>
                <a:srgbClr val="C00000"/>
              </a:solidFill>
              <a:latin typeface="Times New Roman"/>
              <a:cs typeface="Times New Roman"/>
            </a:rPr>
            <a:t>τροπικότητας</a:t>
          </a:r>
          <a:r>
            <a:rPr lang="el-GR" sz="1900" kern="1200" dirty="0">
              <a:solidFill>
                <a:srgbClr val="000000"/>
              </a:solidFill>
              <a:latin typeface="Times New Roman"/>
              <a:cs typeface="Times New Roman"/>
            </a:rPr>
            <a:t>, </a:t>
          </a:r>
          <a:r>
            <a:rPr lang="el-GR" sz="1900" kern="1200" dirty="0">
              <a:solidFill>
                <a:srgbClr val="C00000"/>
              </a:solidFill>
              <a:latin typeface="Times New Roman"/>
              <a:cs typeface="Times New Roman"/>
            </a:rPr>
            <a:t>φωνής </a:t>
          </a:r>
          <a:r>
            <a:rPr lang="el-GR" sz="1900" kern="1200" dirty="0">
              <a:solidFill>
                <a:srgbClr val="000000"/>
              </a:solidFill>
              <a:latin typeface="Times New Roman"/>
              <a:cs typeface="Times New Roman"/>
            </a:rPr>
            <a:t>και </a:t>
          </a:r>
          <a:r>
            <a:rPr lang="el-GR" sz="1900" kern="1200" dirty="0">
              <a:solidFill>
                <a:srgbClr val="C00000"/>
              </a:solidFill>
              <a:latin typeface="Times New Roman"/>
              <a:cs typeface="Times New Roman"/>
            </a:rPr>
            <a:t>προπαίδευσης</a:t>
          </a:r>
          <a:r>
            <a:rPr lang="el-GR" sz="1900" kern="1200" dirty="0">
              <a:solidFill>
                <a:srgbClr val="000000"/>
              </a:solidFill>
              <a:latin typeface="Times New Roman"/>
              <a:cs typeface="Times New Roman"/>
            </a:rPr>
            <a:t>.</a:t>
          </a:r>
          <a:endParaRPr lang="en-US" sz="1900" kern="1200" dirty="0"/>
        </a:p>
      </dsp:txBody>
      <dsp:txXfrm rot="-5400000">
        <a:off x="2121311" y="379172"/>
        <a:ext cx="3664730" cy="1968476"/>
      </dsp:txXfrm>
    </dsp:sp>
    <dsp:sp modelId="{9F2BFB90-E9E6-48CD-9204-BEF89B4ACAFA}">
      <dsp:nvSpPr>
        <dsp:cNvPr id="0" name=""/>
        <dsp:cNvSpPr/>
      </dsp:nvSpPr>
      <dsp:spPr>
        <a:xfrm>
          <a:off x="0" y="0"/>
          <a:ext cx="2121311" cy="2726820"/>
        </a:xfrm>
        <a:prstGeom prst="roundRect">
          <a:avLst/>
        </a:prstGeom>
        <a:solidFill>
          <a:srgbClr val="F4917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b="0" kern="1200" dirty="0">
              <a:solidFill>
                <a:schemeClr val="tx1"/>
              </a:solidFill>
              <a:latin typeface="Times New Roman"/>
              <a:cs typeface="Times New Roman"/>
            </a:rPr>
            <a:t>Τεχνολογική και Παιδαγωγική Γνώση (</a:t>
          </a:r>
          <a:r>
            <a:rPr lang="en-US" sz="2500" b="0" kern="1200" dirty="0">
              <a:solidFill>
                <a:schemeClr val="tx1"/>
              </a:solidFill>
              <a:latin typeface="Times New Roman"/>
              <a:cs typeface="Times New Roman"/>
            </a:rPr>
            <a:t>TP</a:t>
          </a:r>
          <a:r>
            <a:rPr lang="el-GR" sz="2500" b="0" kern="1200" dirty="0">
              <a:solidFill>
                <a:schemeClr val="tx1"/>
              </a:solidFill>
              <a:latin typeface="Times New Roman"/>
              <a:cs typeface="Times New Roman"/>
            </a:rPr>
            <a:t>Κ</a:t>
          </a:r>
          <a:r>
            <a:rPr lang="en-US" sz="2500" b="0" kern="1200" dirty="0">
              <a:solidFill>
                <a:schemeClr val="tx1"/>
              </a:solidFill>
              <a:latin typeface="Times New Roman"/>
              <a:cs typeface="Times New Roman"/>
            </a:rPr>
            <a:t>)</a:t>
          </a:r>
          <a:endParaRPr lang="en-US" sz="2500" kern="1200" dirty="0">
            <a:solidFill>
              <a:schemeClr val="tx1"/>
            </a:solidFill>
            <a:latin typeface="Calibri Light"/>
            <a:cs typeface="Calibri Light"/>
          </a:endParaRPr>
        </a:p>
      </dsp:txBody>
      <dsp:txXfrm>
        <a:off x="103554" y="103554"/>
        <a:ext cx="1914203" cy="25197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E53E5B-FC69-4C33-9FD6-998E1E6E6A08}">
      <dsp:nvSpPr>
        <dsp:cNvPr id="0" name=""/>
        <dsp:cNvSpPr/>
      </dsp:nvSpPr>
      <dsp:spPr>
        <a:xfrm rot="16200000">
          <a:off x="-1593519" y="1596717"/>
          <a:ext cx="4315656" cy="1122220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0" rIns="51013" bIns="0" numCol="1" spcCol="1270" anchor="t" anchorCtr="0">
          <a:noAutofit/>
        </a:bodyPr>
        <a:lstStyle/>
        <a:p>
          <a:pPr marL="0" lvl="0" indent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800" b="0" kern="1200"/>
            <a:t>1ος</a:t>
          </a:r>
          <a:r>
            <a:rPr lang="el-GR" sz="800" i="0" kern="1200"/>
            <a:t> άξονας:</a:t>
          </a:r>
          <a:r>
            <a:rPr lang="el-GR" sz="800" i="0" kern="1200">
              <a:latin typeface="Calibri Light"/>
            </a:rPr>
            <a:t> </a:t>
          </a:r>
          <a:r>
            <a:rPr lang="el-GR" sz="800" i="0" kern="1200"/>
            <a:t>Τεκμηρίωση</a:t>
          </a:r>
          <a:endParaRPr lang="el-GR" sz="800" kern="120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Βιβλιογραφία - Πηγές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Συγκριτική ανάλυση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Ερμηνεία – Κριτική συζήτηση</a:t>
          </a:r>
        </a:p>
        <a:p>
          <a:pPr marL="57150" lvl="1" indent="-5715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Εξωτερικές </a:t>
          </a:r>
          <a:r>
            <a:rPr lang="el-GR" sz="600" kern="1200">
              <a:latin typeface="Calibri Light"/>
            </a:rPr>
            <a:t>πηγές</a:t>
          </a:r>
          <a:endParaRPr lang="en-US" sz="600" kern="1200">
            <a:latin typeface="Calibri Light"/>
          </a:endParaRPr>
        </a:p>
      </dsp:txBody>
      <dsp:txXfrm rot="5400000">
        <a:off x="3199" y="863130"/>
        <a:ext cx="1122220" cy="2589394"/>
      </dsp:txXfrm>
    </dsp:sp>
    <dsp:sp modelId="{F8C47806-C951-4C87-B62F-56428986FCEB}">
      <dsp:nvSpPr>
        <dsp:cNvPr id="0" name=""/>
        <dsp:cNvSpPr/>
      </dsp:nvSpPr>
      <dsp:spPr>
        <a:xfrm rot="16200000">
          <a:off x="-387132" y="1596717"/>
          <a:ext cx="4315656" cy="1122220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0" rIns="51013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800" kern="1200">
              <a:latin typeface="Calibri Light"/>
            </a:rPr>
            <a:t>2ος</a:t>
          </a:r>
          <a:r>
            <a:rPr lang="el-GR" sz="800" kern="1200"/>
            <a:t> άξονας: Απλή – κατανοητή παρουσίαση </a:t>
          </a:r>
          <a:r>
            <a:rPr lang="el-GR" sz="800" kern="1200">
              <a:latin typeface="Calibri Light"/>
            </a:rPr>
            <a:t>γνωστικού αντικειμένου</a:t>
          </a:r>
          <a:endParaRPr lang="en-US" sz="800" kern="1200"/>
        </a:p>
        <a:p>
          <a:pPr marL="57150" lvl="1" indent="-5715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Ύφος γραφής προφορικού λόγου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Πυκνότητα πληροφοριών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Τμηματική παρουσίαση</a:t>
          </a:r>
        </a:p>
        <a:p>
          <a:pPr marL="57150" lvl="1" indent="-5715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Δομικά στοιχεία υλικού</a:t>
          </a:r>
          <a:endParaRPr lang="el-GR" sz="600" kern="1200">
            <a:latin typeface="Calibri Light"/>
          </a:endParaRPr>
        </a:p>
        <a:p>
          <a:pPr marL="57150" lvl="1" indent="-5715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Χρωματικές συνθέσεις</a:t>
          </a:r>
          <a:endParaRPr lang="el-GR" sz="600" kern="1200">
            <a:latin typeface="Calibri Light"/>
          </a:endParaRPr>
        </a:p>
      </dsp:txBody>
      <dsp:txXfrm rot="5400000">
        <a:off x="1209586" y="863130"/>
        <a:ext cx="1122220" cy="2589394"/>
      </dsp:txXfrm>
    </dsp:sp>
    <dsp:sp modelId="{6A2A420B-F9F0-44AA-BCC0-D74C70607709}">
      <dsp:nvSpPr>
        <dsp:cNvPr id="0" name=""/>
        <dsp:cNvSpPr/>
      </dsp:nvSpPr>
      <dsp:spPr>
        <a:xfrm rot="16200000">
          <a:off x="819253" y="1596717"/>
          <a:ext cx="4315656" cy="1122220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0" rIns="51013" bIns="0" numCol="1" spcCol="1270" anchor="t" anchorCtr="0">
          <a:noAutofit/>
        </a:bodyPr>
        <a:lstStyle/>
        <a:p>
          <a:pPr marL="0" lvl="0" indent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800" kern="1200"/>
            <a:t>2ος άξονας: Τεχνολογική και Γνώση Περιεχομένου του ΕΥ</a:t>
          </a:r>
        </a:p>
        <a:p>
          <a:pPr marL="57150" lvl="1" indent="-5715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Θετική ενίσχυση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Ανατροφοδότηση</a:t>
          </a:r>
        </a:p>
        <a:p>
          <a:pPr marL="57150" lvl="1" indent="-5715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Εξατομικευμένη διδασκαλία</a:t>
          </a:r>
          <a:endParaRPr lang="el-GR" sz="600" kern="1200">
            <a:latin typeface="Calibri Light"/>
          </a:endParaRPr>
        </a:p>
        <a:p>
          <a:pPr marL="57150" lvl="1" indent="-5715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Προγραμματισμένη διδασκαλία</a:t>
          </a:r>
          <a:endParaRPr lang="el-GR" sz="600" kern="1200">
            <a:latin typeface="Calibri Light"/>
          </a:endParaRPr>
        </a:p>
        <a:p>
          <a:pPr marL="57150" lvl="1" indent="-5715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Επίπεδο δυσκολίας</a:t>
          </a:r>
          <a:endParaRPr lang="el-GR" sz="600" kern="1200">
            <a:latin typeface="Calibri Light"/>
          </a:endParaRPr>
        </a:p>
        <a:p>
          <a:pPr marL="57150" lvl="1" indent="-57150" algn="l" defTabSz="266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Δομή περιεχομένου</a:t>
          </a:r>
          <a:endParaRPr lang="el-GR" sz="600" kern="1200">
            <a:latin typeface="Calibri Light"/>
          </a:endParaRPr>
        </a:p>
      </dsp:txBody>
      <dsp:txXfrm rot="5400000">
        <a:off x="2415971" y="863130"/>
        <a:ext cx="1122220" cy="2589394"/>
      </dsp:txXfrm>
    </dsp:sp>
    <dsp:sp modelId="{C86E6F6F-9497-4352-82BD-1ED788603A78}">
      <dsp:nvSpPr>
        <dsp:cNvPr id="0" name=""/>
        <dsp:cNvSpPr/>
      </dsp:nvSpPr>
      <dsp:spPr>
        <a:xfrm rot="16200000">
          <a:off x="2025640" y="1596717"/>
          <a:ext cx="4315656" cy="1122220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0" rIns="51013" bIns="0" numCol="1" spcCol="1270" anchor="t" anchorCtr="0">
          <a:noAutofit/>
        </a:bodyPr>
        <a:lstStyle/>
        <a:p>
          <a:pPr marL="0" lvl="0" indent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800" kern="1200"/>
            <a:t>3ος άξονας: Ευχρηστία ΕΥ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Κουμπιά πλοήγησης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>
              <a:latin typeface="Calibri Light"/>
            </a:rPr>
            <a:t>Εικονίδια</a:t>
          </a:r>
          <a:endParaRPr lang="el-GR" sz="600" kern="120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Ευκολία πλοήγησης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/>
            <a:t>Ακρίβεια πλοήγησης</a:t>
          </a:r>
        </a:p>
      </dsp:txBody>
      <dsp:txXfrm rot="5400000">
        <a:off x="3622358" y="863130"/>
        <a:ext cx="1122220" cy="2589394"/>
      </dsp:txXfrm>
    </dsp:sp>
    <dsp:sp modelId="{621D7FEF-E8F1-4A83-A531-6FB0B448812C}">
      <dsp:nvSpPr>
        <dsp:cNvPr id="0" name=""/>
        <dsp:cNvSpPr/>
      </dsp:nvSpPr>
      <dsp:spPr>
        <a:xfrm rot="16200000">
          <a:off x="3232027" y="1596717"/>
          <a:ext cx="4315656" cy="1122220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0" rIns="51013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800" kern="1200"/>
            <a:t>4ος άξονας: Υποστήριξη – καθοδήγηση στη μελέτη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>
              <a:latin typeface="Calibri Light"/>
            </a:rPr>
            <a:t>Συμβουλευτική</a:t>
          </a:r>
          <a:r>
            <a:rPr lang="el-GR" sz="600" kern="1200"/>
            <a:t> υποστήριξη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>
              <a:latin typeface="Calibri Light"/>
            </a:rPr>
            <a:t>Σήμανση</a:t>
          </a:r>
          <a:endParaRPr lang="el-GR" sz="600" kern="120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600" kern="1200">
              <a:latin typeface="Calibri Light"/>
            </a:rPr>
            <a:t>Επεξήγηση</a:t>
          </a:r>
          <a:endParaRPr lang="el-GR" sz="600" kern="1200"/>
        </a:p>
      </dsp:txBody>
      <dsp:txXfrm rot="5400000">
        <a:off x="4828745" y="863130"/>
        <a:ext cx="1122220" cy="25893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F7D805-6176-4DD3-BD25-452FD381517E}">
      <dsp:nvSpPr>
        <dsp:cNvPr id="0" name=""/>
        <dsp:cNvSpPr/>
      </dsp:nvSpPr>
      <dsp:spPr>
        <a:xfrm rot="16200000">
          <a:off x="-1500382" y="1501673"/>
          <a:ext cx="4269731" cy="1266384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57795" bIns="0" numCol="1" spcCol="1270" anchor="t" anchorCtr="0">
          <a:noAutofit/>
        </a:bodyPr>
        <a:lstStyle/>
        <a:p>
          <a:pPr marL="0" lvl="0" indent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900" kern="1200">
              <a:latin typeface="Calibri Light"/>
            </a:rPr>
            <a:t>5ος</a:t>
          </a:r>
          <a:r>
            <a:rPr lang="el-GR" sz="900" kern="1200"/>
            <a:t> άξονας:</a:t>
          </a:r>
          <a:r>
            <a:rPr lang="el-GR" sz="900" kern="1200">
              <a:latin typeface="Calibri Light"/>
            </a:rPr>
            <a:t> Αλληλεπίδραση</a:t>
          </a:r>
        </a:p>
        <a:p>
          <a:pPr marL="57150" lvl="1" indent="-57150" algn="l" defTabSz="311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/>
            <a:t>Ενθάρρυνση ως προς την έκφραση απόψεων</a:t>
          </a:r>
          <a:endParaRPr lang="el-GR" sz="700" kern="1200">
            <a:latin typeface="Calibri Light"/>
          </a:endParaRPr>
        </a:p>
        <a:p>
          <a:pPr marL="57150" lvl="1" indent="-57150" algn="l" defTabSz="311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/>
            <a:t>Ενθάρρυνση ως προς την έκφραση ερωτήσεων</a:t>
          </a:r>
          <a:endParaRPr lang="el-GR" sz="700" kern="1200">
            <a:latin typeface="Calibri Light"/>
          </a:endParaRPr>
        </a:p>
        <a:p>
          <a:pPr marL="57150" lvl="1" indent="-57150" algn="l" defTabSz="311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/>
            <a:t>Συναισθηματική εμπλοκή </a:t>
          </a:r>
          <a:endParaRPr lang="el-GR" sz="700" kern="1200">
            <a:latin typeface="Calibri Light"/>
          </a:endParaRPr>
        </a:p>
        <a:p>
          <a:pPr marL="57150" lvl="1" indent="-57150" algn="l" defTabSz="311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/>
            <a:t>Ενθάρρυνση ανταλλαγής απόψεων</a:t>
          </a:r>
          <a:endParaRPr lang="el-GR" sz="700" kern="1200">
            <a:latin typeface="Calibri Light"/>
          </a:endParaRP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/>
            <a:t>Ενθάρρυνση κοινωνικοποίησης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/>
            <a:t>Εμπλουτισμός απόψεων - γνώσεων</a:t>
          </a:r>
        </a:p>
      </dsp:txBody>
      <dsp:txXfrm rot="5400000">
        <a:off x="1291" y="853946"/>
        <a:ext cx="1266384" cy="2561839"/>
      </dsp:txXfrm>
    </dsp:sp>
    <dsp:sp modelId="{E6DD786F-BEAF-469F-B5F3-9E2D87AC7DA5}">
      <dsp:nvSpPr>
        <dsp:cNvPr id="0" name=""/>
        <dsp:cNvSpPr/>
      </dsp:nvSpPr>
      <dsp:spPr>
        <a:xfrm rot="16200000">
          <a:off x="-139019" y="1501673"/>
          <a:ext cx="4269731" cy="1266384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57795" bIns="0" numCol="1" spcCol="1270" anchor="t" anchorCtr="0">
          <a:noAutofit/>
        </a:bodyPr>
        <a:lstStyle/>
        <a:p>
          <a:pPr marL="0" lvl="0" indent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900" kern="1200">
              <a:latin typeface="Calibri Light"/>
            </a:rPr>
            <a:t>6ος άξονας: Ανστοχασμός</a:t>
          </a:r>
        </a:p>
        <a:p>
          <a:pPr marL="57150" lvl="1" indent="-57150" algn="l" defTabSz="311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/>
            <a:t>Δραστηριότητες αυτοαξιολόγησης</a:t>
          </a:r>
          <a:endParaRPr lang="el-GR" sz="700" kern="1200">
            <a:latin typeface="Calibri Light"/>
          </a:endParaRP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>
              <a:latin typeface="Calibri Light"/>
            </a:rPr>
            <a:t>Ενθάρρυνση</a:t>
          </a:r>
          <a:r>
            <a:rPr lang="el-GR" sz="700" kern="1200"/>
            <a:t> αυτόνομης σκέψης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>
              <a:latin typeface="Calibri Light"/>
            </a:rPr>
            <a:t>Ανατροφοδότηση</a:t>
          </a:r>
          <a:endParaRPr lang="el-GR" sz="700" kern="120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/>
            <a:t>Συσχετισμοί</a:t>
          </a:r>
        </a:p>
      </dsp:txBody>
      <dsp:txXfrm rot="5400000">
        <a:off x="1362654" y="853946"/>
        <a:ext cx="1266384" cy="2561839"/>
      </dsp:txXfrm>
    </dsp:sp>
    <dsp:sp modelId="{C8F56CCB-6DA0-461E-A3FB-1F820854351A}">
      <dsp:nvSpPr>
        <dsp:cNvPr id="0" name=""/>
        <dsp:cNvSpPr/>
      </dsp:nvSpPr>
      <dsp:spPr>
        <a:xfrm rot="16200000">
          <a:off x="1222343" y="1501673"/>
          <a:ext cx="4269731" cy="1266384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57795" bIns="0" numCol="1" spcCol="1270" anchor="t" anchorCtr="0">
          <a:noAutofit/>
        </a:bodyPr>
        <a:lstStyle/>
        <a:p>
          <a:pPr marL="0" lvl="0" indent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900" kern="1200">
              <a:latin typeface="Calibri Light"/>
            </a:rPr>
            <a:t>7ος άξονας: Σκοπός/Στόχοι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/>
            <a:t>Σκοπός</a:t>
          </a:r>
          <a:endParaRPr lang="el-GR" sz="700" kern="1200">
            <a:latin typeface="Calibri Light"/>
          </a:endParaRPr>
        </a:p>
        <a:p>
          <a:pPr marL="57150" lvl="1" indent="-57150" algn="l" defTabSz="311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/>
            <a:t>Προσδοκώμενα μαθησιακά αποτελέσματα</a:t>
          </a:r>
          <a:endParaRPr lang="el-GR" sz="700" kern="1200">
            <a:latin typeface="Calibri Light"/>
          </a:endParaRPr>
        </a:p>
        <a:p>
          <a:pPr marL="57150" lvl="1" indent="-57150" algn="l" defTabSz="311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/>
            <a:t>Έλεγχος μαθησιακών στόχων</a:t>
          </a:r>
        </a:p>
      </dsp:txBody>
      <dsp:txXfrm rot="5400000">
        <a:off x="2724016" y="853946"/>
        <a:ext cx="1266384" cy="2561839"/>
      </dsp:txXfrm>
    </dsp:sp>
    <dsp:sp modelId="{16EFEBDD-E24B-4D10-AF80-4759EDA3FDF4}">
      <dsp:nvSpPr>
        <dsp:cNvPr id="0" name=""/>
        <dsp:cNvSpPr/>
      </dsp:nvSpPr>
      <dsp:spPr>
        <a:xfrm rot="16200000">
          <a:off x="2583706" y="1501673"/>
          <a:ext cx="4269731" cy="1266384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57795" bIns="0" numCol="1" spcCol="1270" anchor="t" anchorCtr="0">
          <a:noAutofit/>
        </a:bodyPr>
        <a:lstStyle/>
        <a:p>
          <a:pPr marL="0" lvl="0" indent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900" kern="1200">
              <a:latin typeface="Calibri Light"/>
            </a:rPr>
            <a:t>8ος άξονας: Παρατηρήσεις</a:t>
          </a:r>
        </a:p>
        <a:p>
          <a:pPr marL="57150" lvl="1" indent="-57150" algn="l" defTabSz="311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>
              <a:latin typeface="Calibri Light"/>
            </a:rPr>
            <a:t>Δυνατά σημεία</a:t>
          </a:r>
        </a:p>
        <a:p>
          <a:pPr marL="57150" lvl="1" indent="-57150" algn="l" defTabSz="311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700" kern="1200">
              <a:latin typeface="Calibri Light"/>
            </a:rPr>
            <a:t>Προτάσεις βελτίωσης</a:t>
          </a:r>
        </a:p>
      </dsp:txBody>
      <dsp:txXfrm rot="5400000">
        <a:off x="4085379" y="853946"/>
        <a:ext cx="1266384" cy="25618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4A2A16-C11B-4C39-ACC5-34A643D0D9E2}">
      <dsp:nvSpPr>
        <dsp:cNvPr id="0" name=""/>
        <dsp:cNvSpPr/>
      </dsp:nvSpPr>
      <dsp:spPr>
        <a:xfrm rot="16200000">
          <a:off x="-843584" y="846263"/>
          <a:ext cx="4269731" cy="2577203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4676" bIns="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/>
            <a:t>1ος άξονας: Εφαρμογή </a:t>
          </a:r>
          <a:r>
            <a:rPr lang="el-GR" sz="1600" kern="1200">
              <a:latin typeface="Calibri Light"/>
            </a:rPr>
            <a:t>αρχών πολυμεσικής</a:t>
          </a:r>
          <a:r>
            <a:rPr lang="el-GR" sz="1600" kern="1200"/>
            <a:t> μάθησης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Πολυμεσικότητα </a:t>
          </a:r>
          <a:endParaRPr lang="el-GR" sz="1200" kern="1200">
            <a:latin typeface="Calibri Light"/>
          </a:endParaRP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>
              <a:latin typeface="Calibri Light"/>
            </a:rPr>
            <a:t>Τροπικότητα</a:t>
          </a:r>
          <a:endParaRPr lang="en-US" sz="1200" kern="1200">
            <a:latin typeface="Calibri Light"/>
          </a:endParaRP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>
              <a:latin typeface="Calibri Light"/>
            </a:rPr>
            <a:t>Συνοχή</a:t>
          </a:r>
          <a:r>
            <a:rPr lang="el-GR" sz="1200" kern="1200"/>
            <a:t> </a:t>
          </a:r>
          <a:endParaRPr lang="en-US" sz="1200" kern="1200">
            <a:latin typeface="Calibri Light"/>
          </a:endParaRP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Προσωποποίηση </a:t>
          </a:r>
          <a:endParaRPr lang="en-US" sz="1200" kern="1200">
            <a:latin typeface="Calibri Light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Φωνή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>
              <a:latin typeface="Calibri Light"/>
            </a:rPr>
            <a:t>Εικόνα</a:t>
          </a:r>
          <a:endParaRPr lang="el-GR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>
              <a:latin typeface="Calibri Light"/>
            </a:rPr>
            <a:t>Κατάτμηση 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Σηματοδότηση</a:t>
          </a:r>
          <a:r>
            <a:rPr lang="el-GR" sz="1200" kern="1200">
              <a:latin typeface="Calibri Light"/>
            </a:rPr>
            <a:t> </a:t>
          </a:r>
          <a:endParaRPr lang="en-US" sz="1200" kern="1200">
            <a:latin typeface="Calibri Light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Προπαίδευση</a:t>
          </a:r>
          <a:endParaRPr lang="en-US" sz="1200" kern="1200"/>
        </a:p>
      </dsp:txBody>
      <dsp:txXfrm rot="5400000">
        <a:off x="2680" y="853945"/>
        <a:ext cx="2577203" cy="2561839"/>
      </dsp:txXfrm>
    </dsp:sp>
    <dsp:sp modelId="{48224F2C-62F3-47F0-AD31-84D437BE1E28}">
      <dsp:nvSpPr>
        <dsp:cNvPr id="0" name=""/>
        <dsp:cNvSpPr/>
      </dsp:nvSpPr>
      <dsp:spPr>
        <a:xfrm rot="16200000">
          <a:off x="1926908" y="846263"/>
          <a:ext cx="4269731" cy="2577203"/>
        </a:xfrm>
        <a:prstGeom prst="flowChartManualOperati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4676" bIns="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/>
            <a:t>2ος άξονας: </a:t>
          </a:r>
          <a:r>
            <a:rPr lang="el-GR" sz="1600" kern="1200">
              <a:latin typeface="Calibri Light"/>
            </a:rPr>
            <a:t>Παρατηρήσεις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>
              <a:latin typeface="Calibri Light"/>
            </a:rPr>
            <a:t>Δυνατά σημεία του υλικού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>
              <a:latin typeface="Calibri Light"/>
            </a:rPr>
            <a:t>Προτάσεις βελτίωσης</a:t>
          </a:r>
        </a:p>
      </dsp:txBody>
      <dsp:txXfrm rot="5400000">
        <a:off x="2773172" y="853945"/>
        <a:ext cx="2577203" cy="25618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CE6E55-01BD-4303-92D7-246590153EFF}">
      <dsp:nvSpPr>
        <dsp:cNvPr id="0" name=""/>
        <dsp:cNvSpPr/>
      </dsp:nvSpPr>
      <dsp:spPr>
        <a:xfrm>
          <a:off x="1089" y="540245"/>
          <a:ext cx="1683645" cy="67345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l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700" kern="1200" dirty="0">
              <a:latin typeface="Times New Roman"/>
              <a:cs typeface="Times New Roman"/>
            </a:rPr>
            <a:t> Π/Δημοτικής Εκπαίδευσης</a:t>
          </a:r>
        </a:p>
      </dsp:txBody>
      <dsp:txXfrm>
        <a:off x="337818" y="540245"/>
        <a:ext cx="1010187" cy="673458"/>
      </dsp:txXfrm>
    </dsp:sp>
    <dsp:sp modelId="{43380BA3-CF23-4572-94FA-A859F6F06765}">
      <dsp:nvSpPr>
        <dsp:cNvPr id="0" name=""/>
        <dsp:cNvSpPr/>
      </dsp:nvSpPr>
      <dsp:spPr>
        <a:xfrm>
          <a:off x="1465861" y="597489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Times New Roman"/>
            </a:rPr>
            <a:t>Γυναίκα</a:t>
          </a:r>
        </a:p>
      </dsp:txBody>
      <dsp:txXfrm>
        <a:off x="1745346" y="597489"/>
        <a:ext cx="838455" cy="558970"/>
      </dsp:txXfrm>
    </dsp:sp>
    <dsp:sp modelId="{A310B86E-EAA0-4C13-BEE9-9FD507749649}">
      <dsp:nvSpPr>
        <dsp:cNvPr id="0" name=""/>
        <dsp:cNvSpPr/>
      </dsp:nvSpPr>
      <dsp:spPr>
        <a:xfrm>
          <a:off x="2667647" y="597489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Times New Roman"/>
            </a:rPr>
            <a:t>14</a:t>
          </a:r>
        </a:p>
      </dsp:txBody>
      <dsp:txXfrm>
        <a:off x="2947132" y="597489"/>
        <a:ext cx="838455" cy="558970"/>
      </dsp:txXfrm>
    </dsp:sp>
    <dsp:sp modelId="{497AF951-A0BC-4A18-90C7-10322CDFB4CA}">
      <dsp:nvSpPr>
        <dsp:cNvPr id="0" name=""/>
        <dsp:cNvSpPr/>
      </dsp:nvSpPr>
      <dsp:spPr>
        <a:xfrm>
          <a:off x="1089" y="1307987"/>
          <a:ext cx="1683645" cy="67345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700" kern="1200" dirty="0">
              <a:latin typeface="Times New Roman"/>
              <a:cs typeface="Calibri"/>
            </a:rPr>
            <a:t>Π/Δημοτικής Εκπαίδευσης</a:t>
          </a:r>
        </a:p>
      </dsp:txBody>
      <dsp:txXfrm>
        <a:off x="337818" y="1307987"/>
        <a:ext cx="1010187" cy="673458"/>
      </dsp:txXfrm>
    </dsp:sp>
    <dsp:sp modelId="{5F177378-8BDD-47AA-A8C7-A01A74754519}">
      <dsp:nvSpPr>
        <dsp:cNvPr id="0" name=""/>
        <dsp:cNvSpPr/>
      </dsp:nvSpPr>
      <dsp:spPr>
        <a:xfrm>
          <a:off x="1465861" y="1365231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Times New Roman"/>
            </a:rPr>
            <a:t>Γυναίκα</a:t>
          </a:r>
        </a:p>
      </dsp:txBody>
      <dsp:txXfrm>
        <a:off x="1745346" y="1365231"/>
        <a:ext cx="838455" cy="558970"/>
      </dsp:txXfrm>
    </dsp:sp>
    <dsp:sp modelId="{A2DDC724-FC09-4B02-A646-2C1AC625692C}">
      <dsp:nvSpPr>
        <dsp:cNvPr id="0" name=""/>
        <dsp:cNvSpPr/>
      </dsp:nvSpPr>
      <dsp:spPr>
        <a:xfrm>
          <a:off x="2667647" y="1365231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Times New Roman"/>
            </a:rPr>
            <a:t>15</a:t>
          </a:r>
        </a:p>
      </dsp:txBody>
      <dsp:txXfrm>
        <a:off x="2947132" y="1365231"/>
        <a:ext cx="838455" cy="558970"/>
      </dsp:txXfrm>
    </dsp:sp>
    <dsp:sp modelId="{151A2434-CE91-46BB-9FF3-E8AF717F9EB4}">
      <dsp:nvSpPr>
        <dsp:cNvPr id="0" name=""/>
        <dsp:cNvSpPr/>
      </dsp:nvSpPr>
      <dsp:spPr>
        <a:xfrm>
          <a:off x="1089" y="2075729"/>
          <a:ext cx="1683645" cy="67345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700" kern="1200" dirty="0">
              <a:latin typeface="Times New Roman"/>
              <a:cs typeface="Times New Roman"/>
            </a:rPr>
            <a:t>Μαθηματικό</a:t>
          </a:r>
        </a:p>
      </dsp:txBody>
      <dsp:txXfrm>
        <a:off x="337818" y="2075729"/>
        <a:ext cx="1010187" cy="673458"/>
      </dsp:txXfrm>
    </dsp:sp>
    <dsp:sp modelId="{4C29D7B2-835F-4DAC-B8FA-FA9AD5482C6A}">
      <dsp:nvSpPr>
        <dsp:cNvPr id="0" name=""/>
        <dsp:cNvSpPr/>
      </dsp:nvSpPr>
      <dsp:spPr>
        <a:xfrm>
          <a:off x="1465861" y="2132973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Times New Roman"/>
            </a:rPr>
            <a:t>Άνδρας</a:t>
          </a:r>
        </a:p>
      </dsp:txBody>
      <dsp:txXfrm>
        <a:off x="1745346" y="2132973"/>
        <a:ext cx="838455" cy="558970"/>
      </dsp:txXfrm>
    </dsp:sp>
    <dsp:sp modelId="{AB0CA566-2E41-4B4D-AC10-84A6DF2E6571}">
      <dsp:nvSpPr>
        <dsp:cNvPr id="0" name=""/>
        <dsp:cNvSpPr/>
      </dsp:nvSpPr>
      <dsp:spPr>
        <a:xfrm>
          <a:off x="2667647" y="2132973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Times New Roman"/>
            </a:rPr>
            <a:t>30</a:t>
          </a:r>
        </a:p>
      </dsp:txBody>
      <dsp:txXfrm>
        <a:off x="2947132" y="2132973"/>
        <a:ext cx="838455" cy="558970"/>
      </dsp:txXfrm>
    </dsp:sp>
    <dsp:sp modelId="{87B83CF0-6471-4A81-8247-0ED3E2C32558}">
      <dsp:nvSpPr>
        <dsp:cNvPr id="0" name=""/>
        <dsp:cNvSpPr/>
      </dsp:nvSpPr>
      <dsp:spPr>
        <a:xfrm>
          <a:off x="1089" y="2843472"/>
          <a:ext cx="1683645" cy="67345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700" kern="1200" dirty="0">
              <a:latin typeface="Times New Roman"/>
              <a:cs typeface="Times New Roman"/>
            </a:rPr>
            <a:t>Μαθηματικό</a:t>
          </a:r>
        </a:p>
      </dsp:txBody>
      <dsp:txXfrm>
        <a:off x="337818" y="2843472"/>
        <a:ext cx="1010187" cy="673458"/>
      </dsp:txXfrm>
    </dsp:sp>
    <dsp:sp modelId="{8CFB2DCC-8992-4F52-B5E3-A52EC8294F4C}">
      <dsp:nvSpPr>
        <dsp:cNvPr id="0" name=""/>
        <dsp:cNvSpPr/>
      </dsp:nvSpPr>
      <dsp:spPr>
        <a:xfrm>
          <a:off x="1465861" y="2900716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Calibri"/>
            </a:rPr>
            <a:t>Άνδρας</a:t>
          </a:r>
          <a:endParaRPr lang="en-US" sz="1900" kern="1200" dirty="0">
            <a:latin typeface="Times New Roman"/>
            <a:cs typeface="Calibri"/>
          </a:endParaRPr>
        </a:p>
      </dsp:txBody>
      <dsp:txXfrm>
        <a:off x="1745346" y="2900716"/>
        <a:ext cx="838455" cy="558970"/>
      </dsp:txXfrm>
    </dsp:sp>
    <dsp:sp modelId="{40C48F74-6D39-4AB6-B087-A0767AF97999}">
      <dsp:nvSpPr>
        <dsp:cNvPr id="0" name=""/>
        <dsp:cNvSpPr/>
      </dsp:nvSpPr>
      <dsp:spPr>
        <a:xfrm>
          <a:off x="2667647" y="2900716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Calibri"/>
            </a:rPr>
            <a:t>18</a:t>
          </a:r>
          <a:endParaRPr lang="en-US" sz="1900" kern="1200" dirty="0">
            <a:latin typeface="Times New Roman"/>
            <a:cs typeface="Calibri"/>
          </a:endParaRPr>
        </a:p>
      </dsp:txBody>
      <dsp:txXfrm>
        <a:off x="2947132" y="2900716"/>
        <a:ext cx="838455" cy="558970"/>
      </dsp:txXfrm>
    </dsp:sp>
    <dsp:sp modelId="{E7A1DF86-C53F-4E14-9806-56FD4A114B04}">
      <dsp:nvSpPr>
        <dsp:cNvPr id="0" name=""/>
        <dsp:cNvSpPr/>
      </dsp:nvSpPr>
      <dsp:spPr>
        <a:xfrm>
          <a:off x="1089" y="3611214"/>
          <a:ext cx="1683645" cy="67345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700" kern="1200" dirty="0">
              <a:latin typeface="Times New Roman"/>
              <a:cs typeface="Times New Roman"/>
            </a:rPr>
            <a:t>Μαθηματικό</a:t>
          </a:r>
        </a:p>
      </dsp:txBody>
      <dsp:txXfrm>
        <a:off x="337818" y="3611214"/>
        <a:ext cx="1010187" cy="673458"/>
      </dsp:txXfrm>
    </dsp:sp>
    <dsp:sp modelId="{CC71C622-89DD-4A77-A737-EABDC7E9F953}">
      <dsp:nvSpPr>
        <dsp:cNvPr id="0" name=""/>
        <dsp:cNvSpPr/>
      </dsp:nvSpPr>
      <dsp:spPr>
        <a:xfrm>
          <a:off x="1465861" y="3668458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Calibri"/>
            </a:rPr>
            <a:t>Άνδρας</a:t>
          </a:r>
          <a:endParaRPr lang="en-US" sz="1900" kern="1200" dirty="0">
            <a:latin typeface="Times New Roman"/>
            <a:cs typeface="Calibri"/>
          </a:endParaRPr>
        </a:p>
      </dsp:txBody>
      <dsp:txXfrm>
        <a:off x="1745346" y="3668458"/>
        <a:ext cx="838455" cy="558970"/>
      </dsp:txXfrm>
    </dsp:sp>
    <dsp:sp modelId="{20CA2558-47F5-46CB-BED0-A02E9DEDE0D2}">
      <dsp:nvSpPr>
        <dsp:cNvPr id="0" name=""/>
        <dsp:cNvSpPr/>
      </dsp:nvSpPr>
      <dsp:spPr>
        <a:xfrm>
          <a:off x="2667647" y="3668458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Calibri"/>
            </a:rPr>
            <a:t>26</a:t>
          </a:r>
          <a:endParaRPr lang="en-US" sz="1900" kern="1200" dirty="0">
            <a:latin typeface="Times New Roman"/>
            <a:cs typeface="Calibri"/>
          </a:endParaRPr>
        </a:p>
      </dsp:txBody>
      <dsp:txXfrm>
        <a:off x="2947132" y="3668458"/>
        <a:ext cx="838455" cy="5589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CE6E55-01BD-4303-92D7-246590153EFF}">
      <dsp:nvSpPr>
        <dsp:cNvPr id="0" name=""/>
        <dsp:cNvSpPr/>
      </dsp:nvSpPr>
      <dsp:spPr>
        <a:xfrm>
          <a:off x="1089" y="1307987"/>
          <a:ext cx="1683645" cy="67345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l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700" kern="1200" dirty="0">
              <a:latin typeface="Times New Roman"/>
              <a:cs typeface="Times New Roman"/>
            </a:rPr>
            <a:t> Π/Δημοτικής Εκπαίδευσης</a:t>
          </a:r>
        </a:p>
      </dsp:txBody>
      <dsp:txXfrm>
        <a:off x="337818" y="1307987"/>
        <a:ext cx="1010187" cy="673458"/>
      </dsp:txXfrm>
    </dsp:sp>
    <dsp:sp modelId="{43380BA3-CF23-4572-94FA-A859F6F06765}">
      <dsp:nvSpPr>
        <dsp:cNvPr id="0" name=""/>
        <dsp:cNvSpPr/>
      </dsp:nvSpPr>
      <dsp:spPr>
        <a:xfrm>
          <a:off x="1465861" y="1365231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Times New Roman"/>
            </a:rPr>
            <a:t>Γυναίκα</a:t>
          </a:r>
        </a:p>
      </dsp:txBody>
      <dsp:txXfrm>
        <a:off x="1745346" y="1365231"/>
        <a:ext cx="838455" cy="558970"/>
      </dsp:txXfrm>
    </dsp:sp>
    <dsp:sp modelId="{A310B86E-EAA0-4C13-BEE9-9FD507749649}">
      <dsp:nvSpPr>
        <dsp:cNvPr id="0" name=""/>
        <dsp:cNvSpPr/>
      </dsp:nvSpPr>
      <dsp:spPr>
        <a:xfrm>
          <a:off x="2667647" y="1365231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Times New Roman"/>
            </a:rPr>
            <a:t>15</a:t>
          </a:r>
        </a:p>
      </dsp:txBody>
      <dsp:txXfrm>
        <a:off x="2947132" y="1365231"/>
        <a:ext cx="838455" cy="558970"/>
      </dsp:txXfrm>
    </dsp:sp>
    <dsp:sp modelId="{497AF951-A0BC-4A18-90C7-10322CDFB4CA}">
      <dsp:nvSpPr>
        <dsp:cNvPr id="0" name=""/>
        <dsp:cNvSpPr/>
      </dsp:nvSpPr>
      <dsp:spPr>
        <a:xfrm>
          <a:off x="1089" y="2075729"/>
          <a:ext cx="1683645" cy="67345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l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700" kern="1200" dirty="0">
              <a:latin typeface="Times New Roman"/>
              <a:cs typeface="Times New Roman"/>
            </a:rPr>
            <a:t>Επιστήμη Υπολογιστών</a:t>
          </a:r>
        </a:p>
      </dsp:txBody>
      <dsp:txXfrm>
        <a:off x="337818" y="2075729"/>
        <a:ext cx="1010187" cy="673458"/>
      </dsp:txXfrm>
    </dsp:sp>
    <dsp:sp modelId="{C03667C4-D30C-4CEE-AF3A-A5C82CD9A3DB}">
      <dsp:nvSpPr>
        <dsp:cNvPr id="0" name=""/>
        <dsp:cNvSpPr/>
      </dsp:nvSpPr>
      <dsp:spPr>
        <a:xfrm>
          <a:off x="1465861" y="2132973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solidFill>
                <a:srgbClr val="444444"/>
              </a:solidFill>
              <a:latin typeface="Times New Roman"/>
              <a:cs typeface="Calibri"/>
            </a:rPr>
            <a:t>Άνδρας</a:t>
          </a:r>
          <a:endParaRPr lang="en-US" sz="1900" kern="1200" dirty="0">
            <a:solidFill>
              <a:srgbClr val="444444"/>
            </a:solidFill>
            <a:latin typeface="Times New Roman"/>
            <a:cs typeface="Calibri"/>
          </a:endParaRPr>
        </a:p>
      </dsp:txBody>
      <dsp:txXfrm>
        <a:off x="1745346" y="2132973"/>
        <a:ext cx="838455" cy="558970"/>
      </dsp:txXfrm>
    </dsp:sp>
    <dsp:sp modelId="{D4F78BE2-3A6F-47B2-BDD2-5F3CF004EFFF}">
      <dsp:nvSpPr>
        <dsp:cNvPr id="0" name=""/>
        <dsp:cNvSpPr/>
      </dsp:nvSpPr>
      <dsp:spPr>
        <a:xfrm>
          <a:off x="2667647" y="2132973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solidFill>
                <a:srgbClr val="444444"/>
              </a:solidFill>
              <a:latin typeface="Times New Roman"/>
              <a:cs typeface="Calibri"/>
            </a:rPr>
            <a:t>18</a:t>
          </a:r>
          <a:endParaRPr lang="en-US" sz="1900" kern="1200" dirty="0">
            <a:solidFill>
              <a:srgbClr val="444444"/>
            </a:solidFill>
            <a:latin typeface="Times New Roman"/>
            <a:cs typeface="Calibri"/>
          </a:endParaRPr>
        </a:p>
      </dsp:txBody>
      <dsp:txXfrm>
        <a:off x="2947132" y="2132973"/>
        <a:ext cx="838455" cy="558970"/>
      </dsp:txXfrm>
    </dsp:sp>
    <dsp:sp modelId="{151A2434-CE91-46BB-9FF3-E8AF717F9EB4}">
      <dsp:nvSpPr>
        <dsp:cNvPr id="0" name=""/>
        <dsp:cNvSpPr/>
      </dsp:nvSpPr>
      <dsp:spPr>
        <a:xfrm>
          <a:off x="1089" y="2843472"/>
          <a:ext cx="1683645" cy="67345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4445" rIns="0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700" kern="1200" dirty="0">
              <a:latin typeface="Times New Roman"/>
              <a:cs typeface="Times New Roman"/>
            </a:rPr>
            <a:t>Μαθηματικό</a:t>
          </a:r>
        </a:p>
      </dsp:txBody>
      <dsp:txXfrm>
        <a:off x="337818" y="2843472"/>
        <a:ext cx="1010187" cy="673458"/>
      </dsp:txXfrm>
    </dsp:sp>
    <dsp:sp modelId="{4C29D7B2-835F-4DAC-B8FA-FA9AD5482C6A}">
      <dsp:nvSpPr>
        <dsp:cNvPr id="0" name=""/>
        <dsp:cNvSpPr/>
      </dsp:nvSpPr>
      <dsp:spPr>
        <a:xfrm>
          <a:off x="1465861" y="2900716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Times New Roman"/>
            </a:rPr>
            <a:t>Άνδρας</a:t>
          </a:r>
        </a:p>
      </dsp:txBody>
      <dsp:txXfrm>
        <a:off x="1745346" y="2900716"/>
        <a:ext cx="838455" cy="558970"/>
      </dsp:txXfrm>
    </dsp:sp>
    <dsp:sp modelId="{AB0CA566-2E41-4B4D-AC10-84A6DF2E6571}">
      <dsp:nvSpPr>
        <dsp:cNvPr id="0" name=""/>
        <dsp:cNvSpPr/>
      </dsp:nvSpPr>
      <dsp:spPr>
        <a:xfrm>
          <a:off x="2667647" y="2900716"/>
          <a:ext cx="1397425" cy="558970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>
              <a:latin typeface="Times New Roman"/>
              <a:cs typeface="Times New Roman"/>
            </a:rPr>
            <a:t>30</a:t>
          </a:r>
        </a:p>
      </dsp:txBody>
      <dsp:txXfrm>
        <a:off x="2947132" y="2900716"/>
        <a:ext cx="838455" cy="5589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15A980-F3CB-4F42-A6E5-E7EEBC582A1A}">
      <dsp:nvSpPr>
        <dsp:cNvPr id="0" name=""/>
        <dsp:cNvSpPr/>
      </dsp:nvSpPr>
      <dsp:spPr>
        <a:xfrm rot="5400000">
          <a:off x="3242263" y="-496713"/>
          <a:ext cx="2640601" cy="4294178"/>
        </a:xfrm>
        <a:prstGeom prst="round2SameRect">
          <a:avLst/>
        </a:prstGeom>
        <a:solidFill>
          <a:srgbClr val="FEE6C9"/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500" kern="1200" dirty="0">
              <a:latin typeface="Times New Roman"/>
              <a:cs typeface="Times New Roman"/>
            </a:rPr>
            <a:t>Επιστημονική εγκυρότητα</a:t>
          </a:r>
          <a:endParaRPr lang="en-US" sz="1500" kern="1200" dirty="0">
            <a:latin typeface="Times New Roman"/>
            <a:cs typeface="Times New Roman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500" kern="1200" dirty="0">
              <a:latin typeface="Times New Roman"/>
              <a:cs typeface="Times New Roman"/>
            </a:rPr>
            <a:t>Οικοδόμηση της γνώσης</a:t>
          </a:r>
          <a:endParaRPr lang="en-US" sz="1500" kern="1200" dirty="0">
            <a:latin typeface="Times New Roman"/>
            <a:cs typeface="Times New Roman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500" kern="1200" dirty="0">
              <a:latin typeface="Times New Roman"/>
              <a:cs typeface="Times New Roman"/>
            </a:rPr>
            <a:t>Συσχετισμοί των εννοιών</a:t>
          </a:r>
          <a:endParaRPr lang="en-US" sz="1500" kern="1200" dirty="0">
            <a:latin typeface="Times New Roman"/>
            <a:cs typeface="Times New Roman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500" kern="1200" dirty="0">
              <a:latin typeface="Times New Roman"/>
              <a:cs typeface="Times New Roman"/>
            </a:rPr>
            <a:t>Συσχετισμοί με την πραγματική ζωή</a:t>
          </a:r>
          <a:endParaRPr lang="en-US" sz="1500" kern="1200" dirty="0">
            <a:latin typeface="Times New Roman"/>
            <a:cs typeface="Times New Roman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500" kern="1200" dirty="0">
              <a:latin typeface="Times New Roman"/>
              <a:cs typeface="Times New Roman"/>
            </a:rPr>
            <a:t>Αναλογική συλλογιστική</a:t>
          </a:r>
          <a:r>
            <a:rPr lang="en-US" sz="1500" kern="1200" dirty="0">
              <a:latin typeface="Times New Roman"/>
              <a:cs typeface="Times New Roman"/>
            </a:rPr>
            <a:t>: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Times New Roman"/>
              <a:cs typeface="Times New Roman"/>
            </a:rPr>
            <a:t>(</a:t>
          </a:r>
          <a:r>
            <a:rPr lang="el-GR" sz="1500" kern="1200" dirty="0">
              <a:latin typeface="Times New Roman"/>
              <a:cs typeface="Times New Roman"/>
            </a:rPr>
            <a:t>α) κατανόηση σύνθετων αριθμητικών σχέσεων</a:t>
          </a:r>
          <a:endParaRPr lang="en-US" sz="1500" kern="1200" dirty="0">
            <a:latin typeface="Times New Roman"/>
            <a:cs typeface="Times New Roman"/>
          </a:endParaRP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500" kern="1200" dirty="0">
              <a:latin typeface="Times New Roman"/>
              <a:cs typeface="Times New Roman"/>
            </a:rPr>
            <a:t>(β) επίλυση προβλημάτων</a:t>
          </a:r>
          <a:endParaRPr lang="en-US" sz="1500" kern="1200" dirty="0">
            <a:latin typeface="Times New Roman"/>
            <a:cs typeface="Times New Roman"/>
          </a:endParaRPr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500" kern="1200" dirty="0">
              <a:latin typeface="Times New Roman"/>
              <a:cs typeface="Times New Roman"/>
            </a:rPr>
            <a:t>(γ) αναπαράσταση – </a:t>
          </a:r>
          <a:r>
            <a:rPr lang="el-GR" sz="1500" kern="1200" dirty="0" err="1">
              <a:latin typeface="Times New Roman"/>
              <a:cs typeface="Times New Roman"/>
            </a:rPr>
            <a:t>οπτικοποίηση</a:t>
          </a:r>
          <a:r>
            <a:rPr lang="el-GR" sz="1500" kern="1200" dirty="0">
              <a:latin typeface="Times New Roman"/>
              <a:cs typeface="Times New Roman"/>
            </a:rPr>
            <a:t> των εννοιών</a:t>
          </a:r>
          <a:endParaRPr lang="en-US" sz="1500" i="0" kern="1200" dirty="0">
            <a:latin typeface="Times New Roman"/>
            <a:cs typeface="Times New Roman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500" i="1" kern="1200" dirty="0">
              <a:latin typeface="Times New Roman"/>
              <a:cs typeface="Times New Roman"/>
            </a:rPr>
            <a:t>«Προάγει την ουσιαστική μάθηση και γνώση»</a:t>
          </a:r>
          <a:endParaRPr lang="en-US" sz="1500" kern="1200" dirty="0">
            <a:latin typeface="Times New Roman"/>
            <a:cs typeface="Times New Roman"/>
          </a:endParaRPr>
        </a:p>
      </dsp:txBody>
      <dsp:txXfrm rot="-5400000">
        <a:off x="2415475" y="458979"/>
        <a:ext cx="4165274" cy="2382793"/>
      </dsp:txXfrm>
    </dsp:sp>
    <dsp:sp modelId="{9E172C24-4E37-4866-ACC8-E5C8AF2B261B}">
      <dsp:nvSpPr>
        <dsp:cNvPr id="0" name=""/>
        <dsp:cNvSpPr/>
      </dsp:nvSpPr>
      <dsp:spPr>
        <a:xfrm>
          <a:off x="0" y="0"/>
          <a:ext cx="2415475" cy="3300752"/>
        </a:xfrm>
        <a:prstGeom prst="roundRect">
          <a:avLst/>
        </a:prstGeom>
        <a:solidFill>
          <a:srgbClr val="E1F0D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 dirty="0">
              <a:solidFill>
                <a:schemeClr val="tx1"/>
              </a:solidFill>
              <a:latin typeface="Times New Roman"/>
              <a:cs typeface="Times New Roman"/>
            </a:rPr>
            <a:t>Παιδαγωγική και Γνώση Περιεχομένου (</a:t>
          </a:r>
          <a:r>
            <a:rPr lang="el-GR" sz="2700" b="1" kern="1200" dirty="0">
              <a:solidFill>
                <a:schemeClr val="tx1"/>
              </a:solidFill>
              <a:latin typeface="Times New Roman"/>
              <a:cs typeface="Times New Roman"/>
            </a:rPr>
            <a:t>PCK</a:t>
          </a:r>
          <a:r>
            <a:rPr lang="el-GR" sz="2700" kern="1200" dirty="0">
              <a:solidFill>
                <a:schemeClr val="tx1"/>
              </a:solidFill>
              <a:latin typeface="Times New Roman"/>
              <a:cs typeface="Times New Roman"/>
            </a:rPr>
            <a:t>)</a:t>
          </a:r>
          <a:endParaRPr lang="en-US" sz="2700" kern="1200" dirty="0">
            <a:solidFill>
              <a:schemeClr val="tx1"/>
            </a:solidFill>
            <a:latin typeface="Times New Roman"/>
            <a:cs typeface="Times New Roman"/>
          </a:endParaRPr>
        </a:p>
      </dsp:txBody>
      <dsp:txXfrm>
        <a:off x="117914" y="117914"/>
        <a:ext cx="2179647" cy="306492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B553E8-0860-4C81-B1E0-48E32F3BD267}">
      <dsp:nvSpPr>
        <dsp:cNvPr id="0" name=""/>
        <dsp:cNvSpPr/>
      </dsp:nvSpPr>
      <dsp:spPr>
        <a:xfrm rot="5400000">
          <a:off x="3382342" y="-671811"/>
          <a:ext cx="2360444" cy="4294178"/>
        </a:xfrm>
        <a:prstGeom prst="round2SameRect">
          <a:avLst/>
        </a:prstGeom>
        <a:solidFill>
          <a:srgbClr val="FEE6C9"/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>
              <a:solidFill>
                <a:srgbClr val="000000"/>
              </a:solidFill>
              <a:latin typeface="Times New Roman"/>
              <a:cs typeface="Times New Roman"/>
            </a:rPr>
            <a:t>Ξεκάθαροι στόχοι</a:t>
          </a:r>
          <a:endParaRPr lang="en-US" sz="2100" kern="1200" dirty="0">
            <a:solidFill>
              <a:srgbClr val="000000"/>
            </a:solidFill>
            <a:latin typeface="Times New Roman"/>
            <a:cs typeface="Times New Roman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>
              <a:solidFill>
                <a:srgbClr val="000000"/>
              </a:solidFill>
              <a:latin typeface="Times New Roman"/>
              <a:cs typeface="Times New Roman"/>
            </a:rPr>
            <a:t>Προγραμματισμένη διδασκαλία</a:t>
          </a:r>
          <a:endParaRPr lang="en-US" sz="2100" kern="1200" dirty="0">
            <a:solidFill>
              <a:srgbClr val="000000"/>
            </a:solidFill>
            <a:latin typeface="Times New Roman"/>
            <a:cs typeface="Times New Roman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>
              <a:solidFill>
                <a:srgbClr val="000000"/>
              </a:solidFill>
              <a:latin typeface="Times New Roman"/>
              <a:cs typeface="Times New Roman"/>
            </a:rPr>
            <a:t>Συνεχής ανατροφοδότηση</a:t>
          </a:r>
          <a:endParaRPr lang="en-US" sz="2100" kern="1200" dirty="0">
            <a:solidFill>
              <a:srgbClr val="000000"/>
            </a:solidFill>
            <a:latin typeface="Times New Roman"/>
            <a:cs typeface="Times New Roman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kern="1200" dirty="0">
              <a:solidFill>
                <a:srgbClr val="000000"/>
              </a:solidFill>
              <a:latin typeface="Times New Roman"/>
              <a:cs typeface="Times New Roman"/>
            </a:rPr>
            <a:t>Συνεχής απόκριση του συστήματος</a:t>
          </a:r>
          <a:endParaRPr lang="en-US" sz="2100" kern="1200" dirty="0">
            <a:solidFill>
              <a:srgbClr val="000000"/>
            </a:solidFill>
            <a:latin typeface="Times New Roman"/>
            <a:cs typeface="Times New Roman"/>
          </a:endParaRPr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100" i="0" kern="1200" dirty="0">
              <a:solidFill>
                <a:srgbClr val="000000"/>
              </a:solidFill>
              <a:latin typeface="Times New Roman"/>
              <a:cs typeface="Times New Roman"/>
            </a:rPr>
            <a:t>Συμβάλει στη Θετική ενίσχυση και Επιβράβευση προσπάθειας</a:t>
          </a:r>
          <a:endParaRPr lang="en-US" sz="2100" i="0" kern="1200" dirty="0">
            <a:solidFill>
              <a:srgbClr val="000000"/>
            </a:solidFill>
            <a:latin typeface="Times New Roman"/>
            <a:cs typeface="Times New Roman"/>
          </a:endParaRPr>
        </a:p>
      </dsp:txBody>
      <dsp:txXfrm rot="-5400000">
        <a:off x="2415476" y="410282"/>
        <a:ext cx="4178951" cy="2129990"/>
      </dsp:txXfrm>
    </dsp:sp>
    <dsp:sp modelId="{9E172C24-4E37-4866-ACC8-E5C8AF2B261B}">
      <dsp:nvSpPr>
        <dsp:cNvPr id="0" name=""/>
        <dsp:cNvSpPr/>
      </dsp:nvSpPr>
      <dsp:spPr>
        <a:xfrm>
          <a:off x="0" y="0"/>
          <a:ext cx="2415475" cy="2950555"/>
        </a:xfrm>
        <a:prstGeom prst="roundRect">
          <a:avLst/>
        </a:prstGeom>
        <a:solidFill>
          <a:srgbClr val="9194CB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700" kern="1200" dirty="0">
              <a:solidFill>
                <a:schemeClr val="tx1"/>
              </a:solidFill>
              <a:latin typeface="Times New Roman"/>
              <a:cs typeface="Times New Roman"/>
            </a:rPr>
            <a:t>Τεχνολογική Γνώση Περιεχομένου (</a:t>
          </a:r>
          <a:r>
            <a:rPr lang="el-GR" sz="2700" b="1" kern="1200" dirty="0">
              <a:solidFill>
                <a:schemeClr val="tx1"/>
              </a:solidFill>
              <a:latin typeface="Times New Roman"/>
              <a:cs typeface="Times New Roman"/>
            </a:rPr>
            <a:t>ΤCK</a:t>
          </a:r>
          <a:r>
            <a:rPr lang="el-GR" sz="2700" kern="1200" dirty="0">
              <a:solidFill>
                <a:schemeClr val="tx1"/>
              </a:solidFill>
              <a:latin typeface="Times New Roman"/>
              <a:cs typeface="Times New Roman"/>
            </a:rPr>
            <a:t>)</a:t>
          </a:r>
        </a:p>
      </dsp:txBody>
      <dsp:txXfrm>
        <a:off x="117914" y="117914"/>
        <a:ext cx="2179647" cy="271472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E61425-0002-4020-B168-CE67B0954C11}">
      <dsp:nvSpPr>
        <dsp:cNvPr id="0" name=""/>
        <dsp:cNvSpPr/>
      </dsp:nvSpPr>
      <dsp:spPr>
        <a:xfrm rot="5400000">
          <a:off x="3222808" y="-575507"/>
          <a:ext cx="2414919" cy="4169664"/>
        </a:xfrm>
        <a:prstGeom prst="round2SameRect">
          <a:avLst/>
        </a:prstGeom>
        <a:solidFill>
          <a:srgbClr val="FEE6C9"/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700" kern="1200" dirty="0">
              <a:solidFill>
                <a:srgbClr val="000000"/>
              </a:solidFill>
              <a:latin typeface="Times New Roman"/>
              <a:cs typeface="Times New Roman"/>
            </a:rPr>
            <a:t>Ασκήσεις που να απευθύνονται σε διαφορετικές ανάγκες μαθητών (δραστηριότητες διαβαθμισμένης δυσκολίας αλλά και δραστηριότητες για παιδιά με ειδικές μαθησιακές ανάγκες)</a:t>
          </a:r>
          <a:endParaRPr lang="en-US" sz="1700" kern="1200" dirty="0">
            <a:solidFill>
              <a:srgbClr val="000000"/>
            </a:solidFill>
            <a:latin typeface="Times New Roman"/>
            <a:cs typeface="Times New Roman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700" kern="1200" dirty="0">
              <a:solidFill>
                <a:srgbClr val="000000"/>
              </a:solidFill>
              <a:latin typeface="Times New Roman"/>
              <a:cs typeface="Times New Roman"/>
            </a:rPr>
            <a:t>Επικοινωνία (φόρουμ)</a:t>
          </a:r>
          <a:endParaRPr lang="en-US" sz="1700" kern="1200" dirty="0">
            <a:solidFill>
              <a:srgbClr val="000000"/>
            </a:solidFill>
            <a:latin typeface="Times New Roman"/>
            <a:cs typeface="Times New Roman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700" kern="1200" dirty="0">
              <a:solidFill>
                <a:srgbClr val="000000"/>
              </a:solidFill>
              <a:latin typeface="Times New Roman"/>
              <a:cs typeface="Times New Roman"/>
            </a:rPr>
            <a:t>Ασκήσεις </a:t>
          </a:r>
          <a:r>
            <a:rPr lang="el-GR" sz="1700" i="0" kern="1200" dirty="0">
              <a:solidFill>
                <a:srgbClr val="000000"/>
              </a:solidFill>
              <a:latin typeface="Times New Roman"/>
              <a:cs typeface="Times New Roman"/>
            </a:rPr>
            <a:t>ανάπτυξης (ανοιχτού τύπου ερωτήσεις)</a:t>
          </a:r>
          <a:endParaRPr lang="en-US" sz="1700" kern="1200" dirty="0">
            <a:solidFill>
              <a:srgbClr val="000000"/>
            </a:solidFill>
            <a:latin typeface="Times New Roman"/>
            <a:cs typeface="Times New Roman"/>
          </a:endParaRPr>
        </a:p>
      </dsp:txBody>
      <dsp:txXfrm rot="-5400000">
        <a:off x="2345436" y="419752"/>
        <a:ext cx="4051777" cy="2179145"/>
      </dsp:txXfrm>
    </dsp:sp>
    <dsp:sp modelId="{D458BF56-71AF-46A8-B319-CAD03FED2535}">
      <dsp:nvSpPr>
        <dsp:cNvPr id="0" name=""/>
        <dsp:cNvSpPr/>
      </dsp:nvSpPr>
      <dsp:spPr>
        <a:xfrm>
          <a:off x="0" y="0"/>
          <a:ext cx="2345436" cy="3018649"/>
        </a:xfrm>
        <a:prstGeom prst="roundRect">
          <a:avLst/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b="1" kern="1200" dirty="0">
              <a:solidFill>
                <a:srgbClr val="FF0000"/>
              </a:solidFill>
              <a:latin typeface="Times New Roman"/>
              <a:cs typeface="Times New Roman"/>
            </a:rPr>
            <a:t>Επισημάνσεις Προτάσεις βελτίωσης</a:t>
          </a:r>
          <a:endParaRPr lang="el-GR" sz="2500" kern="1200" dirty="0">
            <a:solidFill>
              <a:srgbClr val="FF0000"/>
            </a:solidFill>
            <a:latin typeface="Times New Roman"/>
            <a:cs typeface="Times New Roman"/>
          </a:endParaRPr>
        </a:p>
      </dsp:txBody>
      <dsp:txXfrm>
        <a:off x="114495" y="114495"/>
        <a:ext cx="2116446" cy="2789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6950" y="730250"/>
            <a:ext cx="4864100" cy="3649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9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5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4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3" y="365126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9" y="1194395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7" y="6453339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2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42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3" y="1681164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3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9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9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9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hamilo.datacenter.uoc.gr/metchamilo/courses/MA8HMATIKASTDHMOTIKOYLOGOIANALO/index.php?id_session=0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8383" y="1104227"/>
            <a:ext cx="8288071" cy="2047306"/>
          </a:xfrm>
        </p:spPr>
        <p:txBody>
          <a:bodyPr>
            <a:noAutofit/>
          </a:bodyPr>
          <a:lstStyle/>
          <a:p>
            <a:r>
              <a:rPr lang="el-GR" sz="3600">
                <a:latin typeface="Calibri"/>
                <a:cs typeface="Calibri"/>
              </a:rPr>
              <a:t>Σχεδιασμός, ανάπτυξη και αποτίμηση εξ αποστάσεως εκπαιδευτικού υλικού για τη διδασκαλία των Λόγων και Αναλογιών στα Μαθηματικά της ΣΤ' Δημοτικού</a:t>
            </a:r>
            <a:endParaRPr lang="el-GR" sz="3600">
              <a:solidFill>
                <a:srgbClr val="000000"/>
              </a:solidFill>
              <a:latin typeface="Calibri"/>
              <a:cs typeface="Calibri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342288" y="938383"/>
            <a:ext cx="7433016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254704" y="222004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l-GR" sz="1400">
                <a:latin typeface="Book Antiqua"/>
              </a:rPr>
              <a:t>Πρόγραμμα Μεταπτυχιακών Σπουδών: </a:t>
            </a:r>
            <a:endParaRPr lang="en-US" sz="1400">
              <a:latin typeface="Book Antiqua" panose="02040602050305030304" pitchFamily="18" charset="0"/>
            </a:endParaRPr>
          </a:p>
          <a:p>
            <a:pPr algn="ctr"/>
            <a:r>
              <a:rPr lang="el-GR" sz="1400">
                <a:latin typeface="Book Antiqua"/>
              </a:rPr>
              <a:t>«Επιστήμες της Αγωγής - Εξ Αποστάσεως Εκπαίδευση  με την χρήση των ΤΠΕ (e-</a:t>
            </a:r>
            <a:r>
              <a:rPr lang="el-GR" sz="1400" err="1">
                <a:latin typeface="Book Antiqua"/>
              </a:rPr>
              <a:t>Learning</a:t>
            </a:r>
            <a:r>
              <a:rPr lang="el-GR" sz="1400">
                <a:latin typeface="Book Antiqua"/>
              </a:rPr>
              <a:t>)»</a:t>
            </a:r>
            <a:endParaRPr lang="el-GR" sz="1200">
              <a:latin typeface="Book Antiqua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2000" i="1"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 2023</a:t>
            </a:r>
            <a:endParaRPr lang="el-GR" sz="2000" i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>
            <a:off x="1400654" y="799988"/>
            <a:ext cx="7374650" cy="389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48412" y="5900529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25554"/>
            <a:ext cx="6840760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l-GR">
                <a:latin typeface="Times New Roman"/>
                <a:cs typeface="Times New Roman"/>
              </a:rPr>
              <a:t>ΚΑΡΑΛΗΣ ΓΙΩΡΓΟΣ</a:t>
            </a:r>
            <a:endParaRPr lang="en-US">
              <a:cs typeface="Times New Roman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008331"/>
              </p:ext>
            </p:extLst>
          </p:nvPr>
        </p:nvGraphicFramePr>
        <p:xfrm>
          <a:off x="1908189" y="5015409"/>
          <a:ext cx="609600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454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l-GR" sz="2400" b="0" i="1" kern="120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Μανούσου</a:t>
                      </a:r>
                      <a:br>
                        <a:rPr lang="el-GR" sz="2400" b="0" i="1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</a:br>
                      <a:r>
                        <a:rPr lang="el-GR" sz="2400" b="0" i="1" kern="120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Ευαγγελία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0" i="1" kern="1200" err="1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Μουζάκης</a:t>
                      </a:r>
                      <a:br>
                        <a:rPr lang="el-GR" sz="2400" b="0" i="1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</a:br>
                      <a:r>
                        <a:rPr lang="el-GR" sz="2400" b="0" i="1" kern="120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Χαράλαμπος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0" i="1" kern="120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Καρβούνης</a:t>
                      </a:r>
                      <a:br>
                        <a:rPr lang="el-GR" sz="2400" b="0" i="1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</a:br>
                      <a:r>
                        <a:rPr lang="el-GR" sz="2400" b="0" i="1" kern="120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Λάμπρος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427850"/>
            <a:ext cx="684076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l-GR" sz="2000">
                <a:latin typeface="Times New Roman"/>
                <a:cs typeface="Times New Roman"/>
              </a:rPr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/>
              <a:t>5. Αποτίμηση Εκπαιδευτικού Υλικού (2/4)</a:t>
            </a:r>
            <a:endParaRPr lang="el-GR" sz="4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48DDB9-88C7-53D6-9690-1D7E9202F69A}"/>
              </a:ext>
            </a:extLst>
          </p:cNvPr>
          <p:cNvSpPr txBox="1"/>
          <p:nvPr/>
        </p:nvSpPr>
        <p:spPr>
          <a:xfrm>
            <a:off x="1084809" y="1249754"/>
            <a:ext cx="36139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b="1"/>
              <a:t>Σχεδιασμός Αξιολόγησης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7DEC2FA6-505C-AD4F-E8FB-AFD8987CA8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3368029"/>
              </p:ext>
            </p:extLst>
          </p:nvPr>
        </p:nvGraphicFramePr>
        <p:xfrm>
          <a:off x="3122580" y="2129000"/>
          <a:ext cx="5954164" cy="4315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52" name="TextBox 1251">
            <a:extLst>
              <a:ext uri="{FF2B5EF4-FFF2-40B4-BE49-F238E27FC236}">
                <a16:creationId xmlns:a16="http://schemas.microsoft.com/office/drawing/2014/main" id="{D0BD108E-47A2-9528-81A3-91A69F53A1BC}"/>
              </a:ext>
            </a:extLst>
          </p:cNvPr>
          <p:cNvSpPr txBox="1"/>
          <p:nvPr/>
        </p:nvSpPr>
        <p:spPr>
          <a:xfrm>
            <a:off x="576563" y="2124342"/>
            <a:ext cx="1960975" cy="2862322"/>
          </a:xfrm>
          <a:prstGeom prst="rect">
            <a:avLst/>
          </a:prstGeom>
          <a:solidFill>
            <a:srgbClr val="E1F0D4"/>
          </a:solidFill>
          <a:ln>
            <a:noFill/>
            <a:prstDash val="solid"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el-GR" sz="2000" b="1">
                <a:latin typeface="Times New Roman"/>
                <a:cs typeface="Times New Roman"/>
              </a:rPr>
              <a:t>2ο ερευνητικό ερώτημα: </a:t>
            </a:r>
            <a:endParaRPr lang="en-US" sz="2000">
              <a:cs typeface="Times New Roman" pitchFamily="18" charset="0"/>
            </a:endParaRPr>
          </a:p>
          <a:p>
            <a:pPr algn="ctr"/>
            <a:r>
              <a:rPr lang="el-GR" sz="2000" i="1">
                <a:latin typeface="Times New Roman"/>
                <a:cs typeface="Times New Roman"/>
              </a:rPr>
              <a:t>«Το εκπαιδευτικό υλικό </a:t>
            </a:r>
            <a:r>
              <a:rPr lang="el-GR" sz="2000" i="1" err="1">
                <a:latin typeface="Times New Roman"/>
                <a:cs typeface="Times New Roman"/>
              </a:rPr>
              <a:t>διέπεται</a:t>
            </a:r>
            <a:r>
              <a:rPr lang="el-GR" sz="2000" i="1">
                <a:latin typeface="Times New Roman"/>
                <a:cs typeface="Times New Roman"/>
              </a:rPr>
              <a:t> από τις </a:t>
            </a:r>
            <a:r>
              <a:rPr lang="el-GR" sz="2000" b="1" i="1">
                <a:latin typeface="Times New Roman"/>
                <a:cs typeface="Times New Roman"/>
              </a:rPr>
              <a:t>αρχές </a:t>
            </a:r>
            <a:r>
              <a:rPr lang="el-GR" sz="2000" i="1">
                <a:latin typeface="Times New Roman"/>
                <a:cs typeface="Times New Roman"/>
              </a:rPr>
              <a:t>και τη </a:t>
            </a:r>
            <a:r>
              <a:rPr lang="el-GR" sz="2000" b="1" i="1">
                <a:latin typeface="Times New Roman"/>
                <a:cs typeface="Times New Roman"/>
              </a:rPr>
              <a:t>μεθοδολογία </a:t>
            </a:r>
            <a:r>
              <a:rPr lang="el-GR" sz="2000" i="1">
                <a:latin typeface="Times New Roman"/>
                <a:cs typeface="Times New Roman"/>
              </a:rPr>
              <a:t>της εξ αποστάσεως εκπαίδευσης;»</a:t>
            </a:r>
            <a:endParaRPr lang="en-US" sz="2000">
              <a:cs typeface="Times New Roman"/>
            </a:endParaRPr>
          </a:p>
        </p:txBody>
      </p:sp>
      <p:sp>
        <p:nvSpPr>
          <p:cNvPr id="1254" name="Arrow: Down 1253">
            <a:extLst>
              <a:ext uri="{FF2B5EF4-FFF2-40B4-BE49-F238E27FC236}">
                <a16:creationId xmlns:a16="http://schemas.microsoft.com/office/drawing/2014/main" id="{37F95571-8855-0163-3E64-F514596AEF3A}"/>
              </a:ext>
            </a:extLst>
          </p:cNvPr>
          <p:cNvSpPr/>
          <p:nvPr/>
        </p:nvSpPr>
        <p:spPr>
          <a:xfrm rot="16200000">
            <a:off x="2505537" y="3468328"/>
            <a:ext cx="651753" cy="583661"/>
          </a:xfrm>
          <a:prstGeom prst="downArrow">
            <a:avLst/>
          </a:prstGeom>
          <a:solidFill>
            <a:srgbClr val="E1F0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61" name="TextBox 1260">
            <a:extLst>
              <a:ext uri="{FF2B5EF4-FFF2-40B4-BE49-F238E27FC236}">
                <a16:creationId xmlns:a16="http://schemas.microsoft.com/office/drawing/2014/main" id="{3AFCE53F-92CF-A739-0CBF-FB2DD097424A}"/>
              </a:ext>
            </a:extLst>
          </p:cNvPr>
          <p:cNvSpPr txBox="1"/>
          <p:nvPr/>
        </p:nvSpPr>
        <p:spPr>
          <a:xfrm>
            <a:off x="3121912" y="1718911"/>
            <a:ext cx="5951447" cy="400110"/>
          </a:xfrm>
          <a:prstGeom prst="rect">
            <a:avLst/>
          </a:prstGeom>
          <a:solidFill>
            <a:srgbClr val="F4917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2000" b="1">
                <a:latin typeface="Times New Roman"/>
                <a:cs typeface="Times New Roman"/>
              </a:rPr>
              <a:t>Τεχνολογική και Παιδαγωγική Γνώση (TPK)</a:t>
            </a:r>
            <a:endParaRPr lang="en-US" sz="2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7839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/>
              <a:t>5. Αποτίμηση Εκπαιδευτικού Υλικού (2/4)</a:t>
            </a:r>
            <a:endParaRPr lang="el-GR" sz="400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7DEC2FA6-505C-AD4F-E8FB-AFD8987CA8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0799381"/>
              </p:ext>
            </p:extLst>
          </p:nvPr>
        </p:nvGraphicFramePr>
        <p:xfrm>
          <a:off x="3607752" y="2121192"/>
          <a:ext cx="5353055" cy="4269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16" name="TextBox 1315">
            <a:extLst>
              <a:ext uri="{FF2B5EF4-FFF2-40B4-BE49-F238E27FC236}">
                <a16:creationId xmlns:a16="http://schemas.microsoft.com/office/drawing/2014/main" id="{FC9FA477-45A9-FEDC-83DB-8301FB3A9C1D}"/>
              </a:ext>
            </a:extLst>
          </p:cNvPr>
          <p:cNvSpPr txBox="1"/>
          <p:nvPr/>
        </p:nvSpPr>
        <p:spPr>
          <a:xfrm>
            <a:off x="576563" y="2124342"/>
            <a:ext cx="1960975" cy="2862322"/>
          </a:xfrm>
          <a:prstGeom prst="rect">
            <a:avLst/>
          </a:prstGeom>
          <a:solidFill>
            <a:srgbClr val="E1F0D4"/>
          </a:solidFill>
          <a:ln>
            <a:noFill/>
            <a:prstDash val="solid"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el-GR" sz="2000" b="1">
                <a:latin typeface="Times New Roman"/>
                <a:cs typeface="Times New Roman"/>
              </a:rPr>
              <a:t>2ο ερευνητικό ερώτημα: </a:t>
            </a:r>
            <a:endParaRPr lang="en-US" sz="2000">
              <a:cs typeface="Times New Roman" pitchFamily="18" charset="0"/>
            </a:endParaRPr>
          </a:p>
          <a:p>
            <a:pPr algn="ctr"/>
            <a:r>
              <a:rPr lang="el-GR" sz="2000" i="1">
                <a:latin typeface="Times New Roman"/>
                <a:cs typeface="Times New Roman"/>
              </a:rPr>
              <a:t>«Το εκπαιδευτικό υλικό </a:t>
            </a:r>
            <a:r>
              <a:rPr lang="el-GR" sz="2000" i="1" err="1">
                <a:latin typeface="Times New Roman"/>
                <a:cs typeface="Times New Roman"/>
              </a:rPr>
              <a:t>διέπεται</a:t>
            </a:r>
            <a:r>
              <a:rPr lang="el-GR" sz="2000" i="1">
                <a:latin typeface="Times New Roman"/>
                <a:cs typeface="Times New Roman"/>
              </a:rPr>
              <a:t> από τις </a:t>
            </a:r>
            <a:r>
              <a:rPr lang="el-GR" sz="2000" b="1" i="1">
                <a:latin typeface="Times New Roman"/>
                <a:cs typeface="Times New Roman"/>
              </a:rPr>
              <a:t>αρχές </a:t>
            </a:r>
            <a:r>
              <a:rPr lang="el-GR" sz="2000" i="1">
                <a:latin typeface="Times New Roman"/>
                <a:cs typeface="Times New Roman"/>
              </a:rPr>
              <a:t>και τη </a:t>
            </a:r>
            <a:r>
              <a:rPr lang="el-GR" sz="2000" b="1" i="1">
                <a:latin typeface="Times New Roman"/>
                <a:cs typeface="Times New Roman"/>
              </a:rPr>
              <a:t>μεθοδολογία </a:t>
            </a:r>
            <a:r>
              <a:rPr lang="el-GR" sz="2000" i="1">
                <a:latin typeface="Times New Roman"/>
                <a:cs typeface="Times New Roman"/>
              </a:rPr>
              <a:t>της εξ αποστάσεως εκπαίδευσης;»</a:t>
            </a:r>
            <a:endParaRPr lang="en-US" sz="2000">
              <a:cs typeface="Times New Roman"/>
            </a:endParaRPr>
          </a:p>
        </p:txBody>
      </p:sp>
      <p:sp>
        <p:nvSpPr>
          <p:cNvPr id="1345" name="TextBox 1344">
            <a:extLst>
              <a:ext uri="{FF2B5EF4-FFF2-40B4-BE49-F238E27FC236}">
                <a16:creationId xmlns:a16="http://schemas.microsoft.com/office/drawing/2014/main" id="{081E2F87-CD26-564F-4D5B-B243940CB531}"/>
              </a:ext>
            </a:extLst>
          </p:cNvPr>
          <p:cNvSpPr txBox="1"/>
          <p:nvPr/>
        </p:nvSpPr>
        <p:spPr>
          <a:xfrm>
            <a:off x="3612469" y="1718911"/>
            <a:ext cx="5343157" cy="400110"/>
          </a:xfrm>
          <a:prstGeom prst="rect">
            <a:avLst/>
          </a:prstGeom>
          <a:solidFill>
            <a:srgbClr val="F4917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2000" b="1">
                <a:latin typeface="Times New Roman"/>
                <a:cs typeface="Times New Roman"/>
              </a:rPr>
              <a:t>Τεχνολογική και Παιδαγωγική Γνώση (TPK)</a:t>
            </a:r>
            <a:endParaRPr lang="en-US" sz="2000">
              <a:latin typeface="Times New Roman"/>
              <a:cs typeface="Times New Roman"/>
            </a:endParaRPr>
          </a:p>
        </p:txBody>
      </p:sp>
      <p:sp>
        <p:nvSpPr>
          <p:cNvPr id="1352" name="TextBox 1351">
            <a:extLst>
              <a:ext uri="{FF2B5EF4-FFF2-40B4-BE49-F238E27FC236}">
                <a16:creationId xmlns:a16="http://schemas.microsoft.com/office/drawing/2014/main" id="{36F600C6-8D6A-BFDA-8E05-CB48A78FE6C8}"/>
              </a:ext>
            </a:extLst>
          </p:cNvPr>
          <p:cNvSpPr txBox="1"/>
          <p:nvPr/>
        </p:nvSpPr>
        <p:spPr>
          <a:xfrm>
            <a:off x="1084809" y="1249754"/>
            <a:ext cx="36139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b="1"/>
              <a:t>Σχεδιασμός Αξιολόγησης</a:t>
            </a:r>
          </a:p>
        </p:txBody>
      </p:sp>
      <p:sp>
        <p:nvSpPr>
          <p:cNvPr id="1356" name="Arrow: Down 1355">
            <a:extLst>
              <a:ext uri="{FF2B5EF4-FFF2-40B4-BE49-F238E27FC236}">
                <a16:creationId xmlns:a16="http://schemas.microsoft.com/office/drawing/2014/main" id="{35ADFCEB-1BC3-8AEF-EB97-F210697B5F54}"/>
              </a:ext>
            </a:extLst>
          </p:cNvPr>
          <p:cNvSpPr/>
          <p:nvPr/>
        </p:nvSpPr>
        <p:spPr>
          <a:xfrm rot="16200000">
            <a:off x="2505537" y="3468328"/>
            <a:ext cx="651753" cy="583661"/>
          </a:xfrm>
          <a:prstGeom prst="downArrow">
            <a:avLst/>
          </a:prstGeom>
          <a:solidFill>
            <a:srgbClr val="E1F0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329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/>
              <a:t>5. Αποτίμηση Εκπαιδευτικού Υλικού (2/4)</a:t>
            </a:r>
            <a:endParaRPr lang="el-GR" sz="400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7DEC2FA6-505C-AD4F-E8FB-AFD8987CA8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487262"/>
              </p:ext>
            </p:extLst>
          </p:nvPr>
        </p:nvGraphicFramePr>
        <p:xfrm>
          <a:off x="3607752" y="2121192"/>
          <a:ext cx="5353055" cy="4269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16" name="TextBox 1315">
            <a:extLst>
              <a:ext uri="{FF2B5EF4-FFF2-40B4-BE49-F238E27FC236}">
                <a16:creationId xmlns:a16="http://schemas.microsoft.com/office/drawing/2014/main" id="{FC9FA477-45A9-FEDC-83DB-8301FB3A9C1D}"/>
              </a:ext>
            </a:extLst>
          </p:cNvPr>
          <p:cNvSpPr txBox="1"/>
          <p:nvPr/>
        </p:nvSpPr>
        <p:spPr>
          <a:xfrm>
            <a:off x="507885" y="2713012"/>
            <a:ext cx="2549644" cy="2246769"/>
          </a:xfrm>
          <a:prstGeom prst="rect">
            <a:avLst/>
          </a:prstGeom>
          <a:solidFill>
            <a:srgbClr val="BFE4E6"/>
          </a:solidFill>
          <a:ln>
            <a:noFill/>
            <a:prstDash val="solid"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el-GR" sz="2000" b="1">
                <a:latin typeface="Times New Roman"/>
                <a:cs typeface="Times New Roman"/>
              </a:rPr>
              <a:t>3ο ερευνητικό ερώτημα: </a:t>
            </a:r>
            <a:endParaRPr lang="en-US" sz="2000">
              <a:cs typeface="Times New Roman" pitchFamily="18" charset="0"/>
            </a:endParaRPr>
          </a:p>
          <a:p>
            <a:pPr algn="ctr"/>
            <a:r>
              <a:rPr lang="el-GR" sz="2000" i="1">
                <a:latin typeface="Times New Roman"/>
                <a:cs typeface="Times New Roman"/>
              </a:rPr>
              <a:t>«Το εκπαιδευτικό υλικό έχει δημιουργηθεί σύμφωνα με τις </a:t>
            </a:r>
            <a:r>
              <a:rPr lang="el-GR" sz="2000" b="1" i="1">
                <a:latin typeface="Times New Roman"/>
                <a:cs typeface="Times New Roman"/>
              </a:rPr>
              <a:t>αρχές </a:t>
            </a:r>
            <a:r>
              <a:rPr lang="el-GR" sz="2000" i="1">
                <a:latin typeface="Times New Roman"/>
                <a:cs typeface="Times New Roman"/>
              </a:rPr>
              <a:t>της </a:t>
            </a:r>
            <a:r>
              <a:rPr lang="el-GR" sz="2000" b="1" i="1" err="1">
                <a:latin typeface="Times New Roman"/>
                <a:cs typeface="Times New Roman"/>
              </a:rPr>
              <a:t>πολυμεσικής</a:t>
            </a:r>
            <a:r>
              <a:rPr lang="el-GR" sz="2000" b="1" i="1">
                <a:latin typeface="Times New Roman"/>
                <a:cs typeface="Times New Roman"/>
              </a:rPr>
              <a:t> μάθησης</a:t>
            </a:r>
            <a:r>
              <a:rPr lang="el-GR" sz="2000" i="1">
                <a:latin typeface="Times New Roman"/>
                <a:cs typeface="Times New Roman"/>
              </a:rPr>
              <a:t>;»</a:t>
            </a:r>
            <a:endParaRPr lang="en-US" sz="2000">
              <a:cs typeface="Times New Roman"/>
            </a:endParaRPr>
          </a:p>
        </p:txBody>
      </p:sp>
      <p:sp>
        <p:nvSpPr>
          <p:cNvPr id="1318" name="Arrow: Down 1317">
            <a:extLst>
              <a:ext uri="{FF2B5EF4-FFF2-40B4-BE49-F238E27FC236}">
                <a16:creationId xmlns:a16="http://schemas.microsoft.com/office/drawing/2014/main" id="{1FF9DF28-BD57-B1DD-2C8E-D30C7B72407F}"/>
              </a:ext>
            </a:extLst>
          </p:cNvPr>
          <p:cNvSpPr/>
          <p:nvPr/>
        </p:nvSpPr>
        <p:spPr>
          <a:xfrm rot="16200000">
            <a:off x="2937228" y="3703796"/>
            <a:ext cx="651753" cy="583661"/>
          </a:xfrm>
          <a:prstGeom prst="downArrow">
            <a:avLst/>
          </a:prstGeom>
          <a:solidFill>
            <a:srgbClr val="BFE4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45" name="TextBox 1344">
            <a:extLst>
              <a:ext uri="{FF2B5EF4-FFF2-40B4-BE49-F238E27FC236}">
                <a16:creationId xmlns:a16="http://schemas.microsoft.com/office/drawing/2014/main" id="{081E2F87-CD26-564F-4D5B-B243940CB531}"/>
              </a:ext>
            </a:extLst>
          </p:cNvPr>
          <p:cNvSpPr txBox="1"/>
          <p:nvPr/>
        </p:nvSpPr>
        <p:spPr>
          <a:xfrm>
            <a:off x="3612469" y="1718911"/>
            <a:ext cx="5343157" cy="400110"/>
          </a:xfrm>
          <a:prstGeom prst="rect">
            <a:avLst/>
          </a:prstGeom>
          <a:solidFill>
            <a:srgbClr val="F4917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2000" b="1">
                <a:latin typeface="Times New Roman"/>
                <a:cs typeface="Times New Roman"/>
              </a:rPr>
              <a:t>Τεχνολογική και Παιδαγωγική Γνώση (TPK)</a:t>
            </a:r>
            <a:endParaRPr lang="en-US" sz="2000">
              <a:latin typeface="Times New Roman"/>
              <a:cs typeface="Times New Roman"/>
            </a:endParaRPr>
          </a:p>
        </p:txBody>
      </p:sp>
      <p:sp>
        <p:nvSpPr>
          <p:cNvPr id="1352" name="TextBox 1351">
            <a:extLst>
              <a:ext uri="{FF2B5EF4-FFF2-40B4-BE49-F238E27FC236}">
                <a16:creationId xmlns:a16="http://schemas.microsoft.com/office/drawing/2014/main" id="{36F600C6-8D6A-BFDA-8E05-CB48A78FE6C8}"/>
              </a:ext>
            </a:extLst>
          </p:cNvPr>
          <p:cNvSpPr txBox="1"/>
          <p:nvPr/>
        </p:nvSpPr>
        <p:spPr>
          <a:xfrm>
            <a:off x="1084809" y="1249754"/>
            <a:ext cx="36139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b="1"/>
              <a:t>Σχεδιασμός Αξιολόγησης</a:t>
            </a:r>
          </a:p>
        </p:txBody>
      </p:sp>
    </p:spTree>
    <p:extLst>
      <p:ext uri="{BB962C8B-B14F-4D97-AF65-F5344CB8AC3E}">
        <p14:creationId xmlns:p14="http://schemas.microsoft.com/office/powerpoint/2010/main" val="2626152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/>
              <a:t>5. Αποτίμηση Εκπαιδευτικού Υλικού (3/4)</a:t>
            </a:r>
            <a:endParaRPr lang="el-GR" sz="4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48DDB9-88C7-53D6-9690-1D7E9202F69A}"/>
              </a:ext>
            </a:extLst>
          </p:cNvPr>
          <p:cNvSpPr txBox="1"/>
          <p:nvPr/>
        </p:nvSpPr>
        <p:spPr>
          <a:xfrm>
            <a:off x="2074817" y="1382207"/>
            <a:ext cx="5203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b="1"/>
              <a:t>Συλλογή και επεξεργασία δεδομένων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1924B4-5717-81EC-6C8E-093848FD9D02}"/>
              </a:ext>
            </a:extLst>
          </p:cNvPr>
          <p:cNvSpPr txBox="1"/>
          <p:nvPr/>
        </p:nvSpPr>
        <p:spPr>
          <a:xfrm>
            <a:off x="683568" y="2029327"/>
            <a:ext cx="7776864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dirty="0">
                <a:latin typeface="Times New Roman"/>
                <a:cs typeface="Times New Roman"/>
              </a:rPr>
              <a:t>Η ερευνητική μέθοδος που χρησιμοποιήθηκε είναι η Έρευνα Απόψεων (</a:t>
            </a:r>
            <a:r>
              <a:rPr lang="el-GR" b="1" dirty="0">
                <a:latin typeface="Times New Roman"/>
                <a:cs typeface="Times New Roman"/>
              </a:rPr>
              <a:t>Ποιοτική Έρευνα</a:t>
            </a:r>
            <a:r>
              <a:rPr lang="el-GR" dirty="0">
                <a:latin typeface="Times New Roman"/>
                <a:cs typeface="Times New Roman"/>
              </a:rPr>
              <a:t>) και ως μέσο συλλογής δεδομένων η </a:t>
            </a:r>
            <a:r>
              <a:rPr lang="el-GR" b="1" dirty="0">
                <a:latin typeface="Times New Roman"/>
                <a:cs typeface="Times New Roman"/>
              </a:rPr>
              <a:t>ατομική </a:t>
            </a:r>
            <a:r>
              <a:rPr lang="el-GR" b="1" err="1">
                <a:latin typeface="Times New Roman"/>
                <a:cs typeface="Times New Roman"/>
              </a:rPr>
              <a:t>ημιδομημένη</a:t>
            </a:r>
            <a:r>
              <a:rPr lang="el-GR" b="1" dirty="0">
                <a:latin typeface="Times New Roman"/>
                <a:cs typeface="Times New Roman"/>
              </a:rPr>
              <a:t> συνέντευξη με ανοιχτού τύπου ερωτήσεις.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dirty="0">
                <a:latin typeface="Times New Roman"/>
                <a:cs typeface="Times New Roman"/>
              </a:rPr>
              <a:t>Η </a:t>
            </a:r>
            <a:r>
              <a:rPr lang="el-GR" b="1" dirty="0">
                <a:latin typeface="Times New Roman"/>
                <a:cs typeface="Times New Roman"/>
              </a:rPr>
              <a:t>κωδικοποίηση </a:t>
            </a:r>
            <a:r>
              <a:rPr lang="el-GR" dirty="0">
                <a:latin typeface="Times New Roman"/>
                <a:cs typeface="Times New Roman"/>
              </a:rPr>
              <a:t>και επεξεργασία των δεδομένων έγινε με την τεχνική της </a:t>
            </a:r>
            <a:r>
              <a:rPr lang="el-GR" b="1" dirty="0">
                <a:latin typeface="Times New Roman"/>
                <a:cs typeface="Times New Roman"/>
              </a:rPr>
              <a:t>Ποιοτικής Ανάλυσης Περιεχομένου</a:t>
            </a:r>
            <a:r>
              <a:rPr lang="el-GR" dirty="0">
                <a:latin typeface="Times New Roman"/>
                <a:cs typeface="Times New Roman"/>
              </a:rPr>
              <a:t>.</a:t>
            </a:r>
            <a:endParaRPr lang="el-GR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/>
              <a:t>5. Αποτίμηση Εκπαιδευτικού Υλικού (4/4)</a:t>
            </a:r>
            <a:endParaRPr lang="el-GR" sz="4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48DDB9-88C7-53D6-9690-1D7E9202F69A}"/>
              </a:ext>
            </a:extLst>
          </p:cNvPr>
          <p:cNvSpPr txBox="1"/>
          <p:nvPr/>
        </p:nvSpPr>
        <p:spPr>
          <a:xfrm>
            <a:off x="3757701" y="1197382"/>
            <a:ext cx="249908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l-GR" sz="2000" b="1" dirty="0">
                <a:latin typeface="Times New Roman"/>
                <a:cs typeface="Times New Roman"/>
              </a:rPr>
              <a:t>Συμμετέχοντες </a:t>
            </a:r>
            <a:endParaRPr lang="el-GR" sz="2000" b="1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9BBBC5F-A1AB-55F6-CDDA-48BE47F960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3404813"/>
              </p:ext>
            </p:extLst>
          </p:nvPr>
        </p:nvGraphicFramePr>
        <p:xfrm>
          <a:off x="573931" y="2037944"/>
          <a:ext cx="4066163" cy="4824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93" name="Diagram 1492">
            <a:extLst>
              <a:ext uri="{FF2B5EF4-FFF2-40B4-BE49-F238E27FC236}">
                <a16:creationId xmlns:a16="http://schemas.microsoft.com/office/drawing/2014/main" id="{D0F41DC6-DD57-C48C-2D61-C01CF6A899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6322532"/>
              </p:ext>
            </p:extLst>
          </p:nvPr>
        </p:nvGraphicFramePr>
        <p:xfrm>
          <a:off x="5009743" y="2037942"/>
          <a:ext cx="4066163" cy="4824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80" name="TextBox 1779">
            <a:extLst>
              <a:ext uri="{FF2B5EF4-FFF2-40B4-BE49-F238E27FC236}">
                <a16:creationId xmlns:a16="http://schemas.microsoft.com/office/drawing/2014/main" id="{12A4D374-622B-3987-9552-970CB464743F}"/>
              </a:ext>
            </a:extLst>
          </p:cNvPr>
          <p:cNvSpPr txBox="1"/>
          <p:nvPr/>
        </p:nvSpPr>
        <p:spPr>
          <a:xfrm>
            <a:off x="1354969" y="1304385"/>
            <a:ext cx="2499083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l-GR" i="1" dirty="0">
                <a:latin typeface="Times New Roman"/>
                <a:cs typeface="Times New Roman"/>
              </a:rPr>
              <a:t>1o Ερευνητικό ερώτημα - TCK - PCK</a:t>
            </a:r>
            <a:endParaRPr lang="el-GR" i="1">
              <a:cs typeface="Times New Roman"/>
            </a:endParaRPr>
          </a:p>
        </p:txBody>
      </p:sp>
      <p:sp>
        <p:nvSpPr>
          <p:cNvPr id="1782" name="TextBox 1781">
            <a:extLst>
              <a:ext uri="{FF2B5EF4-FFF2-40B4-BE49-F238E27FC236}">
                <a16:creationId xmlns:a16="http://schemas.microsoft.com/office/drawing/2014/main" id="{BFB26D15-7329-26D9-042F-6CC444F604DF}"/>
              </a:ext>
            </a:extLst>
          </p:cNvPr>
          <p:cNvSpPr txBox="1"/>
          <p:nvPr/>
        </p:nvSpPr>
        <p:spPr>
          <a:xfrm>
            <a:off x="6121522" y="1304383"/>
            <a:ext cx="2499083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l-GR" i="1" dirty="0">
                <a:latin typeface="Times New Roman"/>
                <a:cs typeface="Times New Roman"/>
              </a:rPr>
              <a:t>2o &amp; 3o Ερευνητικό ερώτημα - TPK </a:t>
            </a:r>
            <a:endParaRPr lang="el-GR" i="1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4842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6. Αποτελέσματα (1/6)</a:t>
            </a:r>
            <a:endParaRPr lang="el-GR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A79E8D-05F8-477D-ECEB-83662878496E}"/>
              </a:ext>
            </a:extLst>
          </p:cNvPr>
          <p:cNvSpPr txBox="1"/>
          <p:nvPr/>
        </p:nvSpPr>
        <p:spPr>
          <a:xfrm>
            <a:off x="1043608" y="1256548"/>
            <a:ext cx="70031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/>
              <a:t>Αποτύπωση αξιολόγησης - 1ο ερευνητικό ερώτημα</a:t>
            </a:r>
          </a:p>
          <a:p>
            <a:pPr algn="ctr"/>
            <a:r>
              <a:rPr lang="el-GR" i="1"/>
              <a:t>Προδιαγραφές ΕΥ</a:t>
            </a:r>
          </a:p>
        </p:txBody>
      </p:sp>
      <p:graphicFrame>
        <p:nvGraphicFramePr>
          <p:cNvPr id="4" name="TextBox 7">
            <a:extLst>
              <a:ext uri="{FF2B5EF4-FFF2-40B4-BE49-F238E27FC236}">
                <a16:creationId xmlns:a16="http://schemas.microsoft.com/office/drawing/2014/main" id="{1F9E859E-4F91-CA5A-3D19-CBD4CA518D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0986263"/>
              </p:ext>
            </p:extLst>
          </p:nvPr>
        </p:nvGraphicFramePr>
        <p:xfrm>
          <a:off x="1464012" y="2448195"/>
          <a:ext cx="6709654" cy="3300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2564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6. Αποτελέσματα (2/6)</a:t>
            </a:r>
            <a:endParaRPr lang="el-GR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A79E8D-05F8-477D-ECEB-83662878496E}"/>
              </a:ext>
            </a:extLst>
          </p:cNvPr>
          <p:cNvSpPr txBox="1"/>
          <p:nvPr/>
        </p:nvSpPr>
        <p:spPr>
          <a:xfrm>
            <a:off x="1043608" y="1256548"/>
            <a:ext cx="70031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/>
              <a:t>Αποτύπωση αξιολόγησης - 1ο ερευνητικό ερώτημα</a:t>
            </a:r>
          </a:p>
          <a:p>
            <a:pPr algn="ctr"/>
            <a:r>
              <a:rPr lang="el-GR" i="1"/>
              <a:t>Προδιαγραφές ΕΥ</a:t>
            </a:r>
          </a:p>
        </p:txBody>
      </p:sp>
      <p:graphicFrame>
        <p:nvGraphicFramePr>
          <p:cNvPr id="9" name="TextBox 7">
            <a:extLst>
              <a:ext uri="{FF2B5EF4-FFF2-40B4-BE49-F238E27FC236}">
                <a16:creationId xmlns:a16="http://schemas.microsoft.com/office/drawing/2014/main" id="{7C90D997-D227-6BC9-E9DC-EFCF9D4D7B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5200703"/>
              </p:ext>
            </p:extLst>
          </p:nvPr>
        </p:nvGraphicFramePr>
        <p:xfrm>
          <a:off x="1376464" y="2438466"/>
          <a:ext cx="6709654" cy="2950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8868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/>
              <a:t>6. Αποτελέσματα (3/6)</a:t>
            </a:r>
            <a:endParaRPr lang="el-GR" sz="4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A79E8D-05F8-477D-ECEB-83662878496E}"/>
              </a:ext>
            </a:extLst>
          </p:cNvPr>
          <p:cNvSpPr txBox="1"/>
          <p:nvPr/>
        </p:nvSpPr>
        <p:spPr>
          <a:xfrm>
            <a:off x="1043608" y="1256548"/>
            <a:ext cx="70031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/>
              <a:t>Αποτύπωση αξιολόγησης - 1ο ερευνητικό ερώτημα</a:t>
            </a:r>
          </a:p>
          <a:p>
            <a:pPr algn="ctr"/>
            <a:r>
              <a:rPr lang="el-GR" i="1"/>
              <a:t>Προδιαγραφές ΕΥ</a:t>
            </a:r>
          </a:p>
        </p:txBody>
      </p:sp>
      <p:graphicFrame>
        <p:nvGraphicFramePr>
          <p:cNvPr id="8" name="TextBox 7">
            <a:extLst>
              <a:ext uri="{FF2B5EF4-FFF2-40B4-BE49-F238E27FC236}">
                <a16:creationId xmlns:a16="http://schemas.microsoft.com/office/drawing/2014/main" id="{7C568F81-5D3E-7D51-C9DF-5598CCFC51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6055714"/>
              </p:ext>
            </p:extLst>
          </p:nvPr>
        </p:nvGraphicFramePr>
        <p:xfrm>
          <a:off x="1371600" y="2446507"/>
          <a:ext cx="6515100" cy="3018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207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/>
              <a:t>6. Αποτελέσματα (4/6)</a:t>
            </a:r>
            <a:endParaRPr lang="el-GR" sz="4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647ACD-E6C2-2E70-6786-D8EE26784535}"/>
              </a:ext>
            </a:extLst>
          </p:cNvPr>
          <p:cNvSpPr txBox="1"/>
          <p:nvPr/>
        </p:nvSpPr>
        <p:spPr>
          <a:xfrm>
            <a:off x="1043608" y="1256548"/>
            <a:ext cx="70031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/>
              <a:t>Αποτύπωση αξιολόγησης - 2ο ερευνητικό ερώτημα</a:t>
            </a:r>
          </a:p>
          <a:p>
            <a:pPr algn="ctr"/>
            <a:r>
              <a:rPr lang="el-GR" i="1"/>
              <a:t>Αρχές και μεθοδολογία </a:t>
            </a:r>
            <a:r>
              <a:rPr lang="el-GR" i="1" err="1"/>
              <a:t>ΕξΑΕ</a:t>
            </a:r>
            <a:endParaRPr lang="el-GR" i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C95298-3762-FD55-F9AE-4F759E4F9A0E}"/>
              </a:ext>
            </a:extLst>
          </p:cNvPr>
          <p:cNvSpPr txBox="1"/>
          <p:nvPr/>
        </p:nvSpPr>
        <p:spPr>
          <a:xfrm>
            <a:off x="3378246" y="295288"/>
            <a:ext cx="744725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l-GR">
              <a:cs typeface="Times New Roman" pitchFamily="18" charset="0"/>
            </a:endParaRPr>
          </a:p>
        </p:txBody>
      </p:sp>
      <p:graphicFrame>
        <p:nvGraphicFramePr>
          <p:cNvPr id="6" name="TextBox 7">
            <a:extLst>
              <a:ext uri="{FF2B5EF4-FFF2-40B4-BE49-F238E27FC236}">
                <a16:creationId xmlns:a16="http://schemas.microsoft.com/office/drawing/2014/main" id="{7990C7D0-9866-5EE1-7ED7-74886B9EA2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2447095"/>
              </p:ext>
            </p:extLst>
          </p:nvPr>
        </p:nvGraphicFramePr>
        <p:xfrm>
          <a:off x="1864064" y="2448195"/>
          <a:ext cx="6057901" cy="3057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5242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6. Αποτελέσματα (5/6)</a:t>
            </a:r>
            <a:endParaRPr lang="el-GR" sz="4000" dirty="0"/>
          </a:p>
        </p:txBody>
      </p:sp>
      <p:graphicFrame>
        <p:nvGraphicFramePr>
          <p:cNvPr id="8" name="TextBox 7">
            <a:extLst>
              <a:ext uri="{FF2B5EF4-FFF2-40B4-BE49-F238E27FC236}">
                <a16:creationId xmlns:a16="http://schemas.microsoft.com/office/drawing/2014/main" id="{7C568F81-5D3E-7D51-C9DF-5598CCFC51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305882"/>
              </p:ext>
            </p:extLst>
          </p:nvPr>
        </p:nvGraphicFramePr>
        <p:xfrm>
          <a:off x="1572233" y="2428739"/>
          <a:ext cx="5960623" cy="3028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F2B6A2B7-853B-C4DF-0267-91DD6B62D05A}"/>
              </a:ext>
            </a:extLst>
          </p:cNvPr>
          <p:cNvSpPr txBox="1"/>
          <p:nvPr/>
        </p:nvSpPr>
        <p:spPr>
          <a:xfrm>
            <a:off x="1043608" y="1256548"/>
            <a:ext cx="70031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/>
              <a:t>Αποτύπωση αξιολόγησης - 2ο ερευνητικό ερώτημα</a:t>
            </a:r>
          </a:p>
          <a:p>
            <a:pPr algn="ctr"/>
            <a:r>
              <a:rPr lang="el-GR" i="1"/>
              <a:t>Αρχές και μεθοδολογία </a:t>
            </a:r>
            <a:r>
              <a:rPr lang="el-GR" i="1" err="1"/>
              <a:t>ΕξΑΕ</a:t>
            </a:r>
            <a:endParaRPr lang="el-GR" i="1"/>
          </a:p>
        </p:txBody>
      </p:sp>
    </p:spTree>
    <p:extLst>
      <p:ext uri="{BB962C8B-B14F-4D97-AF65-F5344CB8AC3E}">
        <p14:creationId xmlns:p14="http://schemas.microsoft.com/office/powerpoint/2010/main" val="1647890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/>
              <a:t>1. Σκοπός  - Στόχοι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905409" y="1615158"/>
            <a:ext cx="7706521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l-GR" b="1" dirty="0">
                <a:latin typeface="Times New Roman"/>
                <a:cs typeface="Times New Roman"/>
              </a:rPr>
              <a:t>Σκοπός </a:t>
            </a:r>
            <a:r>
              <a:rPr lang="el-GR" dirty="0">
                <a:latin typeface="Times New Roman"/>
                <a:cs typeface="Times New Roman"/>
              </a:rPr>
              <a:t>της έρευνας είναι να </a:t>
            </a:r>
            <a:r>
              <a:rPr lang="el-GR" b="1" dirty="0">
                <a:latin typeface="Times New Roman"/>
                <a:cs typeface="Times New Roman"/>
              </a:rPr>
              <a:t>δημιουργηθεί </a:t>
            </a:r>
            <a:r>
              <a:rPr lang="el-GR" dirty="0">
                <a:latin typeface="Times New Roman"/>
                <a:cs typeface="Times New Roman"/>
              </a:rPr>
              <a:t>εξ αποστάσεως εκπαιδευτικό υλικό στα Μαθηματικά της ΣΤ' Δημοτικού</a:t>
            </a:r>
            <a:r>
              <a:rPr lang="el-GR" b="1" dirty="0">
                <a:latin typeface="Times New Roman"/>
                <a:cs typeface="Times New Roman"/>
              </a:rPr>
              <a:t> </a:t>
            </a:r>
            <a:r>
              <a:rPr lang="el-GR" dirty="0">
                <a:latin typeface="Times New Roman"/>
                <a:cs typeface="Times New Roman"/>
              </a:rPr>
              <a:t>και να διερευνηθούν οι </a:t>
            </a:r>
            <a:r>
              <a:rPr lang="el-GR" b="1" dirty="0">
                <a:latin typeface="Times New Roman"/>
                <a:cs typeface="Times New Roman"/>
              </a:rPr>
              <a:t>προδιαγραφές </a:t>
            </a:r>
            <a:r>
              <a:rPr lang="el-GR" dirty="0">
                <a:latin typeface="Times New Roman"/>
                <a:cs typeface="Times New Roman"/>
              </a:rPr>
              <a:t>του.</a:t>
            </a:r>
            <a:endParaRPr lang="el-GR">
              <a:cs typeface="Times New Roman"/>
            </a:endParaRPr>
          </a:p>
        </p:txBody>
      </p:sp>
      <p:sp>
        <p:nvSpPr>
          <p:cNvPr id="5" name="9 - Ορθογώνιο">
            <a:extLst>
              <a:ext uri="{FF2B5EF4-FFF2-40B4-BE49-F238E27FC236}">
                <a16:creationId xmlns:a16="http://schemas.microsoft.com/office/drawing/2014/main" id="{35B51D7F-E8C4-39FC-02DA-F4BA96286F4B}"/>
              </a:ext>
            </a:extLst>
          </p:cNvPr>
          <p:cNvSpPr/>
          <p:nvPr/>
        </p:nvSpPr>
        <p:spPr>
          <a:xfrm>
            <a:off x="905408" y="3463413"/>
            <a:ext cx="7706521" cy="156966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l-GR" b="1">
                <a:latin typeface="Times New Roman"/>
                <a:cs typeface="Times New Roman"/>
              </a:rPr>
              <a:t>Στόχοι</a:t>
            </a:r>
            <a:endParaRPr lang="el-GR">
              <a:latin typeface="Times New Roman"/>
              <a:cs typeface="Times New Roman"/>
            </a:endParaRPr>
          </a:p>
          <a:p>
            <a:pPr algn="just"/>
            <a:endParaRPr lang="el-GR" b="1">
              <a:latin typeface="Times New Roman"/>
              <a:cs typeface="Times New Roman"/>
            </a:endParaRPr>
          </a:p>
          <a:p>
            <a:pPr marL="457200" indent="-457200" algn="just">
              <a:buAutoNum type="alphaUcPeriod"/>
            </a:pPr>
            <a:r>
              <a:rPr lang="el-GR">
                <a:latin typeface="Times New Roman"/>
                <a:cs typeface="Times New Roman"/>
              </a:rPr>
              <a:t>Να </a:t>
            </a:r>
            <a:r>
              <a:rPr lang="el-GR" b="1">
                <a:solidFill>
                  <a:srgbClr val="0070C0"/>
                </a:solidFill>
                <a:latin typeface="Times New Roman"/>
                <a:cs typeface="Times New Roman"/>
              </a:rPr>
              <a:t>σχεδιαστεί </a:t>
            </a:r>
            <a:r>
              <a:rPr lang="el-GR">
                <a:latin typeface="Times New Roman"/>
                <a:cs typeface="Times New Roman"/>
              </a:rPr>
              <a:t>και να </a:t>
            </a:r>
            <a:r>
              <a:rPr lang="el-GR" b="1">
                <a:solidFill>
                  <a:srgbClr val="0070C0"/>
                </a:solidFill>
                <a:latin typeface="Times New Roman"/>
                <a:cs typeface="Times New Roman"/>
              </a:rPr>
              <a:t>υλοποιηθεί </a:t>
            </a:r>
            <a:r>
              <a:rPr lang="el-GR">
                <a:latin typeface="Times New Roman"/>
                <a:cs typeface="Times New Roman"/>
              </a:rPr>
              <a:t>εξ αποστάσεως ΕΥ.</a:t>
            </a:r>
          </a:p>
          <a:p>
            <a:pPr marL="457200" indent="-457200" algn="just">
              <a:buAutoNum type="alphaUcPeriod"/>
            </a:pPr>
            <a:r>
              <a:rPr lang="el-GR">
                <a:latin typeface="Times New Roman"/>
                <a:cs typeface="Times New Roman"/>
              </a:rPr>
              <a:t>Να </a:t>
            </a:r>
            <a:r>
              <a:rPr lang="el-GR" b="1">
                <a:solidFill>
                  <a:srgbClr val="0070C0"/>
                </a:solidFill>
                <a:latin typeface="Times New Roman"/>
                <a:cs typeface="Times New Roman"/>
              </a:rPr>
              <a:t>αποτιμηθεί </a:t>
            </a:r>
            <a:r>
              <a:rPr lang="el-GR">
                <a:latin typeface="Times New Roman"/>
                <a:cs typeface="Times New Roman"/>
              </a:rPr>
              <a:t>το υλικό από ειδικούς.</a:t>
            </a:r>
            <a:endParaRPr lang="el-GR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6. Αποτελέσματα (6/6)</a:t>
            </a:r>
            <a:endParaRPr lang="el-GR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647ACD-E6C2-2E70-6786-D8EE26784535}"/>
              </a:ext>
            </a:extLst>
          </p:cNvPr>
          <p:cNvSpPr txBox="1"/>
          <p:nvPr/>
        </p:nvSpPr>
        <p:spPr>
          <a:xfrm>
            <a:off x="1043608" y="1256548"/>
            <a:ext cx="7003112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l-GR" b="1" dirty="0">
                <a:latin typeface="Times New Roman"/>
                <a:cs typeface="Times New Roman"/>
              </a:rPr>
              <a:t>Αποτύπωση αξιολόγησης - 3ο ερευνητικό ερώτημα</a:t>
            </a:r>
          </a:p>
          <a:p>
            <a:pPr algn="ctr"/>
            <a:r>
              <a:rPr lang="el-GR" i="1" dirty="0">
                <a:latin typeface="Times New Roman"/>
                <a:cs typeface="Times New Roman"/>
              </a:rPr>
              <a:t>Αρχές Πολυμεσικής Μάθησης</a:t>
            </a:r>
            <a:endParaRPr lang="el-GR" i="1" dirty="0">
              <a:cs typeface="Times New Roman"/>
            </a:endParaRPr>
          </a:p>
        </p:txBody>
      </p:sp>
      <p:graphicFrame>
        <p:nvGraphicFramePr>
          <p:cNvPr id="6" name="TextBox 7">
            <a:extLst>
              <a:ext uri="{FF2B5EF4-FFF2-40B4-BE49-F238E27FC236}">
                <a16:creationId xmlns:a16="http://schemas.microsoft.com/office/drawing/2014/main" id="{7990C7D0-9866-5EE1-7ED7-74886B9EA2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9492720"/>
              </p:ext>
            </p:extLst>
          </p:nvPr>
        </p:nvGraphicFramePr>
        <p:xfrm>
          <a:off x="1601416" y="2428739"/>
          <a:ext cx="5892532" cy="2726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2183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389106" y="2729874"/>
            <a:ext cx="8431101" cy="38164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l-GR" sz="2200" dirty="0">
                <a:latin typeface="Times New Roman"/>
                <a:cs typeface="Times New Roman"/>
              </a:rPr>
              <a:t>Οικοδόμηση της γνώσης μέσα από την </a:t>
            </a:r>
            <a:r>
              <a:rPr lang="el-GR" sz="2200" b="1" dirty="0">
                <a:latin typeface="Times New Roman"/>
                <a:cs typeface="Times New Roman"/>
              </a:rPr>
              <a:t>επίλυση προβλημάτων</a:t>
            </a:r>
            <a:r>
              <a:rPr lang="el-GR" sz="2200" dirty="0">
                <a:latin typeface="Times New Roman"/>
                <a:cs typeface="Times New Roman"/>
              </a:rPr>
              <a:t> και τους συσχετισμούς (Κολοβός, 2022, Δασκαλάκη, 2019, </a:t>
            </a:r>
            <a:r>
              <a:rPr lang="en-US" sz="2200" dirty="0" err="1">
                <a:latin typeface="Times New Roman"/>
                <a:cs typeface="Times New Roman"/>
              </a:rPr>
              <a:t>Bottge</a:t>
            </a:r>
            <a:r>
              <a:rPr lang="en-US" sz="2200" dirty="0">
                <a:latin typeface="Times New Roman"/>
                <a:cs typeface="Times New Roman"/>
              </a:rPr>
              <a:t> </a:t>
            </a:r>
            <a:r>
              <a:rPr lang="el-GR" sz="2200" dirty="0">
                <a:latin typeface="Times New Roman"/>
                <a:cs typeface="Times New Roman"/>
              </a:rPr>
              <a:t>κ.α. 2014).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l-GR" sz="220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l-GR" sz="2200" dirty="0">
                <a:latin typeface="Times New Roman"/>
                <a:cs typeface="Times New Roman"/>
              </a:rPr>
              <a:t>Η ανάπτυξη της </a:t>
            </a:r>
            <a:r>
              <a:rPr lang="el-GR" sz="2200" b="1" dirty="0">
                <a:latin typeface="Times New Roman"/>
                <a:cs typeface="Times New Roman"/>
              </a:rPr>
              <a:t>αναλογικής συλλογιστικής</a:t>
            </a:r>
            <a:r>
              <a:rPr lang="el-GR" sz="2200" dirty="0">
                <a:latin typeface="Times New Roman"/>
                <a:cs typeface="Times New Roman"/>
              </a:rPr>
              <a:t> επιτυγχάνεται μέσα από την κατανόηση αριθμητικών σχέσεων, την επίλυση προβλημάτων και την αναπαράσταση (</a:t>
            </a:r>
            <a:r>
              <a:rPr lang="el-GR" sz="2200" err="1">
                <a:latin typeface="Times New Roman"/>
                <a:cs typeface="Times New Roman"/>
              </a:rPr>
              <a:t>οπτικοποίηση</a:t>
            </a:r>
            <a:r>
              <a:rPr lang="el-GR" sz="2200" dirty="0">
                <a:latin typeface="Times New Roman"/>
                <a:cs typeface="Times New Roman"/>
              </a:rPr>
              <a:t>) των εννοιών (</a:t>
            </a:r>
            <a:r>
              <a:rPr lang="en-US" sz="22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Zhao &amp; Zhao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lang="en-US" sz="22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2022,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2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Lethbridge, Lubin, Rayner, &amp; Sheffield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lang="en-US" sz="22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2020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lang="en-US" sz="2200" b="0" i="0" u="none" strike="noStrike" baseline="0" err="1">
                <a:solidFill>
                  <a:srgbClr val="000000"/>
                </a:solidFill>
                <a:latin typeface="Times New Roman"/>
                <a:cs typeface="Times New Roman"/>
              </a:rPr>
              <a:t>Misnasanti</a:t>
            </a:r>
            <a:r>
              <a:rPr lang="en-US" sz="22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, Utami &amp; </a:t>
            </a:r>
            <a:r>
              <a:rPr lang="en-US" sz="2200" b="0" i="0" u="none" strike="noStrike" baseline="0" err="1">
                <a:solidFill>
                  <a:srgbClr val="000000"/>
                </a:solidFill>
                <a:latin typeface="Times New Roman"/>
                <a:cs typeface="Times New Roman"/>
              </a:rPr>
              <a:t>Suwanto</a:t>
            </a:r>
            <a:r>
              <a:rPr lang="el-GR" sz="2200" dirty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lang="en-US" sz="22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2017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)</a:t>
            </a:r>
            <a:r>
              <a:rPr lang="el-GR" sz="22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  <a:p>
            <a:pPr algn="just"/>
            <a:endParaRPr lang="el-GR" sz="2200"/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l-GR" sz="2200">
              <a:cs typeface="Times New Roman"/>
            </a:endParaRPr>
          </a:p>
        </p:txBody>
      </p:sp>
      <p:sp>
        <p:nvSpPr>
          <p:cNvPr id="3" name="Τίτλος 1">
            <a:extLst>
              <a:ext uri="{FF2B5EF4-FFF2-40B4-BE49-F238E27FC236}">
                <a16:creationId xmlns:a16="http://schemas.microsoft.com/office/drawing/2014/main" id="{5F27162F-D11A-31E3-C9D9-3D2957BB2634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/>
              <a:t>7</a:t>
            </a:r>
            <a:r>
              <a:rPr lang="en-US" sz="3600"/>
              <a:t>. </a:t>
            </a:r>
            <a:r>
              <a:rPr lang="el-GR" sz="3600"/>
              <a:t>Συμπεράσματα</a:t>
            </a:r>
            <a:r>
              <a:rPr lang="en-US" sz="3600"/>
              <a:t> (1/</a:t>
            </a:r>
            <a:r>
              <a:rPr lang="el-GR" sz="3600"/>
              <a:t>9</a:t>
            </a:r>
            <a:r>
              <a:rPr lang="en-US" sz="3600"/>
              <a:t>)</a:t>
            </a:r>
            <a:endParaRPr lang="el-GR" sz="4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D58B7E-DDEC-1304-B03F-A8B089E55826}"/>
              </a:ext>
            </a:extLst>
          </p:cNvPr>
          <p:cNvSpPr txBox="1"/>
          <p:nvPr/>
        </p:nvSpPr>
        <p:spPr>
          <a:xfrm>
            <a:off x="685846" y="1456917"/>
            <a:ext cx="8146869" cy="1107996"/>
          </a:xfrm>
          <a:prstGeom prst="rect">
            <a:avLst/>
          </a:prstGeom>
          <a:solidFill>
            <a:srgbClr val="FEE6C9"/>
          </a:solidFill>
        </p:spPr>
        <p:txBody>
          <a:bodyPr wrap="square">
            <a:spAutoFit/>
          </a:bodyPr>
          <a:lstStyle/>
          <a:p>
            <a:pPr algn="just"/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1o Ερευνητικό Ερώτημα: «Ποιες είναι οι </a:t>
            </a:r>
            <a:r>
              <a:rPr lang="el-GR" sz="2200" b="1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προδιαγραφές</a:t>
            </a:r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 για τη δημιουργία εξ αποστάσεως υλικού για τη διδασκαλία των αναλογιών στα μαθηματικά της ΣΤ’ Δημοτικού;» </a:t>
            </a:r>
            <a:endParaRPr lang="el-GR" sz="2200" i="1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384243" y="2729874"/>
            <a:ext cx="8450558" cy="313932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buFont typeface="Wingdings"/>
              <a:buChar char="Ø"/>
            </a:pPr>
            <a:r>
              <a:rPr lang="el-GR" sz="2200">
                <a:latin typeface="Times New Roman"/>
                <a:cs typeface="Times New Roman"/>
              </a:rPr>
              <a:t>Οι ασκήσεις πρέπει να καλύπτουν </a:t>
            </a:r>
            <a:r>
              <a:rPr lang="el-GR" sz="2200" b="1">
                <a:latin typeface="Times New Roman"/>
                <a:cs typeface="Times New Roman"/>
              </a:rPr>
              <a:t>όλες τις περιπτώσεις μαθητών </a:t>
            </a:r>
            <a:r>
              <a:rPr lang="el-GR" sz="2200">
                <a:latin typeface="Times New Roman"/>
                <a:cs typeface="Times New Roman"/>
              </a:rPr>
              <a:t>μέσα από ανοιχτού και κλειστού τύπου ερωτήσεις (Κολοβός, 2022, </a:t>
            </a:r>
            <a:r>
              <a:rPr lang="el-GR" sz="2200" err="1">
                <a:latin typeface="Times New Roman"/>
                <a:cs typeface="Times New Roman"/>
              </a:rPr>
              <a:t>Κατσιάπη</a:t>
            </a:r>
            <a:r>
              <a:rPr lang="el-GR" sz="2200">
                <a:latin typeface="Times New Roman"/>
                <a:cs typeface="Times New Roman"/>
              </a:rPr>
              <a:t>, 2021, Μανούσου, 2017).</a:t>
            </a:r>
          </a:p>
          <a:p>
            <a:pPr algn="just"/>
            <a:endParaRPr lang="el-GR" sz="2200">
              <a:cs typeface="Times New Roman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l-GR" sz="2200" b="1">
                <a:latin typeface="Times New Roman"/>
                <a:cs typeface="Times New Roman"/>
              </a:rPr>
              <a:t>Ανατροφοδότηση</a:t>
            </a:r>
            <a:r>
              <a:rPr lang="el-GR" sz="2200">
                <a:latin typeface="Times New Roman"/>
                <a:cs typeface="Times New Roman"/>
              </a:rPr>
              <a:t> (συνεχής και άμεση)</a:t>
            </a:r>
            <a:r>
              <a:rPr lang="en-US" sz="2200">
                <a:latin typeface="Times New Roman"/>
                <a:cs typeface="Times New Roman"/>
              </a:rPr>
              <a:t> </a:t>
            </a:r>
            <a:r>
              <a:rPr lang="el-GR" sz="2200">
                <a:latin typeface="Times New Roman"/>
                <a:cs typeface="Times New Roman"/>
              </a:rPr>
              <a:t>και σε κάθε ενέργεια του μαθητή πρέπει να υπάρχει απόκριση του συστήματος </a:t>
            </a:r>
            <a:r>
              <a:rPr lang="en-US" sz="2200">
                <a:latin typeface="Times New Roman"/>
                <a:cs typeface="Times New Roman"/>
              </a:rPr>
              <a:t>(</a:t>
            </a:r>
            <a:r>
              <a:rPr lang="el-GR" sz="2200" err="1">
                <a:latin typeface="Times New Roman"/>
                <a:cs typeface="Times New Roman"/>
              </a:rPr>
              <a:t>Zhao</a:t>
            </a:r>
            <a:r>
              <a:rPr lang="el-GR" sz="2200">
                <a:latin typeface="Times New Roman"/>
                <a:cs typeface="Times New Roman"/>
              </a:rPr>
              <a:t> &amp; </a:t>
            </a:r>
            <a:r>
              <a:rPr lang="el-GR" sz="2200" err="1">
                <a:latin typeface="Times New Roman"/>
                <a:cs typeface="Times New Roman"/>
              </a:rPr>
              <a:t>Zhao</a:t>
            </a:r>
            <a:r>
              <a:rPr lang="en-US" sz="2200">
                <a:latin typeface="Times New Roman"/>
                <a:cs typeface="Times New Roman"/>
              </a:rPr>
              <a:t>, </a:t>
            </a:r>
            <a:r>
              <a:rPr lang="el-GR" sz="2200">
                <a:latin typeface="Times New Roman"/>
                <a:cs typeface="Times New Roman"/>
              </a:rPr>
              <a:t>2022, </a:t>
            </a:r>
            <a:r>
              <a:rPr lang="el-GR" sz="2200" err="1">
                <a:latin typeface="Times New Roman"/>
                <a:cs typeface="Times New Roman"/>
              </a:rPr>
              <a:t>Lethbridge</a:t>
            </a:r>
            <a:r>
              <a:rPr lang="el-GR" sz="2200">
                <a:latin typeface="Times New Roman"/>
                <a:cs typeface="Times New Roman"/>
              </a:rPr>
              <a:t>, </a:t>
            </a:r>
            <a:r>
              <a:rPr lang="el-GR" sz="2200" err="1">
                <a:latin typeface="Times New Roman"/>
                <a:cs typeface="Times New Roman"/>
              </a:rPr>
              <a:t>Lubin</a:t>
            </a:r>
            <a:r>
              <a:rPr lang="el-GR" sz="2200">
                <a:latin typeface="Times New Roman"/>
                <a:cs typeface="Times New Roman"/>
              </a:rPr>
              <a:t>, </a:t>
            </a:r>
            <a:r>
              <a:rPr lang="el-GR" sz="2200" err="1">
                <a:latin typeface="Times New Roman"/>
                <a:cs typeface="Times New Roman"/>
              </a:rPr>
              <a:t>Rayner</a:t>
            </a:r>
            <a:r>
              <a:rPr lang="el-GR" sz="2200">
                <a:latin typeface="Times New Roman"/>
                <a:cs typeface="Times New Roman"/>
              </a:rPr>
              <a:t>, &amp; </a:t>
            </a:r>
            <a:r>
              <a:rPr lang="el-GR" sz="2200" err="1">
                <a:latin typeface="Times New Roman"/>
                <a:cs typeface="Times New Roman"/>
              </a:rPr>
              <a:t>Sheffield</a:t>
            </a:r>
            <a:r>
              <a:rPr lang="en-US" sz="2200">
                <a:latin typeface="Times New Roman"/>
                <a:cs typeface="Times New Roman"/>
              </a:rPr>
              <a:t>, </a:t>
            </a:r>
            <a:r>
              <a:rPr lang="el-GR" sz="2200">
                <a:latin typeface="Times New Roman"/>
                <a:cs typeface="Times New Roman"/>
              </a:rPr>
              <a:t>2020), </a:t>
            </a:r>
            <a:r>
              <a:rPr lang="el-GR" sz="2200" err="1">
                <a:latin typeface="Times New Roman"/>
                <a:cs typeface="Times New Roman"/>
              </a:rPr>
              <a:t>Αντουράκη</a:t>
            </a:r>
            <a:r>
              <a:rPr lang="en-US" sz="2200">
                <a:latin typeface="Times New Roman"/>
                <a:cs typeface="Times New Roman"/>
              </a:rPr>
              <a:t>, </a:t>
            </a:r>
            <a:r>
              <a:rPr lang="el-GR" sz="2200">
                <a:latin typeface="Times New Roman"/>
                <a:cs typeface="Times New Roman"/>
              </a:rPr>
              <a:t>2019, </a:t>
            </a:r>
            <a:r>
              <a:rPr lang="el-GR" sz="2200" err="1">
                <a:latin typeface="Times New Roman"/>
                <a:cs typeface="Times New Roman"/>
              </a:rPr>
              <a:t>Murphy</a:t>
            </a:r>
            <a:r>
              <a:rPr lang="el-GR" sz="2200">
                <a:latin typeface="Times New Roman"/>
                <a:cs typeface="Times New Roman"/>
              </a:rPr>
              <a:t>, </a:t>
            </a:r>
            <a:r>
              <a:rPr lang="el-GR" sz="2200" err="1">
                <a:latin typeface="Times New Roman"/>
                <a:cs typeface="Times New Roman"/>
              </a:rPr>
              <a:t>Gallagher</a:t>
            </a:r>
            <a:r>
              <a:rPr lang="el-GR" sz="2200">
                <a:latin typeface="Times New Roman"/>
                <a:cs typeface="Times New Roman"/>
              </a:rPr>
              <a:t>, </a:t>
            </a:r>
            <a:r>
              <a:rPr lang="el-GR" sz="2200" err="1">
                <a:latin typeface="Times New Roman"/>
                <a:cs typeface="Times New Roman"/>
              </a:rPr>
              <a:t>Krumm</a:t>
            </a:r>
            <a:r>
              <a:rPr lang="el-GR" sz="2200">
                <a:latin typeface="Times New Roman"/>
                <a:cs typeface="Times New Roman"/>
              </a:rPr>
              <a:t>, </a:t>
            </a:r>
            <a:r>
              <a:rPr lang="el-GR" sz="2200" err="1">
                <a:latin typeface="Times New Roman"/>
                <a:cs typeface="Times New Roman"/>
              </a:rPr>
              <a:t>Mislevy</a:t>
            </a:r>
            <a:r>
              <a:rPr lang="el-GR" sz="2200">
                <a:latin typeface="Times New Roman"/>
                <a:cs typeface="Times New Roman"/>
              </a:rPr>
              <a:t>, </a:t>
            </a:r>
            <a:r>
              <a:rPr lang="el-GR" sz="2200" err="1">
                <a:latin typeface="Times New Roman"/>
                <a:cs typeface="Times New Roman"/>
              </a:rPr>
              <a:t>Hafter</a:t>
            </a:r>
            <a:r>
              <a:rPr lang="en-US" sz="2200">
                <a:latin typeface="Times New Roman"/>
                <a:cs typeface="Times New Roman"/>
              </a:rPr>
              <a:t>, </a:t>
            </a:r>
            <a:r>
              <a:rPr lang="el-GR" sz="2200">
                <a:latin typeface="Times New Roman"/>
                <a:cs typeface="Times New Roman"/>
              </a:rPr>
              <a:t>2014, </a:t>
            </a:r>
            <a:r>
              <a:rPr lang="el-GR" sz="2200" err="1">
                <a:latin typeface="Times New Roman"/>
                <a:cs typeface="Times New Roman"/>
              </a:rPr>
              <a:t>Μανάρα</a:t>
            </a:r>
            <a:r>
              <a:rPr lang="en-US" sz="2200">
                <a:latin typeface="Times New Roman"/>
                <a:cs typeface="Times New Roman"/>
              </a:rPr>
              <a:t>, </a:t>
            </a:r>
            <a:r>
              <a:rPr lang="el-GR" sz="2200">
                <a:latin typeface="Times New Roman"/>
                <a:cs typeface="Times New Roman"/>
              </a:rPr>
              <a:t>2012). </a:t>
            </a:r>
          </a:p>
        </p:txBody>
      </p:sp>
      <p:sp>
        <p:nvSpPr>
          <p:cNvPr id="3" name="Τίτλος 1">
            <a:extLst>
              <a:ext uri="{FF2B5EF4-FFF2-40B4-BE49-F238E27FC236}">
                <a16:creationId xmlns:a16="http://schemas.microsoft.com/office/drawing/2014/main" id="{5F27162F-D11A-31E3-C9D9-3D2957BB2634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/>
              <a:t>7</a:t>
            </a:r>
            <a:r>
              <a:rPr lang="en-US" sz="3600"/>
              <a:t>. </a:t>
            </a:r>
            <a:r>
              <a:rPr lang="el-GR" sz="3600"/>
              <a:t>Συμπεράσματα</a:t>
            </a:r>
            <a:r>
              <a:rPr lang="en-US" sz="3600"/>
              <a:t> (2/</a:t>
            </a:r>
            <a:r>
              <a:rPr lang="el-GR" sz="3600"/>
              <a:t>9</a:t>
            </a:r>
            <a:r>
              <a:rPr lang="en-US" sz="3600"/>
              <a:t>)</a:t>
            </a:r>
            <a:endParaRPr lang="el-GR" sz="4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2FF1CF-E5C1-5F51-08AB-08BA39EBEE1D}"/>
              </a:ext>
            </a:extLst>
          </p:cNvPr>
          <p:cNvSpPr txBox="1"/>
          <p:nvPr/>
        </p:nvSpPr>
        <p:spPr>
          <a:xfrm>
            <a:off x="685846" y="1456917"/>
            <a:ext cx="8146869" cy="1107996"/>
          </a:xfrm>
          <a:prstGeom prst="rect">
            <a:avLst/>
          </a:prstGeom>
          <a:solidFill>
            <a:srgbClr val="FEE6C9"/>
          </a:solidFill>
        </p:spPr>
        <p:txBody>
          <a:bodyPr wrap="square">
            <a:spAutoFit/>
          </a:bodyPr>
          <a:lstStyle/>
          <a:p>
            <a:pPr algn="just"/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1o Ερευνητικό Ερώτημα: «Ποιες είναι οι </a:t>
            </a:r>
            <a:r>
              <a:rPr lang="el-GR" sz="2200" b="1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προδιαγραφές</a:t>
            </a:r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 για τη δημιουργία εξ αποστάσεως υλικού για τη διδασκαλία των αναλογιών στα μαθηματικά της ΣΤ’ Δημοτικού;» </a:t>
            </a:r>
            <a:endParaRPr lang="el-GR" sz="2200" i="1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69220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400596" y="2724004"/>
            <a:ext cx="85431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200" b="0" i="0" u="none" strike="noStrike" baseline="0">
                <a:solidFill>
                  <a:srgbClr val="000000"/>
                </a:solidFill>
              </a:rPr>
              <a:t>Το υλικό πρέπει να χαρακτηρίζεται από </a:t>
            </a:r>
            <a:r>
              <a:rPr lang="el-GR" sz="2200" b="1" i="0" u="none" strike="noStrike" baseline="0">
                <a:solidFill>
                  <a:srgbClr val="000000"/>
                </a:solidFill>
              </a:rPr>
              <a:t>επιστημονική εγκυρότητα </a:t>
            </a:r>
            <a:r>
              <a:rPr lang="el-GR" sz="2200" b="0" i="0" u="none" strike="noStrike" baseline="0">
                <a:solidFill>
                  <a:srgbClr val="000000"/>
                </a:solidFill>
              </a:rPr>
              <a:t>(</a:t>
            </a:r>
            <a:r>
              <a:rPr lang="el-GR" sz="2200" b="0" i="0" u="none" strike="noStrike" baseline="0" err="1">
                <a:solidFill>
                  <a:srgbClr val="000000"/>
                </a:solidFill>
              </a:rPr>
              <a:t>Δοξαστάκης</a:t>
            </a:r>
            <a:r>
              <a:rPr lang="el-GR" sz="2200" b="0" i="0" u="none" strike="noStrike" baseline="0">
                <a:solidFill>
                  <a:srgbClr val="000000"/>
                </a:solidFill>
              </a:rPr>
              <a:t>, 2022, Αναγνωστοπούλου, 2022, Δασκαλάκη, 2019)</a:t>
            </a:r>
          </a:p>
          <a:p>
            <a:pPr algn="just"/>
            <a:endParaRPr lang="el-GR" sz="2200" b="0" i="0" u="none" strike="noStrike" baseline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200" b="0" i="0" u="none" strike="noStrike" baseline="0">
                <a:solidFill>
                  <a:srgbClr val="000000"/>
                </a:solidFill>
              </a:rPr>
              <a:t>Οι </a:t>
            </a:r>
            <a:r>
              <a:rPr lang="el-GR" sz="2200" b="1" i="0" u="none" strike="noStrike" baseline="0">
                <a:solidFill>
                  <a:srgbClr val="000000"/>
                </a:solidFill>
              </a:rPr>
              <a:t>στόχοι</a:t>
            </a:r>
            <a:r>
              <a:rPr lang="el-GR" sz="2200" b="0" i="0" u="none" strike="noStrike" baseline="0">
                <a:solidFill>
                  <a:srgbClr val="000000"/>
                </a:solidFill>
              </a:rPr>
              <a:t> του μαθήματος πρέπει να είναι ξεκάθαροι στο μαθητή (Δασκαλάκη, 2019, Μανούσου κ.α., 2017).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l-GR" sz="2200" b="0" i="0" u="none" strike="noStrike" baseline="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200" b="1">
                <a:solidFill>
                  <a:srgbClr val="000000"/>
                </a:solidFill>
              </a:rPr>
              <a:t>Προγραμματισμένη διδασκαλία</a:t>
            </a:r>
            <a:r>
              <a:rPr lang="el-GR" sz="2200">
                <a:solidFill>
                  <a:srgbClr val="000000"/>
                </a:solidFill>
              </a:rPr>
              <a:t> – Παρουσίαση ενοτήτων </a:t>
            </a:r>
            <a:r>
              <a:rPr lang="en-US" sz="2200">
                <a:solidFill>
                  <a:srgbClr val="000000"/>
                </a:solidFill>
              </a:rPr>
              <a:t>(Course Presentation)</a:t>
            </a:r>
            <a:r>
              <a:rPr lang="el-GR" sz="2200">
                <a:solidFill>
                  <a:srgbClr val="000000"/>
                </a:solidFill>
              </a:rPr>
              <a:t> – Κατάτμηση της ύλης (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Lethbridge, Lubin, Rayner, &amp; Sheffield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2023)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" name="Τίτλος 1">
            <a:extLst>
              <a:ext uri="{FF2B5EF4-FFF2-40B4-BE49-F238E27FC236}">
                <a16:creationId xmlns:a16="http://schemas.microsoft.com/office/drawing/2014/main" id="{5F27162F-D11A-31E3-C9D9-3D2957BB2634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/>
              <a:t>7</a:t>
            </a:r>
            <a:r>
              <a:rPr lang="en-US" sz="3600"/>
              <a:t>. </a:t>
            </a:r>
            <a:r>
              <a:rPr lang="el-GR" sz="3600"/>
              <a:t>Συμπεράσματα</a:t>
            </a:r>
            <a:r>
              <a:rPr lang="en-US" sz="3600"/>
              <a:t> (</a:t>
            </a:r>
            <a:r>
              <a:rPr lang="el-GR" sz="3600"/>
              <a:t>3</a:t>
            </a:r>
            <a:r>
              <a:rPr lang="en-US" sz="3600"/>
              <a:t>/</a:t>
            </a:r>
            <a:r>
              <a:rPr lang="el-GR" sz="3600"/>
              <a:t>9</a:t>
            </a:r>
            <a:r>
              <a:rPr lang="en-US" sz="3600"/>
              <a:t>)</a:t>
            </a:r>
            <a:endParaRPr lang="el-GR" sz="4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12AA38-FB9C-E672-16F8-7230772A6D7C}"/>
              </a:ext>
            </a:extLst>
          </p:cNvPr>
          <p:cNvSpPr txBox="1"/>
          <p:nvPr/>
        </p:nvSpPr>
        <p:spPr>
          <a:xfrm>
            <a:off x="685846" y="1456917"/>
            <a:ext cx="8146869" cy="1107996"/>
          </a:xfrm>
          <a:prstGeom prst="rect">
            <a:avLst/>
          </a:prstGeom>
          <a:solidFill>
            <a:srgbClr val="FEE6C9"/>
          </a:solidFill>
        </p:spPr>
        <p:txBody>
          <a:bodyPr wrap="square">
            <a:spAutoFit/>
          </a:bodyPr>
          <a:lstStyle/>
          <a:p>
            <a:pPr algn="just"/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1o Ερευνητικό Ερώτημα: «Ποιες είναι οι </a:t>
            </a:r>
            <a:r>
              <a:rPr lang="el-GR" sz="2200" b="1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προδιαγραφές</a:t>
            </a:r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 για τη δημιουργία εξ αποστάσεως υλικού για τη διδασκαλία των αναλογιών στα μαθηματικά της ΣΤ’ Δημοτικού;» </a:t>
            </a:r>
            <a:endParaRPr lang="el-GR" sz="2200" i="1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0935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471791" y="2644934"/>
            <a:ext cx="8325947" cy="246221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buFont typeface="Wingdings"/>
              <a:buChar char="Ø"/>
            </a:pP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Η χρήση της </a:t>
            </a:r>
            <a:r>
              <a:rPr lang="el-GR" sz="2200" b="0" i="0" u="none" strike="noStrike" baseline="0" err="1">
                <a:solidFill>
                  <a:srgbClr val="000000"/>
                </a:solidFill>
                <a:latin typeface="Times New Roman"/>
                <a:cs typeface="Times New Roman"/>
              </a:rPr>
              <a:t>javascript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βιβλιοθήκης </a:t>
            </a:r>
            <a:r>
              <a:rPr lang="el-GR" sz="2200" b="0" i="0" u="none" strike="noStrike" baseline="0" err="1">
                <a:solidFill>
                  <a:srgbClr val="000000"/>
                </a:solidFill>
                <a:latin typeface="Times New Roman"/>
                <a:cs typeface="Times New Roman"/>
              </a:rPr>
              <a:t>Mathjax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κρίνεται απαραίτητη για την γραφή και </a:t>
            </a:r>
            <a:r>
              <a:rPr lang="el-GR" sz="22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διατήρηση των μαθηματικών συμβόλων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r>
              <a:rPr lang="el-GR" sz="220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endParaRPr lang="el-GR" sz="2200" b="0" i="0" u="none" strike="noStrike" baseline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el-GR" sz="2200" b="0" i="0" u="none" strike="noStrike" baseline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l-GR" sz="2200" b="0" i="0" u="none" strike="noStrike" baseline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Η αδυναμία ένταξης </a:t>
            </a:r>
            <a:r>
              <a:rPr lang="el-GR" sz="22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επιστημονικής αριθμομηχανής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αποτελεί σοβαρό μειονέκτημα στη διδασκαλία των μαθηματικών (διατήρηση τυπικής μαθηματικής γραφής).</a:t>
            </a:r>
            <a:endParaRPr lang="el-GR" sz="2200">
              <a:latin typeface="Times New Roman"/>
              <a:cs typeface="Times New Roman"/>
            </a:endParaRPr>
          </a:p>
        </p:txBody>
      </p:sp>
      <p:sp>
        <p:nvSpPr>
          <p:cNvPr id="3" name="Τίτλος 1">
            <a:extLst>
              <a:ext uri="{FF2B5EF4-FFF2-40B4-BE49-F238E27FC236}">
                <a16:creationId xmlns:a16="http://schemas.microsoft.com/office/drawing/2014/main" id="{5F27162F-D11A-31E3-C9D9-3D2957BB2634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/>
              <a:t>7</a:t>
            </a:r>
            <a:r>
              <a:rPr lang="en-US" sz="3600"/>
              <a:t>. </a:t>
            </a:r>
            <a:r>
              <a:rPr lang="el-GR" sz="3600"/>
              <a:t>Συμπεράσματα</a:t>
            </a:r>
            <a:r>
              <a:rPr lang="en-US" sz="3600"/>
              <a:t> (</a:t>
            </a:r>
            <a:r>
              <a:rPr lang="el-GR" sz="3600"/>
              <a:t>4</a:t>
            </a:r>
            <a:r>
              <a:rPr lang="en-US" sz="3600"/>
              <a:t>/</a:t>
            </a:r>
            <a:r>
              <a:rPr lang="el-GR" sz="3600"/>
              <a:t>9</a:t>
            </a:r>
            <a:r>
              <a:rPr lang="en-US" sz="3600"/>
              <a:t>)</a:t>
            </a:r>
            <a:endParaRPr lang="el-GR" sz="4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E8448A-AA30-8ADA-7718-EDD2C2495B4E}"/>
              </a:ext>
            </a:extLst>
          </p:cNvPr>
          <p:cNvSpPr txBox="1"/>
          <p:nvPr/>
        </p:nvSpPr>
        <p:spPr>
          <a:xfrm>
            <a:off x="685846" y="1456917"/>
            <a:ext cx="8146869" cy="1107996"/>
          </a:xfrm>
          <a:prstGeom prst="rect">
            <a:avLst/>
          </a:prstGeom>
          <a:solidFill>
            <a:srgbClr val="FEE6C9"/>
          </a:solidFill>
        </p:spPr>
        <p:txBody>
          <a:bodyPr wrap="square">
            <a:spAutoFit/>
          </a:bodyPr>
          <a:lstStyle/>
          <a:p>
            <a:pPr algn="just"/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1o Ερευνητικό Ερώτημα: «Ποιες είναι οι </a:t>
            </a:r>
            <a:r>
              <a:rPr lang="el-GR" sz="2200" b="1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προδιαγραφές</a:t>
            </a:r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 για τη δημιουργία εξ αποστάσεως υλικού για τη διδασκαλία των αναλογιών στα μαθηματικά της ΣΤ’ Δημοτικού;» </a:t>
            </a:r>
            <a:endParaRPr lang="el-GR" sz="2200" i="1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9447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476655" y="2403864"/>
            <a:ext cx="8347074" cy="437042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200" b="1" i="0" u="none" strike="noStrike" baseline="0" err="1">
                <a:solidFill>
                  <a:srgbClr val="000000"/>
                </a:solidFill>
                <a:latin typeface="Times New Roman" panose="02020603050405020304" pitchFamily="18" charset="0"/>
              </a:rPr>
              <a:t>Πολυμορφικότητα</a:t>
            </a:r>
            <a:r>
              <a:rPr lang="el-GR" sz="220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 ΕΥ 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l-GR" sz="2200" b="0" i="0" u="none" strike="noStrike" baseline="0" err="1">
                <a:solidFill>
                  <a:srgbClr val="000000"/>
                </a:solidFill>
                <a:latin typeface="Times New Roman" panose="02020603050405020304" pitchFamily="18" charset="0"/>
              </a:rPr>
              <a:t>Cuka</a:t>
            </a:r>
            <a:r>
              <a:rPr lang="el-GR" sz="2200">
                <a:solidFill>
                  <a:srgbClr val="000000"/>
                </a:solidFill>
              </a:rPr>
              <a:t> &amp; </a:t>
            </a:r>
            <a:r>
              <a:rPr lang="el-GR" sz="2200" b="0" i="0" u="none" strike="noStrike" baseline="0" err="1">
                <a:solidFill>
                  <a:srgbClr val="000000"/>
                </a:solidFill>
                <a:latin typeface="Times New Roman" panose="02020603050405020304" pitchFamily="18" charset="0"/>
              </a:rPr>
              <a:t>Bufasi</a:t>
            </a:r>
            <a:r>
              <a:rPr lang="el-GR" sz="2200">
                <a:solidFill>
                  <a:srgbClr val="000000"/>
                </a:solidFill>
              </a:rPr>
              <a:t>, 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2022, </a:t>
            </a:r>
            <a:r>
              <a:rPr lang="el-GR" sz="2200" b="0" i="0" u="none" strike="noStrike" baseline="0" err="1">
                <a:solidFill>
                  <a:srgbClr val="000000"/>
                </a:solidFill>
                <a:latin typeface="Times New Roman" panose="02020603050405020304" pitchFamily="18" charset="0"/>
              </a:rPr>
              <a:t>Yao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 &amp; </a:t>
            </a:r>
            <a:r>
              <a:rPr lang="el-GR" sz="2200" b="0" i="0" u="none" strike="noStrike" baseline="0" err="1">
                <a:solidFill>
                  <a:srgbClr val="000000"/>
                </a:solidFill>
                <a:latin typeface="Times New Roman" panose="02020603050405020304" pitchFamily="18" charset="0"/>
              </a:rPr>
              <a:t>Zhao</a:t>
            </a:r>
            <a:r>
              <a:rPr lang="el-GR" sz="2200">
                <a:solidFill>
                  <a:srgbClr val="000000"/>
                </a:solidFill>
              </a:rPr>
              <a:t>, 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2022, </a:t>
            </a:r>
            <a:r>
              <a:rPr lang="el-GR" sz="2200" b="0" i="0" u="none" strike="noStrike" baseline="0" err="1">
                <a:solidFill>
                  <a:srgbClr val="000000"/>
                </a:solidFill>
                <a:latin typeface="Times New Roman" panose="02020603050405020304" pitchFamily="18" charset="0"/>
              </a:rPr>
              <a:t>Δοξαστάκης</a:t>
            </a:r>
            <a:r>
              <a:rPr lang="el-GR" sz="2200">
                <a:solidFill>
                  <a:srgbClr val="000000"/>
                </a:solidFill>
              </a:rPr>
              <a:t>, 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2022, </a:t>
            </a:r>
            <a:r>
              <a:rPr lang="el-GR" sz="2200" b="0" i="0" u="none" strike="noStrike" baseline="0" err="1">
                <a:solidFill>
                  <a:srgbClr val="000000"/>
                </a:solidFill>
                <a:latin typeface="Times New Roman" panose="02020603050405020304" pitchFamily="18" charset="0"/>
              </a:rPr>
              <a:t>Κατσιάπη</a:t>
            </a:r>
            <a:r>
              <a:rPr lang="el-GR" sz="2200">
                <a:solidFill>
                  <a:srgbClr val="000000"/>
                </a:solidFill>
              </a:rPr>
              <a:t>, 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2021, </a:t>
            </a:r>
            <a:r>
              <a:rPr lang="el-GR" sz="2200" b="0" i="0" u="none" strike="noStrike" baseline="0" err="1">
                <a:solidFill>
                  <a:srgbClr val="000000"/>
                </a:solidFill>
                <a:latin typeface="Times New Roman" panose="02020603050405020304" pitchFamily="18" charset="0"/>
              </a:rPr>
              <a:t>Αντουράκης</a:t>
            </a:r>
            <a:r>
              <a:rPr lang="el-GR" sz="2200">
                <a:solidFill>
                  <a:srgbClr val="000000"/>
                </a:solidFill>
              </a:rPr>
              <a:t>, 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2019, Παπανικολάου &amp; Μανούσου, 2019, Δασκαλάκη, 2019, Μανούσου, 2017)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l-GR" sz="2200">
              <a:solidFill>
                <a:srgbClr val="0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200">
                <a:solidFill>
                  <a:srgbClr val="000000"/>
                </a:solidFill>
                <a:latin typeface="Times New Roman"/>
                <a:cs typeface="Times New Roman"/>
              </a:rPr>
              <a:t>Βίντεο – </a:t>
            </a:r>
            <a:r>
              <a:rPr lang="el-GR" sz="2200" b="1">
                <a:solidFill>
                  <a:srgbClr val="000000"/>
                </a:solidFill>
                <a:latin typeface="Times New Roman"/>
                <a:cs typeface="Times New Roman"/>
              </a:rPr>
              <a:t>Διαδραστικό βίντεο</a:t>
            </a:r>
            <a:r>
              <a:rPr lang="el-GR" sz="2200">
                <a:solidFill>
                  <a:srgbClr val="000000"/>
                </a:solidFill>
                <a:latin typeface="Times New Roman"/>
                <a:cs typeface="Times New Roman"/>
              </a:rPr>
              <a:t> (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Bufasi</a:t>
            </a:r>
            <a:r>
              <a:rPr lang="el-GR" sz="220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2022, </a:t>
            </a:r>
            <a:r>
              <a:rPr lang="el-GR" sz="2200" b="0" i="0" u="none" strike="noStrike" baseline="0" err="1">
                <a:solidFill>
                  <a:srgbClr val="000000"/>
                </a:solidFill>
                <a:latin typeface="Times New Roman"/>
                <a:cs typeface="Times New Roman"/>
              </a:rPr>
              <a:t>Δοξαστάκης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, 2022, 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Sablić, </a:t>
            </a:r>
            <a:r>
              <a:rPr lang="en-US" sz="2200" b="0" i="0" u="none" strike="noStrike" baseline="0" err="1">
                <a:solidFill>
                  <a:srgbClr val="000000"/>
                </a:solidFill>
                <a:latin typeface="Times New Roman"/>
                <a:cs typeface="Times New Roman"/>
              </a:rPr>
              <a:t>Mirosavljević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&amp; 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Škugor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,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2021, Samosa, Guyo, </a:t>
            </a:r>
            <a:r>
              <a:rPr lang="en-US" sz="2200" b="0" i="0" u="none" strike="noStrike" baseline="0" err="1">
                <a:solidFill>
                  <a:srgbClr val="000000"/>
                </a:solidFill>
                <a:latin typeface="Times New Roman"/>
                <a:cs typeface="Times New Roman"/>
              </a:rPr>
              <a:t>Dapadap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&amp; 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De Guzman 2021, Wijaya, Li, </a:t>
            </a:r>
            <a:r>
              <a:rPr lang="en-US" sz="2200" b="0" i="0" u="none" strike="noStrike" baseline="0" err="1">
                <a:solidFill>
                  <a:srgbClr val="000000"/>
                </a:solidFill>
                <a:latin typeface="Times New Roman"/>
                <a:cs typeface="Times New Roman"/>
              </a:rPr>
              <a:t>Hermita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, Putra 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&amp; 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Alim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2021, </a:t>
            </a:r>
            <a:r>
              <a:rPr lang="en-US" sz="2200" b="0" i="0" u="none" strike="noStrike" baseline="0" err="1">
                <a:solidFill>
                  <a:srgbClr val="000000"/>
                </a:solidFill>
                <a:latin typeface="Times New Roman"/>
                <a:cs typeface="Times New Roman"/>
              </a:rPr>
              <a:t>Hermita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κ.α., 2021…)</a:t>
            </a:r>
            <a:endParaRPr lang="el-GR" sz="220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just"/>
            <a:endParaRPr lang="el-GR" sz="1800" b="0" i="0" u="none" strike="noStrike" baseline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l-GR" sz="2200" b="0" i="0" u="none" strike="noStrike" baseline="0">
              <a:solidFill>
                <a:srgbClr val="000000"/>
              </a:solidFill>
              <a:cs typeface="Times New Roman"/>
            </a:endParaRPr>
          </a:p>
          <a:p>
            <a:pPr algn="l"/>
            <a:endParaRPr lang="el-GR" sz="1800" b="0" i="0" u="none" strike="noStrike" baseline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l-GR" sz="2200"/>
          </a:p>
        </p:txBody>
      </p:sp>
      <p:sp>
        <p:nvSpPr>
          <p:cNvPr id="3" name="Τίτλος 1">
            <a:extLst>
              <a:ext uri="{FF2B5EF4-FFF2-40B4-BE49-F238E27FC236}">
                <a16:creationId xmlns:a16="http://schemas.microsoft.com/office/drawing/2014/main" id="{5F27162F-D11A-31E3-C9D9-3D2957BB2634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/>
              <a:t>7</a:t>
            </a:r>
            <a:r>
              <a:rPr lang="en-US" sz="3600"/>
              <a:t>. </a:t>
            </a:r>
            <a:r>
              <a:rPr lang="el-GR" sz="3600"/>
              <a:t>Συμπεράσματα</a:t>
            </a:r>
            <a:r>
              <a:rPr lang="en-US" sz="3600"/>
              <a:t> (</a:t>
            </a:r>
            <a:r>
              <a:rPr lang="el-GR" sz="3600"/>
              <a:t>5</a:t>
            </a:r>
            <a:r>
              <a:rPr lang="en-US" sz="3600"/>
              <a:t>/</a:t>
            </a:r>
            <a:r>
              <a:rPr lang="el-GR" sz="3600"/>
              <a:t>9</a:t>
            </a:r>
            <a:r>
              <a:rPr lang="en-US" sz="3600"/>
              <a:t>)</a:t>
            </a:r>
            <a:endParaRPr lang="el-GR" sz="4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D58B7E-DDEC-1304-B03F-A8B089E55826}"/>
              </a:ext>
            </a:extLst>
          </p:cNvPr>
          <p:cNvSpPr txBox="1"/>
          <p:nvPr/>
        </p:nvSpPr>
        <p:spPr>
          <a:xfrm>
            <a:off x="858605" y="1484376"/>
            <a:ext cx="8146869" cy="769441"/>
          </a:xfrm>
          <a:prstGeom prst="rect">
            <a:avLst/>
          </a:prstGeom>
          <a:solidFill>
            <a:srgbClr val="E1F0D4"/>
          </a:solidFill>
        </p:spPr>
        <p:txBody>
          <a:bodyPr wrap="square">
            <a:spAutoFit/>
          </a:bodyPr>
          <a:lstStyle/>
          <a:p>
            <a:pPr algn="just"/>
            <a:r>
              <a:rPr lang="el-GR" sz="22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2ο Ερευνητικό Ερώτημα: «Το εκπαιδευτικό υλικό </a:t>
            </a:r>
            <a:r>
              <a:rPr lang="el-GR" sz="22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διέπεται</a:t>
            </a:r>
            <a:r>
              <a:rPr lang="el-GR" sz="22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από τις αρχές και τη μεθοδολογία της εξ αποστάσεως εκπαίδευσης;» </a:t>
            </a:r>
            <a:endParaRPr lang="el-GR" sz="2200" i="1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216147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593386" y="2423319"/>
            <a:ext cx="8376257" cy="307776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buFont typeface="Wingdings"/>
              <a:buChar char="Ø"/>
            </a:pPr>
            <a:r>
              <a:rPr lang="el-GR" sz="2200" b="1">
                <a:solidFill>
                  <a:srgbClr val="000000"/>
                </a:solidFill>
                <a:latin typeface="Times New Roman"/>
                <a:cs typeface="Times New Roman"/>
              </a:rPr>
              <a:t>Επικοινωνία</a:t>
            </a:r>
            <a:endParaRPr lang="el-GR" sz="2200" b="1" i="0" u="none" strike="noStrike" baseline="0">
              <a:solidFill>
                <a:srgbClr val="000000"/>
              </a:solidFill>
              <a:cs typeface="Times New Roman"/>
            </a:endParaRPr>
          </a:p>
          <a:p>
            <a:pPr algn="l"/>
            <a:endParaRPr lang="el-GR" sz="2200" b="0" i="0" u="none" strike="noStrike" baseline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200">
                <a:solidFill>
                  <a:srgbClr val="000000"/>
                </a:solidFill>
                <a:latin typeface="Times New Roman"/>
                <a:cs typeface="Times New Roman"/>
              </a:rPr>
              <a:t>Όλες οι </a:t>
            </a:r>
            <a:r>
              <a:rPr lang="el-GR" sz="22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Αλληλεπιδράσεις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που συμβαίνουν είναι εξίσου σημαντικές (Μανούσου κ.α., 2017, </a:t>
            </a:r>
            <a:r>
              <a:rPr lang="el-GR" sz="2200" b="0" i="0" u="none" strike="noStrike" baseline="0" err="1">
                <a:solidFill>
                  <a:srgbClr val="000000"/>
                </a:solidFill>
                <a:latin typeface="Times New Roman"/>
                <a:cs typeface="Times New Roman"/>
              </a:rPr>
              <a:t>Κιουλάνης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, 2016)</a:t>
            </a:r>
          </a:p>
          <a:p>
            <a:endParaRPr lang="el-GR" sz="220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200" b="1" i="0" u="none" strike="noStrike" baseline="0" err="1">
                <a:solidFill>
                  <a:srgbClr val="000000"/>
                </a:solidFill>
                <a:latin typeface="Times New Roman"/>
                <a:cs typeface="Times New Roman"/>
              </a:rPr>
              <a:t>Παιχνιδοποίηση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(Περιεχομένου – Δομής) (Δασκαλάκη, 2019</a:t>
            </a:r>
            <a:r>
              <a:rPr lang="el-GR" sz="2200">
                <a:solidFill>
                  <a:srgbClr val="000000"/>
                </a:solidFill>
                <a:latin typeface="Times New Roman"/>
                <a:cs typeface="Times New Roman"/>
              </a:rPr>
              <a:t>, 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l-GR" sz="2200" b="0" i="0" u="none" strike="noStrike" baseline="0" err="1">
                <a:solidFill>
                  <a:srgbClr val="000000"/>
                </a:solidFill>
                <a:latin typeface="Times New Roman"/>
                <a:cs typeface="Times New Roman"/>
              </a:rPr>
              <a:t>Παπαφιλίπου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κ.α., 2016)</a:t>
            </a:r>
          </a:p>
          <a:p>
            <a:endParaRPr lang="el-GR" sz="1800" b="0" i="0" u="none" strike="noStrike" baseline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l-GR" sz="2200"/>
          </a:p>
        </p:txBody>
      </p:sp>
      <p:sp>
        <p:nvSpPr>
          <p:cNvPr id="3" name="Τίτλος 1">
            <a:extLst>
              <a:ext uri="{FF2B5EF4-FFF2-40B4-BE49-F238E27FC236}">
                <a16:creationId xmlns:a16="http://schemas.microsoft.com/office/drawing/2014/main" id="{5F27162F-D11A-31E3-C9D9-3D2957BB2634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/>
              <a:t>7</a:t>
            </a:r>
            <a:r>
              <a:rPr lang="en-US" sz="3600"/>
              <a:t>. </a:t>
            </a:r>
            <a:r>
              <a:rPr lang="el-GR" sz="3600"/>
              <a:t>Συμπεράσματα</a:t>
            </a:r>
            <a:r>
              <a:rPr lang="en-US" sz="3600"/>
              <a:t> (</a:t>
            </a:r>
            <a:r>
              <a:rPr lang="el-GR" sz="3600"/>
              <a:t>6</a:t>
            </a:r>
            <a:r>
              <a:rPr lang="en-US" sz="3600"/>
              <a:t>/</a:t>
            </a:r>
            <a:r>
              <a:rPr lang="el-GR" sz="3600"/>
              <a:t>9</a:t>
            </a:r>
            <a:r>
              <a:rPr lang="en-US" sz="3600"/>
              <a:t>)</a:t>
            </a:r>
            <a:endParaRPr lang="el-GR" sz="40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74F231-0052-BE01-1F09-918F74458069}"/>
              </a:ext>
            </a:extLst>
          </p:cNvPr>
          <p:cNvSpPr txBox="1"/>
          <p:nvPr/>
        </p:nvSpPr>
        <p:spPr>
          <a:xfrm>
            <a:off x="858605" y="1484376"/>
            <a:ext cx="8146869" cy="769441"/>
          </a:xfrm>
          <a:prstGeom prst="rect">
            <a:avLst/>
          </a:prstGeom>
          <a:solidFill>
            <a:srgbClr val="E1F0D4"/>
          </a:solidFill>
        </p:spPr>
        <p:txBody>
          <a:bodyPr wrap="square">
            <a:spAutoFit/>
          </a:bodyPr>
          <a:lstStyle/>
          <a:p>
            <a:pPr algn="just"/>
            <a:r>
              <a:rPr lang="el-GR" sz="22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2ο Ερευνητικό Ερώτημα: «Το εκπαιδευτικό υλικό </a:t>
            </a:r>
            <a:r>
              <a:rPr lang="el-GR" sz="22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διέπεται</a:t>
            </a:r>
            <a:r>
              <a:rPr lang="el-GR" sz="22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από τις αρχές και τη μεθοδολογία της εξ αποστάσεως εκπαίδευσης;» </a:t>
            </a:r>
            <a:endParaRPr lang="el-GR" sz="2200" i="1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16929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383176" y="2375233"/>
            <a:ext cx="8622297" cy="34778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Για τη </a:t>
            </a:r>
            <a:r>
              <a:rPr lang="el-GR" sz="22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δημιουργία </a:t>
            </a:r>
            <a:r>
              <a:rPr lang="el-GR" sz="2200" b="1" i="0" u="none" strike="noStrike" baseline="0" err="1">
                <a:solidFill>
                  <a:srgbClr val="000000"/>
                </a:solidFill>
                <a:latin typeface="Times New Roman" panose="02020603050405020304" pitchFamily="18" charset="0"/>
              </a:rPr>
              <a:t>πολυμεσικού</a:t>
            </a:r>
            <a:r>
              <a:rPr lang="el-GR" sz="22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 εξ αποστάσεως ΕΥ κρίνεται απαραίτητη η γνώση λογισμικών επεξεργασίας ήχου και εικόνας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. Η παρούσα εργασία αναδεικνύει και προτείνει τη χρήση ανοιχτού κώδικά ή/και ελεύθερης χρήσης </a:t>
            </a:r>
            <a:r>
              <a:rPr lang="el-GR" sz="2200">
                <a:solidFill>
                  <a:srgbClr val="000000"/>
                </a:solidFill>
              </a:rPr>
              <a:t>λογισμικού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endParaRPr lang="el-GR" sz="2200" b="0" i="0" u="none" strike="noStrike" baseline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Ως προς τις αρχές της τροπικότητας και πλεονασμού ο συνδυασμός εικόνας και ήχου, η χρήση βίντεο και άλλων μέσων ψηφιακής αφήγησης κρίνονται απαραίτητα στη μετάδοση της πληροφορίας με αποφυγή όμως της ταυτόχρονης χρήσης τους.</a:t>
            </a:r>
            <a:r>
              <a:rPr lang="el-GR" sz="220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endParaRPr lang="el-GR" sz="2200" b="0" i="0" u="none" strike="noStrike" baseline="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  <a:p>
            <a:pPr algn="just"/>
            <a:endParaRPr lang="el-GR" sz="2200"/>
          </a:p>
        </p:txBody>
      </p:sp>
      <p:sp>
        <p:nvSpPr>
          <p:cNvPr id="3" name="Τίτλος 1">
            <a:extLst>
              <a:ext uri="{FF2B5EF4-FFF2-40B4-BE49-F238E27FC236}">
                <a16:creationId xmlns:a16="http://schemas.microsoft.com/office/drawing/2014/main" id="{5F27162F-D11A-31E3-C9D9-3D2957BB2634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/>
              <a:t>7</a:t>
            </a:r>
            <a:r>
              <a:rPr lang="en-US" sz="3600"/>
              <a:t>. </a:t>
            </a:r>
            <a:r>
              <a:rPr lang="el-GR" sz="3600"/>
              <a:t>Συμπεράσματα</a:t>
            </a:r>
            <a:r>
              <a:rPr lang="en-US" sz="3600"/>
              <a:t> (7/9)</a:t>
            </a:r>
            <a:endParaRPr lang="el-GR" sz="4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7778AA-674E-1BF7-76E8-F63A3CD7BEC1}"/>
              </a:ext>
            </a:extLst>
          </p:cNvPr>
          <p:cNvSpPr txBox="1"/>
          <p:nvPr/>
        </p:nvSpPr>
        <p:spPr>
          <a:xfrm>
            <a:off x="858605" y="1396828"/>
            <a:ext cx="8146869" cy="769441"/>
          </a:xfrm>
          <a:prstGeom prst="rect">
            <a:avLst/>
          </a:prstGeom>
          <a:solidFill>
            <a:srgbClr val="BFE4E6"/>
          </a:solidFill>
        </p:spPr>
        <p:txBody>
          <a:bodyPr wrap="square">
            <a:spAutoFit/>
          </a:bodyPr>
          <a:lstStyle/>
          <a:p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3ο Ερευνητικό Ερώτημα: «Το εκπαιδευτικό υλικό έχει δημιουργηθεί σύμφωνα με τις </a:t>
            </a:r>
            <a:r>
              <a:rPr lang="el-GR" sz="2200" b="1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αρχές της πολυμεσικής μάθησης</a:t>
            </a:r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;» </a:t>
            </a:r>
            <a:endParaRPr lang="el-GR" sz="2200" i="1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377630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383176" y="2384961"/>
            <a:ext cx="8622297" cy="41549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buFont typeface="Wingdings"/>
              <a:buChar char="Ø"/>
            </a:pP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Το ύφος της ηχητικής παρουσίασης για να είναι ήρεμο και φιλικό απαιτείται η χρήση σωστών μέσων ηχογράφησης και αναπαραγωγής ήχου (Αρχή της Φωνής).</a:t>
            </a:r>
            <a:r>
              <a:rPr lang="el-GR" sz="220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endParaRPr lang="el-GR" sz="2200" b="0" i="0" u="none" strike="noStrike" baseline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342900" indent="-342900" algn="just">
              <a:buFont typeface="Wingdings"/>
              <a:buChar char="Ø"/>
            </a:pPr>
            <a:endParaRPr lang="el-GR" sz="2200" b="0" i="0" u="none" strike="noStrike" baseline="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  <a:p>
            <a:pPr marL="342900" indent="-342900" algn="just">
              <a:buFont typeface="Wingdings"/>
              <a:buChar char="Ø"/>
            </a:pPr>
            <a:r>
              <a:rPr lang="el-GR" sz="2200">
                <a:latin typeface="Times New Roman"/>
                <a:cs typeface="Times New Roman"/>
              </a:rPr>
              <a:t>Η χρήση εικόνων </a:t>
            </a:r>
            <a:r>
              <a:rPr lang="el-GR" sz="2200" err="1">
                <a:latin typeface="Times New Roman"/>
                <a:cs typeface="Times New Roman"/>
              </a:rPr>
              <a:t>avatar</a:t>
            </a:r>
            <a:r>
              <a:rPr lang="el-GR" sz="2200">
                <a:latin typeface="Times New Roman"/>
                <a:cs typeface="Times New Roman"/>
              </a:rPr>
              <a:t> για προσομοίωση αφηγητή κρίνεται απαραίτητη χωρίς όμως να προϋποθέτει τη χρήση λογισμικών υψηλού κόστους αφού με ανοιχτού ή/και ελεύθερου κώδικά λογισμικά επεξεργασίας ήχου και εικόνας μπορούν να δημιουργηθούν αντίστοιχης ποιότητας χαρακτήρες από τον ίδιο τον εκπαιδευτικό (Αρχή της Εικόνας). </a:t>
            </a:r>
          </a:p>
          <a:p>
            <a:pPr algn="just"/>
            <a:endParaRPr lang="el-GR" sz="2200">
              <a:cs typeface="Times New Roman" panose="02020603050405020304" pitchFamily="18" charset="0"/>
            </a:endParaRPr>
          </a:p>
          <a:p>
            <a:pPr algn="just"/>
            <a:endParaRPr lang="el-GR" sz="2200">
              <a:cs typeface="Times New Roman" panose="02020603050405020304" pitchFamily="18" charset="0"/>
            </a:endParaRPr>
          </a:p>
        </p:txBody>
      </p:sp>
      <p:sp>
        <p:nvSpPr>
          <p:cNvPr id="3" name="Τίτλος 1">
            <a:extLst>
              <a:ext uri="{FF2B5EF4-FFF2-40B4-BE49-F238E27FC236}">
                <a16:creationId xmlns:a16="http://schemas.microsoft.com/office/drawing/2014/main" id="{5F27162F-D11A-31E3-C9D9-3D2957BB2634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/>
              <a:t>7</a:t>
            </a:r>
            <a:r>
              <a:rPr lang="en-US" sz="3600"/>
              <a:t>. </a:t>
            </a:r>
            <a:r>
              <a:rPr lang="el-GR" sz="3600"/>
              <a:t>Συμπεράσματα</a:t>
            </a:r>
            <a:r>
              <a:rPr lang="en-US" sz="3600"/>
              <a:t> (8/9)</a:t>
            </a:r>
            <a:endParaRPr lang="el-GR" sz="4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A0F710-C950-E1EB-C2CD-4281F1729D1A}"/>
              </a:ext>
            </a:extLst>
          </p:cNvPr>
          <p:cNvSpPr txBox="1"/>
          <p:nvPr/>
        </p:nvSpPr>
        <p:spPr>
          <a:xfrm>
            <a:off x="858605" y="1396828"/>
            <a:ext cx="8146869" cy="769441"/>
          </a:xfrm>
          <a:prstGeom prst="rect">
            <a:avLst/>
          </a:prstGeom>
          <a:solidFill>
            <a:srgbClr val="BFE4E6"/>
          </a:solidFill>
        </p:spPr>
        <p:txBody>
          <a:bodyPr wrap="square">
            <a:spAutoFit/>
          </a:bodyPr>
          <a:lstStyle/>
          <a:p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3ο Ερευνητικό Ερώτημα: «Το εκπαιδευτικό υλικό έχει δημιουργηθεί σύμφωνα με τις </a:t>
            </a:r>
            <a:r>
              <a:rPr lang="el-GR" sz="2200" b="1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αρχές της πολυμεσικής μάθησης</a:t>
            </a:r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;» </a:t>
            </a:r>
            <a:endParaRPr lang="el-GR" sz="2200" i="1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06957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380460" y="2399732"/>
            <a:ext cx="8654197" cy="34778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Η κατάλληλη σηματοδότηση και η προπαίδευση του εκπαιδευόμενου στη μελέτη και στις δραστηριότητες βοηθούν στην αλληλεπίδραση των μαθητών με το ΕΥ συμβάλλοντας στην ενεργό συμμετοχή και αυτονομία των μαθητών.</a:t>
            </a:r>
            <a:r>
              <a:rPr lang="el-GR" sz="220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endParaRPr lang="el-GR" sz="2200" b="0" i="0" u="none" strike="noStrike" baseline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/>
            <a:endParaRPr lang="el-GR" sz="2200" b="0" i="0" u="none" strike="noStrike" baseline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2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Το πολυμεσικό εκπαιδευτικό υλικό είναι σημαντικό να διέπεται από καλή αισθητική και να προάγει </a:t>
            </a:r>
            <a:r>
              <a:rPr lang="el-GR" sz="2200" b="1">
                <a:solidFill>
                  <a:srgbClr val="000000"/>
                </a:solidFill>
                <a:latin typeface="Times New Roman"/>
                <a:cs typeface="Times New Roman"/>
              </a:rPr>
              <a:t>το </a:t>
            </a:r>
            <a:r>
              <a:rPr lang="el-GR" sz="22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«ωραίο»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r>
              <a:rPr lang="el-GR" sz="220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endParaRPr lang="el-GR" sz="2200" b="0" i="0" u="none" strike="noStrike" baseline="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  <a:p>
            <a:pPr algn="just"/>
            <a:endParaRPr lang="el-GR" sz="2200" b="0" i="0" u="none" strike="noStrike" baseline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el-GR" sz="2200" b="0" i="0" u="none" strike="noStrike" baseline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el-GR" sz="2200"/>
          </a:p>
        </p:txBody>
      </p:sp>
      <p:sp>
        <p:nvSpPr>
          <p:cNvPr id="3" name="Τίτλος 1">
            <a:extLst>
              <a:ext uri="{FF2B5EF4-FFF2-40B4-BE49-F238E27FC236}">
                <a16:creationId xmlns:a16="http://schemas.microsoft.com/office/drawing/2014/main" id="{5F27162F-D11A-31E3-C9D9-3D2957BB2634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/>
              <a:t>7</a:t>
            </a:r>
            <a:r>
              <a:rPr lang="en-US" sz="3600"/>
              <a:t>. </a:t>
            </a:r>
            <a:r>
              <a:rPr lang="el-GR" sz="3600"/>
              <a:t>Συμπεράσματα</a:t>
            </a:r>
            <a:r>
              <a:rPr lang="en-US" sz="3600"/>
              <a:t> (9/9)</a:t>
            </a:r>
            <a:endParaRPr lang="el-GR" sz="4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90F65A-C6F6-7463-EC6E-7492C81CD20D}"/>
              </a:ext>
            </a:extLst>
          </p:cNvPr>
          <p:cNvSpPr txBox="1"/>
          <p:nvPr/>
        </p:nvSpPr>
        <p:spPr>
          <a:xfrm>
            <a:off x="858605" y="1396828"/>
            <a:ext cx="8146869" cy="769441"/>
          </a:xfrm>
          <a:prstGeom prst="rect">
            <a:avLst/>
          </a:prstGeom>
          <a:solidFill>
            <a:srgbClr val="BFE4E6"/>
          </a:solidFill>
        </p:spPr>
        <p:txBody>
          <a:bodyPr wrap="square">
            <a:spAutoFit/>
          </a:bodyPr>
          <a:lstStyle/>
          <a:p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3ο Ερευνητικό Ερώτημα: «Το εκπαιδευτικό υλικό έχει δημιουργηθεί σύμφωνα με τις </a:t>
            </a:r>
            <a:r>
              <a:rPr lang="el-GR" sz="2200" b="1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αρχές της πολυμεσικής μάθησης</a:t>
            </a:r>
            <a:r>
              <a:rPr lang="el-GR" sz="2200" b="0" i="1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;» </a:t>
            </a:r>
            <a:endParaRPr lang="el-GR" sz="2200" i="1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98940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/>
              <a:t>Συνεισφορά της διπλωματικής</a:t>
            </a:r>
            <a:endParaRPr lang="el-GR" sz="3600">
              <a:ea typeface="Calibri Light"/>
              <a:cs typeface="Calibri Light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05043" y="1401387"/>
            <a:ext cx="7823253" cy="224676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l-GR" sz="2800">
                <a:latin typeface="Times New Roman"/>
                <a:cs typeface="Times New Roman"/>
              </a:rPr>
              <a:t>Η εκτιμώμενη συνεισφορά της ΔΕ είναι προσανατολισμένη στο </a:t>
            </a:r>
            <a:r>
              <a:rPr lang="el-GR" sz="2800">
                <a:solidFill>
                  <a:srgbClr val="0070C0"/>
                </a:solidFill>
                <a:latin typeface="Times New Roman"/>
                <a:cs typeface="Times New Roman"/>
              </a:rPr>
              <a:t>σχεδιασμό </a:t>
            </a:r>
            <a:r>
              <a:rPr lang="el-GR" sz="2800">
                <a:latin typeface="Times New Roman"/>
                <a:cs typeface="Times New Roman"/>
              </a:rPr>
              <a:t>και την </a:t>
            </a:r>
            <a:r>
              <a:rPr lang="el-GR" sz="2800">
                <a:solidFill>
                  <a:srgbClr val="0070C0"/>
                </a:solidFill>
                <a:latin typeface="Times New Roman"/>
                <a:cs typeface="Times New Roman"/>
              </a:rPr>
              <a:t>υλοποίηση </a:t>
            </a:r>
            <a:r>
              <a:rPr lang="el-GR" sz="2800">
                <a:latin typeface="Times New Roman"/>
                <a:cs typeface="Times New Roman"/>
              </a:rPr>
              <a:t>εξ αποστάσεως εκπαιδευτικού υλικού στα μαθηματικά.</a:t>
            </a:r>
            <a:endParaRPr lang="en-US" sz="2800">
              <a:cs typeface="Times New Roman"/>
            </a:endParaRPr>
          </a:p>
          <a:p>
            <a:endParaRPr lang="el-GR" sz="2800">
              <a:cs typeface="Times New Roman"/>
            </a:endParaRPr>
          </a:p>
        </p:txBody>
      </p:sp>
      <p:sp>
        <p:nvSpPr>
          <p:cNvPr id="6" name="9 - Ορθογώνιο">
            <a:extLst>
              <a:ext uri="{FF2B5EF4-FFF2-40B4-BE49-F238E27FC236}">
                <a16:creationId xmlns:a16="http://schemas.microsoft.com/office/drawing/2014/main" id="{88E34F22-D235-6964-316E-A174BE51E70C}"/>
              </a:ext>
            </a:extLst>
          </p:cNvPr>
          <p:cNvSpPr/>
          <p:nvPr/>
        </p:nvSpPr>
        <p:spPr>
          <a:xfrm>
            <a:off x="705038" y="3648471"/>
            <a:ext cx="7589790" cy="267765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just">
              <a:buFont typeface="Wingdings,Sans-Serif"/>
              <a:buChar char="Ø"/>
            </a:pPr>
            <a:r>
              <a:rPr lang="el-GR" sz="2800">
                <a:latin typeface="Times New Roman"/>
                <a:cs typeface="Times New Roman"/>
              </a:rPr>
              <a:t>Το πρόβλημα – Γιατί;</a:t>
            </a:r>
          </a:p>
          <a:p>
            <a:pPr marL="457200" indent="-457200" algn="just">
              <a:buFont typeface="Wingdings"/>
              <a:buChar char="Ø"/>
            </a:pPr>
            <a:endParaRPr lang="el-GR" sz="2800">
              <a:latin typeface="Times New Roman"/>
              <a:cs typeface="Times New Roman"/>
            </a:endParaRPr>
          </a:p>
          <a:p>
            <a:pPr marL="457200" indent="-457200" algn="just">
              <a:buFont typeface="Wingdings"/>
              <a:buChar char="Ø"/>
            </a:pPr>
            <a:r>
              <a:rPr lang="el-GR" sz="2800">
                <a:latin typeface="Times New Roman"/>
                <a:cs typeface="Times New Roman"/>
              </a:rPr>
              <a:t>Προδιαγραφές Εκπαιδευτικού Υλικού</a:t>
            </a:r>
            <a:endParaRPr lang="el-GR" sz="2800">
              <a:cs typeface="Times New Roman"/>
            </a:endParaRPr>
          </a:p>
          <a:p>
            <a:pPr marL="457200" indent="-457200" algn="just">
              <a:buFont typeface="Arial"/>
              <a:buChar char="•"/>
            </a:pPr>
            <a:endParaRPr lang="el-GR" sz="2800">
              <a:latin typeface="Times New Roman"/>
              <a:cs typeface="Times New Roman"/>
            </a:endParaRPr>
          </a:p>
          <a:p>
            <a:pPr marL="457200" indent="-457200" algn="just">
              <a:buFont typeface="Wingdings"/>
              <a:buChar char="Ø"/>
            </a:pPr>
            <a:r>
              <a:rPr lang="el-GR" sz="2800">
                <a:latin typeface="Times New Roman"/>
                <a:cs typeface="Times New Roman"/>
              </a:rPr>
              <a:t>Προϋποθέσεις σχεδιαστή του ΕΥ</a:t>
            </a:r>
            <a:endParaRPr lang="en-US" sz="2800">
              <a:latin typeface="Times New Roman"/>
              <a:cs typeface="Times New Roman"/>
            </a:endParaRPr>
          </a:p>
          <a:p>
            <a:pPr algn="just"/>
            <a:endParaRPr lang="en-US"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2174203" y="1308181"/>
            <a:ext cx="4815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i="0" u="none" strike="noStrike" baseline="0">
                <a:solidFill>
                  <a:srgbClr val="C00000"/>
                </a:solidFill>
                <a:latin typeface="Times New Roman" panose="02020603050405020304" pitchFamily="18" charset="0"/>
              </a:rPr>
              <a:t>Σύνοψη - Η «χρυσή τομή» TPACK </a:t>
            </a:r>
            <a:endParaRPr lang="el-GR">
              <a:solidFill>
                <a:srgbClr val="C00000"/>
              </a:solidFill>
            </a:endParaRPr>
          </a:p>
        </p:txBody>
      </p:sp>
      <p:sp>
        <p:nvSpPr>
          <p:cNvPr id="3" name="Τίτλος 1">
            <a:extLst>
              <a:ext uri="{FF2B5EF4-FFF2-40B4-BE49-F238E27FC236}">
                <a16:creationId xmlns:a16="http://schemas.microsoft.com/office/drawing/2014/main" id="{5F27162F-D11A-31E3-C9D9-3D2957BB2634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/>
              <a:t>8</a:t>
            </a:r>
            <a:r>
              <a:rPr lang="en-US" sz="3600"/>
              <a:t>. </a:t>
            </a:r>
            <a:r>
              <a:rPr lang="el-GR" sz="3600"/>
              <a:t>Σύνοψη</a:t>
            </a:r>
            <a:r>
              <a:rPr lang="en-US" sz="3600"/>
              <a:t> (1/</a:t>
            </a:r>
            <a:r>
              <a:rPr lang="el-GR" sz="3600"/>
              <a:t>3</a:t>
            </a:r>
            <a:r>
              <a:rPr lang="en-US" sz="3600"/>
              <a:t>)</a:t>
            </a:r>
            <a:endParaRPr lang="el-GR" sz="40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373A3B-72BC-6C61-5F95-A1C97AC84CB1}"/>
              </a:ext>
            </a:extLst>
          </p:cNvPr>
          <p:cNvSpPr/>
          <p:nvPr/>
        </p:nvSpPr>
        <p:spPr>
          <a:xfrm>
            <a:off x="625651" y="1896933"/>
            <a:ext cx="3946349" cy="4007478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lvl="0" algn="ctr" rtl="0"/>
            <a:r>
              <a:rPr lang="el-GR" b="1" dirty="0">
                <a:latin typeface="Times New Roman"/>
                <a:cs typeface="Times New Roman"/>
              </a:rPr>
              <a:t>Δομή</a:t>
            </a:r>
            <a:r>
              <a:rPr lang="el-GR" dirty="0">
                <a:latin typeface="Times New Roman"/>
                <a:cs typeface="Times New Roman"/>
              </a:rPr>
              <a:t>: </a:t>
            </a:r>
            <a:endParaRPr lang="en-US" dirty="0">
              <a:latin typeface="Times New Roman"/>
              <a:cs typeface="Times New Roman"/>
            </a:endParaRPr>
          </a:p>
          <a:p>
            <a:pPr lvl="1" rtl="0">
              <a:buChar char="•"/>
            </a:pPr>
            <a:r>
              <a:rPr lang="el-GR" dirty="0">
                <a:latin typeface="Times New Roman"/>
                <a:cs typeface="Times New Roman"/>
              </a:rPr>
              <a:t>Επιστημονικά έγκυρο </a:t>
            </a:r>
            <a:endParaRPr lang="en-US" dirty="0">
              <a:latin typeface="Times New Roman"/>
              <a:cs typeface="Times New Roman"/>
            </a:endParaRPr>
          </a:p>
          <a:p>
            <a:pPr lvl="1" rtl="0">
              <a:buChar char="•"/>
            </a:pPr>
            <a:r>
              <a:rPr lang="el-GR" dirty="0">
                <a:latin typeface="Times New Roman"/>
                <a:cs typeface="Times New Roman"/>
              </a:rPr>
              <a:t>Ξεκάθαροι στόχοι  </a:t>
            </a:r>
            <a:endParaRPr lang="en-US" dirty="0">
              <a:latin typeface="Times New Roman"/>
              <a:cs typeface="Times New Roman"/>
            </a:endParaRPr>
          </a:p>
          <a:p>
            <a:pPr lvl="1" rtl="0">
              <a:buChar char="•"/>
            </a:pPr>
            <a:r>
              <a:rPr lang="el-GR" dirty="0">
                <a:latin typeface="Times New Roman"/>
                <a:cs typeface="Times New Roman"/>
              </a:rPr>
              <a:t>Προγραμματισμένη διδασκαλία </a:t>
            </a:r>
            <a:endParaRPr lang="en-US" dirty="0">
              <a:latin typeface="Times New Roman"/>
              <a:cs typeface="Times New Roman"/>
            </a:endParaRPr>
          </a:p>
          <a:p>
            <a:pPr lvl="1" rtl="0">
              <a:buChar char="•"/>
            </a:pPr>
            <a:r>
              <a:rPr lang="en-US" dirty="0">
                <a:latin typeface="Times New Roman"/>
                <a:cs typeface="Times New Roman"/>
              </a:rPr>
              <a:t>M</a:t>
            </a:r>
            <a:r>
              <a:rPr lang="el-GR" dirty="0" err="1">
                <a:latin typeface="Times New Roman"/>
                <a:cs typeface="Times New Roman"/>
              </a:rPr>
              <a:t>ορφή</a:t>
            </a:r>
            <a:r>
              <a:rPr lang="el-GR" dirty="0">
                <a:latin typeface="Times New Roman"/>
                <a:cs typeface="Times New Roman"/>
              </a:rPr>
              <a:t> παρουσίασης </a:t>
            </a:r>
            <a:endParaRPr lang="en-US" dirty="0">
              <a:latin typeface="Times New Roman"/>
              <a:cs typeface="Times New Roman"/>
            </a:endParaRPr>
          </a:p>
          <a:p>
            <a:pPr lvl="1" algn="just" rtl="0">
              <a:buChar char="•"/>
            </a:pPr>
            <a:r>
              <a:rPr lang="el-GR" dirty="0">
                <a:latin typeface="Times New Roman"/>
                <a:cs typeface="Times New Roman"/>
              </a:rPr>
              <a:t>Οικοδόμηση της γνώσης </a:t>
            </a:r>
            <a:endParaRPr lang="en-US" dirty="0">
              <a:latin typeface="Times New Roman"/>
              <a:cs typeface="Times New Roman"/>
            </a:endParaRPr>
          </a:p>
          <a:p>
            <a:pPr lvl="1" rtl="0">
              <a:buChar char="•"/>
            </a:pPr>
            <a:r>
              <a:rPr lang="el-GR" dirty="0">
                <a:latin typeface="Times New Roman"/>
                <a:cs typeface="Times New Roman"/>
              </a:rPr>
              <a:t>Καθοδηγούμενη μάθηση </a:t>
            </a:r>
            <a:endParaRPr lang="en-US" dirty="0">
              <a:latin typeface="Times New Roman"/>
              <a:cs typeface="Times New Roman"/>
            </a:endParaRPr>
          </a:p>
          <a:p>
            <a:pPr lvl="1">
              <a:buChar char="•"/>
            </a:pPr>
            <a:r>
              <a:rPr lang="el-GR" dirty="0">
                <a:latin typeface="Times New Roman"/>
                <a:cs typeface="Times New Roman"/>
              </a:rPr>
              <a:t>Σαφείς οδηγίες πλοήγησης - μελέτης  </a:t>
            </a:r>
            <a:endParaRPr lang="en-US" dirty="0">
              <a:latin typeface="Times New Roman"/>
              <a:cs typeface="Times New Roman"/>
            </a:endParaRPr>
          </a:p>
          <a:p>
            <a:pPr lvl="0" rtl="0"/>
            <a:endParaRPr lang="en-US" err="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E2E102-6245-9FF9-0CCC-578AC50D5E28}"/>
              </a:ext>
            </a:extLst>
          </p:cNvPr>
          <p:cNvSpPr/>
          <p:nvPr/>
        </p:nvSpPr>
        <p:spPr>
          <a:xfrm>
            <a:off x="4932040" y="1896933"/>
            <a:ext cx="3946349" cy="4007478"/>
          </a:xfrm>
          <a:prstGeom prst="rect">
            <a:avLst/>
          </a:prstGeom>
        </p:spPr>
        <p:txBody>
          <a:bodyPr/>
          <a:lstStyle/>
          <a:p>
            <a:pPr lvl="0" algn="ctr" rtl="0"/>
            <a:r>
              <a:rPr lang="el-GR" b="1"/>
              <a:t>Μορφή</a:t>
            </a:r>
            <a:r>
              <a:rPr lang="el-GR"/>
              <a:t>: </a:t>
            </a:r>
            <a:endParaRPr lang="en-US"/>
          </a:p>
          <a:p>
            <a:pPr lvl="1">
              <a:buChar char="•"/>
            </a:pPr>
            <a:r>
              <a:rPr lang="el-GR"/>
              <a:t>Εικόνες</a:t>
            </a:r>
            <a:endParaRPr lang="en-US"/>
          </a:p>
          <a:p>
            <a:pPr lvl="1">
              <a:buChar char="•"/>
            </a:pPr>
            <a:r>
              <a:rPr lang="el-GR"/>
              <a:t>Ήχοι</a:t>
            </a:r>
            <a:endParaRPr lang="en-US"/>
          </a:p>
          <a:p>
            <a:pPr lvl="1" rtl="0">
              <a:buChar char="•"/>
            </a:pPr>
            <a:r>
              <a:rPr lang="el-GR"/>
              <a:t>Βίντεο </a:t>
            </a:r>
            <a:endParaRPr lang="en-US"/>
          </a:p>
          <a:p>
            <a:pPr lvl="1">
              <a:buChar char="•"/>
            </a:pPr>
            <a:r>
              <a:rPr lang="el-GR"/>
              <a:t>Πολυμορφικό</a:t>
            </a:r>
            <a:endParaRPr lang="en-US"/>
          </a:p>
          <a:p>
            <a:pPr lvl="1">
              <a:buChar char="•"/>
            </a:pPr>
            <a:r>
              <a:rPr lang="el-GR" err="1"/>
              <a:t>Πολυτροπικό</a:t>
            </a:r>
            <a:endParaRPr lang="en-US"/>
          </a:p>
          <a:p>
            <a:pPr lvl="1">
              <a:buChar char="•"/>
            </a:pPr>
            <a:r>
              <a:rPr lang="el-GR" err="1"/>
              <a:t>Πολυμεσικό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42455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>
            <a:extLst>
              <a:ext uri="{FF2B5EF4-FFF2-40B4-BE49-F238E27FC236}">
                <a16:creationId xmlns:a16="http://schemas.microsoft.com/office/drawing/2014/main" id="{5F27162F-D11A-31E3-C9D9-3D2957BB2634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/>
              <a:t>8</a:t>
            </a:r>
            <a:r>
              <a:rPr lang="en-US" sz="3600"/>
              <a:t>. </a:t>
            </a:r>
            <a:r>
              <a:rPr lang="el-GR" sz="3600"/>
              <a:t>Σύνοψη</a:t>
            </a:r>
            <a:r>
              <a:rPr lang="en-US" sz="3600"/>
              <a:t> (</a:t>
            </a:r>
            <a:r>
              <a:rPr lang="el-GR" sz="3600"/>
              <a:t>2</a:t>
            </a:r>
            <a:r>
              <a:rPr lang="en-US" sz="3600"/>
              <a:t>/</a:t>
            </a:r>
            <a:r>
              <a:rPr lang="el-GR" sz="3600"/>
              <a:t>3</a:t>
            </a:r>
            <a:r>
              <a:rPr lang="en-US" sz="3600"/>
              <a:t>)</a:t>
            </a:r>
            <a:endParaRPr lang="el-GR" sz="4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F258E4-5AE4-56FB-17E3-3A7D6B7598D1}"/>
              </a:ext>
            </a:extLst>
          </p:cNvPr>
          <p:cNvSpPr txBox="1"/>
          <p:nvPr/>
        </p:nvSpPr>
        <p:spPr>
          <a:xfrm>
            <a:off x="564692" y="1966601"/>
            <a:ext cx="400730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2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Ύφος: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>
                <a:solidFill>
                  <a:srgbClr val="000000"/>
                </a:solidFill>
              </a:rPr>
              <a:t>Φ</a:t>
            </a:r>
            <a:r>
              <a:rPr lang="el-GR" sz="220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ιλικό και ήρεμο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Δεύτερο πρόσωπο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Ο γραπτός λόγος να έχει τη μορφή προφορικού λόγου. </a:t>
            </a:r>
          </a:p>
          <a:p>
            <a:pPr algn="just"/>
            <a:endParaRPr lang="el-GR" sz="2200">
              <a:solidFill>
                <a:srgbClr val="000000"/>
              </a:solidFill>
            </a:endParaRPr>
          </a:p>
          <a:p>
            <a:pPr algn="just"/>
            <a:endParaRPr lang="el-GR" sz="2200" i="0" u="none" strike="noStrike" baseline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el-GR" sz="2200">
              <a:solidFill>
                <a:srgbClr val="000000"/>
              </a:solidFill>
            </a:endParaRPr>
          </a:p>
          <a:p>
            <a:pPr algn="just"/>
            <a:endParaRPr lang="el-GR" sz="2200" i="0" u="none" strike="noStrike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2A76CC-8A03-1E5A-E099-99739D85008C}"/>
              </a:ext>
            </a:extLst>
          </p:cNvPr>
          <p:cNvSpPr txBox="1"/>
          <p:nvPr/>
        </p:nvSpPr>
        <p:spPr>
          <a:xfrm>
            <a:off x="4572000" y="1978128"/>
            <a:ext cx="447185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2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Περιεχόμενο: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>
                <a:solidFill>
                  <a:srgbClr val="000000"/>
                </a:solidFill>
              </a:rPr>
              <a:t>Ε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πίλυση προβλημάτων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Τυπική μαθηματική γλώσσα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Αναπαράσταση - Οπτικοποίηση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Συσχετισμοί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Να καλύπτει όλη την ύλη </a:t>
            </a:r>
          </a:p>
          <a:p>
            <a:pPr algn="just"/>
            <a:endParaRPr lang="el-GR" sz="2200" i="0" u="none" strike="noStrike" baseline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el-GR" sz="2200">
              <a:solidFill>
                <a:srgbClr val="000000"/>
              </a:solidFill>
            </a:endParaRPr>
          </a:p>
          <a:p>
            <a:pPr algn="just"/>
            <a:endParaRPr lang="el-GR" sz="2200" i="0" u="none" strike="noStrike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9 - Ορθογώνιο">
            <a:extLst>
              <a:ext uri="{FF2B5EF4-FFF2-40B4-BE49-F238E27FC236}">
                <a16:creationId xmlns:a16="http://schemas.microsoft.com/office/drawing/2014/main" id="{87D8F573-B8F3-7537-CF70-9D743F43194E}"/>
              </a:ext>
            </a:extLst>
          </p:cNvPr>
          <p:cNvSpPr/>
          <p:nvPr/>
        </p:nvSpPr>
        <p:spPr>
          <a:xfrm>
            <a:off x="2174203" y="1308181"/>
            <a:ext cx="4815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i="0" u="none" strike="noStrike" baseline="0">
                <a:solidFill>
                  <a:srgbClr val="C00000"/>
                </a:solidFill>
                <a:latin typeface="Times New Roman" panose="02020603050405020304" pitchFamily="18" charset="0"/>
              </a:rPr>
              <a:t>Σύνοψη - Η «χρυσή τομή» TPACK </a:t>
            </a:r>
            <a:endParaRPr lang="el-GR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3945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>
            <a:extLst>
              <a:ext uri="{FF2B5EF4-FFF2-40B4-BE49-F238E27FC236}">
                <a16:creationId xmlns:a16="http://schemas.microsoft.com/office/drawing/2014/main" id="{5F27162F-D11A-31E3-C9D9-3D2957BB2634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/>
              <a:t>8</a:t>
            </a:r>
            <a:r>
              <a:rPr lang="en-US" sz="3600"/>
              <a:t>. </a:t>
            </a:r>
            <a:r>
              <a:rPr lang="el-GR" sz="3600"/>
              <a:t>Σύνοψη</a:t>
            </a:r>
            <a:r>
              <a:rPr lang="en-US" sz="3600"/>
              <a:t> (</a:t>
            </a:r>
            <a:r>
              <a:rPr lang="el-GR" sz="3600"/>
              <a:t>3</a:t>
            </a:r>
            <a:r>
              <a:rPr lang="en-US" sz="3600"/>
              <a:t>/</a:t>
            </a:r>
            <a:r>
              <a:rPr lang="el-GR" sz="3600"/>
              <a:t>3</a:t>
            </a:r>
            <a:r>
              <a:rPr lang="en-US" sz="3600"/>
              <a:t>)</a:t>
            </a:r>
            <a:endParaRPr lang="el-GR" sz="4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B302F2-5958-3ADB-3C18-DE2D9AA3E7EE}"/>
              </a:ext>
            </a:extLst>
          </p:cNvPr>
          <p:cNvSpPr txBox="1"/>
          <p:nvPr/>
        </p:nvSpPr>
        <p:spPr>
          <a:xfrm>
            <a:off x="496389" y="1896933"/>
            <a:ext cx="864761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2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Δραστηριότητες: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>
                <a:solidFill>
                  <a:srgbClr val="000000"/>
                </a:solidFill>
              </a:rPr>
              <a:t>Α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λληλεπίδραση του μαθητή και προάγουν την αυτόνομη μάθηση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>
                <a:solidFill>
                  <a:srgbClr val="000000"/>
                </a:solidFill>
              </a:rPr>
              <a:t>Δ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υνατότητα επικοινωνίας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Θετική ενίσχυση και επιβράβευση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>
                <a:solidFill>
                  <a:srgbClr val="000000"/>
                </a:solidFill>
              </a:rPr>
              <a:t>Παιχνιδοποίηση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Διαφορετικές μαθησιακές ανάγκες ή/και δυσκολίες</a:t>
            </a:r>
            <a:r>
              <a:rPr lang="el-GR" sz="2200">
                <a:solidFill>
                  <a:srgbClr val="000000"/>
                </a:solidFill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>
                <a:solidFill>
                  <a:srgbClr val="000000"/>
                </a:solidFill>
              </a:rPr>
              <a:t>Α</a:t>
            </a: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νατροφοδότηση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Δραστηριότητες προπαίδευσης</a:t>
            </a:r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651D8543-B06B-08F1-E68C-F0447C776A66}"/>
              </a:ext>
            </a:extLst>
          </p:cNvPr>
          <p:cNvSpPr/>
          <p:nvPr/>
        </p:nvSpPr>
        <p:spPr>
          <a:xfrm>
            <a:off x="2174203" y="1308181"/>
            <a:ext cx="4815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i="0" u="none" strike="noStrike" baseline="0">
                <a:solidFill>
                  <a:srgbClr val="C00000"/>
                </a:solidFill>
                <a:latin typeface="Times New Roman" panose="02020603050405020304" pitchFamily="18" charset="0"/>
              </a:rPr>
              <a:t>Σύνοψη - Η «χρυσή τομή» TPACK </a:t>
            </a:r>
            <a:endParaRPr lang="el-GR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549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776291" y="1742785"/>
            <a:ext cx="7568861" cy="41549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b="1">
                <a:solidFill>
                  <a:srgbClr val="000000"/>
                </a:solidFill>
                <a:latin typeface="Times New Roman"/>
                <a:cs typeface="Times New Roman"/>
              </a:rPr>
              <a:t>Δημιουργία </a:t>
            </a:r>
            <a:r>
              <a:rPr lang="el-GR">
                <a:solidFill>
                  <a:srgbClr val="000000"/>
                </a:solidFill>
                <a:latin typeface="Times New Roman"/>
                <a:cs typeface="Times New Roman"/>
              </a:rPr>
              <a:t>εξ αποστάσεως εκπαιδευτικού υλικού. </a:t>
            </a:r>
            <a:endParaRPr lang="el-GR">
              <a:solidFill>
                <a:srgbClr val="000000"/>
              </a:solidFill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l-GR" b="1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b="1">
                <a:solidFill>
                  <a:srgbClr val="000000"/>
                </a:solidFill>
                <a:latin typeface="Times New Roman"/>
                <a:cs typeface="Times New Roman"/>
              </a:rPr>
              <a:t>Ο εκπαιδευτικός </a:t>
            </a:r>
            <a:r>
              <a:rPr lang="el-GR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ή/και δημιουργός </a:t>
            </a:r>
            <a:r>
              <a:rPr lang="el-GR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εξ αποστάσεως εκπαιδευτικού υλικού, να είναι </a:t>
            </a:r>
            <a:r>
              <a:rPr lang="el-GR" b="1" i="0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κατάλληλα καταρτισμένος</a:t>
            </a:r>
            <a:r>
              <a:rPr lang="el-GR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endParaRPr lang="el-GR" b="0" i="0" u="none" strike="noStrike" baseline="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l-GR"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>
                <a:latin typeface="Times New Roman"/>
                <a:cs typeface="Times New Roman"/>
              </a:rPr>
              <a:t>Οι οργανισμοί (δημόσιοι ή ιδιωτικοί) που ασχολούνται με την εκπαίδευση να απευθυνθούν ή/και να προσλάβουν </a:t>
            </a:r>
            <a:r>
              <a:rPr lang="el-GR" b="1">
                <a:latin typeface="Times New Roman"/>
                <a:cs typeface="Times New Roman"/>
              </a:rPr>
              <a:t>ειδικούς εκπαιδευτικούς τεχνολόγους</a:t>
            </a:r>
            <a:r>
              <a:rPr lang="el-GR">
                <a:latin typeface="Times New Roman"/>
                <a:cs typeface="Times New Roman"/>
              </a:rPr>
              <a:t> για τη δημιουργία εξ αποστάσεως εκπαιδευτικού υλικού.</a:t>
            </a:r>
            <a:endParaRPr lang="el-GR">
              <a:cs typeface="Times New Roman"/>
            </a:endParaRPr>
          </a:p>
          <a:p>
            <a:pPr algn="just"/>
            <a:endParaRPr lang="el-GR">
              <a:cs typeface="Times New Roman" pitchFamily="18" charset="0"/>
            </a:endParaRPr>
          </a:p>
        </p:txBody>
      </p:sp>
      <p:sp>
        <p:nvSpPr>
          <p:cNvPr id="3" name="Τίτλος 1">
            <a:extLst>
              <a:ext uri="{FF2B5EF4-FFF2-40B4-BE49-F238E27FC236}">
                <a16:creationId xmlns:a16="http://schemas.microsoft.com/office/drawing/2014/main" id="{5F27162F-D11A-31E3-C9D9-3D2957BB2634}"/>
              </a:ext>
            </a:extLst>
          </p:cNvPr>
          <p:cNvSpPr txBox="1">
            <a:spLocks/>
          </p:cNvSpPr>
          <p:nvPr/>
        </p:nvSpPr>
        <p:spPr>
          <a:xfrm>
            <a:off x="1043608" y="332656"/>
            <a:ext cx="77768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l-GR" sz="3600" i="1"/>
              <a:t>Αντί επιλόγου</a:t>
            </a:r>
            <a:endParaRPr lang="el-GR" sz="4000" i="1"/>
          </a:p>
        </p:txBody>
      </p:sp>
    </p:spTree>
    <p:extLst>
      <p:ext uri="{BB962C8B-B14F-4D97-AF65-F5344CB8AC3E}">
        <p14:creationId xmlns:p14="http://schemas.microsoft.com/office/powerpoint/2010/main" val="276034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57277" y="2844225"/>
            <a:ext cx="64588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/>
              <a:t>Σας ευχαριστώ για την προσοχή σας!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/>
              <a:t>2. Ερευνητικά Ερωτήματα </a:t>
            </a:r>
            <a:endParaRPr lang="el-GR" sz="3600">
              <a:cs typeface="Calibri Light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34588" y="1303873"/>
            <a:ext cx="7720396" cy="37856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l-GR" b="1">
              <a:latin typeface="Times New Roman"/>
              <a:cs typeface="Times New Roman"/>
            </a:endParaRPr>
          </a:p>
          <a:p>
            <a:pPr marL="457200" indent="-457200">
              <a:buAutoNum type="arabicPeriod"/>
            </a:pPr>
            <a:r>
              <a:rPr lang="el-GR">
                <a:latin typeface="Times New Roman"/>
                <a:cs typeface="Times New Roman"/>
              </a:rPr>
              <a:t>Ποιες είναι οι </a:t>
            </a:r>
            <a:r>
              <a:rPr lang="el-GR" b="1">
                <a:latin typeface="Times New Roman"/>
                <a:cs typeface="Times New Roman"/>
              </a:rPr>
              <a:t>προδιαγραφές </a:t>
            </a:r>
            <a:r>
              <a:rPr lang="el-GR">
                <a:latin typeface="Times New Roman"/>
                <a:cs typeface="Times New Roman"/>
              </a:rPr>
              <a:t>για τη δημιουργία εξ αποστάσεως υλικού για τη διδασκαλία των αναλογιών στα μαθηματικά της ΣΤ’ Δημοτικού;</a:t>
            </a:r>
            <a:endParaRPr lang="el-GR">
              <a:cs typeface="Times New Roman"/>
            </a:endParaRPr>
          </a:p>
          <a:p>
            <a:pPr marL="457200" indent="-457200">
              <a:buAutoNum type="arabicPeriod"/>
            </a:pPr>
            <a:endParaRPr lang="el-GR">
              <a:latin typeface="Times New Roman"/>
              <a:cs typeface="Times New Roman"/>
            </a:endParaRPr>
          </a:p>
          <a:p>
            <a:pPr marL="457200" indent="-457200">
              <a:buAutoNum type="arabicPeriod"/>
            </a:pPr>
            <a:r>
              <a:rPr lang="el-GR">
                <a:latin typeface="Times New Roman"/>
                <a:cs typeface="Times New Roman"/>
              </a:rPr>
              <a:t>Το εκπαιδευτικό υλικό διέπεται από τις </a:t>
            </a:r>
            <a:r>
              <a:rPr lang="el-GR" b="1">
                <a:latin typeface="Times New Roman"/>
                <a:cs typeface="Times New Roman"/>
              </a:rPr>
              <a:t>αρχές </a:t>
            </a:r>
            <a:r>
              <a:rPr lang="el-GR">
                <a:latin typeface="Times New Roman"/>
                <a:cs typeface="Times New Roman"/>
              </a:rPr>
              <a:t>και τη </a:t>
            </a:r>
            <a:r>
              <a:rPr lang="el-GR" b="1">
                <a:latin typeface="Times New Roman"/>
                <a:cs typeface="Times New Roman"/>
              </a:rPr>
              <a:t>μεθοδολογία </a:t>
            </a:r>
            <a:r>
              <a:rPr lang="el-GR">
                <a:latin typeface="Times New Roman"/>
                <a:cs typeface="Times New Roman"/>
              </a:rPr>
              <a:t>της </a:t>
            </a:r>
            <a:r>
              <a:rPr lang="el-GR" err="1">
                <a:latin typeface="Times New Roman"/>
                <a:cs typeface="Times New Roman"/>
              </a:rPr>
              <a:t>ΕξΑΕ</a:t>
            </a:r>
            <a:r>
              <a:rPr lang="el-GR">
                <a:latin typeface="Times New Roman"/>
                <a:cs typeface="Times New Roman"/>
              </a:rPr>
              <a:t>;</a:t>
            </a:r>
          </a:p>
          <a:p>
            <a:pPr marL="457200" indent="-457200">
              <a:buAutoNum type="arabicPeriod"/>
            </a:pPr>
            <a:endParaRPr lang="el-GR">
              <a:latin typeface="Times New Roman"/>
              <a:cs typeface="Times New Roman"/>
            </a:endParaRPr>
          </a:p>
          <a:p>
            <a:pPr marL="457200" indent="-457200">
              <a:buAutoNum type="arabicPeriod"/>
            </a:pPr>
            <a:r>
              <a:rPr lang="el-GR">
                <a:latin typeface="Times New Roman"/>
                <a:cs typeface="Times New Roman"/>
              </a:rPr>
              <a:t>Το εκπαιδευτικό υλικό έχει δημιουργηθεί σύμφωνα με τις </a:t>
            </a:r>
            <a:r>
              <a:rPr lang="el-GR" b="1">
                <a:latin typeface="Times New Roman"/>
                <a:cs typeface="Times New Roman"/>
              </a:rPr>
              <a:t>αρχές της πολυμεσικής μάθησης</a:t>
            </a:r>
            <a:r>
              <a:rPr lang="el-GR">
                <a:latin typeface="Times New Roman"/>
                <a:cs typeface="Times New Roman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/>
              <a:t>Δομή της εργασίας 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827584" y="1314332"/>
            <a:ext cx="7776864" cy="4539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/>
              <a:t>Σκοπός – Στόχοι – Ερευνητικά Ερωτήματα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/>
              <a:t>Συνεισφορά - Προβληματική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/>
              <a:t>Σχεδιασμός ΕΥ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/>
              <a:t>Πρόταση Υλοποίησης ΕΥ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/>
              <a:t>Αποτίμηση ΕΥ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/>
              <a:t>Αποτελέσματα Αξιολόγησης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/>
              <a:t>Συμπεράσματα – Συζήτηση </a:t>
            </a:r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2999" y="-1261176"/>
            <a:ext cx="7913915" cy="2387600"/>
          </a:xfrm>
        </p:spPr>
        <p:txBody>
          <a:bodyPr>
            <a:noAutofit/>
          </a:bodyPr>
          <a:lstStyle/>
          <a:p>
            <a:br>
              <a:rPr lang="el-GR" sz="3600"/>
            </a:br>
            <a:r>
              <a:rPr lang="el-GR" sz="3600"/>
              <a:t>3. </a:t>
            </a:r>
            <a:r>
              <a:rPr lang="el-GR" sz="3600">
                <a:latin typeface="Calibri Light"/>
                <a:ea typeface="Calibri Light"/>
                <a:cs typeface="Times New Roman"/>
              </a:rPr>
              <a:t>Σχεδιασμός Εκπαιδευτικού Υλικού (1/2)</a:t>
            </a:r>
          </a:p>
          <a:p>
            <a:endParaRPr lang="el-GR" sz="3600">
              <a:ea typeface="Calibri Light"/>
              <a:cs typeface="Calibri Light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F663DE8-315C-5D5A-A108-06ADA2E3304A}"/>
              </a:ext>
            </a:extLst>
          </p:cNvPr>
          <p:cNvSpPr/>
          <p:nvPr/>
        </p:nvSpPr>
        <p:spPr>
          <a:xfrm>
            <a:off x="4998724" y="3518271"/>
            <a:ext cx="2490651" cy="2300349"/>
          </a:xfrm>
          <a:prstGeom prst="ellipse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A1A7FB2-BDC3-E315-7015-9E52D0C8BC08}"/>
              </a:ext>
            </a:extLst>
          </p:cNvPr>
          <p:cNvSpPr/>
          <p:nvPr/>
        </p:nvSpPr>
        <p:spPr>
          <a:xfrm>
            <a:off x="1949658" y="3518271"/>
            <a:ext cx="2354093" cy="2300349"/>
          </a:xfrm>
          <a:prstGeom prst="ellipse">
            <a:avLst/>
          </a:prstGeom>
          <a:solidFill>
            <a:srgbClr val="FFFFCC">
              <a:alpha val="75000"/>
            </a:srgb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511855-21B0-97C6-9F2D-ADB0597E007C}"/>
              </a:ext>
            </a:extLst>
          </p:cNvPr>
          <p:cNvSpPr txBox="1"/>
          <p:nvPr/>
        </p:nvSpPr>
        <p:spPr>
          <a:xfrm>
            <a:off x="2109840" y="4067826"/>
            <a:ext cx="203372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Times New Roman"/>
                <a:cs typeface="Times New Roman"/>
              </a:rPr>
              <a:t>Πα</a:t>
            </a:r>
            <a:r>
              <a:rPr lang="en-US" err="1">
                <a:latin typeface="Times New Roman"/>
                <a:cs typeface="Times New Roman"/>
              </a:rPr>
              <a:t>ιδ</a:t>
            </a:r>
            <a:r>
              <a:rPr lang="en-US">
                <a:latin typeface="Times New Roman"/>
                <a:cs typeface="Times New Roman"/>
              </a:rPr>
              <a:t>αγωγική Γνώση</a:t>
            </a:r>
            <a:endParaRPr lang="en-US"/>
          </a:p>
          <a:p>
            <a:pPr algn="ctr"/>
            <a:r>
              <a:rPr lang="en-US" b="1">
                <a:latin typeface="Times New Roman"/>
                <a:cs typeface="Times New Roman"/>
              </a:rPr>
              <a:t>(PK)</a:t>
            </a:r>
            <a:endParaRPr lang="en-US">
              <a:cs typeface="Times New Roman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A3A6F6-60B6-EBDD-4001-06AE85A0FCD1}"/>
              </a:ext>
            </a:extLst>
          </p:cNvPr>
          <p:cNvSpPr txBox="1"/>
          <p:nvPr/>
        </p:nvSpPr>
        <p:spPr>
          <a:xfrm>
            <a:off x="5233142" y="4078524"/>
            <a:ext cx="202181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Times New Roman"/>
                <a:cs typeface="Times New Roman"/>
              </a:rPr>
              <a:t> </a:t>
            </a:r>
            <a:r>
              <a:rPr lang="en-US" err="1">
                <a:latin typeface="Times New Roman"/>
                <a:cs typeface="Times New Roman"/>
              </a:rPr>
              <a:t>Γνώση</a:t>
            </a:r>
            <a:br>
              <a:rPr lang="en-US">
                <a:latin typeface="Times New Roman"/>
                <a:cs typeface="Times New Roman"/>
              </a:rPr>
            </a:br>
            <a:r>
              <a:rPr lang="en-US" err="1">
                <a:latin typeface="Times New Roman"/>
                <a:cs typeface="Times New Roman"/>
              </a:rPr>
              <a:t>Περιεχομένου</a:t>
            </a:r>
            <a:endParaRPr lang="en-US" err="1">
              <a:cs typeface="Times New Roman"/>
            </a:endParaRPr>
          </a:p>
          <a:p>
            <a:pPr algn="ctr"/>
            <a:r>
              <a:rPr lang="en-US" b="1">
                <a:latin typeface="Times New Roman"/>
                <a:cs typeface="Times New Roman"/>
              </a:rPr>
              <a:t>(CK)</a:t>
            </a:r>
            <a:endParaRPr lang="en-US">
              <a:cs typeface="Times New Roman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634D03-8761-EEA9-F154-0A0701349DD8}"/>
              </a:ext>
            </a:extLst>
          </p:cNvPr>
          <p:cNvSpPr/>
          <p:nvPr/>
        </p:nvSpPr>
        <p:spPr>
          <a:xfrm>
            <a:off x="3469323" y="1236637"/>
            <a:ext cx="2354093" cy="2300349"/>
          </a:xfrm>
          <a:prstGeom prst="ellipse">
            <a:avLst/>
          </a:prstGeom>
          <a:solidFill>
            <a:srgbClr val="F9D3F7">
              <a:alpha val="74902"/>
            </a:srgb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8167C1-50E5-2DE4-064E-02D575BACABB}"/>
              </a:ext>
            </a:extLst>
          </p:cNvPr>
          <p:cNvSpPr txBox="1"/>
          <p:nvPr/>
        </p:nvSpPr>
        <p:spPr>
          <a:xfrm>
            <a:off x="3646577" y="1444491"/>
            <a:ext cx="2033728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>
                <a:latin typeface="Times New Roman"/>
                <a:cs typeface="Times New Roman"/>
              </a:rPr>
              <a:t>Τεχνολογική</a:t>
            </a:r>
            <a:br>
              <a:rPr lang="el-GR">
                <a:latin typeface="Times New Roman"/>
                <a:cs typeface="Times New Roman"/>
              </a:rPr>
            </a:br>
            <a:r>
              <a:rPr lang="en-US" err="1">
                <a:latin typeface="Times New Roman"/>
                <a:cs typeface="Times New Roman"/>
              </a:rPr>
              <a:t>Γνώση</a:t>
            </a:r>
            <a:endParaRPr lang="en-US"/>
          </a:p>
          <a:p>
            <a:pPr algn="ctr"/>
            <a:r>
              <a:rPr lang="en-US">
                <a:latin typeface="Times New Roman"/>
                <a:cs typeface="Times New Roman"/>
              </a:rPr>
              <a:t>(</a:t>
            </a:r>
            <a:r>
              <a:rPr lang="en-US" err="1">
                <a:latin typeface="Times New Roman"/>
                <a:cs typeface="Times New Roman"/>
              </a:rPr>
              <a:t>Tecnological</a:t>
            </a:r>
            <a:r>
              <a:rPr lang="en-US">
                <a:latin typeface="Times New Roman"/>
                <a:cs typeface="Times New Roman"/>
              </a:rPr>
              <a:t> Knowledge)</a:t>
            </a:r>
          </a:p>
          <a:p>
            <a:pPr algn="ctr"/>
            <a:r>
              <a:rPr lang="en-US" b="1">
                <a:latin typeface="Times New Roman"/>
                <a:cs typeface="Times New Roman"/>
              </a:rPr>
              <a:t>(TK)</a:t>
            </a:r>
            <a:endParaRPr lang="en-US">
              <a:cs typeface="Times New Roman"/>
            </a:endParaRPr>
          </a:p>
        </p:txBody>
      </p:sp>
      <p:sp>
        <p:nvSpPr>
          <p:cNvPr id="24" name="Callout: Line 23">
            <a:extLst>
              <a:ext uri="{FF2B5EF4-FFF2-40B4-BE49-F238E27FC236}">
                <a16:creationId xmlns:a16="http://schemas.microsoft.com/office/drawing/2014/main" id="{26121C3F-C338-74A5-D32B-70948DE14FFA}"/>
              </a:ext>
            </a:extLst>
          </p:cNvPr>
          <p:cNvSpPr/>
          <p:nvPr/>
        </p:nvSpPr>
        <p:spPr>
          <a:xfrm>
            <a:off x="6725851" y="1352851"/>
            <a:ext cx="1527048" cy="1472184"/>
          </a:xfrm>
          <a:prstGeom prst="borderCallout1">
            <a:avLst>
              <a:gd name="adj1" fmla="val 99919"/>
              <a:gd name="adj2" fmla="val 825"/>
              <a:gd name="adj3" fmla="val 141434"/>
              <a:gd name="adj4" fmla="val -82439"/>
            </a:avLst>
          </a:prstGeom>
          <a:noFill/>
          <a:ln>
            <a:noFill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Τεχνολογική &amp; </a:t>
            </a:r>
            <a:br>
              <a:rPr lang="en-US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Γνώση Περιεχομένου</a:t>
            </a:r>
            <a:br>
              <a:rPr lang="el-GR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TCK)</a:t>
            </a:r>
            <a:endParaRPr lang="el-GR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Callout: Line 24">
            <a:extLst>
              <a:ext uri="{FF2B5EF4-FFF2-40B4-BE49-F238E27FC236}">
                <a16:creationId xmlns:a16="http://schemas.microsoft.com/office/drawing/2014/main" id="{D2624A62-3E6C-F669-677D-83490849B4C5}"/>
              </a:ext>
            </a:extLst>
          </p:cNvPr>
          <p:cNvSpPr/>
          <p:nvPr/>
        </p:nvSpPr>
        <p:spPr>
          <a:xfrm>
            <a:off x="1949658" y="6378873"/>
            <a:ext cx="5510160" cy="281213"/>
          </a:xfrm>
          <a:prstGeom prst="borderCallout1">
            <a:avLst>
              <a:gd name="adj1" fmla="val -9334"/>
              <a:gd name="adj2" fmla="val 51125"/>
              <a:gd name="adj3" fmla="val 395"/>
              <a:gd name="adj4" fmla="val 50424"/>
            </a:avLst>
          </a:prstGeom>
          <a:noFill/>
          <a:ln>
            <a:noFill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Παιδαγωγική &amp; Γνώση Περιεχομένου</a:t>
            </a:r>
            <a:r>
              <a:rPr lang="en-US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PCK</a:t>
            </a:r>
            <a:r>
              <a:rPr lang="en-US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(Shulman, 1986)</a:t>
            </a:r>
            <a:endParaRPr lang="el-GR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Callout: Line 26">
            <a:extLst>
              <a:ext uri="{FF2B5EF4-FFF2-40B4-BE49-F238E27FC236}">
                <a16:creationId xmlns:a16="http://schemas.microsoft.com/office/drawing/2014/main" id="{E756A6AA-9FE3-4E8E-699B-87C1E57FF89C}"/>
              </a:ext>
            </a:extLst>
          </p:cNvPr>
          <p:cNvSpPr/>
          <p:nvPr/>
        </p:nvSpPr>
        <p:spPr>
          <a:xfrm>
            <a:off x="1185563" y="1352851"/>
            <a:ext cx="1528190" cy="1474219"/>
          </a:xfrm>
          <a:prstGeom prst="borderCallout1">
            <a:avLst>
              <a:gd name="adj1" fmla="val 100190"/>
              <a:gd name="adj2" fmla="val 99453"/>
              <a:gd name="adj3" fmla="val 143437"/>
              <a:gd name="adj4" fmla="val 166233"/>
            </a:avLst>
          </a:prstGeom>
          <a:noFill/>
          <a:ln>
            <a:noFill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Τεχνολογική &amp; Παιδαγωγική Γνώση</a:t>
            </a:r>
            <a:br>
              <a:rPr lang="el-GR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TPK)</a:t>
            </a:r>
            <a:endParaRPr lang="el-GR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AAD77EF-686C-C755-49EF-37D49F1D04A8}"/>
              </a:ext>
            </a:extLst>
          </p:cNvPr>
          <p:cNvCxnSpPr>
            <a:cxnSpLocks/>
          </p:cNvCxnSpPr>
          <p:nvPr/>
        </p:nvCxnSpPr>
        <p:spPr>
          <a:xfrm flipV="1">
            <a:off x="4661195" y="4772297"/>
            <a:ext cx="0" cy="16065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E1A7405-EDD5-F0E1-7152-5EFB574A5084}"/>
              </a:ext>
            </a:extLst>
          </p:cNvPr>
          <p:cNvCxnSpPr>
            <a:cxnSpLocks/>
            <a:stCxn id="24" idx="1"/>
          </p:cNvCxnSpPr>
          <p:nvPr/>
        </p:nvCxnSpPr>
        <p:spPr>
          <a:xfrm flipH="1">
            <a:off x="5671596" y="2825035"/>
            <a:ext cx="1817779" cy="5830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D844E28-CFD0-F1EB-1DB9-05CF30F74A56}"/>
              </a:ext>
            </a:extLst>
          </p:cNvPr>
          <p:cNvSpPr/>
          <p:nvPr/>
        </p:nvSpPr>
        <p:spPr>
          <a:xfrm>
            <a:off x="679279" y="583474"/>
            <a:ext cx="8299269" cy="6274526"/>
          </a:xfrm>
          <a:prstGeom prst="ellipse">
            <a:avLst/>
          </a:prstGeom>
          <a:noFill/>
          <a:ln w="15875">
            <a:solidFill>
              <a:srgbClr val="0070C0">
                <a:alpha val="56000"/>
              </a:srgbClr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CCB16BE-B733-1E49-26ED-D013D76E969C}"/>
              </a:ext>
            </a:extLst>
          </p:cNvPr>
          <p:cNvCxnSpPr>
            <a:cxnSpLocks/>
            <a:stCxn id="27" idx="1"/>
          </p:cNvCxnSpPr>
          <p:nvPr/>
        </p:nvCxnSpPr>
        <p:spPr>
          <a:xfrm>
            <a:off x="1949658" y="2827070"/>
            <a:ext cx="1666530" cy="5809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35EB42B-6183-B351-9537-085E099298AA}"/>
              </a:ext>
            </a:extLst>
          </p:cNvPr>
          <p:cNvGrpSpPr/>
          <p:nvPr/>
        </p:nvGrpSpPr>
        <p:grpSpPr>
          <a:xfrm>
            <a:off x="4632960" y="3616859"/>
            <a:ext cx="2372641" cy="461665"/>
            <a:chOff x="4632960" y="3616859"/>
            <a:chExt cx="2372641" cy="46166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CAE51E6-1666-FC34-C072-CCB3450CA2E3}"/>
                </a:ext>
              </a:extLst>
            </p:cNvPr>
            <p:cNvSpPr txBox="1"/>
            <p:nvPr/>
          </p:nvSpPr>
          <p:spPr>
            <a:xfrm>
              <a:off x="5187822" y="3616859"/>
              <a:ext cx="18177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TPACK</a:t>
              </a:r>
              <a:endParaRPr lang="el-GR" b="1">
                <a:solidFill>
                  <a:srgbClr val="C00000"/>
                </a:solidFill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CDCDA59-6D8E-1965-2869-28C2B501A3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32960" y="3880610"/>
              <a:ext cx="870857" cy="82216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8" grpId="0" animBg="1"/>
      <p:bldP spid="8" grpId="1" animBg="1"/>
      <p:bldP spid="9" grpId="0"/>
      <p:bldP spid="24" grpId="0" animBg="1"/>
      <p:bldP spid="25" grpId="0" animBg="1"/>
      <p:bldP spid="27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81519" y="-1261176"/>
            <a:ext cx="8505727" cy="2387600"/>
          </a:xfrm>
        </p:spPr>
        <p:txBody>
          <a:bodyPr>
            <a:noAutofit/>
          </a:bodyPr>
          <a:lstStyle/>
          <a:p>
            <a:br>
              <a:rPr lang="el-GR" sz="3600"/>
            </a:br>
            <a:r>
              <a:rPr lang="el-GR" sz="3600"/>
              <a:t>3. </a:t>
            </a:r>
            <a:r>
              <a:rPr lang="el-GR" sz="3600">
                <a:latin typeface="Calibri Light"/>
                <a:ea typeface="Calibri Light"/>
                <a:cs typeface="Times New Roman"/>
              </a:rPr>
              <a:t>Σχεδιασμός Εκπαιδευτικού Υλικού (2/2)</a:t>
            </a:r>
          </a:p>
          <a:p>
            <a:endParaRPr lang="el-GR" sz="3600">
              <a:ea typeface="Calibri Light"/>
              <a:cs typeface="Calibri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511855-21B0-97C6-9F2D-ADB0597E007C}"/>
              </a:ext>
            </a:extLst>
          </p:cNvPr>
          <p:cNvSpPr txBox="1"/>
          <p:nvPr/>
        </p:nvSpPr>
        <p:spPr>
          <a:xfrm>
            <a:off x="294293" y="5510072"/>
            <a:ext cx="169976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2000">
                <a:latin typeface="Times New Roman"/>
                <a:cs typeface="Times New Roman"/>
              </a:rPr>
              <a:t>Παιδαγωγικό </a:t>
            </a:r>
            <a:endParaRPr lang="en-US" sz="2000">
              <a:latin typeface="Times New Roman"/>
              <a:cs typeface="Times New Roman"/>
            </a:endParaRPr>
          </a:p>
          <a:p>
            <a:pPr algn="ctr"/>
            <a:r>
              <a:rPr lang="el-GR" sz="2000">
                <a:latin typeface="Times New Roman"/>
                <a:cs typeface="Times New Roman"/>
              </a:rPr>
              <a:t>περιεχόμενο</a:t>
            </a:r>
            <a:endParaRPr lang="en-US" sz="20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A3A6F6-60B6-EBDD-4001-06AE85A0FCD1}"/>
              </a:ext>
            </a:extLst>
          </p:cNvPr>
          <p:cNvSpPr txBox="1"/>
          <p:nvPr/>
        </p:nvSpPr>
        <p:spPr>
          <a:xfrm>
            <a:off x="7334631" y="5511042"/>
            <a:ext cx="197368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2000">
                <a:latin typeface="Times New Roman"/>
                <a:cs typeface="Times New Roman"/>
              </a:rPr>
              <a:t>Γνωστικό </a:t>
            </a:r>
            <a:endParaRPr lang="en-US" sz="2000">
              <a:latin typeface="Times New Roman"/>
              <a:cs typeface="Times New Roman"/>
            </a:endParaRPr>
          </a:p>
          <a:p>
            <a:pPr algn="ctr"/>
            <a:r>
              <a:rPr lang="el-GR" sz="2000">
                <a:latin typeface="Times New Roman"/>
                <a:cs typeface="Times New Roman"/>
              </a:rPr>
              <a:t>περιεχόμενο</a:t>
            </a:r>
            <a:endParaRPr lang="en-US" sz="2000">
              <a:cs typeface="Times New Roman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8167C1-50E5-2DE4-064E-02D575BACABB}"/>
              </a:ext>
            </a:extLst>
          </p:cNvPr>
          <p:cNvSpPr txBox="1"/>
          <p:nvPr/>
        </p:nvSpPr>
        <p:spPr>
          <a:xfrm>
            <a:off x="5856120" y="480323"/>
            <a:ext cx="169976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2000">
                <a:latin typeface="Times New Roman"/>
                <a:cs typeface="Times New Roman"/>
              </a:rPr>
              <a:t>Τεχνολογικό περιεχόμενο</a:t>
            </a:r>
            <a:endParaRPr lang="en-US" sz="20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F663DE8-315C-5D5A-A108-06ADA2E3304A}"/>
              </a:ext>
            </a:extLst>
          </p:cNvPr>
          <p:cNvSpPr/>
          <p:nvPr/>
        </p:nvSpPr>
        <p:spPr>
          <a:xfrm>
            <a:off x="4413074" y="2612127"/>
            <a:ext cx="3717568" cy="3613490"/>
          </a:xfrm>
          <a:prstGeom prst="ellipse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A1A7FB2-BDC3-E315-7015-9E52D0C8BC08}"/>
              </a:ext>
            </a:extLst>
          </p:cNvPr>
          <p:cNvSpPr/>
          <p:nvPr/>
        </p:nvSpPr>
        <p:spPr>
          <a:xfrm>
            <a:off x="1274804" y="2637694"/>
            <a:ext cx="3932922" cy="3587923"/>
          </a:xfrm>
          <a:prstGeom prst="ellipse">
            <a:avLst/>
          </a:prstGeom>
          <a:solidFill>
            <a:srgbClr val="FFFFCC">
              <a:alpha val="75000"/>
            </a:srgb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634D03-8761-EEA9-F154-0A0701349DD8}"/>
              </a:ext>
            </a:extLst>
          </p:cNvPr>
          <p:cNvSpPr/>
          <p:nvPr/>
        </p:nvSpPr>
        <p:spPr>
          <a:xfrm>
            <a:off x="2994206" y="545106"/>
            <a:ext cx="3514814" cy="3587923"/>
          </a:xfrm>
          <a:prstGeom prst="ellipse">
            <a:avLst/>
          </a:prstGeom>
          <a:solidFill>
            <a:srgbClr val="F9D3F7">
              <a:alpha val="74902"/>
            </a:srgb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C673B4-B9BA-6723-9244-DDCD09BEFB2D}"/>
              </a:ext>
            </a:extLst>
          </p:cNvPr>
          <p:cNvSpPr txBox="1"/>
          <p:nvPr/>
        </p:nvSpPr>
        <p:spPr>
          <a:xfrm>
            <a:off x="1615426" y="4077712"/>
            <a:ext cx="260681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>
                <a:cs typeface="Times New Roman"/>
              </a:rPr>
              <a:t>Αρχές Μάθησης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>
                <a:cs typeface="Times New Roman"/>
              </a:rPr>
              <a:t>Αρχές Διδασκαλίας</a:t>
            </a:r>
            <a:endParaRPr lang="en-US" sz="2000"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935FA-13DC-1B2B-013E-8FE5BBF230D3}"/>
              </a:ext>
            </a:extLst>
          </p:cNvPr>
          <p:cNvSpPr txBox="1"/>
          <p:nvPr/>
        </p:nvSpPr>
        <p:spPr>
          <a:xfrm>
            <a:off x="5274735" y="4014106"/>
            <a:ext cx="3046737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>
                <a:cs typeface="Times New Roman"/>
              </a:rPr>
              <a:t>Εννοιολογική γνώση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>
                <a:cs typeface="Times New Roman"/>
              </a:rPr>
              <a:t>Διαδικαστική γνώση</a:t>
            </a:r>
          </a:p>
          <a:p>
            <a:pPr algn="ctr"/>
            <a:r>
              <a:rPr lang="el-GR" sz="2000">
                <a:cs typeface="Times New Roman"/>
              </a:rPr>
              <a:t>(λόγων και αναλογιών)</a:t>
            </a:r>
            <a:endParaRPr lang="en-US" sz="2000">
              <a:cs typeface="Times New Roman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C51235-B7BD-7D6F-A1CB-DD3B7175C650}"/>
              </a:ext>
            </a:extLst>
          </p:cNvPr>
          <p:cNvSpPr txBox="1"/>
          <p:nvPr/>
        </p:nvSpPr>
        <p:spPr>
          <a:xfrm>
            <a:off x="4081403" y="697630"/>
            <a:ext cx="2362939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>
                <a:cs typeface="Times New Roman"/>
              </a:rPr>
              <a:t>HTML 5</a:t>
            </a:r>
            <a:endParaRPr lang="el-GR" sz="2000">
              <a:cs typeface="Times New Roman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>
                <a:cs typeface="Times New Roman"/>
              </a:rPr>
              <a:t>LMS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>
                <a:cs typeface="Times New Roman"/>
              </a:rPr>
              <a:t>H5P</a:t>
            </a:r>
            <a:endParaRPr lang="el-GR" sz="2000">
              <a:cs typeface="Times New Roman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>
                <a:cs typeface="Times New Roman"/>
              </a:rPr>
              <a:t>Ανοιχτού κώδικά ή/και ελεύθερης χρήσης λογισμικά </a:t>
            </a:r>
            <a:endParaRPr lang="en-US" sz="2000">
              <a:cs typeface="Times New Roman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59C5523-BA74-DCC5-E282-329D1CE25E31}"/>
              </a:ext>
            </a:extLst>
          </p:cNvPr>
          <p:cNvGrpSpPr/>
          <p:nvPr/>
        </p:nvGrpSpPr>
        <p:grpSpPr>
          <a:xfrm>
            <a:off x="5250573" y="1535255"/>
            <a:ext cx="3645528" cy="1893745"/>
            <a:chOff x="5250573" y="1535255"/>
            <a:chExt cx="3645528" cy="189374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7ACB859-8777-E703-B9A4-3E964EEBCD15}"/>
                </a:ext>
              </a:extLst>
            </p:cNvPr>
            <p:cNvSpPr txBox="1"/>
            <p:nvPr/>
          </p:nvSpPr>
          <p:spPr>
            <a:xfrm>
              <a:off x="5250573" y="2967335"/>
              <a:ext cx="8962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7030A0"/>
                  </a:solidFill>
                </a:rPr>
                <a:t>TCK</a:t>
              </a:r>
              <a:endParaRPr lang="el-GR" b="1">
                <a:solidFill>
                  <a:srgbClr val="7030A0"/>
                </a:solidFill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A32C614B-A6EE-57BD-7D7C-0725A7B29D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46798" y="2339067"/>
              <a:ext cx="651305" cy="639066"/>
            </a:xfrm>
            <a:prstGeom prst="straightConnector1">
              <a:avLst/>
            </a:prstGeom>
            <a:ln>
              <a:solidFill>
                <a:srgbClr val="7030A0"/>
              </a:solidFill>
              <a:headEnd type="diamond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28ABB90-4B0B-2624-DD1F-BA37AE05ACB9}"/>
                </a:ext>
              </a:extLst>
            </p:cNvPr>
            <p:cNvSpPr txBox="1"/>
            <p:nvPr/>
          </p:nvSpPr>
          <p:spPr>
            <a:xfrm>
              <a:off x="6842290" y="1535255"/>
              <a:ext cx="2053811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numCol="1" rtlCol="0">
              <a:spAutoFit/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l-GR" sz="2000">
                  <a:solidFill>
                    <a:srgbClr val="7030A0"/>
                  </a:solidFill>
                </a:rPr>
                <a:t>Αρχές </a:t>
              </a:r>
              <a:r>
                <a:rPr lang="en-US" sz="2000">
                  <a:solidFill>
                    <a:srgbClr val="7030A0"/>
                  </a:solidFill>
                </a:rPr>
                <a:t>Skinner</a:t>
              </a:r>
              <a:endParaRPr lang="el-GR" sz="2000">
                <a:solidFill>
                  <a:srgbClr val="7030A0"/>
                </a:solidFill>
              </a:endParaRP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l-GR" sz="2000">
                  <a:solidFill>
                    <a:srgbClr val="7030A0"/>
                  </a:solidFill>
                </a:rPr>
                <a:t>Διδακτική των μαθηματικών μέσω Η/Υ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9D51557-81D0-2A54-0E4B-71B7C8BB91A2}"/>
              </a:ext>
            </a:extLst>
          </p:cNvPr>
          <p:cNvGrpSpPr/>
          <p:nvPr/>
        </p:nvGrpSpPr>
        <p:grpSpPr>
          <a:xfrm>
            <a:off x="675744" y="684647"/>
            <a:ext cx="3694483" cy="2749282"/>
            <a:chOff x="675744" y="684647"/>
            <a:chExt cx="3694483" cy="274928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9DB28E4-0E80-742E-4EE3-C172311679AA}"/>
                </a:ext>
              </a:extLst>
            </p:cNvPr>
            <p:cNvSpPr txBox="1"/>
            <p:nvPr/>
          </p:nvSpPr>
          <p:spPr>
            <a:xfrm>
              <a:off x="3474002" y="2972264"/>
              <a:ext cx="8962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C00000"/>
                  </a:solidFill>
                </a:rPr>
                <a:t>TPK</a:t>
              </a:r>
              <a:endParaRPr lang="el-GR" b="1">
                <a:solidFill>
                  <a:srgbClr val="C00000"/>
                </a:solidFill>
              </a:endParaRP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DE055872-E787-EAAD-B64A-3F3A46527C4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05123" y="2410024"/>
              <a:ext cx="768879" cy="630533"/>
            </a:xfrm>
            <a:prstGeom prst="straightConnector1">
              <a:avLst/>
            </a:prstGeom>
            <a:ln>
              <a:solidFill>
                <a:srgbClr val="C00000"/>
              </a:solidFill>
              <a:headEnd type="diamond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7B99382-E258-2FAB-5B2E-F01490515211}"/>
                </a:ext>
              </a:extLst>
            </p:cNvPr>
            <p:cNvSpPr txBox="1"/>
            <p:nvPr/>
          </p:nvSpPr>
          <p:spPr>
            <a:xfrm>
              <a:off x="675744" y="684647"/>
              <a:ext cx="3514814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numCol="1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l-GR" sz="2000">
                  <a:solidFill>
                    <a:srgbClr val="C00000"/>
                  </a:solidFill>
                </a:rPr>
                <a:t>Αρχές Πολυμορφικής εκπαίδευσης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l-GR" sz="2000">
                  <a:solidFill>
                    <a:srgbClr val="C00000"/>
                  </a:solidFill>
                </a:rPr>
                <a:t>Θεωρία Αλληλεπίδρασης και Επικοινωνίας από Απόσταση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l-GR" sz="2000">
                  <a:solidFill>
                    <a:srgbClr val="C00000"/>
                  </a:solidFill>
                </a:rPr>
                <a:t>Αρχές Πολυμεσικής Μάθησης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D396D9F-D100-C742-8C93-F6D33B9CDF10}"/>
              </a:ext>
            </a:extLst>
          </p:cNvPr>
          <p:cNvGrpSpPr/>
          <p:nvPr/>
        </p:nvGrpSpPr>
        <p:grpSpPr>
          <a:xfrm>
            <a:off x="3462283" y="4291104"/>
            <a:ext cx="3046737" cy="2654523"/>
            <a:chOff x="3462283" y="4291104"/>
            <a:chExt cx="3046737" cy="2654523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F3B116EC-82DA-F3E4-E67A-8FEB096C963F}"/>
                </a:ext>
              </a:extLst>
            </p:cNvPr>
            <p:cNvCxnSpPr>
              <a:cxnSpLocks/>
            </p:cNvCxnSpPr>
            <p:nvPr/>
          </p:nvCxnSpPr>
          <p:spPr>
            <a:xfrm>
              <a:off x="4815840" y="4728756"/>
              <a:ext cx="0" cy="50942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diamond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1B0D4C-E80C-3827-0690-BAB0C70F353A}"/>
                </a:ext>
              </a:extLst>
            </p:cNvPr>
            <p:cNvSpPr txBox="1"/>
            <p:nvPr/>
          </p:nvSpPr>
          <p:spPr>
            <a:xfrm>
              <a:off x="4378510" y="4291104"/>
              <a:ext cx="8962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accent6"/>
                  </a:solidFill>
                </a:rPr>
                <a:t>PCK</a:t>
              </a:r>
              <a:endParaRPr lang="el-GR" b="1">
                <a:solidFill>
                  <a:schemeClr val="accent6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F9D8D46-D9A8-360E-4156-35BCA5B84667}"/>
                </a:ext>
              </a:extLst>
            </p:cNvPr>
            <p:cNvSpPr txBox="1"/>
            <p:nvPr/>
          </p:nvSpPr>
          <p:spPr>
            <a:xfrm>
              <a:off x="3462283" y="5314411"/>
              <a:ext cx="3046737" cy="16312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numCol="1" rtlCol="0">
              <a:spAutoFit/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l-GR" sz="2000">
                  <a:solidFill>
                    <a:schemeClr val="accent6"/>
                  </a:solidFill>
                </a:rPr>
                <a:t>Επίλυση Προβλημάτων</a:t>
              </a: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l-GR" sz="2000">
                  <a:solidFill>
                    <a:schemeClr val="accent6"/>
                  </a:solidFill>
                </a:rPr>
                <a:t>Συσχετισμοί </a:t>
              </a: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l-GR" sz="2000">
                  <a:solidFill>
                    <a:schemeClr val="accent6"/>
                  </a:solidFill>
                </a:rPr>
                <a:t>Επικοινωνία</a:t>
              </a: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l-GR" sz="2000">
                  <a:solidFill>
                    <a:schemeClr val="accent6"/>
                  </a:solidFill>
                </a:rPr>
                <a:t>Αναπαράσταση</a:t>
              </a:r>
            </a:p>
            <a:p>
              <a:pPr algn="just"/>
              <a:endParaRPr lang="el-GR" sz="2000">
                <a:solidFill>
                  <a:schemeClr val="accent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656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7442" y="-418"/>
            <a:ext cx="7609114" cy="1628085"/>
          </a:xfrm>
        </p:spPr>
        <p:txBody>
          <a:bodyPr>
            <a:noAutofit/>
          </a:bodyPr>
          <a:lstStyle/>
          <a:p>
            <a:pPr algn="l"/>
            <a:br>
              <a:rPr lang="el-GR" sz="3600"/>
            </a:br>
            <a:r>
              <a:rPr lang="el-GR" sz="3600"/>
              <a:t>4. Πρόταση Υλοποίησης Εξ Αποστάσεως Εκπαιδευτικού Υλικού στους Λόγους και Αναλογίες ΣΤ' Δημοτικού</a:t>
            </a:r>
            <a:endParaRPr lang="el-GR" sz="360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A8547-1CE4-09EA-6B4F-BE038A5CB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6082" y="5229914"/>
            <a:ext cx="6511836" cy="802869"/>
          </a:xfrm>
        </p:spPr>
        <p:txBody>
          <a:bodyPr>
            <a:normAutofit lnSpcReduction="10000"/>
          </a:bodyPr>
          <a:lstStyle/>
          <a:p>
            <a:r>
              <a:rPr lang="el-GR" sz="240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Μαθηματικά ΣΤ’ Δημοτικού Ενότητες (30, 31, 32)</a:t>
            </a:r>
          </a:p>
          <a:p>
            <a:r>
              <a:rPr lang="el-GR" sz="240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Λόγοι και Αναλογίες</a:t>
            </a:r>
            <a:endParaRPr lang="el-G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1A02E3-766C-1F3C-DC75-A357276169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160" y="1926090"/>
            <a:ext cx="5343679" cy="300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/>
              <a:t>5. Αποτίμηση Εκπαιδευτικού Υλικού (1/4)</a:t>
            </a:r>
            <a:endParaRPr lang="el-GR" sz="4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48DDB9-88C7-53D6-9690-1D7E9202F69A}"/>
              </a:ext>
            </a:extLst>
          </p:cNvPr>
          <p:cNvSpPr txBox="1"/>
          <p:nvPr/>
        </p:nvSpPr>
        <p:spPr>
          <a:xfrm>
            <a:off x="1045563" y="1308621"/>
            <a:ext cx="3692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b="1"/>
              <a:t>Σχεδιασμός Αξιολόγησης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7DEC2FA6-505C-AD4F-E8FB-AFD8987CA8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5387331"/>
              </p:ext>
            </p:extLst>
          </p:nvPr>
        </p:nvGraphicFramePr>
        <p:xfrm>
          <a:off x="3598149" y="1765989"/>
          <a:ext cx="5418308" cy="4698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73" name="TextBox 1">
            <a:extLst>
              <a:ext uri="{FF2B5EF4-FFF2-40B4-BE49-F238E27FC236}">
                <a16:creationId xmlns:a16="http://schemas.microsoft.com/office/drawing/2014/main" id="{B4889CA8-EDFA-ED22-838F-0FD8A8B95AEC}"/>
              </a:ext>
            </a:extLst>
          </p:cNvPr>
          <p:cNvSpPr txBox="1"/>
          <p:nvPr/>
        </p:nvSpPr>
        <p:spPr>
          <a:xfrm>
            <a:off x="557107" y="2318895"/>
            <a:ext cx="1998635" cy="3477875"/>
          </a:xfrm>
          <a:prstGeom prst="rect">
            <a:avLst/>
          </a:prstGeom>
          <a:solidFill>
            <a:srgbClr val="FEE6C9"/>
          </a:solidFill>
          <a:ln>
            <a:noFill/>
            <a:prstDash val="solid"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el-GR" sz="2000" b="1">
                <a:latin typeface="Times New Roman"/>
                <a:cs typeface="Times New Roman"/>
              </a:rPr>
              <a:t>1ο ερευνητικό ερώτημα</a:t>
            </a:r>
            <a:r>
              <a:rPr lang="el-GR" sz="2000">
                <a:latin typeface="Times New Roman"/>
                <a:cs typeface="Times New Roman"/>
              </a:rPr>
              <a:t>: </a:t>
            </a:r>
            <a:endParaRPr lang="el-GR" sz="2000">
              <a:cs typeface="Times New Roman"/>
            </a:endParaRPr>
          </a:p>
          <a:p>
            <a:pPr algn="just"/>
            <a:r>
              <a:rPr lang="el-GR" sz="2000" i="1">
                <a:latin typeface="Times New Roman"/>
                <a:cs typeface="Times New Roman"/>
              </a:rPr>
              <a:t>«Ποιες είναι οι </a:t>
            </a:r>
            <a:r>
              <a:rPr lang="el-GR" sz="2000" b="1" i="1">
                <a:latin typeface="Times New Roman"/>
                <a:cs typeface="Times New Roman"/>
              </a:rPr>
              <a:t>προδιαγραφές</a:t>
            </a:r>
            <a:r>
              <a:rPr lang="el-GR" sz="2000" i="1">
                <a:latin typeface="Times New Roman"/>
                <a:cs typeface="Times New Roman"/>
              </a:rPr>
              <a:t> για τη δημιουργία εξ αποστάσεως υλικού για τη διδασκαλία των αναλογιών στα μαθηματικά της ΣΤ’ Δημοτικού;»</a:t>
            </a:r>
            <a:r>
              <a:rPr lang="el-GR" sz="2000">
                <a:latin typeface="Times New Roman"/>
                <a:cs typeface="Times New Roman"/>
              </a:rPr>
              <a:t> </a:t>
            </a:r>
            <a:endParaRPr lang="el-GR" sz="2000">
              <a:cs typeface="Times New Roman"/>
            </a:endParaRPr>
          </a:p>
        </p:txBody>
      </p:sp>
      <p:sp>
        <p:nvSpPr>
          <p:cNvPr id="974" name="Arrow: Down 973">
            <a:extLst>
              <a:ext uri="{FF2B5EF4-FFF2-40B4-BE49-F238E27FC236}">
                <a16:creationId xmlns:a16="http://schemas.microsoft.com/office/drawing/2014/main" id="{1DD3152C-58C5-6E17-3153-5A8566AFECB1}"/>
              </a:ext>
            </a:extLst>
          </p:cNvPr>
          <p:cNvSpPr/>
          <p:nvPr/>
        </p:nvSpPr>
        <p:spPr>
          <a:xfrm rot="16200000">
            <a:off x="2747310" y="3662546"/>
            <a:ext cx="651753" cy="583661"/>
          </a:xfrm>
          <a:prstGeom prst="downArrow">
            <a:avLst/>
          </a:prstGeom>
          <a:solidFill>
            <a:srgbClr val="FEE6C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35621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Application>Microsoft Office PowerPoint</Application>
  <PresentationFormat>On-screen Show (4:3)</PresentationFormat>
  <Slides>34</Slides>
  <Notes>1</Notes>
  <HiddenSlides>2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Θέμα του Office</vt:lpstr>
      <vt:lpstr>Σχεδιασμός, ανάπτυξη και αποτίμηση εξ αποστάσεως εκπαιδευτικού υλικού για τη διδασκαλία των Λόγων και Αναλογιών στα Μαθηματικά της ΣΤ' Δημοτικού</vt:lpstr>
      <vt:lpstr>1. Σκοπός  - Στόχοι</vt:lpstr>
      <vt:lpstr>Συνεισφορά της διπλωματικής</vt:lpstr>
      <vt:lpstr>2. Ερευνητικά Ερωτήματα </vt:lpstr>
      <vt:lpstr>Δομή της εργασίας </vt:lpstr>
      <vt:lpstr> 3. Σχεδιασμός Εκπαιδευτικού Υλικού (1/2) </vt:lpstr>
      <vt:lpstr> 3. Σχεδιασμός Εκπαιδευτικού Υλικού (2/2) </vt:lpstr>
      <vt:lpstr> 4. Πρόταση Υλοποίησης Εξ Αποστάσεως Εκπαιδευτικού Υλικού στους Λόγους και Αναλογίες ΣΤ' Δημοτικού</vt:lpstr>
      <vt:lpstr>5. Αποτίμηση Εκπαιδευτικού Υλικού (1/4)</vt:lpstr>
      <vt:lpstr>5. Αποτίμηση Εκπαιδευτικού Υλικού (2/4)</vt:lpstr>
      <vt:lpstr>5. Αποτίμηση Εκπαιδευτικού Υλικού (2/4)</vt:lpstr>
      <vt:lpstr>5. Αποτίμηση Εκπαιδευτικού Υλικού (2/4)</vt:lpstr>
      <vt:lpstr>5. Αποτίμηση Εκπαιδευτικού Υλικού (3/4)</vt:lpstr>
      <vt:lpstr>5. Αποτίμηση Εκπαιδευτικού Υλικού (4/4)</vt:lpstr>
      <vt:lpstr>6. Αποτελέσματα (1/6)</vt:lpstr>
      <vt:lpstr>6. Αποτελέσματα (2/6)</vt:lpstr>
      <vt:lpstr>6. Αποτελέσματα (3/6)</vt:lpstr>
      <vt:lpstr>6. Αποτελέσματα (4/6)</vt:lpstr>
      <vt:lpstr>6. Αποτελέσματα (5/6)</vt:lpstr>
      <vt:lpstr>6. Αποτελέσματα (6/6)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revision>298</cp:revision>
  <dcterms:created xsi:type="dcterms:W3CDTF">2003-10-16T17:37:47Z</dcterms:created>
  <dcterms:modified xsi:type="dcterms:W3CDTF">2023-11-03T20:24:09Z</dcterms:modified>
</cp:coreProperties>
</file>