
<file path=[Content_Types].xml><?xml version="1.0" encoding="utf-8"?>
<Types xmlns="http://schemas.openxmlformats.org/package/2006/content-types">
  <Default Extension="gif" ContentType="image/gi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4"/>
  </p:notesMasterIdLst>
  <p:sldIdLst>
    <p:sldId id="1482" r:id="rId2"/>
    <p:sldId id="2013" r:id="rId3"/>
    <p:sldId id="2021" r:id="rId4"/>
    <p:sldId id="2014" r:id="rId5"/>
    <p:sldId id="2023" r:id="rId6"/>
    <p:sldId id="2025" r:id="rId7"/>
    <p:sldId id="2020" r:id="rId8"/>
    <p:sldId id="2027" r:id="rId9"/>
    <p:sldId id="2012" r:id="rId10"/>
    <p:sldId id="2028" r:id="rId11"/>
    <p:sldId id="2029" r:id="rId12"/>
    <p:sldId id="2015" r:id="rId13"/>
    <p:sldId id="2031" r:id="rId14"/>
    <p:sldId id="2036" r:id="rId15"/>
    <p:sldId id="2033" r:id="rId16"/>
    <p:sldId id="2034" r:id="rId17"/>
    <p:sldId id="2035" r:id="rId18"/>
    <p:sldId id="2038" r:id="rId19"/>
    <p:sldId id="2039" r:id="rId20"/>
    <p:sldId id="2040" r:id="rId21"/>
    <p:sldId id="2037" r:id="rId22"/>
    <p:sldId id="2019" r:id="rId23"/>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 id="2" name="erwor" initials="e" lastIdx="2" clrIdx="1">
    <p:extLst>
      <p:ext uri="{19B8F6BF-5375-455C-9EA6-DF929625EA0E}">
        <p15:presenceInfo xmlns:p15="http://schemas.microsoft.com/office/powerpoint/2012/main" userId="S::ww@365offici.onmicrosoft.com::f94f7487-b95b-4a67-89fe-a365f3128a2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5CD"/>
    <a:srgbClr val="BF9000"/>
    <a:srgbClr val="FFFFCC"/>
    <a:srgbClr val="FFA54B"/>
    <a:srgbClr val="DFC217"/>
    <a:srgbClr val="F2A15F"/>
    <a:srgbClr val="F4F694"/>
    <a:srgbClr val="90CCAF"/>
    <a:srgbClr val="931B1B"/>
    <a:srgbClr val="EDBE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Φωτεινό στυλ 2 - Έμφαση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958" autoAdjust="0"/>
    <p:restoredTop sz="89528" autoAdjust="0"/>
  </p:normalViewPr>
  <p:slideViewPr>
    <p:cSldViewPr>
      <p:cViewPr varScale="1">
        <p:scale>
          <a:sx n="77" d="100"/>
          <a:sy n="77" d="100"/>
        </p:scale>
        <p:origin x="1037" y="67"/>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654E18-B922-42F0-80B1-6FAF84E62800}" type="doc">
      <dgm:prSet loTypeId="urn:microsoft.com/office/officeart/2005/8/layout/radial2" loCatId="relationship" qsTypeId="urn:microsoft.com/office/officeart/2005/8/quickstyle/simple1" qsCatId="simple" csTypeId="urn:microsoft.com/office/officeart/2005/8/colors/accent1_2" csCatId="accent1" phldr="1"/>
      <dgm:spPr/>
      <dgm:t>
        <a:bodyPr/>
        <a:lstStyle/>
        <a:p>
          <a:endParaRPr lang="el-GR"/>
        </a:p>
      </dgm:t>
    </dgm:pt>
    <dgm:pt modelId="{9832C570-3A7C-4FD7-8929-DFAC04F27D58}">
      <dgm:prSet/>
      <dgm:spPr>
        <a:solidFill>
          <a:schemeClr val="accent2">
            <a:lumMod val="60000"/>
            <a:lumOff val="40000"/>
          </a:schemeClr>
        </a:solidFill>
      </dgm:spPr>
      <dgm:t>
        <a:bodyPr/>
        <a:lstStyle/>
        <a:p>
          <a:endParaRPr lang="el-GR" dirty="0"/>
        </a:p>
      </dgm:t>
    </dgm:pt>
    <dgm:pt modelId="{E22ECCC4-F9FF-4B92-A029-F85A4069ACE0}" type="parTrans" cxnId="{8B8B50C5-C8C3-4A89-88C5-1C5F69F6000D}">
      <dgm:prSet/>
      <dgm:spPr>
        <a:ln w="38100">
          <a:solidFill>
            <a:schemeClr val="accent2"/>
          </a:solidFill>
        </a:ln>
      </dgm:spPr>
      <dgm:t>
        <a:bodyPr/>
        <a:lstStyle/>
        <a:p>
          <a:endParaRPr lang="el-GR"/>
        </a:p>
      </dgm:t>
    </dgm:pt>
    <dgm:pt modelId="{E82A7969-104D-4C2B-814F-32B125C37C82}" type="sibTrans" cxnId="{8B8B50C5-C8C3-4A89-88C5-1C5F69F6000D}">
      <dgm:prSet/>
      <dgm:spPr/>
      <dgm:t>
        <a:bodyPr/>
        <a:lstStyle/>
        <a:p>
          <a:endParaRPr lang="el-GR"/>
        </a:p>
      </dgm:t>
    </dgm:pt>
    <dgm:pt modelId="{B25D12BF-6C4E-4B7A-9C7C-C0D5D355E165}">
      <dgm:prSet/>
      <dgm:spPr>
        <a:solidFill>
          <a:schemeClr val="accent2">
            <a:lumMod val="60000"/>
            <a:lumOff val="40000"/>
          </a:schemeClr>
        </a:solidFill>
      </dgm:spPr>
      <dgm:t>
        <a:bodyPr/>
        <a:lstStyle/>
        <a:p>
          <a:endParaRPr lang="el-GR" dirty="0"/>
        </a:p>
      </dgm:t>
    </dgm:pt>
    <dgm:pt modelId="{6BDB3B08-D246-4AC1-857C-D4C02DA5EAEE}" type="parTrans" cxnId="{D9371CB8-3BB8-436C-977B-9957C236D192}">
      <dgm:prSet/>
      <dgm:spPr>
        <a:ln w="38100">
          <a:solidFill>
            <a:schemeClr val="accent2"/>
          </a:solidFill>
        </a:ln>
      </dgm:spPr>
      <dgm:t>
        <a:bodyPr/>
        <a:lstStyle/>
        <a:p>
          <a:endParaRPr lang="el-GR"/>
        </a:p>
      </dgm:t>
    </dgm:pt>
    <dgm:pt modelId="{21115D9E-E7EE-48D9-9265-27BEE5D0BDEA}" type="sibTrans" cxnId="{D9371CB8-3BB8-436C-977B-9957C236D192}">
      <dgm:prSet/>
      <dgm:spPr/>
      <dgm:t>
        <a:bodyPr/>
        <a:lstStyle/>
        <a:p>
          <a:endParaRPr lang="el-GR"/>
        </a:p>
      </dgm:t>
    </dgm:pt>
    <dgm:pt modelId="{785E847E-D76C-4056-9C89-EE7A9590DE80}" type="pres">
      <dgm:prSet presAssocID="{9C654E18-B922-42F0-80B1-6FAF84E62800}" presName="composite" presStyleCnt="0">
        <dgm:presLayoutVars>
          <dgm:chMax val="5"/>
          <dgm:dir/>
          <dgm:animLvl val="ctr"/>
          <dgm:resizeHandles val="exact"/>
        </dgm:presLayoutVars>
      </dgm:prSet>
      <dgm:spPr/>
    </dgm:pt>
    <dgm:pt modelId="{6C60C9B6-6D13-4DE8-AABE-FDBFBDD676EA}" type="pres">
      <dgm:prSet presAssocID="{9C654E18-B922-42F0-80B1-6FAF84E62800}" presName="cycle" presStyleCnt="0"/>
      <dgm:spPr/>
    </dgm:pt>
    <dgm:pt modelId="{170E1315-F017-46E1-9A50-D1104297CC7B}" type="pres">
      <dgm:prSet presAssocID="{9C654E18-B922-42F0-80B1-6FAF84E62800}" presName="centerShape" presStyleCnt="0"/>
      <dgm:spPr/>
    </dgm:pt>
    <dgm:pt modelId="{4176B797-10C1-4396-A8DD-B615FA298E98}" type="pres">
      <dgm:prSet presAssocID="{9C654E18-B922-42F0-80B1-6FAF84E62800}" presName="connSite" presStyleLbl="node1" presStyleIdx="0" presStyleCnt="3"/>
      <dgm:spPr/>
    </dgm:pt>
    <dgm:pt modelId="{4D1EBF2A-0985-473B-B271-8A8030CA92D6}" type="pres">
      <dgm:prSet presAssocID="{9C654E18-B922-42F0-80B1-6FAF84E62800}" presName="visible" presStyleLbl="node1" presStyleIdx="0" presStyleCnt="3" custScaleX="158425" custScaleY="160195" custLinFactNeighborX="38933" custLinFactNeighborY="9338"/>
      <dgm:spPr>
        <a:solidFill>
          <a:schemeClr val="accent2">
            <a:lumMod val="60000"/>
            <a:lumOff val="40000"/>
          </a:schemeClr>
        </a:solidFill>
      </dgm:spPr>
    </dgm:pt>
    <dgm:pt modelId="{EEB8876A-A702-421C-A014-E9B1ADAC90A5}" type="pres">
      <dgm:prSet presAssocID="{6BDB3B08-D246-4AC1-857C-D4C02DA5EAEE}" presName="Name25" presStyleLbl="parChTrans1D1" presStyleIdx="0" presStyleCnt="2"/>
      <dgm:spPr/>
    </dgm:pt>
    <dgm:pt modelId="{EFFAF21A-E337-4F05-B1E5-DD6FF0B7BF71}" type="pres">
      <dgm:prSet presAssocID="{B25D12BF-6C4E-4B7A-9C7C-C0D5D355E165}" presName="node" presStyleCnt="0"/>
      <dgm:spPr/>
    </dgm:pt>
    <dgm:pt modelId="{F4CFF1C7-6BB4-4CA3-816C-3D40E53C672A}" type="pres">
      <dgm:prSet presAssocID="{B25D12BF-6C4E-4B7A-9C7C-C0D5D355E165}" presName="parentNode" presStyleLbl="node1" presStyleIdx="1" presStyleCnt="3" custScaleX="158704" custScaleY="164260" custLinFactX="29528" custLinFactNeighborX="100000" custLinFactNeighborY="-73655">
        <dgm:presLayoutVars>
          <dgm:chMax val="1"/>
          <dgm:bulletEnabled val="1"/>
        </dgm:presLayoutVars>
      </dgm:prSet>
      <dgm:spPr/>
    </dgm:pt>
    <dgm:pt modelId="{8EB0B7EE-077F-43EB-B1C4-880B9B9003E7}" type="pres">
      <dgm:prSet presAssocID="{B25D12BF-6C4E-4B7A-9C7C-C0D5D355E165}" presName="childNode" presStyleLbl="revTx" presStyleIdx="0" presStyleCnt="0">
        <dgm:presLayoutVars>
          <dgm:bulletEnabled val="1"/>
        </dgm:presLayoutVars>
      </dgm:prSet>
      <dgm:spPr/>
    </dgm:pt>
    <dgm:pt modelId="{F9E5A50C-C6E2-433C-A5DA-72DC5C28A0D1}" type="pres">
      <dgm:prSet presAssocID="{E22ECCC4-F9FF-4B92-A029-F85A4069ACE0}" presName="Name25" presStyleLbl="parChTrans1D1" presStyleIdx="1" presStyleCnt="2"/>
      <dgm:spPr/>
    </dgm:pt>
    <dgm:pt modelId="{FC59DE65-FF74-4252-B6E5-A0B0AFA90209}" type="pres">
      <dgm:prSet presAssocID="{9832C570-3A7C-4FD7-8929-DFAC04F27D58}" presName="node" presStyleCnt="0"/>
      <dgm:spPr/>
    </dgm:pt>
    <dgm:pt modelId="{EBC68D32-4FD4-4467-8F67-1425F6F53FFB}" type="pres">
      <dgm:prSet presAssocID="{9832C570-3A7C-4FD7-8929-DFAC04F27D58}" presName="parentNode" presStyleLbl="node1" presStyleIdx="2" presStyleCnt="3" custScaleX="157579" custScaleY="150731" custLinFactX="17593" custLinFactY="14009" custLinFactNeighborX="100000" custLinFactNeighborY="100000">
        <dgm:presLayoutVars>
          <dgm:chMax val="1"/>
          <dgm:bulletEnabled val="1"/>
        </dgm:presLayoutVars>
      </dgm:prSet>
      <dgm:spPr/>
    </dgm:pt>
    <dgm:pt modelId="{90A5F5C4-58AD-40DB-8472-5D572C957658}" type="pres">
      <dgm:prSet presAssocID="{9832C570-3A7C-4FD7-8929-DFAC04F27D58}" presName="childNode" presStyleLbl="revTx" presStyleIdx="0" presStyleCnt="0">
        <dgm:presLayoutVars>
          <dgm:bulletEnabled val="1"/>
        </dgm:presLayoutVars>
      </dgm:prSet>
      <dgm:spPr/>
    </dgm:pt>
  </dgm:ptLst>
  <dgm:cxnLst>
    <dgm:cxn modelId="{596A6D5D-CD3F-4F6A-9E75-5113E18E3C5C}" type="presOf" srcId="{9832C570-3A7C-4FD7-8929-DFAC04F27D58}" destId="{EBC68D32-4FD4-4467-8F67-1425F6F53FFB}" srcOrd="0" destOrd="0" presId="urn:microsoft.com/office/officeart/2005/8/layout/radial2"/>
    <dgm:cxn modelId="{CB53A964-BC7A-4EE5-9CA5-1B0AC8D42E6A}" type="presOf" srcId="{B25D12BF-6C4E-4B7A-9C7C-C0D5D355E165}" destId="{F4CFF1C7-6BB4-4CA3-816C-3D40E53C672A}" srcOrd="0" destOrd="0" presId="urn:microsoft.com/office/officeart/2005/8/layout/radial2"/>
    <dgm:cxn modelId="{FAD7AB44-72FA-4C04-AFB6-EF9EE488AD86}" type="presOf" srcId="{6BDB3B08-D246-4AC1-857C-D4C02DA5EAEE}" destId="{EEB8876A-A702-421C-A014-E9B1ADAC90A5}" srcOrd="0" destOrd="0" presId="urn:microsoft.com/office/officeart/2005/8/layout/radial2"/>
    <dgm:cxn modelId="{30358B50-EA6F-45E4-BD3E-7D050761CF13}" type="presOf" srcId="{E22ECCC4-F9FF-4B92-A029-F85A4069ACE0}" destId="{F9E5A50C-C6E2-433C-A5DA-72DC5C28A0D1}" srcOrd="0" destOrd="0" presId="urn:microsoft.com/office/officeart/2005/8/layout/radial2"/>
    <dgm:cxn modelId="{D9371CB8-3BB8-436C-977B-9957C236D192}" srcId="{9C654E18-B922-42F0-80B1-6FAF84E62800}" destId="{B25D12BF-6C4E-4B7A-9C7C-C0D5D355E165}" srcOrd="0" destOrd="0" parTransId="{6BDB3B08-D246-4AC1-857C-D4C02DA5EAEE}" sibTransId="{21115D9E-E7EE-48D9-9265-27BEE5D0BDEA}"/>
    <dgm:cxn modelId="{8B8B50C5-C8C3-4A89-88C5-1C5F69F6000D}" srcId="{9C654E18-B922-42F0-80B1-6FAF84E62800}" destId="{9832C570-3A7C-4FD7-8929-DFAC04F27D58}" srcOrd="1" destOrd="0" parTransId="{E22ECCC4-F9FF-4B92-A029-F85A4069ACE0}" sibTransId="{E82A7969-104D-4C2B-814F-32B125C37C82}"/>
    <dgm:cxn modelId="{E9FE3CC6-1DE8-4D49-8DF1-198B26997E3A}" type="presOf" srcId="{9C654E18-B922-42F0-80B1-6FAF84E62800}" destId="{785E847E-D76C-4056-9C89-EE7A9590DE80}" srcOrd="0" destOrd="0" presId="urn:microsoft.com/office/officeart/2005/8/layout/radial2"/>
    <dgm:cxn modelId="{E02A0650-3BDA-45AC-A927-8A1256EB5553}" type="presParOf" srcId="{785E847E-D76C-4056-9C89-EE7A9590DE80}" destId="{6C60C9B6-6D13-4DE8-AABE-FDBFBDD676EA}" srcOrd="0" destOrd="0" presId="urn:microsoft.com/office/officeart/2005/8/layout/radial2"/>
    <dgm:cxn modelId="{05ACC60D-E4C4-4DB2-A717-E7C5C12C721C}" type="presParOf" srcId="{6C60C9B6-6D13-4DE8-AABE-FDBFBDD676EA}" destId="{170E1315-F017-46E1-9A50-D1104297CC7B}" srcOrd="0" destOrd="0" presId="urn:microsoft.com/office/officeart/2005/8/layout/radial2"/>
    <dgm:cxn modelId="{5F325E34-A41E-4362-958F-44107397413F}" type="presParOf" srcId="{170E1315-F017-46E1-9A50-D1104297CC7B}" destId="{4176B797-10C1-4396-A8DD-B615FA298E98}" srcOrd="0" destOrd="0" presId="urn:microsoft.com/office/officeart/2005/8/layout/radial2"/>
    <dgm:cxn modelId="{9C99D2C2-7505-4108-94C9-16258D9E9BA1}" type="presParOf" srcId="{170E1315-F017-46E1-9A50-D1104297CC7B}" destId="{4D1EBF2A-0985-473B-B271-8A8030CA92D6}" srcOrd="1" destOrd="0" presId="urn:microsoft.com/office/officeart/2005/8/layout/radial2"/>
    <dgm:cxn modelId="{EFC4232B-4DD8-4088-94C9-CB166EF7F609}" type="presParOf" srcId="{6C60C9B6-6D13-4DE8-AABE-FDBFBDD676EA}" destId="{EEB8876A-A702-421C-A014-E9B1ADAC90A5}" srcOrd="1" destOrd="0" presId="urn:microsoft.com/office/officeart/2005/8/layout/radial2"/>
    <dgm:cxn modelId="{1B8D2B44-DD84-4079-BB2F-C43D3ED10D7F}" type="presParOf" srcId="{6C60C9B6-6D13-4DE8-AABE-FDBFBDD676EA}" destId="{EFFAF21A-E337-4F05-B1E5-DD6FF0B7BF71}" srcOrd="2" destOrd="0" presId="urn:microsoft.com/office/officeart/2005/8/layout/radial2"/>
    <dgm:cxn modelId="{BEB92CD5-E3DA-4C89-813F-B12557994F2E}" type="presParOf" srcId="{EFFAF21A-E337-4F05-B1E5-DD6FF0B7BF71}" destId="{F4CFF1C7-6BB4-4CA3-816C-3D40E53C672A}" srcOrd="0" destOrd="0" presId="urn:microsoft.com/office/officeart/2005/8/layout/radial2"/>
    <dgm:cxn modelId="{B4009491-2FB5-4193-A5CF-9122D1610FC8}" type="presParOf" srcId="{EFFAF21A-E337-4F05-B1E5-DD6FF0B7BF71}" destId="{8EB0B7EE-077F-43EB-B1C4-880B9B9003E7}" srcOrd="1" destOrd="0" presId="urn:microsoft.com/office/officeart/2005/8/layout/radial2"/>
    <dgm:cxn modelId="{2A011207-2BAA-44D0-AAAA-404D710C6888}" type="presParOf" srcId="{6C60C9B6-6D13-4DE8-AABE-FDBFBDD676EA}" destId="{F9E5A50C-C6E2-433C-A5DA-72DC5C28A0D1}" srcOrd="3" destOrd="0" presId="urn:microsoft.com/office/officeart/2005/8/layout/radial2"/>
    <dgm:cxn modelId="{B5C16C81-7834-4FDB-A61D-5CCBA9BDBD43}" type="presParOf" srcId="{6C60C9B6-6D13-4DE8-AABE-FDBFBDD676EA}" destId="{FC59DE65-FF74-4252-B6E5-A0B0AFA90209}" srcOrd="4" destOrd="0" presId="urn:microsoft.com/office/officeart/2005/8/layout/radial2"/>
    <dgm:cxn modelId="{3C49E9DA-08C7-441F-93F2-505A3B014A14}" type="presParOf" srcId="{FC59DE65-FF74-4252-B6E5-A0B0AFA90209}" destId="{EBC68D32-4FD4-4467-8F67-1425F6F53FFB}" srcOrd="0" destOrd="0" presId="urn:microsoft.com/office/officeart/2005/8/layout/radial2"/>
    <dgm:cxn modelId="{F1B16631-BACD-4DE9-8F81-329890C2DF91}" type="presParOf" srcId="{FC59DE65-FF74-4252-B6E5-A0B0AFA90209}" destId="{90A5F5C4-58AD-40DB-8472-5D572C957658}" srcOrd="1" destOrd="0" presId="urn:microsoft.com/office/officeart/2005/8/layout/radial2"/>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E7E6B55-E76B-4A76-9B7F-CEA9346A00BF}" type="doc">
      <dgm:prSet loTypeId="urn:microsoft.com/office/officeart/2008/layout/HorizontalMultiLevelHierarchy" loCatId="hierarchy" qsTypeId="urn:microsoft.com/office/officeart/2005/8/quickstyle/simple5" qsCatId="simple" csTypeId="urn:microsoft.com/office/officeart/2005/8/colors/accent3_1" csCatId="accent3" phldr="1"/>
      <dgm:spPr/>
      <dgm:t>
        <a:bodyPr/>
        <a:lstStyle/>
        <a:p>
          <a:endParaRPr lang="el-GR"/>
        </a:p>
      </dgm:t>
    </dgm:pt>
    <dgm:pt modelId="{57F0E1CD-ED30-4510-BEE9-0CAF75D15109}">
      <dgm:prSet phldrT="[Κείμενο]"/>
      <dgm:spPr>
        <a:solidFill>
          <a:schemeClr val="accent4">
            <a:lumMod val="40000"/>
            <a:lumOff val="60000"/>
          </a:schemeClr>
        </a:solidFill>
      </dgm:spPr>
      <dgm:t>
        <a:bodyPr/>
        <a:lstStyle/>
        <a:p>
          <a:r>
            <a:rPr lang="en-US" dirty="0"/>
            <a:t>A</a:t>
          </a:r>
          <a:r>
            <a:rPr lang="el-GR" dirty="0"/>
            <a:t>ρχές της Πολυμεσικής Μάθησης</a:t>
          </a:r>
        </a:p>
      </dgm:t>
    </dgm:pt>
    <dgm:pt modelId="{892D2F38-A7A6-4747-B6E5-2B63AF532AB5}" type="parTrans" cxnId="{CCEAFF0E-0536-4934-890C-208E6617755B}">
      <dgm:prSet/>
      <dgm:spPr/>
      <dgm:t>
        <a:bodyPr/>
        <a:lstStyle/>
        <a:p>
          <a:endParaRPr lang="el-GR"/>
        </a:p>
      </dgm:t>
    </dgm:pt>
    <dgm:pt modelId="{EC662A3A-F8C7-4803-B2EF-0F07C3EB108E}" type="sibTrans" cxnId="{CCEAFF0E-0536-4934-890C-208E6617755B}">
      <dgm:prSet/>
      <dgm:spPr/>
      <dgm:t>
        <a:bodyPr/>
        <a:lstStyle/>
        <a:p>
          <a:endParaRPr lang="el-GR"/>
        </a:p>
      </dgm:t>
    </dgm:pt>
    <dgm:pt modelId="{939AE14F-376F-417D-9C54-4B8EC686BB9A}">
      <dgm:prSet phldrT="[Κείμενο]"/>
      <dgm:spPr/>
      <dgm:t>
        <a:bodyPr/>
        <a:lstStyle/>
        <a:p>
          <a:r>
            <a:rPr lang="el-GR" dirty="0"/>
            <a:t>Πολυμεσική Αρχή</a:t>
          </a:r>
        </a:p>
      </dgm:t>
    </dgm:pt>
    <dgm:pt modelId="{9479DCE7-0585-49AA-8DFD-60CBE352ABA1}" type="parTrans" cxnId="{4340707D-0F50-4FB6-BAB3-E87053B80FD7}">
      <dgm:prSet/>
      <dgm:spPr/>
      <dgm:t>
        <a:bodyPr/>
        <a:lstStyle/>
        <a:p>
          <a:endParaRPr lang="el-GR"/>
        </a:p>
      </dgm:t>
    </dgm:pt>
    <dgm:pt modelId="{B9DE8783-7A6D-4FAA-9D09-4242ACD84042}" type="sibTrans" cxnId="{4340707D-0F50-4FB6-BAB3-E87053B80FD7}">
      <dgm:prSet/>
      <dgm:spPr/>
      <dgm:t>
        <a:bodyPr/>
        <a:lstStyle/>
        <a:p>
          <a:endParaRPr lang="el-GR"/>
        </a:p>
      </dgm:t>
    </dgm:pt>
    <dgm:pt modelId="{5E392ABE-1877-4790-8487-453F9AFD121C}">
      <dgm:prSet phldrT="[Κείμενο]"/>
      <dgm:spPr/>
      <dgm:t>
        <a:bodyPr/>
        <a:lstStyle/>
        <a:p>
          <a:r>
            <a:rPr lang="el-GR" dirty="0"/>
            <a:t>Αρχή της Τροπικότητας</a:t>
          </a:r>
        </a:p>
      </dgm:t>
    </dgm:pt>
    <dgm:pt modelId="{44428B3B-4094-40B0-9F97-A6D23A6C9109}" type="parTrans" cxnId="{2D9F8A4E-F476-4DF2-A54C-8AE4E6E839F5}">
      <dgm:prSet/>
      <dgm:spPr/>
      <dgm:t>
        <a:bodyPr/>
        <a:lstStyle/>
        <a:p>
          <a:endParaRPr lang="el-GR"/>
        </a:p>
      </dgm:t>
    </dgm:pt>
    <dgm:pt modelId="{2D6FFBCB-6EC7-462D-9612-A6FF33C0A7DC}" type="sibTrans" cxnId="{2D9F8A4E-F476-4DF2-A54C-8AE4E6E839F5}">
      <dgm:prSet/>
      <dgm:spPr/>
      <dgm:t>
        <a:bodyPr/>
        <a:lstStyle/>
        <a:p>
          <a:endParaRPr lang="el-GR"/>
        </a:p>
      </dgm:t>
    </dgm:pt>
    <dgm:pt modelId="{3EDC97D7-F528-4C07-9174-95A285E04048}">
      <dgm:prSet phldrT="[Κείμενο]"/>
      <dgm:spPr/>
      <dgm:t>
        <a:bodyPr/>
        <a:lstStyle/>
        <a:p>
          <a:r>
            <a:rPr lang="el-GR" dirty="0"/>
            <a:t>Αρχή της Συνοχής</a:t>
          </a:r>
        </a:p>
      </dgm:t>
    </dgm:pt>
    <dgm:pt modelId="{8A8D8DDC-DBEF-454C-A304-52CC20EC5D22}" type="parTrans" cxnId="{50E2F1BF-28B3-471B-BFE5-BCC2FD5341B5}">
      <dgm:prSet/>
      <dgm:spPr/>
      <dgm:t>
        <a:bodyPr/>
        <a:lstStyle/>
        <a:p>
          <a:endParaRPr lang="el-GR"/>
        </a:p>
      </dgm:t>
    </dgm:pt>
    <dgm:pt modelId="{51F7BC64-4451-4152-98AE-0158AC9BE61E}" type="sibTrans" cxnId="{50E2F1BF-28B3-471B-BFE5-BCC2FD5341B5}">
      <dgm:prSet/>
      <dgm:spPr/>
      <dgm:t>
        <a:bodyPr/>
        <a:lstStyle/>
        <a:p>
          <a:endParaRPr lang="el-GR"/>
        </a:p>
      </dgm:t>
    </dgm:pt>
    <dgm:pt modelId="{67872DAC-780A-4152-9B6A-BBBC6F640049}">
      <dgm:prSet/>
      <dgm:spPr/>
      <dgm:t>
        <a:bodyPr/>
        <a:lstStyle/>
        <a:p>
          <a:r>
            <a:rPr lang="el-GR" dirty="0"/>
            <a:t>Αρχή της Προσωποποίησης</a:t>
          </a:r>
          <a:r>
            <a:rPr lang="en-US" dirty="0"/>
            <a:t>, </a:t>
          </a:r>
          <a:r>
            <a:rPr lang="el-GR" dirty="0"/>
            <a:t>φωνής, εικόνας</a:t>
          </a:r>
        </a:p>
      </dgm:t>
    </dgm:pt>
    <dgm:pt modelId="{3470D876-A5E7-4046-81F4-1831A2509DBB}" type="parTrans" cxnId="{8C1D40B4-2CB3-4314-AA30-3C5BB3C7AAF8}">
      <dgm:prSet/>
      <dgm:spPr/>
      <dgm:t>
        <a:bodyPr/>
        <a:lstStyle/>
        <a:p>
          <a:endParaRPr lang="el-GR"/>
        </a:p>
      </dgm:t>
    </dgm:pt>
    <dgm:pt modelId="{782284BA-E8BD-43E2-B706-CF67C7D8F0A3}" type="sibTrans" cxnId="{8C1D40B4-2CB3-4314-AA30-3C5BB3C7AAF8}">
      <dgm:prSet/>
      <dgm:spPr/>
      <dgm:t>
        <a:bodyPr/>
        <a:lstStyle/>
        <a:p>
          <a:endParaRPr lang="el-GR"/>
        </a:p>
      </dgm:t>
    </dgm:pt>
    <dgm:pt modelId="{0D05CEB3-C549-4E30-A28D-9B86885213B8}">
      <dgm:prSet/>
      <dgm:spPr/>
      <dgm:t>
        <a:bodyPr/>
        <a:lstStyle/>
        <a:p>
          <a:r>
            <a:rPr lang="el-GR" dirty="0"/>
            <a:t>Αρχή της Κατάτμησης</a:t>
          </a:r>
        </a:p>
      </dgm:t>
    </dgm:pt>
    <dgm:pt modelId="{C2DB2DAF-E046-4A1C-BFDF-D45182F00AAF}" type="parTrans" cxnId="{5B0F031B-E378-4D7A-B436-D51B51D6C46F}">
      <dgm:prSet/>
      <dgm:spPr/>
      <dgm:t>
        <a:bodyPr/>
        <a:lstStyle/>
        <a:p>
          <a:endParaRPr lang="el-GR"/>
        </a:p>
      </dgm:t>
    </dgm:pt>
    <dgm:pt modelId="{16698A24-AE94-40FC-A3CD-DA4DEFBB128C}" type="sibTrans" cxnId="{5B0F031B-E378-4D7A-B436-D51B51D6C46F}">
      <dgm:prSet/>
      <dgm:spPr/>
      <dgm:t>
        <a:bodyPr/>
        <a:lstStyle/>
        <a:p>
          <a:endParaRPr lang="el-GR"/>
        </a:p>
      </dgm:t>
    </dgm:pt>
    <dgm:pt modelId="{18744251-5312-4C1C-9E83-9C122690BF00}">
      <dgm:prSet/>
      <dgm:spPr/>
      <dgm:t>
        <a:bodyPr/>
        <a:lstStyle/>
        <a:p>
          <a:r>
            <a:rPr lang="el-GR" dirty="0"/>
            <a:t>Αρχή της Προπαίδευσης;</a:t>
          </a:r>
        </a:p>
      </dgm:t>
    </dgm:pt>
    <dgm:pt modelId="{824734C6-2098-4537-8CA0-4848080A98CB}" type="parTrans" cxnId="{72E300D3-AC7F-4F89-80A9-3C848B2E7A09}">
      <dgm:prSet/>
      <dgm:spPr/>
      <dgm:t>
        <a:bodyPr/>
        <a:lstStyle/>
        <a:p>
          <a:endParaRPr lang="el-GR"/>
        </a:p>
      </dgm:t>
    </dgm:pt>
    <dgm:pt modelId="{12853A89-5F38-4461-B70E-33A98F68620A}" type="sibTrans" cxnId="{72E300D3-AC7F-4F89-80A9-3C848B2E7A09}">
      <dgm:prSet/>
      <dgm:spPr/>
      <dgm:t>
        <a:bodyPr/>
        <a:lstStyle/>
        <a:p>
          <a:endParaRPr lang="el-GR"/>
        </a:p>
      </dgm:t>
    </dgm:pt>
    <dgm:pt modelId="{0F8EAE1C-6E1F-45D1-A0E9-8B7D9151C8B4}">
      <dgm:prSet/>
      <dgm:spPr/>
      <dgm:t>
        <a:bodyPr/>
        <a:lstStyle/>
        <a:p>
          <a:r>
            <a:rPr lang="el-GR" dirty="0"/>
            <a:t>Αρχή της Σηματοδότησης</a:t>
          </a:r>
        </a:p>
      </dgm:t>
    </dgm:pt>
    <dgm:pt modelId="{F2301184-7E82-40F0-ACFE-0FC076F07295}" type="parTrans" cxnId="{D3E704F6-207D-42AC-9952-F4BBB3CF49E7}">
      <dgm:prSet/>
      <dgm:spPr/>
      <dgm:t>
        <a:bodyPr/>
        <a:lstStyle/>
        <a:p>
          <a:endParaRPr lang="el-GR"/>
        </a:p>
      </dgm:t>
    </dgm:pt>
    <dgm:pt modelId="{0382C663-B118-4C09-8147-18797511AB88}" type="sibTrans" cxnId="{D3E704F6-207D-42AC-9952-F4BBB3CF49E7}">
      <dgm:prSet/>
      <dgm:spPr/>
      <dgm:t>
        <a:bodyPr/>
        <a:lstStyle/>
        <a:p>
          <a:endParaRPr lang="el-GR"/>
        </a:p>
      </dgm:t>
    </dgm:pt>
    <dgm:pt modelId="{B72BF8DB-01EF-4902-A48B-1CAA870A3DC4}" type="pres">
      <dgm:prSet presAssocID="{5E7E6B55-E76B-4A76-9B7F-CEA9346A00BF}" presName="Name0" presStyleCnt="0">
        <dgm:presLayoutVars>
          <dgm:chPref val="1"/>
          <dgm:dir/>
          <dgm:animOne val="branch"/>
          <dgm:animLvl val="lvl"/>
          <dgm:resizeHandles val="exact"/>
        </dgm:presLayoutVars>
      </dgm:prSet>
      <dgm:spPr/>
    </dgm:pt>
    <dgm:pt modelId="{7DB9A6DF-94D7-4E2C-AF57-551FCFEC497D}" type="pres">
      <dgm:prSet presAssocID="{57F0E1CD-ED30-4510-BEE9-0CAF75D15109}" presName="root1" presStyleCnt="0"/>
      <dgm:spPr/>
    </dgm:pt>
    <dgm:pt modelId="{B64730C5-7FA2-48F0-8863-632FF1CA344E}" type="pres">
      <dgm:prSet presAssocID="{57F0E1CD-ED30-4510-BEE9-0CAF75D15109}" presName="LevelOneTextNode" presStyleLbl="node0" presStyleIdx="0" presStyleCnt="1" custScaleY="126248" custLinFactX="-100000" custLinFactNeighborX="-154683" custLinFactNeighborY="6932">
        <dgm:presLayoutVars>
          <dgm:chPref val="3"/>
        </dgm:presLayoutVars>
      </dgm:prSet>
      <dgm:spPr/>
    </dgm:pt>
    <dgm:pt modelId="{87261864-82E3-409B-BBBC-698810EC39F3}" type="pres">
      <dgm:prSet presAssocID="{57F0E1CD-ED30-4510-BEE9-0CAF75D15109}" presName="level2hierChild" presStyleCnt="0"/>
      <dgm:spPr/>
    </dgm:pt>
    <dgm:pt modelId="{CEBEBCA8-BCF7-4F65-8757-45CECC3FE38E}" type="pres">
      <dgm:prSet presAssocID="{9479DCE7-0585-49AA-8DFD-60CBE352ABA1}" presName="conn2-1" presStyleLbl="parChTrans1D2" presStyleIdx="0" presStyleCnt="7"/>
      <dgm:spPr/>
    </dgm:pt>
    <dgm:pt modelId="{0CFCDEFF-E211-48EC-B973-70EED1AC95E0}" type="pres">
      <dgm:prSet presAssocID="{9479DCE7-0585-49AA-8DFD-60CBE352ABA1}" presName="connTx" presStyleLbl="parChTrans1D2" presStyleIdx="0" presStyleCnt="7"/>
      <dgm:spPr/>
    </dgm:pt>
    <dgm:pt modelId="{0ED68FD4-F752-4482-A406-68E0FCD1A8FE}" type="pres">
      <dgm:prSet presAssocID="{939AE14F-376F-417D-9C54-4B8EC686BB9A}" presName="root2" presStyleCnt="0"/>
      <dgm:spPr/>
    </dgm:pt>
    <dgm:pt modelId="{FC7A11E1-BD46-4035-8C04-A03E05771180}" type="pres">
      <dgm:prSet presAssocID="{939AE14F-376F-417D-9C54-4B8EC686BB9A}" presName="LevelTwoTextNode" presStyleLbl="node2" presStyleIdx="0" presStyleCnt="7" custLinFactNeighborX="-21933" custLinFactNeighborY="12219">
        <dgm:presLayoutVars>
          <dgm:chPref val="3"/>
        </dgm:presLayoutVars>
      </dgm:prSet>
      <dgm:spPr/>
    </dgm:pt>
    <dgm:pt modelId="{1EEA5757-E010-414A-A683-D9E2C89CC454}" type="pres">
      <dgm:prSet presAssocID="{939AE14F-376F-417D-9C54-4B8EC686BB9A}" presName="level3hierChild" presStyleCnt="0"/>
      <dgm:spPr/>
    </dgm:pt>
    <dgm:pt modelId="{2E85B955-9F7C-4D44-BF18-581267615421}" type="pres">
      <dgm:prSet presAssocID="{44428B3B-4094-40B0-9F97-A6D23A6C9109}" presName="conn2-1" presStyleLbl="parChTrans1D2" presStyleIdx="1" presStyleCnt="7"/>
      <dgm:spPr/>
    </dgm:pt>
    <dgm:pt modelId="{23AEBEA9-DE98-4C13-A3DB-553C1CD141A3}" type="pres">
      <dgm:prSet presAssocID="{44428B3B-4094-40B0-9F97-A6D23A6C9109}" presName="connTx" presStyleLbl="parChTrans1D2" presStyleIdx="1" presStyleCnt="7"/>
      <dgm:spPr/>
    </dgm:pt>
    <dgm:pt modelId="{B1AFFFAB-E47A-4930-B253-BEA3ADC24A82}" type="pres">
      <dgm:prSet presAssocID="{5E392ABE-1877-4790-8487-453F9AFD121C}" presName="root2" presStyleCnt="0"/>
      <dgm:spPr/>
    </dgm:pt>
    <dgm:pt modelId="{6D919AC1-BE35-4633-8344-58BA8B71CA2C}" type="pres">
      <dgm:prSet presAssocID="{5E392ABE-1877-4790-8487-453F9AFD121C}" presName="LevelTwoTextNode" presStyleLbl="node2" presStyleIdx="1" presStyleCnt="7" custLinFactNeighborX="-36618" custLinFactNeighborY="324">
        <dgm:presLayoutVars>
          <dgm:chPref val="3"/>
        </dgm:presLayoutVars>
      </dgm:prSet>
      <dgm:spPr/>
    </dgm:pt>
    <dgm:pt modelId="{4A04EAAB-E3E3-4AAB-88DB-9D3E602A633F}" type="pres">
      <dgm:prSet presAssocID="{5E392ABE-1877-4790-8487-453F9AFD121C}" presName="level3hierChild" presStyleCnt="0"/>
      <dgm:spPr/>
    </dgm:pt>
    <dgm:pt modelId="{DB3D6D7B-457E-4789-A1FB-8163D9594331}" type="pres">
      <dgm:prSet presAssocID="{8A8D8DDC-DBEF-454C-A304-52CC20EC5D22}" presName="conn2-1" presStyleLbl="parChTrans1D2" presStyleIdx="2" presStyleCnt="7"/>
      <dgm:spPr/>
    </dgm:pt>
    <dgm:pt modelId="{5B02C7CB-8DDF-48D3-9485-95EF123846D9}" type="pres">
      <dgm:prSet presAssocID="{8A8D8DDC-DBEF-454C-A304-52CC20EC5D22}" presName="connTx" presStyleLbl="parChTrans1D2" presStyleIdx="2" presStyleCnt="7"/>
      <dgm:spPr/>
    </dgm:pt>
    <dgm:pt modelId="{402D87F0-96F2-4700-8E41-8DDEDC9FA493}" type="pres">
      <dgm:prSet presAssocID="{3EDC97D7-F528-4C07-9174-95A285E04048}" presName="root2" presStyleCnt="0"/>
      <dgm:spPr/>
    </dgm:pt>
    <dgm:pt modelId="{417A7495-67C2-4D3F-B81D-6FDCE167C63A}" type="pres">
      <dgm:prSet presAssocID="{3EDC97D7-F528-4C07-9174-95A285E04048}" presName="LevelTwoTextNode" presStyleLbl="node2" presStyleIdx="2" presStyleCnt="7" custLinFactNeighborX="-40839" custLinFactNeighborY="-641">
        <dgm:presLayoutVars>
          <dgm:chPref val="3"/>
        </dgm:presLayoutVars>
      </dgm:prSet>
      <dgm:spPr/>
    </dgm:pt>
    <dgm:pt modelId="{8EF5C844-CF57-41A2-8E03-6A727259F824}" type="pres">
      <dgm:prSet presAssocID="{3EDC97D7-F528-4C07-9174-95A285E04048}" presName="level3hierChild" presStyleCnt="0"/>
      <dgm:spPr/>
    </dgm:pt>
    <dgm:pt modelId="{947E1D73-EE14-43FD-9636-FE45FD0E91CC}" type="pres">
      <dgm:prSet presAssocID="{3470D876-A5E7-4046-81F4-1831A2509DBB}" presName="conn2-1" presStyleLbl="parChTrans1D2" presStyleIdx="3" presStyleCnt="7"/>
      <dgm:spPr/>
    </dgm:pt>
    <dgm:pt modelId="{5939B534-D4A0-4077-B78A-49B33ACEDE0D}" type="pres">
      <dgm:prSet presAssocID="{3470D876-A5E7-4046-81F4-1831A2509DBB}" presName="connTx" presStyleLbl="parChTrans1D2" presStyleIdx="3" presStyleCnt="7"/>
      <dgm:spPr/>
    </dgm:pt>
    <dgm:pt modelId="{71315AA3-5952-43FE-98EB-BBC97F11CEF3}" type="pres">
      <dgm:prSet presAssocID="{67872DAC-780A-4152-9B6A-BBBC6F640049}" presName="root2" presStyleCnt="0"/>
      <dgm:spPr/>
    </dgm:pt>
    <dgm:pt modelId="{8CF803AD-C96B-461B-909C-A0EA4CFE2E9C}" type="pres">
      <dgm:prSet presAssocID="{67872DAC-780A-4152-9B6A-BBBC6F640049}" presName="LevelTwoTextNode" presStyleLbl="node2" presStyleIdx="3" presStyleCnt="7" custScaleX="116922" custScaleY="175710" custLinFactNeighborX="-41244" custLinFactNeighborY="10119">
        <dgm:presLayoutVars>
          <dgm:chPref val="3"/>
        </dgm:presLayoutVars>
      </dgm:prSet>
      <dgm:spPr/>
    </dgm:pt>
    <dgm:pt modelId="{3E90117D-B4CF-4FDF-AEC4-F55C4707FCDD}" type="pres">
      <dgm:prSet presAssocID="{67872DAC-780A-4152-9B6A-BBBC6F640049}" presName="level3hierChild" presStyleCnt="0"/>
      <dgm:spPr/>
    </dgm:pt>
    <dgm:pt modelId="{ECE4DE6E-FCF4-4EF7-9C45-8038577059BA}" type="pres">
      <dgm:prSet presAssocID="{C2DB2DAF-E046-4A1C-BFDF-D45182F00AAF}" presName="conn2-1" presStyleLbl="parChTrans1D2" presStyleIdx="4" presStyleCnt="7"/>
      <dgm:spPr/>
    </dgm:pt>
    <dgm:pt modelId="{78219E7A-394C-4BE3-A036-F929570F7DCE}" type="pres">
      <dgm:prSet presAssocID="{C2DB2DAF-E046-4A1C-BFDF-D45182F00AAF}" presName="connTx" presStyleLbl="parChTrans1D2" presStyleIdx="4" presStyleCnt="7"/>
      <dgm:spPr/>
    </dgm:pt>
    <dgm:pt modelId="{8AB56959-CB13-4887-BB41-1172A73995BD}" type="pres">
      <dgm:prSet presAssocID="{0D05CEB3-C549-4E30-A28D-9B86885213B8}" presName="root2" presStyleCnt="0"/>
      <dgm:spPr/>
    </dgm:pt>
    <dgm:pt modelId="{8E7409CB-57E3-47D1-BA43-68A07551D625}" type="pres">
      <dgm:prSet presAssocID="{0D05CEB3-C549-4E30-A28D-9B86885213B8}" presName="LevelTwoTextNode" presStyleLbl="node2" presStyleIdx="4" presStyleCnt="7" custLinFactNeighborX="-31858" custLinFactNeighborY="-1456">
        <dgm:presLayoutVars>
          <dgm:chPref val="3"/>
        </dgm:presLayoutVars>
      </dgm:prSet>
      <dgm:spPr/>
    </dgm:pt>
    <dgm:pt modelId="{122434C9-7101-4356-97B7-ACF547F058E4}" type="pres">
      <dgm:prSet presAssocID="{0D05CEB3-C549-4E30-A28D-9B86885213B8}" presName="level3hierChild" presStyleCnt="0"/>
      <dgm:spPr/>
    </dgm:pt>
    <dgm:pt modelId="{A6C90B2B-B0DF-445F-A293-29A2A984C503}" type="pres">
      <dgm:prSet presAssocID="{F2301184-7E82-40F0-ACFE-0FC076F07295}" presName="conn2-1" presStyleLbl="parChTrans1D2" presStyleIdx="5" presStyleCnt="7"/>
      <dgm:spPr/>
    </dgm:pt>
    <dgm:pt modelId="{31D7539C-9FF9-45EB-BBB2-C3CC20D306BF}" type="pres">
      <dgm:prSet presAssocID="{F2301184-7E82-40F0-ACFE-0FC076F07295}" presName="connTx" presStyleLbl="parChTrans1D2" presStyleIdx="5" presStyleCnt="7"/>
      <dgm:spPr/>
    </dgm:pt>
    <dgm:pt modelId="{D89F5F68-A218-4D46-8E81-E4537A852DB7}" type="pres">
      <dgm:prSet presAssocID="{0F8EAE1C-6E1F-45D1-A0E9-8B7D9151C8B4}" presName="root2" presStyleCnt="0"/>
      <dgm:spPr/>
    </dgm:pt>
    <dgm:pt modelId="{F35ECBAA-0260-479A-9EE5-8EB74BA64458}" type="pres">
      <dgm:prSet presAssocID="{0F8EAE1C-6E1F-45D1-A0E9-8B7D9151C8B4}" presName="LevelTwoTextNode" presStyleLbl="node2" presStyleIdx="5" presStyleCnt="7" custLinFactNeighborX="-8945" custLinFactNeighborY="-1019">
        <dgm:presLayoutVars>
          <dgm:chPref val="3"/>
        </dgm:presLayoutVars>
      </dgm:prSet>
      <dgm:spPr/>
    </dgm:pt>
    <dgm:pt modelId="{BB76774C-D988-4116-88CA-A5153E66036D}" type="pres">
      <dgm:prSet presAssocID="{0F8EAE1C-6E1F-45D1-A0E9-8B7D9151C8B4}" presName="level3hierChild" presStyleCnt="0"/>
      <dgm:spPr/>
    </dgm:pt>
    <dgm:pt modelId="{AAC5E505-97FC-460E-8BDD-289B6E5A3627}" type="pres">
      <dgm:prSet presAssocID="{824734C6-2098-4537-8CA0-4848080A98CB}" presName="conn2-1" presStyleLbl="parChTrans1D2" presStyleIdx="6" presStyleCnt="7"/>
      <dgm:spPr/>
    </dgm:pt>
    <dgm:pt modelId="{F40E02C2-8FB0-4349-97B9-7DE3A22FF2EA}" type="pres">
      <dgm:prSet presAssocID="{824734C6-2098-4537-8CA0-4848080A98CB}" presName="connTx" presStyleLbl="parChTrans1D2" presStyleIdx="6" presStyleCnt="7"/>
      <dgm:spPr/>
    </dgm:pt>
    <dgm:pt modelId="{E3587F2A-FDA7-40D5-8D83-1E8B358CD85E}" type="pres">
      <dgm:prSet presAssocID="{18744251-5312-4C1C-9E83-9C122690BF00}" presName="root2" presStyleCnt="0"/>
      <dgm:spPr/>
    </dgm:pt>
    <dgm:pt modelId="{44994D7C-384F-450B-A1EB-66612F8B419F}" type="pres">
      <dgm:prSet presAssocID="{18744251-5312-4C1C-9E83-9C122690BF00}" presName="LevelTwoTextNode" presStyleLbl="node2" presStyleIdx="6" presStyleCnt="7" custLinFactNeighborX="-86618" custLinFactNeighborY="-1823">
        <dgm:presLayoutVars>
          <dgm:chPref val="3"/>
        </dgm:presLayoutVars>
      </dgm:prSet>
      <dgm:spPr/>
    </dgm:pt>
    <dgm:pt modelId="{6843B4D2-158A-46CB-A6ED-55EDD420A4BE}" type="pres">
      <dgm:prSet presAssocID="{18744251-5312-4C1C-9E83-9C122690BF00}" presName="level3hierChild" presStyleCnt="0"/>
      <dgm:spPr/>
    </dgm:pt>
  </dgm:ptLst>
  <dgm:cxnLst>
    <dgm:cxn modelId="{51C8C001-5AC7-4267-8A72-5508050D5420}" type="presOf" srcId="{5E392ABE-1877-4790-8487-453F9AFD121C}" destId="{6D919AC1-BE35-4633-8344-58BA8B71CA2C}" srcOrd="0" destOrd="0" presId="urn:microsoft.com/office/officeart/2008/layout/HorizontalMultiLevelHierarchy"/>
    <dgm:cxn modelId="{102E2803-BA26-498F-9195-B18BA2123CF0}" type="presOf" srcId="{5E7E6B55-E76B-4A76-9B7F-CEA9346A00BF}" destId="{B72BF8DB-01EF-4902-A48B-1CAA870A3DC4}" srcOrd="0" destOrd="0" presId="urn:microsoft.com/office/officeart/2008/layout/HorizontalMultiLevelHierarchy"/>
    <dgm:cxn modelId="{6F628408-D0B8-47FB-8EAD-3D29EF367A01}" type="presOf" srcId="{0D05CEB3-C549-4E30-A28D-9B86885213B8}" destId="{8E7409CB-57E3-47D1-BA43-68A07551D625}" srcOrd="0" destOrd="0" presId="urn:microsoft.com/office/officeart/2008/layout/HorizontalMultiLevelHierarchy"/>
    <dgm:cxn modelId="{CCEAFF0E-0536-4934-890C-208E6617755B}" srcId="{5E7E6B55-E76B-4A76-9B7F-CEA9346A00BF}" destId="{57F0E1CD-ED30-4510-BEE9-0CAF75D15109}" srcOrd="0" destOrd="0" parTransId="{892D2F38-A7A6-4747-B6E5-2B63AF532AB5}" sibTransId="{EC662A3A-F8C7-4803-B2EF-0F07C3EB108E}"/>
    <dgm:cxn modelId="{AA2F4B17-19B1-4262-89F5-1E794DC2D80B}" type="presOf" srcId="{3470D876-A5E7-4046-81F4-1831A2509DBB}" destId="{5939B534-D4A0-4077-B78A-49B33ACEDE0D}" srcOrd="1" destOrd="0" presId="urn:microsoft.com/office/officeart/2008/layout/HorizontalMultiLevelHierarchy"/>
    <dgm:cxn modelId="{09947118-894A-4EE0-A467-6609B47B381C}" type="presOf" srcId="{44428B3B-4094-40B0-9F97-A6D23A6C9109}" destId="{2E85B955-9F7C-4D44-BF18-581267615421}" srcOrd="0" destOrd="0" presId="urn:microsoft.com/office/officeart/2008/layout/HorizontalMultiLevelHierarchy"/>
    <dgm:cxn modelId="{5B0F031B-E378-4D7A-B436-D51B51D6C46F}" srcId="{57F0E1CD-ED30-4510-BEE9-0CAF75D15109}" destId="{0D05CEB3-C549-4E30-A28D-9B86885213B8}" srcOrd="4" destOrd="0" parTransId="{C2DB2DAF-E046-4A1C-BFDF-D45182F00AAF}" sibTransId="{16698A24-AE94-40FC-A3CD-DA4DEFBB128C}"/>
    <dgm:cxn modelId="{EA4C5224-909E-47FD-8221-17F814A07D03}" type="presOf" srcId="{824734C6-2098-4537-8CA0-4848080A98CB}" destId="{AAC5E505-97FC-460E-8BDD-289B6E5A3627}" srcOrd="0" destOrd="0" presId="urn:microsoft.com/office/officeart/2008/layout/HorizontalMultiLevelHierarchy"/>
    <dgm:cxn modelId="{400BEF25-547E-4689-A4E6-D6B4F049190A}" type="presOf" srcId="{44428B3B-4094-40B0-9F97-A6D23A6C9109}" destId="{23AEBEA9-DE98-4C13-A3DB-553C1CD141A3}" srcOrd="1" destOrd="0" presId="urn:microsoft.com/office/officeart/2008/layout/HorizontalMultiLevelHierarchy"/>
    <dgm:cxn modelId="{4FEF2940-17AD-4FA2-B820-F6C41369DEF8}" type="presOf" srcId="{9479DCE7-0585-49AA-8DFD-60CBE352ABA1}" destId="{0CFCDEFF-E211-48EC-B973-70EED1AC95E0}" srcOrd="1" destOrd="0" presId="urn:microsoft.com/office/officeart/2008/layout/HorizontalMultiLevelHierarchy"/>
    <dgm:cxn modelId="{FDD26466-E6D0-4DDA-A9A1-EE3214C77C2F}" type="presOf" srcId="{67872DAC-780A-4152-9B6A-BBBC6F640049}" destId="{8CF803AD-C96B-461B-909C-A0EA4CFE2E9C}" srcOrd="0" destOrd="0" presId="urn:microsoft.com/office/officeart/2008/layout/HorizontalMultiLevelHierarchy"/>
    <dgm:cxn modelId="{86A7AE4A-8F21-4A09-871A-703B5EC930F1}" type="presOf" srcId="{3EDC97D7-F528-4C07-9174-95A285E04048}" destId="{417A7495-67C2-4D3F-B81D-6FDCE167C63A}" srcOrd="0" destOrd="0" presId="urn:microsoft.com/office/officeart/2008/layout/HorizontalMultiLevelHierarchy"/>
    <dgm:cxn modelId="{2D9F8A4E-F476-4DF2-A54C-8AE4E6E839F5}" srcId="{57F0E1CD-ED30-4510-BEE9-0CAF75D15109}" destId="{5E392ABE-1877-4790-8487-453F9AFD121C}" srcOrd="1" destOrd="0" parTransId="{44428B3B-4094-40B0-9F97-A6D23A6C9109}" sibTransId="{2D6FFBCB-6EC7-462D-9612-A6FF33C0A7DC}"/>
    <dgm:cxn modelId="{73C0B452-4897-4D5D-880C-9A60DFA6FB4B}" type="presOf" srcId="{3470D876-A5E7-4046-81F4-1831A2509DBB}" destId="{947E1D73-EE14-43FD-9636-FE45FD0E91CC}" srcOrd="0" destOrd="0" presId="urn:microsoft.com/office/officeart/2008/layout/HorizontalMultiLevelHierarchy"/>
    <dgm:cxn modelId="{55E92654-6150-4729-849E-8FD178546FEA}" type="presOf" srcId="{C2DB2DAF-E046-4A1C-BFDF-D45182F00AAF}" destId="{ECE4DE6E-FCF4-4EF7-9C45-8038577059BA}" srcOrd="0" destOrd="0" presId="urn:microsoft.com/office/officeart/2008/layout/HorizontalMultiLevelHierarchy"/>
    <dgm:cxn modelId="{33D95A7A-6E18-4CBA-92EF-00D08F442888}" type="presOf" srcId="{8A8D8DDC-DBEF-454C-A304-52CC20EC5D22}" destId="{5B02C7CB-8DDF-48D3-9485-95EF123846D9}" srcOrd="1" destOrd="0" presId="urn:microsoft.com/office/officeart/2008/layout/HorizontalMultiLevelHierarchy"/>
    <dgm:cxn modelId="{3767D75A-2D64-4A60-AB3F-EB4893F9CC26}" type="presOf" srcId="{F2301184-7E82-40F0-ACFE-0FC076F07295}" destId="{A6C90B2B-B0DF-445F-A293-29A2A984C503}" srcOrd="0" destOrd="0" presId="urn:microsoft.com/office/officeart/2008/layout/HorizontalMultiLevelHierarchy"/>
    <dgm:cxn modelId="{4340707D-0F50-4FB6-BAB3-E87053B80FD7}" srcId="{57F0E1CD-ED30-4510-BEE9-0CAF75D15109}" destId="{939AE14F-376F-417D-9C54-4B8EC686BB9A}" srcOrd="0" destOrd="0" parTransId="{9479DCE7-0585-49AA-8DFD-60CBE352ABA1}" sibTransId="{B9DE8783-7A6D-4FAA-9D09-4242ACD84042}"/>
    <dgm:cxn modelId="{BA68229B-2624-4D46-9A99-A5F483C73852}" type="presOf" srcId="{939AE14F-376F-417D-9C54-4B8EC686BB9A}" destId="{FC7A11E1-BD46-4035-8C04-A03E05771180}" srcOrd="0" destOrd="0" presId="urn:microsoft.com/office/officeart/2008/layout/HorizontalMultiLevelHierarchy"/>
    <dgm:cxn modelId="{DE0AFEA7-D704-46A4-992B-69C947E59FF5}" type="presOf" srcId="{57F0E1CD-ED30-4510-BEE9-0CAF75D15109}" destId="{B64730C5-7FA2-48F0-8863-632FF1CA344E}" srcOrd="0" destOrd="0" presId="urn:microsoft.com/office/officeart/2008/layout/HorizontalMultiLevelHierarchy"/>
    <dgm:cxn modelId="{3D097FAD-3024-46B0-967C-8035486E8297}" type="presOf" srcId="{0F8EAE1C-6E1F-45D1-A0E9-8B7D9151C8B4}" destId="{F35ECBAA-0260-479A-9EE5-8EB74BA64458}" srcOrd="0" destOrd="0" presId="urn:microsoft.com/office/officeart/2008/layout/HorizontalMultiLevelHierarchy"/>
    <dgm:cxn modelId="{AC0432AF-7935-4A6B-A6E5-E9FBA0844198}" type="presOf" srcId="{824734C6-2098-4537-8CA0-4848080A98CB}" destId="{F40E02C2-8FB0-4349-97B9-7DE3A22FF2EA}" srcOrd="1" destOrd="0" presId="urn:microsoft.com/office/officeart/2008/layout/HorizontalMultiLevelHierarchy"/>
    <dgm:cxn modelId="{8C1D40B4-2CB3-4314-AA30-3C5BB3C7AAF8}" srcId="{57F0E1CD-ED30-4510-BEE9-0CAF75D15109}" destId="{67872DAC-780A-4152-9B6A-BBBC6F640049}" srcOrd="3" destOrd="0" parTransId="{3470D876-A5E7-4046-81F4-1831A2509DBB}" sibTransId="{782284BA-E8BD-43E2-B706-CF67C7D8F0A3}"/>
    <dgm:cxn modelId="{50E2F1BF-28B3-471B-BFE5-BCC2FD5341B5}" srcId="{57F0E1CD-ED30-4510-BEE9-0CAF75D15109}" destId="{3EDC97D7-F528-4C07-9174-95A285E04048}" srcOrd="2" destOrd="0" parTransId="{8A8D8DDC-DBEF-454C-A304-52CC20EC5D22}" sibTransId="{51F7BC64-4451-4152-98AE-0158AC9BE61E}"/>
    <dgm:cxn modelId="{86F800CD-7079-4CEC-8754-E27AE4685251}" type="presOf" srcId="{8A8D8DDC-DBEF-454C-A304-52CC20EC5D22}" destId="{DB3D6D7B-457E-4789-A1FB-8163D9594331}" srcOrd="0" destOrd="0" presId="urn:microsoft.com/office/officeart/2008/layout/HorizontalMultiLevelHierarchy"/>
    <dgm:cxn modelId="{72E300D3-AC7F-4F89-80A9-3C848B2E7A09}" srcId="{57F0E1CD-ED30-4510-BEE9-0CAF75D15109}" destId="{18744251-5312-4C1C-9E83-9C122690BF00}" srcOrd="6" destOrd="0" parTransId="{824734C6-2098-4537-8CA0-4848080A98CB}" sibTransId="{12853A89-5F38-4461-B70E-33A98F68620A}"/>
    <dgm:cxn modelId="{408AFDE3-6CCF-4826-AE10-ED0A35D612E7}" type="presOf" srcId="{9479DCE7-0585-49AA-8DFD-60CBE352ABA1}" destId="{CEBEBCA8-BCF7-4F65-8757-45CECC3FE38E}" srcOrd="0" destOrd="0" presId="urn:microsoft.com/office/officeart/2008/layout/HorizontalMultiLevelHierarchy"/>
    <dgm:cxn modelId="{0075CEF2-A6C2-4737-871C-1D8069E4C5E3}" type="presOf" srcId="{C2DB2DAF-E046-4A1C-BFDF-D45182F00AAF}" destId="{78219E7A-394C-4BE3-A036-F929570F7DCE}" srcOrd="1" destOrd="0" presId="urn:microsoft.com/office/officeart/2008/layout/HorizontalMultiLevelHierarchy"/>
    <dgm:cxn modelId="{24B439F5-13EA-4EE5-8AE2-D60203297E24}" type="presOf" srcId="{18744251-5312-4C1C-9E83-9C122690BF00}" destId="{44994D7C-384F-450B-A1EB-66612F8B419F}" srcOrd="0" destOrd="0" presId="urn:microsoft.com/office/officeart/2008/layout/HorizontalMultiLevelHierarchy"/>
    <dgm:cxn modelId="{D3E704F6-207D-42AC-9952-F4BBB3CF49E7}" srcId="{57F0E1CD-ED30-4510-BEE9-0CAF75D15109}" destId="{0F8EAE1C-6E1F-45D1-A0E9-8B7D9151C8B4}" srcOrd="5" destOrd="0" parTransId="{F2301184-7E82-40F0-ACFE-0FC076F07295}" sibTransId="{0382C663-B118-4C09-8147-18797511AB88}"/>
    <dgm:cxn modelId="{60E30DF8-785B-4840-8E5E-A9834E484EA0}" type="presOf" srcId="{F2301184-7E82-40F0-ACFE-0FC076F07295}" destId="{31D7539C-9FF9-45EB-BBB2-C3CC20D306BF}" srcOrd="1" destOrd="0" presId="urn:microsoft.com/office/officeart/2008/layout/HorizontalMultiLevelHierarchy"/>
    <dgm:cxn modelId="{BA7A804E-5095-4347-BDA3-9FDAD83C3E70}" type="presParOf" srcId="{B72BF8DB-01EF-4902-A48B-1CAA870A3DC4}" destId="{7DB9A6DF-94D7-4E2C-AF57-551FCFEC497D}" srcOrd="0" destOrd="0" presId="urn:microsoft.com/office/officeart/2008/layout/HorizontalMultiLevelHierarchy"/>
    <dgm:cxn modelId="{588CD496-C0C7-4614-BD4C-599FAAE7C5E1}" type="presParOf" srcId="{7DB9A6DF-94D7-4E2C-AF57-551FCFEC497D}" destId="{B64730C5-7FA2-48F0-8863-632FF1CA344E}" srcOrd="0" destOrd="0" presId="urn:microsoft.com/office/officeart/2008/layout/HorizontalMultiLevelHierarchy"/>
    <dgm:cxn modelId="{2A588FEC-7B74-48D9-9120-347B1DB57531}" type="presParOf" srcId="{7DB9A6DF-94D7-4E2C-AF57-551FCFEC497D}" destId="{87261864-82E3-409B-BBBC-698810EC39F3}" srcOrd="1" destOrd="0" presId="urn:microsoft.com/office/officeart/2008/layout/HorizontalMultiLevelHierarchy"/>
    <dgm:cxn modelId="{82B383C6-F520-4CE9-94ED-8EEB1479C143}" type="presParOf" srcId="{87261864-82E3-409B-BBBC-698810EC39F3}" destId="{CEBEBCA8-BCF7-4F65-8757-45CECC3FE38E}" srcOrd="0" destOrd="0" presId="urn:microsoft.com/office/officeart/2008/layout/HorizontalMultiLevelHierarchy"/>
    <dgm:cxn modelId="{FC69EB50-D60B-455B-9AED-1D2243E32BE4}" type="presParOf" srcId="{CEBEBCA8-BCF7-4F65-8757-45CECC3FE38E}" destId="{0CFCDEFF-E211-48EC-B973-70EED1AC95E0}" srcOrd="0" destOrd="0" presId="urn:microsoft.com/office/officeart/2008/layout/HorizontalMultiLevelHierarchy"/>
    <dgm:cxn modelId="{98025F12-F71A-4038-A6E0-BCF695CD9E63}" type="presParOf" srcId="{87261864-82E3-409B-BBBC-698810EC39F3}" destId="{0ED68FD4-F752-4482-A406-68E0FCD1A8FE}" srcOrd="1" destOrd="0" presId="urn:microsoft.com/office/officeart/2008/layout/HorizontalMultiLevelHierarchy"/>
    <dgm:cxn modelId="{D43720E6-DED7-4830-8E1C-6CDF1F7F2E0C}" type="presParOf" srcId="{0ED68FD4-F752-4482-A406-68E0FCD1A8FE}" destId="{FC7A11E1-BD46-4035-8C04-A03E05771180}" srcOrd="0" destOrd="0" presId="urn:microsoft.com/office/officeart/2008/layout/HorizontalMultiLevelHierarchy"/>
    <dgm:cxn modelId="{6279E9DD-61C4-44D3-824D-1E3877E7A548}" type="presParOf" srcId="{0ED68FD4-F752-4482-A406-68E0FCD1A8FE}" destId="{1EEA5757-E010-414A-A683-D9E2C89CC454}" srcOrd="1" destOrd="0" presId="urn:microsoft.com/office/officeart/2008/layout/HorizontalMultiLevelHierarchy"/>
    <dgm:cxn modelId="{733DA063-8122-4381-977B-D2956B7FF2DC}" type="presParOf" srcId="{87261864-82E3-409B-BBBC-698810EC39F3}" destId="{2E85B955-9F7C-4D44-BF18-581267615421}" srcOrd="2" destOrd="0" presId="urn:microsoft.com/office/officeart/2008/layout/HorizontalMultiLevelHierarchy"/>
    <dgm:cxn modelId="{AD9A22D1-241B-48E1-A15A-C5D49191D85E}" type="presParOf" srcId="{2E85B955-9F7C-4D44-BF18-581267615421}" destId="{23AEBEA9-DE98-4C13-A3DB-553C1CD141A3}" srcOrd="0" destOrd="0" presId="urn:microsoft.com/office/officeart/2008/layout/HorizontalMultiLevelHierarchy"/>
    <dgm:cxn modelId="{4A3BF52D-D8D3-46FA-8136-58DD06C81022}" type="presParOf" srcId="{87261864-82E3-409B-BBBC-698810EC39F3}" destId="{B1AFFFAB-E47A-4930-B253-BEA3ADC24A82}" srcOrd="3" destOrd="0" presId="urn:microsoft.com/office/officeart/2008/layout/HorizontalMultiLevelHierarchy"/>
    <dgm:cxn modelId="{44DC2762-0981-40DC-838E-D488B9A5DDBE}" type="presParOf" srcId="{B1AFFFAB-E47A-4930-B253-BEA3ADC24A82}" destId="{6D919AC1-BE35-4633-8344-58BA8B71CA2C}" srcOrd="0" destOrd="0" presId="urn:microsoft.com/office/officeart/2008/layout/HorizontalMultiLevelHierarchy"/>
    <dgm:cxn modelId="{A489F950-5A46-47FE-8A0B-E5A9EB009BE3}" type="presParOf" srcId="{B1AFFFAB-E47A-4930-B253-BEA3ADC24A82}" destId="{4A04EAAB-E3E3-4AAB-88DB-9D3E602A633F}" srcOrd="1" destOrd="0" presId="urn:microsoft.com/office/officeart/2008/layout/HorizontalMultiLevelHierarchy"/>
    <dgm:cxn modelId="{634EEF0B-BCF9-4A03-9AF6-053A75A036FD}" type="presParOf" srcId="{87261864-82E3-409B-BBBC-698810EC39F3}" destId="{DB3D6D7B-457E-4789-A1FB-8163D9594331}" srcOrd="4" destOrd="0" presId="urn:microsoft.com/office/officeart/2008/layout/HorizontalMultiLevelHierarchy"/>
    <dgm:cxn modelId="{7963250C-267D-428F-9654-BC48DF99BEB3}" type="presParOf" srcId="{DB3D6D7B-457E-4789-A1FB-8163D9594331}" destId="{5B02C7CB-8DDF-48D3-9485-95EF123846D9}" srcOrd="0" destOrd="0" presId="urn:microsoft.com/office/officeart/2008/layout/HorizontalMultiLevelHierarchy"/>
    <dgm:cxn modelId="{C8F26CCC-F6AC-4CED-BB9D-F27C22C46D3A}" type="presParOf" srcId="{87261864-82E3-409B-BBBC-698810EC39F3}" destId="{402D87F0-96F2-4700-8E41-8DDEDC9FA493}" srcOrd="5" destOrd="0" presId="urn:microsoft.com/office/officeart/2008/layout/HorizontalMultiLevelHierarchy"/>
    <dgm:cxn modelId="{8427E0B4-F207-43A8-9457-190179ED4826}" type="presParOf" srcId="{402D87F0-96F2-4700-8E41-8DDEDC9FA493}" destId="{417A7495-67C2-4D3F-B81D-6FDCE167C63A}" srcOrd="0" destOrd="0" presId="urn:microsoft.com/office/officeart/2008/layout/HorizontalMultiLevelHierarchy"/>
    <dgm:cxn modelId="{41803037-35B7-4382-BF29-A40499078623}" type="presParOf" srcId="{402D87F0-96F2-4700-8E41-8DDEDC9FA493}" destId="{8EF5C844-CF57-41A2-8E03-6A727259F824}" srcOrd="1" destOrd="0" presId="urn:microsoft.com/office/officeart/2008/layout/HorizontalMultiLevelHierarchy"/>
    <dgm:cxn modelId="{452A853D-CEAA-4B8D-B0D3-38E1469127CD}" type="presParOf" srcId="{87261864-82E3-409B-BBBC-698810EC39F3}" destId="{947E1D73-EE14-43FD-9636-FE45FD0E91CC}" srcOrd="6" destOrd="0" presId="urn:microsoft.com/office/officeart/2008/layout/HorizontalMultiLevelHierarchy"/>
    <dgm:cxn modelId="{C2988E97-B480-4539-8579-6794F475842C}" type="presParOf" srcId="{947E1D73-EE14-43FD-9636-FE45FD0E91CC}" destId="{5939B534-D4A0-4077-B78A-49B33ACEDE0D}" srcOrd="0" destOrd="0" presId="urn:microsoft.com/office/officeart/2008/layout/HorizontalMultiLevelHierarchy"/>
    <dgm:cxn modelId="{6CF5A18B-E51D-4CE4-8362-01360F74BFCF}" type="presParOf" srcId="{87261864-82E3-409B-BBBC-698810EC39F3}" destId="{71315AA3-5952-43FE-98EB-BBC97F11CEF3}" srcOrd="7" destOrd="0" presId="urn:microsoft.com/office/officeart/2008/layout/HorizontalMultiLevelHierarchy"/>
    <dgm:cxn modelId="{0A0CD6EC-6EC2-485C-A08C-1CFFD64DAC5B}" type="presParOf" srcId="{71315AA3-5952-43FE-98EB-BBC97F11CEF3}" destId="{8CF803AD-C96B-461B-909C-A0EA4CFE2E9C}" srcOrd="0" destOrd="0" presId="urn:microsoft.com/office/officeart/2008/layout/HorizontalMultiLevelHierarchy"/>
    <dgm:cxn modelId="{96D35212-CD6B-483D-8D97-3E1ED10C9D2D}" type="presParOf" srcId="{71315AA3-5952-43FE-98EB-BBC97F11CEF3}" destId="{3E90117D-B4CF-4FDF-AEC4-F55C4707FCDD}" srcOrd="1" destOrd="0" presId="urn:microsoft.com/office/officeart/2008/layout/HorizontalMultiLevelHierarchy"/>
    <dgm:cxn modelId="{6B44C133-D187-4DDA-B767-6F0432FFD216}" type="presParOf" srcId="{87261864-82E3-409B-BBBC-698810EC39F3}" destId="{ECE4DE6E-FCF4-4EF7-9C45-8038577059BA}" srcOrd="8" destOrd="0" presId="urn:microsoft.com/office/officeart/2008/layout/HorizontalMultiLevelHierarchy"/>
    <dgm:cxn modelId="{AFB6073E-786B-466A-9377-282E851162B4}" type="presParOf" srcId="{ECE4DE6E-FCF4-4EF7-9C45-8038577059BA}" destId="{78219E7A-394C-4BE3-A036-F929570F7DCE}" srcOrd="0" destOrd="0" presId="urn:microsoft.com/office/officeart/2008/layout/HorizontalMultiLevelHierarchy"/>
    <dgm:cxn modelId="{2A87E7A0-516C-4328-92D3-1F9F97A83490}" type="presParOf" srcId="{87261864-82E3-409B-BBBC-698810EC39F3}" destId="{8AB56959-CB13-4887-BB41-1172A73995BD}" srcOrd="9" destOrd="0" presId="urn:microsoft.com/office/officeart/2008/layout/HorizontalMultiLevelHierarchy"/>
    <dgm:cxn modelId="{304910C1-E9AE-4DD5-818D-97A31F3BD6E0}" type="presParOf" srcId="{8AB56959-CB13-4887-BB41-1172A73995BD}" destId="{8E7409CB-57E3-47D1-BA43-68A07551D625}" srcOrd="0" destOrd="0" presId="urn:microsoft.com/office/officeart/2008/layout/HorizontalMultiLevelHierarchy"/>
    <dgm:cxn modelId="{9EAF93E6-D98F-41C1-9568-152F6D398524}" type="presParOf" srcId="{8AB56959-CB13-4887-BB41-1172A73995BD}" destId="{122434C9-7101-4356-97B7-ACF547F058E4}" srcOrd="1" destOrd="0" presId="urn:microsoft.com/office/officeart/2008/layout/HorizontalMultiLevelHierarchy"/>
    <dgm:cxn modelId="{A0426D94-5862-4CA2-8E3B-AA6F1CC3816C}" type="presParOf" srcId="{87261864-82E3-409B-BBBC-698810EC39F3}" destId="{A6C90B2B-B0DF-445F-A293-29A2A984C503}" srcOrd="10" destOrd="0" presId="urn:microsoft.com/office/officeart/2008/layout/HorizontalMultiLevelHierarchy"/>
    <dgm:cxn modelId="{8F7B2AC6-5CD9-4286-85DE-9A36EA5CE8C2}" type="presParOf" srcId="{A6C90B2B-B0DF-445F-A293-29A2A984C503}" destId="{31D7539C-9FF9-45EB-BBB2-C3CC20D306BF}" srcOrd="0" destOrd="0" presId="urn:microsoft.com/office/officeart/2008/layout/HorizontalMultiLevelHierarchy"/>
    <dgm:cxn modelId="{C8D5001F-F55A-4842-B6D0-BF10EF63B34F}" type="presParOf" srcId="{87261864-82E3-409B-BBBC-698810EC39F3}" destId="{D89F5F68-A218-4D46-8E81-E4537A852DB7}" srcOrd="11" destOrd="0" presId="urn:microsoft.com/office/officeart/2008/layout/HorizontalMultiLevelHierarchy"/>
    <dgm:cxn modelId="{16817497-7016-4923-A659-D804EE03555D}" type="presParOf" srcId="{D89F5F68-A218-4D46-8E81-E4537A852DB7}" destId="{F35ECBAA-0260-479A-9EE5-8EB74BA64458}" srcOrd="0" destOrd="0" presId="urn:microsoft.com/office/officeart/2008/layout/HorizontalMultiLevelHierarchy"/>
    <dgm:cxn modelId="{60CBD3B9-8A04-4518-B22D-E143D6E3C542}" type="presParOf" srcId="{D89F5F68-A218-4D46-8E81-E4537A852DB7}" destId="{BB76774C-D988-4116-88CA-A5153E66036D}" srcOrd="1" destOrd="0" presId="urn:microsoft.com/office/officeart/2008/layout/HorizontalMultiLevelHierarchy"/>
    <dgm:cxn modelId="{09082450-0A54-46B0-831D-571C2D9F607F}" type="presParOf" srcId="{87261864-82E3-409B-BBBC-698810EC39F3}" destId="{AAC5E505-97FC-460E-8BDD-289B6E5A3627}" srcOrd="12" destOrd="0" presId="urn:microsoft.com/office/officeart/2008/layout/HorizontalMultiLevelHierarchy"/>
    <dgm:cxn modelId="{CDAA9008-701F-4CBD-909C-0C9BB1B5BEA2}" type="presParOf" srcId="{AAC5E505-97FC-460E-8BDD-289B6E5A3627}" destId="{F40E02C2-8FB0-4349-97B9-7DE3A22FF2EA}" srcOrd="0" destOrd="0" presId="urn:microsoft.com/office/officeart/2008/layout/HorizontalMultiLevelHierarchy"/>
    <dgm:cxn modelId="{3F3A6307-35CF-4549-9611-8D1E26153406}" type="presParOf" srcId="{87261864-82E3-409B-BBBC-698810EC39F3}" destId="{E3587F2A-FDA7-40D5-8D83-1E8B358CD85E}" srcOrd="13" destOrd="0" presId="urn:microsoft.com/office/officeart/2008/layout/HorizontalMultiLevelHierarchy"/>
    <dgm:cxn modelId="{631C563E-AAA8-41CA-AA56-812E6B35FD06}" type="presParOf" srcId="{E3587F2A-FDA7-40D5-8D83-1E8B358CD85E}" destId="{44994D7C-384F-450B-A1EB-66612F8B419F}" srcOrd="0" destOrd="0" presId="urn:microsoft.com/office/officeart/2008/layout/HorizontalMultiLevelHierarchy"/>
    <dgm:cxn modelId="{B96AE453-8959-4F46-92CE-4B0DE4919A74}" type="presParOf" srcId="{E3587F2A-FDA7-40D5-8D83-1E8B358CD85E}" destId="{6843B4D2-158A-46CB-A6ED-55EDD420A4BE}" srcOrd="1" destOrd="0" presId="urn:microsoft.com/office/officeart/2008/layout/HorizontalMultiLevelHierarchy"/>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E7E6B55-E76B-4A76-9B7F-CEA9346A00BF}" type="doc">
      <dgm:prSet loTypeId="urn:microsoft.com/office/officeart/2008/layout/HorizontalMultiLevelHierarchy" loCatId="hierarchy" qsTypeId="urn:microsoft.com/office/officeart/2005/8/quickstyle/simple5" qsCatId="simple" csTypeId="urn:microsoft.com/office/officeart/2005/8/colors/accent3_1" csCatId="accent3" phldr="1"/>
      <dgm:spPr/>
      <dgm:t>
        <a:bodyPr/>
        <a:lstStyle/>
        <a:p>
          <a:endParaRPr lang="el-GR"/>
        </a:p>
      </dgm:t>
    </dgm:pt>
    <dgm:pt modelId="{57F0E1CD-ED30-4510-BEE9-0CAF75D15109}">
      <dgm:prSet phldrT="[Κείμενο]" custT="1"/>
      <dgm:spPr>
        <a:solidFill>
          <a:schemeClr val="accent4">
            <a:lumMod val="40000"/>
            <a:lumOff val="60000"/>
          </a:schemeClr>
        </a:solidFill>
      </dgm:spPr>
      <dgm:t>
        <a:bodyPr/>
        <a:lstStyle/>
        <a:p>
          <a:r>
            <a:rPr kumimoji="0" lang="en-US" sz="1600" b="0" i="0" u="none" strike="noStrike" cap="none" spc="0" normalizeH="0" baseline="0" noProof="0" dirty="0">
              <a:ln>
                <a:noFill/>
              </a:ln>
              <a:solidFill>
                <a:srgbClr val="000000"/>
              </a:solidFill>
              <a:effectLst/>
              <a:uLnTx/>
              <a:uFillTx/>
              <a:latin typeface="Times New Roman" pitchFamily="18" charset="0"/>
              <a:ea typeface="+mn-ea"/>
              <a:cs typeface="+mn-cs"/>
            </a:rPr>
            <a:t>A</a:t>
          </a:r>
          <a:r>
            <a:rPr kumimoji="0" lang="el-GR" sz="1600" b="0" i="0" u="none" strike="noStrike" cap="none" spc="0" normalizeH="0" baseline="0" noProof="0" dirty="0">
              <a:ln>
                <a:noFill/>
              </a:ln>
              <a:solidFill>
                <a:srgbClr val="000000"/>
              </a:solidFill>
              <a:effectLst/>
              <a:uLnTx/>
              <a:uFillTx/>
              <a:latin typeface="Times New Roman" pitchFamily="18" charset="0"/>
              <a:ea typeface="+mn-ea"/>
              <a:cs typeface="+mn-cs"/>
            </a:rPr>
            <a:t>πόψεις όσον αφρά στην κατανόηση</a:t>
          </a:r>
          <a:endParaRPr lang="el-GR" sz="1600" dirty="0"/>
        </a:p>
      </dgm:t>
    </dgm:pt>
    <dgm:pt modelId="{892D2F38-A7A6-4747-B6E5-2B63AF532AB5}" type="parTrans" cxnId="{CCEAFF0E-0536-4934-890C-208E6617755B}">
      <dgm:prSet/>
      <dgm:spPr/>
      <dgm:t>
        <a:bodyPr/>
        <a:lstStyle/>
        <a:p>
          <a:endParaRPr lang="el-GR"/>
        </a:p>
      </dgm:t>
    </dgm:pt>
    <dgm:pt modelId="{EC662A3A-F8C7-4803-B2EF-0F07C3EB108E}" type="sibTrans" cxnId="{CCEAFF0E-0536-4934-890C-208E6617755B}">
      <dgm:prSet/>
      <dgm:spPr/>
      <dgm:t>
        <a:bodyPr/>
        <a:lstStyle/>
        <a:p>
          <a:endParaRPr lang="el-GR"/>
        </a:p>
      </dgm:t>
    </dgm:pt>
    <dgm:pt modelId="{939AE14F-376F-417D-9C54-4B8EC686BB9A}">
      <dgm:prSet phldrT="[Κείμενο]" custT="1"/>
      <dgm:spPr/>
      <dgm:t>
        <a:bodyPr/>
        <a:lstStyle/>
        <a:p>
          <a:r>
            <a:rPr lang="el-GR" sz="1600" dirty="0"/>
            <a:t>Κατανοητό μάθημα:</a:t>
          </a:r>
        </a:p>
        <a:p>
          <a:r>
            <a:rPr lang="el-GR" sz="1600" dirty="0"/>
            <a:t>Ποικιλία, δομή, ροή</a:t>
          </a:r>
        </a:p>
      </dgm:t>
    </dgm:pt>
    <dgm:pt modelId="{9479DCE7-0585-49AA-8DFD-60CBE352ABA1}" type="parTrans" cxnId="{4340707D-0F50-4FB6-BAB3-E87053B80FD7}">
      <dgm:prSet/>
      <dgm:spPr/>
      <dgm:t>
        <a:bodyPr/>
        <a:lstStyle/>
        <a:p>
          <a:endParaRPr lang="el-GR"/>
        </a:p>
      </dgm:t>
    </dgm:pt>
    <dgm:pt modelId="{B9DE8783-7A6D-4FAA-9D09-4242ACD84042}" type="sibTrans" cxnId="{4340707D-0F50-4FB6-BAB3-E87053B80FD7}">
      <dgm:prSet/>
      <dgm:spPr/>
      <dgm:t>
        <a:bodyPr/>
        <a:lstStyle/>
        <a:p>
          <a:endParaRPr lang="el-GR"/>
        </a:p>
      </dgm:t>
    </dgm:pt>
    <dgm:pt modelId="{3EDC97D7-F528-4C07-9174-95A285E04048}">
      <dgm:prSet phldrT="[Κείμενο]" custT="1"/>
      <dgm:spPr/>
      <dgm:t>
        <a:bodyPr/>
        <a:lstStyle/>
        <a:p>
          <a:r>
            <a:rPr lang="el-GR" sz="1600" dirty="0"/>
            <a:t>Γλώσσα: απλή, γλωσσάρι</a:t>
          </a:r>
        </a:p>
      </dgm:t>
    </dgm:pt>
    <dgm:pt modelId="{8A8D8DDC-DBEF-454C-A304-52CC20EC5D22}" type="parTrans" cxnId="{50E2F1BF-28B3-471B-BFE5-BCC2FD5341B5}">
      <dgm:prSet/>
      <dgm:spPr/>
      <dgm:t>
        <a:bodyPr/>
        <a:lstStyle/>
        <a:p>
          <a:endParaRPr lang="el-GR"/>
        </a:p>
      </dgm:t>
    </dgm:pt>
    <dgm:pt modelId="{51F7BC64-4451-4152-98AE-0158AC9BE61E}" type="sibTrans" cxnId="{50E2F1BF-28B3-471B-BFE5-BCC2FD5341B5}">
      <dgm:prSet/>
      <dgm:spPr/>
      <dgm:t>
        <a:bodyPr/>
        <a:lstStyle/>
        <a:p>
          <a:endParaRPr lang="el-GR"/>
        </a:p>
      </dgm:t>
    </dgm:pt>
    <dgm:pt modelId="{67872DAC-780A-4152-9B6A-BBBC6F640049}">
      <dgm:prSet custT="1"/>
      <dgm:spPr/>
      <dgm:t>
        <a:bodyPr/>
        <a:lstStyle/>
        <a:p>
          <a:r>
            <a:rPr lang="el-GR" sz="1600" dirty="0"/>
            <a:t>Πλοήγηση: εισαγωγή, σύνοψη</a:t>
          </a:r>
        </a:p>
      </dgm:t>
    </dgm:pt>
    <dgm:pt modelId="{3470D876-A5E7-4046-81F4-1831A2509DBB}" type="parTrans" cxnId="{8C1D40B4-2CB3-4314-AA30-3C5BB3C7AAF8}">
      <dgm:prSet/>
      <dgm:spPr/>
      <dgm:t>
        <a:bodyPr/>
        <a:lstStyle/>
        <a:p>
          <a:endParaRPr lang="el-GR"/>
        </a:p>
      </dgm:t>
    </dgm:pt>
    <dgm:pt modelId="{782284BA-E8BD-43E2-B706-CF67C7D8F0A3}" type="sibTrans" cxnId="{8C1D40B4-2CB3-4314-AA30-3C5BB3C7AAF8}">
      <dgm:prSet/>
      <dgm:spPr/>
      <dgm:t>
        <a:bodyPr/>
        <a:lstStyle/>
        <a:p>
          <a:endParaRPr lang="el-GR"/>
        </a:p>
      </dgm:t>
    </dgm:pt>
    <dgm:pt modelId="{0D05CEB3-C549-4E30-A28D-9B86885213B8}">
      <dgm:prSet custT="1"/>
      <dgm:spPr/>
      <dgm:t>
        <a:bodyPr/>
        <a:lstStyle/>
        <a:p>
          <a:r>
            <a:rPr lang="el-GR" sz="1600" dirty="0"/>
            <a:t>Έμφαση στα σημαντικά:</a:t>
          </a:r>
        </a:p>
        <a:p>
          <a:r>
            <a:rPr lang="el-GR" sz="1600" dirty="0"/>
            <a:t>Χρώμα, επεξηγήσεις</a:t>
          </a:r>
        </a:p>
      </dgm:t>
    </dgm:pt>
    <dgm:pt modelId="{C2DB2DAF-E046-4A1C-BFDF-D45182F00AAF}" type="parTrans" cxnId="{5B0F031B-E378-4D7A-B436-D51B51D6C46F}">
      <dgm:prSet/>
      <dgm:spPr/>
      <dgm:t>
        <a:bodyPr/>
        <a:lstStyle/>
        <a:p>
          <a:endParaRPr lang="el-GR"/>
        </a:p>
      </dgm:t>
    </dgm:pt>
    <dgm:pt modelId="{16698A24-AE94-40FC-A3CD-DA4DEFBB128C}" type="sibTrans" cxnId="{5B0F031B-E378-4D7A-B436-D51B51D6C46F}">
      <dgm:prSet/>
      <dgm:spPr/>
      <dgm:t>
        <a:bodyPr/>
        <a:lstStyle/>
        <a:p>
          <a:endParaRPr lang="el-GR"/>
        </a:p>
      </dgm:t>
    </dgm:pt>
    <dgm:pt modelId="{0F8EAE1C-6E1F-45D1-A0E9-8B7D9151C8B4}">
      <dgm:prSet custT="1"/>
      <dgm:spPr/>
      <dgm:t>
        <a:bodyPr/>
        <a:lstStyle/>
        <a:p>
          <a:r>
            <a:rPr lang="el-GR" sz="1600" dirty="0"/>
            <a:t>Απορίες και επίλυση τους: λειτουργία, εισαγωγικές δραστηριότητες</a:t>
          </a:r>
        </a:p>
      </dgm:t>
    </dgm:pt>
    <dgm:pt modelId="{F2301184-7E82-40F0-ACFE-0FC076F07295}" type="parTrans" cxnId="{D3E704F6-207D-42AC-9952-F4BBB3CF49E7}">
      <dgm:prSet/>
      <dgm:spPr/>
      <dgm:t>
        <a:bodyPr/>
        <a:lstStyle/>
        <a:p>
          <a:endParaRPr lang="el-GR"/>
        </a:p>
      </dgm:t>
    </dgm:pt>
    <dgm:pt modelId="{0382C663-B118-4C09-8147-18797511AB88}" type="sibTrans" cxnId="{D3E704F6-207D-42AC-9952-F4BBB3CF49E7}">
      <dgm:prSet/>
      <dgm:spPr/>
      <dgm:t>
        <a:bodyPr/>
        <a:lstStyle/>
        <a:p>
          <a:endParaRPr lang="el-GR"/>
        </a:p>
      </dgm:t>
    </dgm:pt>
    <dgm:pt modelId="{C40C1F11-1CDE-4688-99AF-9826161B3876}">
      <dgm:prSet custT="1"/>
      <dgm:spPr/>
      <dgm:t>
        <a:bodyPr/>
        <a:lstStyle/>
        <a:p>
          <a:r>
            <a:rPr lang="el-GR" sz="1600" dirty="0"/>
            <a:t>Δυσκολίες και επίλυση τους</a:t>
          </a:r>
        </a:p>
      </dgm:t>
    </dgm:pt>
    <dgm:pt modelId="{E25CC2A4-429A-4FBF-855A-716540E0D592}" type="parTrans" cxnId="{79A755DA-0291-41BD-A2E0-5EFD72926DA6}">
      <dgm:prSet/>
      <dgm:spPr/>
      <dgm:t>
        <a:bodyPr/>
        <a:lstStyle/>
        <a:p>
          <a:endParaRPr lang="el-GR"/>
        </a:p>
      </dgm:t>
    </dgm:pt>
    <dgm:pt modelId="{466B1C56-F406-47C6-836F-06BDE16ADB37}" type="sibTrans" cxnId="{79A755DA-0291-41BD-A2E0-5EFD72926DA6}">
      <dgm:prSet/>
      <dgm:spPr/>
      <dgm:t>
        <a:bodyPr/>
        <a:lstStyle/>
        <a:p>
          <a:endParaRPr lang="el-GR"/>
        </a:p>
      </dgm:t>
    </dgm:pt>
    <dgm:pt modelId="{B72BF8DB-01EF-4902-A48B-1CAA870A3DC4}" type="pres">
      <dgm:prSet presAssocID="{5E7E6B55-E76B-4A76-9B7F-CEA9346A00BF}" presName="Name0" presStyleCnt="0">
        <dgm:presLayoutVars>
          <dgm:chPref val="1"/>
          <dgm:dir/>
          <dgm:animOne val="branch"/>
          <dgm:animLvl val="lvl"/>
          <dgm:resizeHandles val="exact"/>
        </dgm:presLayoutVars>
      </dgm:prSet>
      <dgm:spPr/>
    </dgm:pt>
    <dgm:pt modelId="{7DB9A6DF-94D7-4E2C-AF57-551FCFEC497D}" type="pres">
      <dgm:prSet presAssocID="{57F0E1CD-ED30-4510-BEE9-0CAF75D15109}" presName="root1" presStyleCnt="0"/>
      <dgm:spPr/>
    </dgm:pt>
    <dgm:pt modelId="{B64730C5-7FA2-48F0-8863-632FF1CA344E}" type="pres">
      <dgm:prSet presAssocID="{57F0E1CD-ED30-4510-BEE9-0CAF75D15109}" presName="LevelOneTextNode" presStyleLbl="node0" presStyleIdx="0" presStyleCnt="1" custLinFactX="-145570" custLinFactNeighborX="-200000" custLinFactNeighborY="7700">
        <dgm:presLayoutVars>
          <dgm:chPref val="3"/>
        </dgm:presLayoutVars>
      </dgm:prSet>
      <dgm:spPr/>
    </dgm:pt>
    <dgm:pt modelId="{87261864-82E3-409B-BBBC-698810EC39F3}" type="pres">
      <dgm:prSet presAssocID="{57F0E1CD-ED30-4510-BEE9-0CAF75D15109}" presName="level2hierChild" presStyleCnt="0"/>
      <dgm:spPr/>
    </dgm:pt>
    <dgm:pt modelId="{CEBEBCA8-BCF7-4F65-8757-45CECC3FE38E}" type="pres">
      <dgm:prSet presAssocID="{9479DCE7-0585-49AA-8DFD-60CBE352ABA1}" presName="conn2-1" presStyleLbl="parChTrans1D2" presStyleIdx="0" presStyleCnt="6"/>
      <dgm:spPr/>
    </dgm:pt>
    <dgm:pt modelId="{0CFCDEFF-E211-48EC-B973-70EED1AC95E0}" type="pres">
      <dgm:prSet presAssocID="{9479DCE7-0585-49AA-8DFD-60CBE352ABA1}" presName="connTx" presStyleLbl="parChTrans1D2" presStyleIdx="0" presStyleCnt="6"/>
      <dgm:spPr/>
    </dgm:pt>
    <dgm:pt modelId="{0ED68FD4-F752-4482-A406-68E0FCD1A8FE}" type="pres">
      <dgm:prSet presAssocID="{939AE14F-376F-417D-9C54-4B8EC686BB9A}" presName="root2" presStyleCnt="0"/>
      <dgm:spPr/>
    </dgm:pt>
    <dgm:pt modelId="{FC7A11E1-BD46-4035-8C04-A03E05771180}" type="pres">
      <dgm:prSet presAssocID="{939AE14F-376F-417D-9C54-4B8EC686BB9A}" presName="LevelTwoTextNode" presStyleLbl="node2" presStyleIdx="0" presStyleCnt="6" custLinFactNeighborX="-62701" custLinFactNeighborY="12098">
        <dgm:presLayoutVars>
          <dgm:chPref val="3"/>
        </dgm:presLayoutVars>
      </dgm:prSet>
      <dgm:spPr/>
    </dgm:pt>
    <dgm:pt modelId="{1EEA5757-E010-414A-A683-D9E2C89CC454}" type="pres">
      <dgm:prSet presAssocID="{939AE14F-376F-417D-9C54-4B8EC686BB9A}" presName="level3hierChild" presStyleCnt="0"/>
      <dgm:spPr/>
    </dgm:pt>
    <dgm:pt modelId="{DB3D6D7B-457E-4789-A1FB-8163D9594331}" type="pres">
      <dgm:prSet presAssocID="{8A8D8DDC-DBEF-454C-A304-52CC20EC5D22}" presName="conn2-1" presStyleLbl="parChTrans1D2" presStyleIdx="1" presStyleCnt="6"/>
      <dgm:spPr/>
    </dgm:pt>
    <dgm:pt modelId="{5B02C7CB-8DDF-48D3-9485-95EF123846D9}" type="pres">
      <dgm:prSet presAssocID="{8A8D8DDC-DBEF-454C-A304-52CC20EC5D22}" presName="connTx" presStyleLbl="parChTrans1D2" presStyleIdx="1" presStyleCnt="6"/>
      <dgm:spPr/>
    </dgm:pt>
    <dgm:pt modelId="{402D87F0-96F2-4700-8E41-8DDEDC9FA493}" type="pres">
      <dgm:prSet presAssocID="{3EDC97D7-F528-4C07-9174-95A285E04048}" presName="root2" presStyleCnt="0"/>
      <dgm:spPr/>
    </dgm:pt>
    <dgm:pt modelId="{417A7495-67C2-4D3F-B81D-6FDCE167C63A}" type="pres">
      <dgm:prSet presAssocID="{3EDC97D7-F528-4C07-9174-95A285E04048}" presName="LevelTwoTextNode" presStyleLbl="node2" presStyleIdx="1" presStyleCnt="6">
        <dgm:presLayoutVars>
          <dgm:chPref val="3"/>
        </dgm:presLayoutVars>
      </dgm:prSet>
      <dgm:spPr/>
    </dgm:pt>
    <dgm:pt modelId="{8EF5C844-CF57-41A2-8E03-6A727259F824}" type="pres">
      <dgm:prSet presAssocID="{3EDC97D7-F528-4C07-9174-95A285E04048}" presName="level3hierChild" presStyleCnt="0"/>
      <dgm:spPr/>
    </dgm:pt>
    <dgm:pt modelId="{947E1D73-EE14-43FD-9636-FE45FD0E91CC}" type="pres">
      <dgm:prSet presAssocID="{3470D876-A5E7-4046-81F4-1831A2509DBB}" presName="conn2-1" presStyleLbl="parChTrans1D2" presStyleIdx="2" presStyleCnt="6"/>
      <dgm:spPr/>
    </dgm:pt>
    <dgm:pt modelId="{5939B534-D4A0-4077-B78A-49B33ACEDE0D}" type="pres">
      <dgm:prSet presAssocID="{3470D876-A5E7-4046-81F4-1831A2509DBB}" presName="connTx" presStyleLbl="parChTrans1D2" presStyleIdx="2" presStyleCnt="6"/>
      <dgm:spPr/>
    </dgm:pt>
    <dgm:pt modelId="{71315AA3-5952-43FE-98EB-BBC97F11CEF3}" type="pres">
      <dgm:prSet presAssocID="{67872DAC-780A-4152-9B6A-BBBC6F640049}" presName="root2" presStyleCnt="0"/>
      <dgm:spPr/>
    </dgm:pt>
    <dgm:pt modelId="{8CF803AD-C96B-461B-909C-A0EA4CFE2E9C}" type="pres">
      <dgm:prSet presAssocID="{67872DAC-780A-4152-9B6A-BBBC6F640049}" presName="LevelTwoTextNode" presStyleLbl="node2" presStyleIdx="2" presStyleCnt="6" custLinFactNeighborX="-13490" custLinFactNeighborY="-6948">
        <dgm:presLayoutVars>
          <dgm:chPref val="3"/>
        </dgm:presLayoutVars>
      </dgm:prSet>
      <dgm:spPr/>
    </dgm:pt>
    <dgm:pt modelId="{3E90117D-B4CF-4FDF-AEC4-F55C4707FCDD}" type="pres">
      <dgm:prSet presAssocID="{67872DAC-780A-4152-9B6A-BBBC6F640049}" presName="level3hierChild" presStyleCnt="0"/>
      <dgm:spPr/>
    </dgm:pt>
    <dgm:pt modelId="{ECE4DE6E-FCF4-4EF7-9C45-8038577059BA}" type="pres">
      <dgm:prSet presAssocID="{C2DB2DAF-E046-4A1C-BFDF-D45182F00AAF}" presName="conn2-1" presStyleLbl="parChTrans1D2" presStyleIdx="3" presStyleCnt="6"/>
      <dgm:spPr/>
    </dgm:pt>
    <dgm:pt modelId="{78219E7A-394C-4BE3-A036-F929570F7DCE}" type="pres">
      <dgm:prSet presAssocID="{C2DB2DAF-E046-4A1C-BFDF-D45182F00AAF}" presName="connTx" presStyleLbl="parChTrans1D2" presStyleIdx="3" presStyleCnt="6"/>
      <dgm:spPr/>
    </dgm:pt>
    <dgm:pt modelId="{8AB56959-CB13-4887-BB41-1172A73995BD}" type="pres">
      <dgm:prSet presAssocID="{0D05CEB3-C549-4E30-A28D-9B86885213B8}" presName="root2" presStyleCnt="0"/>
      <dgm:spPr/>
    </dgm:pt>
    <dgm:pt modelId="{8E7409CB-57E3-47D1-BA43-68A07551D625}" type="pres">
      <dgm:prSet presAssocID="{0D05CEB3-C549-4E30-A28D-9B86885213B8}" presName="LevelTwoTextNode" presStyleLbl="node2" presStyleIdx="3" presStyleCnt="6" custLinFactNeighborX="-31858" custLinFactNeighborY="-1456">
        <dgm:presLayoutVars>
          <dgm:chPref val="3"/>
        </dgm:presLayoutVars>
      </dgm:prSet>
      <dgm:spPr/>
    </dgm:pt>
    <dgm:pt modelId="{122434C9-7101-4356-97B7-ACF547F058E4}" type="pres">
      <dgm:prSet presAssocID="{0D05CEB3-C549-4E30-A28D-9B86885213B8}" presName="level3hierChild" presStyleCnt="0"/>
      <dgm:spPr/>
    </dgm:pt>
    <dgm:pt modelId="{A6C90B2B-B0DF-445F-A293-29A2A984C503}" type="pres">
      <dgm:prSet presAssocID="{F2301184-7E82-40F0-ACFE-0FC076F07295}" presName="conn2-1" presStyleLbl="parChTrans1D2" presStyleIdx="4" presStyleCnt="6"/>
      <dgm:spPr/>
    </dgm:pt>
    <dgm:pt modelId="{31D7539C-9FF9-45EB-BBB2-C3CC20D306BF}" type="pres">
      <dgm:prSet presAssocID="{F2301184-7E82-40F0-ACFE-0FC076F07295}" presName="connTx" presStyleLbl="parChTrans1D2" presStyleIdx="4" presStyleCnt="6"/>
      <dgm:spPr/>
    </dgm:pt>
    <dgm:pt modelId="{D89F5F68-A218-4D46-8E81-E4537A852DB7}" type="pres">
      <dgm:prSet presAssocID="{0F8EAE1C-6E1F-45D1-A0E9-8B7D9151C8B4}" presName="root2" presStyleCnt="0"/>
      <dgm:spPr/>
    </dgm:pt>
    <dgm:pt modelId="{F35ECBAA-0260-479A-9EE5-8EB74BA64458}" type="pres">
      <dgm:prSet presAssocID="{0F8EAE1C-6E1F-45D1-A0E9-8B7D9151C8B4}" presName="LevelTwoTextNode" presStyleLbl="node2" presStyleIdx="4" presStyleCnt="6" custScaleX="133282" custLinFactNeighborX="-59271" custLinFactNeighborY="-10475">
        <dgm:presLayoutVars>
          <dgm:chPref val="3"/>
        </dgm:presLayoutVars>
      </dgm:prSet>
      <dgm:spPr/>
    </dgm:pt>
    <dgm:pt modelId="{BB76774C-D988-4116-88CA-A5153E66036D}" type="pres">
      <dgm:prSet presAssocID="{0F8EAE1C-6E1F-45D1-A0E9-8B7D9151C8B4}" presName="level3hierChild" presStyleCnt="0"/>
      <dgm:spPr/>
    </dgm:pt>
    <dgm:pt modelId="{F4A338F8-01D2-4E69-A112-A4EC298C566A}" type="pres">
      <dgm:prSet presAssocID="{E25CC2A4-429A-4FBF-855A-716540E0D592}" presName="conn2-1" presStyleLbl="parChTrans1D2" presStyleIdx="5" presStyleCnt="6"/>
      <dgm:spPr/>
    </dgm:pt>
    <dgm:pt modelId="{F576EFE1-85BC-427B-A818-6A34C93648E1}" type="pres">
      <dgm:prSet presAssocID="{E25CC2A4-429A-4FBF-855A-716540E0D592}" presName="connTx" presStyleLbl="parChTrans1D2" presStyleIdx="5" presStyleCnt="6"/>
      <dgm:spPr/>
    </dgm:pt>
    <dgm:pt modelId="{253AECFD-39C0-4B59-A567-46C535C077A2}" type="pres">
      <dgm:prSet presAssocID="{C40C1F11-1CDE-4688-99AF-9826161B3876}" presName="root2" presStyleCnt="0"/>
      <dgm:spPr/>
    </dgm:pt>
    <dgm:pt modelId="{95375A53-97A3-4619-899B-67956FBAFD2B}" type="pres">
      <dgm:prSet presAssocID="{C40C1F11-1CDE-4688-99AF-9826161B3876}" presName="LevelTwoTextNode" presStyleLbl="node2" presStyleIdx="5" presStyleCnt="6" custLinFactNeighborX="-754" custLinFactNeighborY="-17716">
        <dgm:presLayoutVars>
          <dgm:chPref val="3"/>
        </dgm:presLayoutVars>
      </dgm:prSet>
      <dgm:spPr/>
    </dgm:pt>
    <dgm:pt modelId="{05E95C26-8F43-4776-8C8D-08CA68A0770E}" type="pres">
      <dgm:prSet presAssocID="{C40C1F11-1CDE-4688-99AF-9826161B3876}" presName="level3hierChild" presStyleCnt="0"/>
      <dgm:spPr/>
    </dgm:pt>
  </dgm:ptLst>
  <dgm:cxnLst>
    <dgm:cxn modelId="{102E2803-BA26-498F-9195-B18BA2123CF0}" type="presOf" srcId="{5E7E6B55-E76B-4A76-9B7F-CEA9346A00BF}" destId="{B72BF8DB-01EF-4902-A48B-1CAA870A3DC4}" srcOrd="0" destOrd="0" presId="urn:microsoft.com/office/officeart/2008/layout/HorizontalMultiLevelHierarchy"/>
    <dgm:cxn modelId="{6F628408-D0B8-47FB-8EAD-3D29EF367A01}" type="presOf" srcId="{0D05CEB3-C549-4E30-A28D-9B86885213B8}" destId="{8E7409CB-57E3-47D1-BA43-68A07551D625}" srcOrd="0" destOrd="0" presId="urn:microsoft.com/office/officeart/2008/layout/HorizontalMultiLevelHierarchy"/>
    <dgm:cxn modelId="{CCEAFF0E-0536-4934-890C-208E6617755B}" srcId="{5E7E6B55-E76B-4A76-9B7F-CEA9346A00BF}" destId="{57F0E1CD-ED30-4510-BEE9-0CAF75D15109}" srcOrd="0" destOrd="0" parTransId="{892D2F38-A7A6-4747-B6E5-2B63AF532AB5}" sibTransId="{EC662A3A-F8C7-4803-B2EF-0F07C3EB108E}"/>
    <dgm:cxn modelId="{AA2F4B17-19B1-4262-89F5-1E794DC2D80B}" type="presOf" srcId="{3470D876-A5E7-4046-81F4-1831A2509DBB}" destId="{5939B534-D4A0-4077-B78A-49B33ACEDE0D}" srcOrd="1" destOrd="0" presId="urn:microsoft.com/office/officeart/2008/layout/HorizontalMultiLevelHierarchy"/>
    <dgm:cxn modelId="{5B0F031B-E378-4D7A-B436-D51B51D6C46F}" srcId="{57F0E1CD-ED30-4510-BEE9-0CAF75D15109}" destId="{0D05CEB3-C549-4E30-A28D-9B86885213B8}" srcOrd="3" destOrd="0" parTransId="{C2DB2DAF-E046-4A1C-BFDF-D45182F00AAF}" sibTransId="{16698A24-AE94-40FC-A3CD-DA4DEFBB128C}"/>
    <dgm:cxn modelId="{4FEF2940-17AD-4FA2-B820-F6C41369DEF8}" type="presOf" srcId="{9479DCE7-0585-49AA-8DFD-60CBE352ABA1}" destId="{0CFCDEFF-E211-48EC-B973-70EED1AC95E0}" srcOrd="1" destOrd="0" presId="urn:microsoft.com/office/officeart/2008/layout/HorizontalMultiLevelHierarchy"/>
    <dgm:cxn modelId="{FDD26466-E6D0-4DDA-A9A1-EE3214C77C2F}" type="presOf" srcId="{67872DAC-780A-4152-9B6A-BBBC6F640049}" destId="{8CF803AD-C96B-461B-909C-A0EA4CFE2E9C}" srcOrd="0" destOrd="0" presId="urn:microsoft.com/office/officeart/2008/layout/HorizontalMultiLevelHierarchy"/>
    <dgm:cxn modelId="{86A7AE4A-8F21-4A09-871A-703B5EC930F1}" type="presOf" srcId="{3EDC97D7-F528-4C07-9174-95A285E04048}" destId="{417A7495-67C2-4D3F-B81D-6FDCE167C63A}" srcOrd="0" destOrd="0" presId="urn:microsoft.com/office/officeart/2008/layout/HorizontalMultiLevelHierarchy"/>
    <dgm:cxn modelId="{73C0B452-4897-4D5D-880C-9A60DFA6FB4B}" type="presOf" srcId="{3470D876-A5E7-4046-81F4-1831A2509DBB}" destId="{947E1D73-EE14-43FD-9636-FE45FD0E91CC}" srcOrd="0" destOrd="0" presId="urn:microsoft.com/office/officeart/2008/layout/HorizontalMultiLevelHierarchy"/>
    <dgm:cxn modelId="{55E92654-6150-4729-849E-8FD178546FEA}" type="presOf" srcId="{C2DB2DAF-E046-4A1C-BFDF-D45182F00AAF}" destId="{ECE4DE6E-FCF4-4EF7-9C45-8038577059BA}" srcOrd="0" destOrd="0" presId="urn:microsoft.com/office/officeart/2008/layout/HorizontalMultiLevelHierarchy"/>
    <dgm:cxn modelId="{33D95A7A-6E18-4CBA-92EF-00D08F442888}" type="presOf" srcId="{8A8D8DDC-DBEF-454C-A304-52CC20EC5D22}" destId="{5B02C7CB-8DDF-48D3-9485-95EF123846D9}" srcOrd="1" destOrd="0" presId="urn:microsoft.com/office/officeart/2008/layout/HorizontalMultiLevelHierarchy"/>
    <dgm:cxn modelId="{3767D75A-2D64-4A60-AB3F-EB4893F9CC26}" type="presOf" srcId="{F2301184-7E82-40F0-ACFE-0FC076F07295}" destId="{A6C90B2B-B0DF-445F-A293-29A2A984C503}" srcOrd="0" destOrd="0" presId="urn:microsoft.com/office/officeart/2008/layout/HorizontalMultiLevelHierarchy"/>
    <dgm:cxn modelId="{4340707D-0F50-4FB6-BAB3-E87053B80FD7}" srcId="{57F0E1CD-ED30-4510-BEE9-0CAF75D15109}" destId="{939AE14F-376F-417D-9C54-4B8EC686BB9A}" srcOrd="0" destOrd="0" parTransId="{9479DCE7-0585-49AA-8DFD-60CBE352ABA1}" sibTransId="{B9DE8783-7A6D-4FAA-9D09-4242ACD84042}"/>
    <dgm:cxn modelId="{BA68229B-2624-4D46-9A99-A5F483C73852}" type="presOf" srcId="{939AE14F-376F-417D-9C54-4B8EC686BB9A}" destId="{FC7A11E1-BD46-4035-8C04-A03E05771180}" srcOrd="0" destOrd="0" presId="urn:microsoft.com/office/officeart/2008/layout/HorizontalMultiLevelHierarchy"/>
    <dgm:cxn modelId="{DE0AFEA7-D704-46A4-992B-69C947E59FF5}" type="presOf" srcId="{57F0E1CD-ED30-4510-BEE9-0CAF75D15109}" destId="{B64730C5-7FA2-48F0-8863-632FF1CA344E}" srcOrd="0" destOrd="0" presId="urn:microsoft.com/office/officeart/2008/layout/HorizontalMultiLevelHierarchy"/>
    <dgm:cxn modelId="{3D097FAD-3024-46B0-967C-8035486E8297}" type="presOf" srcId="{0F8EAE1C-6E1F-45D1-A0E9-8B7D9151C8B4}" destId="{F35ECBAA-0260-479A-9EE5-8EB74BA64458}" srcOrd="0" destOrd="0" presId="urn:microsoft.com/office/officeart/2008/layout/HorizontalMultiLevelHierarchy"/>
    <dgm:cxn modelId="{8C1D40B4-2CB3-4314-AA30-3C5BB3C7AAF8}" srcId="{57F0E1CD-ED30-4510-BEE9-0CAF75D15109}" destId="{67872DAC-780A-4152-9B6A-BBBC6F640049}" srcOrd="2" destOrd="0" parTransId="{3470D876-A5E7-4046-81F4-1831A2509DBB}" sibTransId="{782284BA-E8BD-43E2-B706-CF67C7D8F0A3}"/>
    <dgm:cxn modelId="{320504BE-9046-453B-83D1-491BA2AE8486}" type="presOf" srcId="{E25CC2A4-429A-4FBF-855A-716540E0D592}" destId="{F576EFE1-85BC-427B-A818-6A34C93648E1}" srcOrd="1" destOrd="0" presId="urn:microsoft.com/office/officeart/2008/layout/HorizontalMultiLevelHierarchy"/>
    <dgm:cxn modelId="{50E2F1BF-28B3-471B-BFE5-BCC2FD5341B5}" srcId="{57F0E1CD-ED30-4510-BEE9-0CAF75D15109}" destId="{3EDC97D7-F528-4C07-9174-95A285E04048}" srcOrd="1" destOrd="0" parTransId="{8A8D8DDC-DBEF-454C-A304-52CC20EC5D22}" sibTransId="{51F7BC64-4451-4152-98AE-0158AC9BE61E}"/>
    <dgm:cxn modelId="{86F800CD-7079-4CEC-8754-E27AE4685251}" type="presOf" srcId="{8A8D8DDC-DBEF-454C-A304-52CC20EC5D22}" destId="{DB3D6D7B-457E-4789-A1FB-8163D9594331}" srcOrd="0" destOrd="0" presId="urn:microsoft.com/office/officeart/2008/layout/HorizontalMultiLevelHierarchy"/>
    <dgm:cxn modelId="{79A755DA-0291-41BD-A2E0-5EFD72926DA6}" srcId="{57F0E1CD-ED30-4510-BEE9-0CAF75D15109}" destId="{C40C1F11-1CDE-4688-99AF-9826161B3876}" srcOrd="5" destOrd="0" parTransId="{E25CC2A4-429A-4FBF-855A-716540E0D592}" sibTransId="{466B1C56-F406-47C6-836F-06BDE16ADB37}"/>
    <dgm:cxn modelId="{408AFDE3-6CCF-4826-AE10-ED0A35D612E7}" type="presOf" srcId="{9479DCE7-0585-49AA-8DFD-60CBE352ABA1}" destId="{CEBEBCA8-BCF7-4F65-8757-45CECC3FE38E}" srcOrd="0" destOrd="0" presId="urn:microsoft.com/office/officeart/2008/layout/HorizontalMultiLevelHierarchy"/>
    <dgm:cxn modelId="{5AD6F2EA-1608-466A-9A27-AF335186ED22}" type="presOf" srcId="{C40C1F11-1CDE-4688-99AF-9826161B3876}" destId="{95375A53-97A3-4619-899B-67956FBAFD2B}" srcOrd="0" destOrd="0" presId="urn:microsoft.com/office/officeart/2008/layout/HorizontalMultiLevelHierarchy"/>
    <dgm:cxn modelId="{73EBFEEA-576B-4B08-A01B-887D70317616}" type="presOf" srcId="{E25CC2A4-429A-4FBF-855A-716540E0D592}" destId="{F4A338F8-01D2-4E69-A112-A4EC298C566A}" srcOrd="0" destOrd="0" presId="urn:microsoft.com/office/officeart/2008/layout/HorizontalMultiLevelHierarchy"/>
    <dgm:cxn modelId="{0075CEF2-A6C2-4737-871C-1D8069E4C5E3}" type="presOf" srcId="{C2DB2DAF-E046-4A1C-BFDF-D45182F00AAF}" destId="{78219E7A-394C-4BE3-A036-F929570F7DCE}" srcOrd="1" destOrd="0" presId="urn:microsoft.com/office/officeart/2008/layout/HorizontalMultiLevelHierarchy"/>
    <dgm:cxn modelId="{D3E704F6-207D-42AC-9952-F4BBB3CF49E7}" srcId="{57F0E1CD-ED30-4510-BEE9-0CAF75D15109}" destId="{0F8EAE1C-6E1F-45D1-A0E9-8B7D9151C8B4}" srcOrd="4" destOrd="0" parTransId="{F2301184-7E82-40F0-ACFE-0FC076F07295}" sibTransId="{0382C663-B118-4C09-8147-18797511AB88}"/>
    <dgm:cxn modelId="{60E30DF8-785B-4840-8E5E-A9834E484EA0}" type="presOf" srcId="{F2301184-7E82-40F0-ACFE-0FC076F07295}" destId="{31D7539C-9FF9-45EB-BBB2-C3CC20D306BF}" srcOrd="1" destOrd="0" presId="urn:microsoft.com/office/officeart/2008/layout/HorizontalMultiLevelHierarchy"/>
    <dgm:cxn modelId="{BA7A804E-5095-4347-BDA3-9FDAD83C3E70}" type="presParOf" srcId="{B72BF8DB-01EF-4902-A48B-1CAA870A3DC4}" destId="{7DB9A6DF-94D7-4E2C-AF57-551FCFEC497D}" srcOrd="0" destOrd="0" presId="urn:microsoft.com/office/officeart/2008/layout/HorizontalMultiLevelHierarchy"/>
    <dgm:cxn modelId="{588CD496-C0C7-4614-BD4C-599FAAE7C5E1}" type="presParOf" srcId="{7DB9A6DF-94D7-4E2C-AF57-551FCFEC497D}" destId="{B64730C5-7FA2-48F0-8863-632FF1CA344E}" srcOrd="0" destOrd="0" presId="urn:microsoft.com/office/officeart/2008/layout/HorizontalMultiLevelHierarchy"/>
    <dgm:cxn modelId="{2A588FEC-7B74-48D9-9120-347B1DB57531}" type="presParOf" srcId="{7DB9A6DF-94D7-4E2C-AF57-551FCFEC497D}" destId="{87261864-82E3-409B-BBBC-698810EC39F3}" srcOrd="1" destOrd="0" presId="urn:microsoft.com/office/officeart/2008/layout/HorizontalMultiLevelHierarchy"/>
    <dgm:cxn modelId="{82B383C6-F520-4CE9-94ED-8EEB1479C143}" type="presParOf" srcId="{87261864-82E3-409B-BBBC-698810EC39F3}" destId="{CEBEBCA8-BCF7-4F65-8757-45CECC3FE38E}" srcOrd="0" destOrd="0" presId="urn:microsoft.com/office/officeart/2008/layout/HorizontalMultiLevelHierarchy"/>
    <dgm:cxn modelId="{FC69EB50-D60B-455B-9AED-1D2243E32BE4}" type="presParOf" srcId="{CEBEBCA8-BCF7-4F65-8757-45CECC3FE38E}" destId="{0CFCDEFF-E211-48EC-B973-70EED1AC95E0}" srcOrd="0" destOrd="0" presId="urn:microsoft.com/office/officeart/2008/layout/HorizontalMultiLevelHierarchy"/>
    <dgm:cxn modelId="{98025F12-F71A-4038-A6E0-BCF695CD9E63}" type="presParOf" srcId="{87261864-82E3-409B-BBBC-698810EC39F3}" destId="{0ED68FD4-F752-4482-A406-68E0FCD1A8FE}" srcOrd="1" destOrd="0" presId="urn:microsoft.com/office/officeart/2008/layout/HorizontalMultiLevelHierarchy"/>
    <dgm:cxn modelId="{D43720E6-DED7-4830-8E1C-6CDF1F7F2E0C}" type="presParOf" srcId="{0ED68FD4-F752-4482-A406-68E0FCD1A8FE}" destId="{FC7A11E1-BD46-4035-8C04-A03E05771180}" srcOrd="0" destOrd="0" presId="urn:microsoft.com/office/officeart/2008/layout/HorizontalMultiLevelHierarchy"/>
    <dgm:cxn modelId="{6279E9DD-61C4-44D3-824D-1E3877E7A548}" type="presParOf" srcId="{0ED68FD4-F752-4482-A406-68E0FCD1A8FE}" destId="{1EEA5757-E010-414A-A683-D9E2C89CC454}" srcOrd="1" destOrd="0" presId="urn:microsoft.com/office/officeart/2008/layout/HorizontalMultiLevelHierarchy"/>
    <dgm:cxn modelId="{634EEF0B-BCF9-4A03-9AF6-053A75A036FD}" type="presParOf" srcId="{87261864-82E3-409B-BBBC-698810EC39F3}" destId="{DB3D6D7B-457E-4789-A1FB-8163D9594331}" srcOrd="2" destOrd="0" presId="urn:microsoft.com/office/officeart/2008/layout/HorizontalMultiLevelHierarchy"/>
    <dgm:cxn modelId="{7963250C-267D-428F-9654-BC48DF99BEB3}" type="presParOf" srcId="{DB3D6D7B-457E-4789-A1FB-8163D9594331}" destId="{5B02C7CB-8DDF-48D3-9485-95EF123846D9}" srcOrd="0" destOrd="0" presId="urn:microsoft.com/office/officeart/2008/layout/HorizontalMultiLevelHierarchy"/>
    <dgm:cxn modelId="{C8F26CCC-F6AC-4CED-BB9D-F27C22C46D3A}" type="presParOf" srcId="{87261864-82E3-409B-BBBC-698810EC39F3}" destId="{402D87F0-96F2-4700-8E41-8DDEDC9FA493}" srcOrd="3" destOrd="0" presId="urn:microsoft.com/office/officeart/2008/layout/HorizontalMultiLevelHierarchy"/>
    <dgm:cxn modelId="{8427E0B4-F207-43A8-9457-190179ED4826}" type="presParOf" srcId="{402D87F0-96F2-4700-8E41-8DDEDC9FA493}" destId="{417A7495-67C2-4D3F-B81D-6FDCE167C63A}" srcOrd="0" destOrd="0" presId="urn:microsoft.com/office/officeart/2008/layout/HorizontalMultiLevelHierarchy"/>
    <dgm:cxn modelId="{41803037-35B7-4382-BF29-A40499078623}" type="presParOf" srcId="{402D87F0-96F2-4700-8E41-8DDEDC9FA493}" destId="{8EF5C844-CF57-41A2-8E03-6A727259F824}" srcOrd="1" destOrd="0" presId="urn:microsoft.com/office/officeart/2008/layout/HorizontalMultiLevelHierarchy"/>
    <dgm:cxn modelId="{452A853D-CEAA-4B8D-B0D3-38E1469127CD}" type="presParOf" srcId="{87261864-82E3-409B-BBBC-698810EC39F3}" destId="{947E1D73-EE14-43FD-9636-FE45FD0E91CC}" srcOrd="4" destOrd="0" presId="urn:microsoft.com/office/officeart/2008/layout/HorizontalMultiLevelHierarchy"/>
    <dgm:cxn modelId="{C2988E97-B480-4539-8579-6794F475842C}" type="presParOf" srcId="{947E1D73-EE14-43FD-9636-FE45FD0E91CC}" destId="{5939B534-D4A0-4077-B78A-49B33ACEDE0D}" srcOrd="0" destOrd="0" presId="urn:microsoft.com/office/officeart/2008/layout/HorizontalMultiLevelHierarchy"/>
    <dgm:cxn modelId="{6CF5A18B-E51D-4CE4-8362-01360F74BFCF}" type="presParOf" srcId="{87261864-82E3-409B-BBBC-698810EC39F3}" destId="{71315AA3-5952-43FE-98EB-BBC97F11CEF3}" srcOrd="5" destOrd="0" presId="urn:microsoft.com/office/officeart/2008/layout/HorizontalMultiLevelHierarchy"/>
    <dgm:cxn modelId="{0A0CD6EC-6EC2-485C-A08C-1CFFD64DAC5B}" type="presParOf" srcId="{71315AA3-5952-43FE-98EB-BBC97F11CEF3}" destId="{8CF803AD-C96B-461B-909C-A0EA4CFE2E9C}" srcOrd="0" destOrd="0" presId="urn:microsoft.com/office/officeart/2008/layout/HorizontalMultiLevelHierarchy"/>
    <dgm:cxn modelId="{96D35212-CD6B-483D-8D97-3E1ED10C9D2D}" type="presParOf" srcId="{71315AA3-5952-43FE-98EB-BBC97F11CEF3}" destId="{3E90117D-B4CF-4FDF-AEC4-F55C4707FCDD}" srcOrd="1" destOrd="0" presId="urn:microsoft.com/office/officeart/2008/layout/HorizontalMultiLevelHierarchy"/>
    <dgm:cxn modelId="{6B44C133-D187-4DDA-B767-6F0432FFD216}" type="presParOf" srcId="{87261864-82E3-409B-BBBC-698810EC39F3}" destId="{ECE4DE6E-FCF4-4EF7-9C45-8038577059BA}" srcOrd="6" destOrd="0" presId="urn:microsoft.com/office/officeart/2008/layout/HorizontalMultiLevelHierarchy"/>
    <dgm:cxn modelId="{AFB6073E-786B-466A-9377-282E851162B4}" type="presParOf" srcId="{ECE4DE6E-FCF4-4EF7-9C45-8038577059BA}" destId="{78219E7A-394C-4BE3-A036-F929570F7DCE}" srcOrd="0" destOrd="0" presId="urn:microsoft.com/office/officeart/2008/layout/HorizontalMultiLevelHierarchy"/>
    <dgm:cxn modelId="{2A87E7A0-516C-4328-92D3-1F9F97A83490}" type="presParOf" srcId="{87261864-82E3-409B-BBBC-698810EC39F3}" destId="{8AB56959-CB13-4887-BB41-1172A73995BD}" srcOrd="7" destOrd="0" presId="urn:microsoft.com/office/officeart/2008/layout/HorizontalMultiLevelHierarchy"/>
    <dgm:cxn modelId="{304910C1-E9AE-4DD5-818D-97A31F3BD6E0}" type="presParOf" srcId="{8AB56959-CB13-4887-BB41-1172A73995BD}" destId="{8E7409CB-57E3-47D1-BA43-68A07551D625}" srcOrd="0" destOrd="0" presId="urn:microsoft.com/office/officeart/2008/layout/HorizontalMultiLevelHierarchy"/>
    <dgm:cxn modelId="{9EAF93E6-D98F-41C1-9568-152F6D398524}" type="presParOf" srcId="{8AB56959-CB13-4887-BB41-1172A73995BD}" destId="{122434C9-7101-4356-97B7-ACF547F058E4}" srcOrd="1" destOrd="0" presId="urn:microsoft.com/office/officeart/2008/layout/HorizontalMultiLevelHierarchy"/>
    <dgm:cxn modelId="{A0426D94-5862-4CA2-8E3B-AA6F1CC3816C}" type="presParOf" srcId="{87261864-82E3-409B-BBBC-698810EC39F3}" destId="{A6C90B2B-B0DF-445F-A293-29A2A984C503}" srcOrd="8" destOrd="0" presId="urn:microsoft.com/office/officeart/2008/layout/HorizontalMultiLevelHierarchy"/>
    <dgm:cxn modelId="{8F7B2AC6-5CD9-4286-85DE-9A36EA5CE8C2}" type="presParOf" srcId="{A6C90B2B-B0DF-445F-A293-29A2A984C503}" destId="{31D7539C-9FF9-45EB-BBB2-C3CC20D306BF}" srcOrd="0" destOrd="0" presId="urn:microsoft.com/office/officeart/2008/layout/HorizontalMultiLevelHierarchy"/>
    <dgm:cxn modelId="{C8D5001F-F55A-4842-B6D0-BF10EF63B34F}" type="presParOf" srcId="{87261864-82E3-409B-BBBC-698810EC39F3}" destId="{D89F5F68-A218-4D46-8E81-E4537A852DB7}" srcOrd="9" destOrd="0" presId="urn:microsoft.com/office/officeart/2008/layout/HorizontalMultiLevelHierarchy"/>
    <dgm:cxn modelId="{16817497-7016-4923-A659-D804EE03555D}" type="presParOf" srcId="{D89F5F68-A218-4D46-8E81-E4537A852DB7}" destId="{F35ECBAA-0260-479A-9EE5-8EB74BA64458}" srcOrd="0" destOrd="0" presId="urn:microsoft.com/office/officeart/2008/layout/HorizontalMultiLevelHierarchy"/>
    <dgm:cxn modelId="{60CBD3B9-8A04-4518-B22D-E143D6E3C542}" type="presParOf" srcId="{D89F5F68-A218-4D46-8E81-E4537A852DB7}" destId="{BB76774C-D988-4116-88CA-A5153E66036D}" srcOrd="1" destOrd="0" presId="urn:microsoft.com/office/officeart/2008/layout/HorizontalMultiLevelHierarchy"/>
    <dgm:cxn modelId="{3DD92A07-63B6-4BEB-A643-12DB7C919956}" type="presParOf" srcId="{87261864-82E3-409B-BBBC-698810EC39F3}" destId="{F4A338F8-01D2-4E69-A112-A4EC298C566A}" srcOrd="10" destOrd="0" presId="urn:microsoft.com/office/officeart/2008/layout/HorizontalMultiLevelHierarchy"/>
    <dgm:cxn modelId="{7CED71F8-F465-4A6E-A25F-DC2D220347FC}" type="presParOf" srcId="{F4A338F8-01D2-4E69-A112-A4EC298C566A}" destId="{F576EFE1-85BC-427B-A818-6A34C93648E1}" srcOrd="0" destOrd="0" presId="urn:microsoft.com/office/officeart/2008/layout/HorizontalMultiLevelHierarchy"/>
    <dgm:cxn modelId="{0ECCBDD9-4D1D-4865-AB16-C98CDFF1FFC4}" type="presParOf" srcId="{87261864-82E3-409B-BBBC-698810EC39F3}" destId="{253AECFD-39C0-4B59-A567-46C535C077A2}" srcOrd="11" destOrd="0" presId="urn:microsoft.com/office/officeart/2008/layout/HorizontalMultiLevelHierarchy"/>
    <dgm:cxn modelId="{5EFD9BD5-83DD-4FEF-B88D-7C135BCC04ED}" type="presParOf" srcId="{253AECFD-39C0-4B59-A567-46C535C077A2}" destId="{95375A53-97A3-4619-899B-67956FBAFD2B}" srcOrd="0" destOrd="0" presId="urn:microsoft.com/office/officeart/2008/layout/HorizontalMultiLevelHierarchy"/>
    <dgm:cxn modelId="{3EEB6597-7F86-4BC6-93D5-3D5B7C027359}" type="presParOf" srcId="{253AECFD-39C0-4B59-A567-46C535C077A2}" destId="{05E95C26-8F43-4776-8C8D-08CA68A0770E}" srcOrd="1" destOrd="0" presId="urn:microsoft.com/office/officeart/2008/layout/HorizontalMultiLevelHierarchy"/>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E7E6B55-E76B-4A76-9B7F-CEA9346A00BF}" type="doc">
      <dgm:prSet loTypeId="urn:microsoft.com/office/officeart/2008/layout/HorizontalMultiLevelHierarchy" loCatId="hierarchy" qsTypeId="urn:microsoft.com/office/officeart/2005/8/quickstyle/simple5" qsCatId="simple" csTypeId="urn:microsoft.com/office/officeart/2005/8/colors/accent3_1" csCatId="accent3" phldr="1"/>
      <dgm:spPr/>
      <dgm:t>
        <a:bodyPr/>
        <a:lstStyle/>
        <a:p>
          <a:endParaRPr lang="el-GR"/>
        </a:p>
      </dgm:t>
    </dgm:pt>
    <dgm:pt modelId="{57F0E1CD-ED30-4510-BEE9-0CAF75D15109}">
      <dgm:prSet phldrT="[Κείμενο]" custT="1"/>
      <dgm:spPr>
        <a:solidFill>
          <a:schemeClr val="accent4">
            <a:lumMod val="40000"/>
            <a:lumOff val="60000"/>
          </a:schemeClr>
        </a:solidFill>
      </dgm:spPr>
      <dgm:t>
        <a:bodyPr/>
        <a:lstStyle/>
        <a:p>
          <a:r>
            <a:rPr lang="en-US" sz="1600" dirty="0"/>
            <a:t>A</a:t>
          </a:r>
          <a:r>
            <a:rPr lang="el-GR" sz="1600" dirty="0"/>
            <a:t>πόψεις όσον αφορά στην ελκυστικότητα</a:t>
          </a:r>
        </a:p>
      </dgm:t>
    </dgm:pt>
    <dgm:pt modelId="{892D2F38-A7A6-4747-B6E5-2B63AF532AB5}" type="parTrans" cxnId="{CCEAFF0E-0536-4934-890C-208E6617755B}">
      <dgm:prSet/>
      <dgm:spPr/>
      <dgm:t>
        <a:bodyPr/>
        <a:lstStyle/>
        <a:p>
          <a:endParaRPr lang="el-GR"/>
        </a:p>
      </dgm:t>
    </dgm:pt>
    <dgm:pt modelId="{EC662A3A-F8C7-4803-B2EF-0F07C3EB108E}" type="sibTrans" cxnId="{CCEAFF0E-0536-4934-890C-208E6617755B}">
      <dgm:prSet/>
      <dgm:spPr/>
      <dgm:t>
        <a:bodyPr/>
        <a:lstStyle/>
        <a:p>
          <a:endParaRPr lang="el-GR"/>
        </a:p>
      </dgm:t>
    </dgm:pt>
    <dgm:pt modelId="{939AE14F-376F-417D-9C54-4B8EC686BB9A}">
      <dgm:prSet phldrT="[Κείμενο]" custT="1"/>
      <dgm:spPr/>
      <dgm:t>
        <a:bodyPr/>
        <a:lstStyle/>
        <a:p>
          <a:r>
            <a:rPr lang="el-GR" sz="1600" dirty="0"/>
            <a:t>Εμφάνιση κειμένου: απλότητα, ροή</a:t>
          </a:r>
        </a:p>
      </dgm:t>
    </dgm:pt>
    <dgm:pt modelId="{9479DCE7-0585-49AA-8DFD-60CBE352ABA1}" type="parTrans" cxnId="{4340707D-0F50-4FB6-BAB3-E87053B80FD7}">
      <dgm:prSet/>
      <dgm:spPr/>
      <dgm:t>
        <a:bodyPr/>
        <a:lstStyle/>
        <a:p>
          <a:endParaRPr lang="el-GR"/>
        </a:p>
      </dgm:t>
    </dgm:pt>
    <dgm:pt modelId="{B9DE8783-7A6D-4FAA-9D09-4242ACD84042}" type="sibTrans" cxnId="{4340707D-0F50-4FB6-BAB3-E87053B80FD7}">
      <dgm:prSet/>
      <dgm:spPr/>
      <dgm:t>
        <a:bodyPr/>
        <a:lstStyle/>
        <a:p>
          <a:endParaRPr lang="el-GR"/>
        </a:p>
      </dgm:t>
    </dgm:pt>
    <dgm:pt modelId="{5E392ABE-1877-4790-8487-453F9AFD121C}">
      <dgm:prSet phldrT="[Κείμενο]" custT="1"/>
      <dgm:spPr/>
      <dgm:t>
        <a:bodyPr/>
        <a:lstStyle/>
        <a:p>
          <a:r>
            <a:rPr lang="el-GR" sz="1600" dirty="0"/>
            <a:t>Εμφάνιση εικόνων: κατάλληλες, κατοτοπιστικές</a:t>
          </a:r>
        </a:p>
      </dgm:t>
    </dgm:pt>
    <dgm:pt modelId="{44428B3B-4094-40B0-9F97-A6D23A6C9109}" type="parTrans" cxnId="{2D9F8A4E-F476-4DF2-A54C-8AE4E6E839F5}">
      <dgm:prSet/>
      <dgm:spPr/>
      <dgm:t>
        <a:bodyPr/>
        <a:lstStyle/>
        <a:p>
          <a:endParaRPr lang="el-GR"/>
        </a:p>
      </dgm:t>
    </dgm:pt>
    <dgm:pt modelId="{2D6FFBCB-6EC7-462D-9612-A6FF33C0A7DC}" type="sibTrans" cxnId="{2D9F8A4E-F476-4DF2-A54C-8AE4E6E839F5}">
      <dgm:prSet/>
      <dgm:spPr/>
      <dgm:t>
        <a:bodyPr/>
        <a:lstStyle/>
        <a:p>
          <a:endParaRPr lang="el-GR"/>
        </a:p>
      </dgm:t>
    </dgm:pt>
    <dgm:pt modelId="{3EDC97D7-F528-4C07-9174-95A285E04048}">
      <dgm:prSet phldrT="[Κείμενο]" custT="1"/>
      <dgm:spPr/>
      <dgm:t>
        <a:bodyPr/>
        <a:lstStyle/>
        <a:p>
          <a:r>
            <a:rPr lang="el-GR" sz="1600" dirty="0"/>
            <a:t>Εμφάνιση βίντεο: συναφή, επεξηγηματικά</a:t>
          </a:r>
        </a:p>
      </dgm:t>
    </dgm:pt>
    <dgm:pt modelId="{8A8D8DDC-DBEF-454C-A304-52CC20EC5D22}" type="parTrans" cxnId="{50E2F1BF-28B3-471B-BFE5-BCC2FD5341B5}">
      <dgm:prSet/>
      <dgm:spPr/>
      <dgm:t>
        <a:bodyPr/>
        <a:lstStyle/>
        <a:p>
          <a:endParaRPr lang="el-GR"/>
        </a:p>
      </dgm:t>
    </dgm:pt>
    <dgm:pt modelId="{51F7BC64-4451-4152-98AE-0158AC9BE61E}" type="sibTrans" cxnId="{50E2F1BF-28B3-471B-BFE5-BCC2FD5341B5}">
      <dgm:prSet/>
      <dgm:spPr/>
      <dgm:t>
        <a:bodyPr/>
        <a:lstStyle/>
        <a:p>
          <a:endParaRPr lang="el-GR"/>
        </a:p>
      </dgm:t>
    </dgm:pt>
    <dgm:pt modelId="{67872DAC-780A-4152-9B6A-BBBC6F640049}">
      <dgm:prSet custT="1"/>
      <dgm:spPr/>
      <dgm:t>
        <a:bodyPr/>
        <a:lstStyle/>
        <a:p>
          <a:r>
            <a:rPr lang="el-GR" sz="1600" dirty="0"/>
            <a:t>Αφήγηση: ζωντάνια</a:t>
          </a:r>
        </a:p>
      </dgm:t>
    </dgm:pt>
    <dgm:pt modelId="{3470D876-A5E7-4046-81F4-1831A2509DBB}" type="parTrans" cxnId="{8C1D40B4-2CB3-4314-AA30-3C5BB3C7AAF8}">
      <dgm:prSet/>
      <dgm:spPr/>
      <dgm:t>
        <a:bodyPr/>
        <a:lstStyle/>
        <a:p>
          <a:endParaRPr lang="el-GR"/>
        </a:p>
      </dgm:t>
    </dgm:pt>
    <dgm:pt modelId="{782284BA-E8BD-43E2-B706-CF67C7D8F0A3}" type="sibTrans" cxnId="{8C1D40B4-2CB3-4314-AA30-3C5BB3C7AAF8}">
      <dgm:prSet/>
      <dgm:spPr/>
      <dgm:t>
        <a:bodyPr/>
        <a:lstStyle/>
        <a:p>
          <a:endParaRPr lang="el-GR"/>
        </a:p>
      </dgm:t>
    </dgm:pt>
    <dgm:pt modelId="{0D05CEB3-C549-4E30-A28D-9B86885213B8}">
      <dgm:prSet custT="1"/>
      <dgm:spPr/>
      <dgm:t>
        <a:bodyPr/>
        <a:lstStyle/>
        <a:p>
          <a:r>
            <a:rPr lang="el-GR" sz="1600" dirty="0"/>
            <a:t>Πολυμεσική παρουσίαση: ευχάριστη, διασκεδαστική</a:t>
          </a:r>
        </a:p>
      </dgm:t>
    </dgm:pt>
    <dgm:pt modelId="{C2DB2DAF-E046-4A1C-BFDF-D45182F00AAF}" type="parTrans" cxnId="{5B0F031B-E378-4D7A-B436-D51B51D6C46F}">
      <dgm:prSet/>
      <dgm:spPr/>
      <dgm:t>
        <a:bodyPr/>
        <a:lstStyle/>
        <a:p>
          <a:endParaRPr lang="el-GR"/>
        </a:p>
      </dgm:t>
    </dgm:pt>
    <dgm:pt modelId="{16698A24-AE94-40FC-A3CD-DA4DEFBB128C}" type="sibTrans" cxnId="{5B0F031B-E378-4D7A-B436-D51B51D6C46F}">
      <dgm:prSet/>
      <dgm:spPr/>
      <dgm:t>
        <a:bodyPr/>
        <a:lstStyle/>
        <a:p>
          <a:endParaRPr lang="el-GR"/>
        </a:p>
      </dgm:t>
    </dgm:pt>
    <dgm:pt modelId="{18744251-5312-4C1C-9E83-9C122690BF00}">
      <dgm:prSet custT="1"/>
      <dgm:spPr/>
      <dgm:t>
        <a:bodyPr/>
        <a:lstStyle/>
        <a:p>
          <a:r>
            <a:rPr lang="el-GR" sz="1600" dirty="0"/>
            <a:t>Προτεινόμενες πηγές</a:t>
          </a:r>
        </a:p>
      </dgm:t>
    </dgm:pt>
    <dgm:pt modelId="{824734C6-2098-4537-8CA0-4848080A98CB}" type="parTrans" cxnId="{72E300D3-AC7F-4F89-80A9-3C848B2E7A09}">
      <dgm:prSet/>
      <dgm:spPr/>
      <dgm:t>
        <a:bodyPr/>
        <a:lstStyle/>
        <a:p>
          <a:endParaRPr lang="el-GR"/>
        </a:p>
      </dgm:t>
    </dgm:pt>
    <dgm:pt modelId="{12853A89-5F38-4461-B70E-33A98F68620A}" type="sibTrans" cxnId="{72E300D3-AC7F-4F89-80A9-3C848B2E7A09}">
      <dgm:prSet/>
      <dgm:spPr/>
      <dgm:t>
        <a:bodyPr/>
        <a:lstStyle/>
        <a:p>
          <a:endParaRPr lang="el-GR"/>
        </a:p>
      </dgm:t>
    </dgm:pt>
    <dgm:pt modelId="{0F8EAE1C-6E1F-45D1-A0E9-8B7D9151C8B4}">
      <dgm:prSet custT="1"/>
      <dgm:spPr/>
      <dgm:t>
        <a:bodyPr/>
        <a:lstStyle/>
        <a:p>
          <a:r>
            <a:rPr lang="el-GR" sz="1600" dirty="0"/>
            <a:t>Διαδραστικές ασκήσεις: εύκολες, με ανατροφοδότηση</a:t>
          </a:r>
        </a:p>
      </dgm:t>
    </dgm:pt>
    <dgm:pt modelId="{F2301184-7E82-40F0-ACFE-0FC076F07295}" type="parTrans" cxnId="{D3E704F6-207D-42AC-9952-F4BBB3CF49E7}">
      <dgm:prSet/>
      <dgm:spPr/>
      <dgm:t>
        <a:bodyPr/>
        <a:lstStyle/>
        <a:p>
          <a:endParaRPr lang="el-GR"/>
        </a:p>
      </dgm:t>
    </dgm:pt>
    <dgm:pt modelId="{0382C663-B118-4C09-8147-18797511AB88}" type="sibTrans" cxnId="{D3E704F6-207D-42AC-9952-F4BBB3CF49E7}">
      <dgm:prSet/>
      <dgm:spPr/>
      <dgm:t>
        <a:bodyPr/>
        <a:lstStyle/>
        <a:p>
          <a:endParaRPr lang="el-GR"/>
        </a:p>
      </dgm:t>
    </dgm:pt>
    <dgm:pt modelId="{B72BF8DB-01EF-4902-A48B-1CAA870A3DC4}" type="pres">
      <dgm:prSet presAssocID="{5E7E6B55-E76B-4A76-9B7F-CEA9346A00BF}" presName="Name0" presStyleCnt="0">
        <dgm:presLayoutVars>
          <dgm:chPref val="1"/>
          <dgm:dir/>
          <dgm:animOne val="branch"/>
          <dgm:animLvl val="lvl"/>
          <dgm:resizeHandles val="exact"/>
        </dgm:presLayoutVars>
      </dgm:prSet>
      <dgm:spPr/>
    </dgm:pt>
    <dgm:pt modelId="{7DB9A6DF-94D7-4E2C-AF57-551FCFEC497D}" type="pres">
      <dgm:prSet presAssocID="{57F0E1CD-ED30-4510-BEE9-0CAF75D15109}" presName="root1" presStyleCnt="0"/>
      <dgm:spPr/>
    </dgm:pt>
    <dgm:pt modelId="{B64730C5-7FA2-48F0-8863-632FF1CA344E}" type="pres">
      <dgm:prSet presAssocID="{57F0E1CD-ED30-4510-BEE9-0CAF75D15109}" presName="LevelOneTextNode" presStyleLbl="node0" presStyleIdx="0" presStyleCnt="1" custScaleY="116778" custLinFactX="-145570" custLinFactNeighborX="-200000" custLinFactNeighborY="7700">
        <dgm:presLayoutVars>
          <dgm:chPref val="3"/>
        </dgm:presLayoutVars>
      </dgm:prSet>
      <dgm:spPr/>
    </dgm:pt>
    <dgm:pt modelId="{87261864-82E3-409B-BBBC-698810EC39F3}" type="pres">
      <dgm:prSet presAssocID="{57F0E1CD-ED30-4510-BEE9-0CAF75D15109}" presName="level2hierChild" presStyleCnt="0"/>
      <dgm:spPr/>
    </dgm:pt>
    <dgm:pt modelId="{CEBEBCA8-BCF7-4F65-8757-45CECC3FE38E}" type="pres">
      <dgm:prSet presAssocID="{9479DCE7-0585-49AA-8DFD-60CBE352ABA1}" presName="conn2-1" presStyleLbl="parChTrans1D2" presStyleIdx="0" presStyleCnt="7"/>
      <dgm:spPr/>
    </dgm:pt>
    <dgm:pt modelId="{0CFCDEFF-E211-48EC-B973-70EED1AC95E0}" type="pres">
      <dgm:prSet presAssocID="{9479DCE7-0585-49AA-8DFD-60CBE352ABA1}" presName="connTx" presStyleLbl="parChTrans1D2" presStyleIdx="0" presStyleCnt="7"/>
      <dgm:spPr/>
    </dgm:pt>
    <dgm:pt modelId="{0ED68FD4-F752-4482-A406-68E0FCD1A8FE}" type="pres">
      <dgm:prSet presAssocID="{939AE14F-376F-417D-9C54-4B8EC686BB9A}" presName="root2" presStyleCnt="0"/>
      <dgm:spPr/>
    </dgm:pt>
    <dgm:pt modelId="{FC7A11E1-BD46-4035-8C04-A03E05771180}" type="pres">
      <dgm:prSet presAssocID="{939AE14F-376F-417D-9C54-4B8EC686BB9A}" presName="LevelTwoTextNode" presStyleLbl="node2" presStyleIdx="0" presStyleCnt="7" custScaleX="127132" custLinFactNeighborX="-7996" custLinFactNeighborY="34405">
        <dgm:presLayoutVars>
          <dgm:chPref val="3"/>
        </dgm:presLayoutVars>
      </dgm:prSet>
      <dgm:spPr/>
    </dgm:pt>
    <dgm:pt modelId="{1EEA5757-E010-414A-A683-D9E2C89CC454}" type="pres">
      <dgm:prSet presAssocID="{939AE14F-376F-417D-9C54-4B8EC686BB9A}" presName="level3hierChild" presStyleCnt="0"/>
      <dgm:spPr/>
    </dgm:pt>
    <dgm:pt modelId="{2E85B955-9F7C-4D44-BF18-581267615421}" type="pres">
      <dgm:prSet presAssocID="{44428B3B-4094-40B0-9F97-A6D23A6C9109}" presName="conn2-1" presStyleLbl="parChTrans1D2" presStyleIdx="1" presStyleCnt="7"/>
      <dgm:spPr/>
    </dgm:pt>
    <dgm:pt modelId="{23AEBEA9-DE98-4C13-A3DB-553C1CD141A3}" type="pres">
      <dgm:prSet presAssocID="{44428B3B-4094-40B0-9F97-A6D23A6C9109}" presName="connTx" presStyleLbl="parChTrans1D2" presStyleIdx="1" presStyleCnt="7"/>
      <dgm:spPr/>
    </dgm:pt>
    <dgm:pt modelId="{B1AFFFAB-E47A-4930-B253-BEA3ADC24A82}" type="pres">
      <dgm:prSet presAssocID="{5E392ABE-1877-4790-8487-453F9AFD121C}" presName="root2" presStyleCnt="0"/>
      <dgm:spPr/>
    </dgm:pt>
    <dgm:pt modelId="{6D919AC1-BE35-4633-8344-58BA8B71CA2C}" type="pres">
      <dgm:prSet presAssocID="{5E392ABE-1877-4790-8487-453F9AFD121C}" presName="LevelTwoTextNode" presStyleLbl="node2" presStyleIdx="1" presStyleCnt="7" custScaleX="188779" custScaleY="124177" custLinFactNeighborX="-74552" custLinFactNeighborY="17262">
        <dgm:presLayoutVars>
          <dgm:chPref val="3"/>
        </dgm:presLayoutVars>
      </dgm:prSet>
      <dgm:spPr/>
    </dgm:pt>
    <dgm:pt modelId="{4A04EAAB-E3E3-4AAB-88DB-9D3E602A633F}" type="pres">
      <dgm:prSet presAssocID="{5E392ABE-1877-4790-8487-453F9AFD121C}" presName="level3hierChild" presStyleCnt="0"/>
      <dgm:spPr/>
    </dgm:pt>
    <dgm:pt modelId="{DB3D6D7B-457E-4789-A1FB-8163D9594331}" type="pres">
      <dgm:prSet presAssocID="{8A8D8DDC-DBEF-454C-A304-52CC20EC5D22}" presName="conn2-1" presStyleLbl="parChTrans1D2" presStyleIdx="2" presStyleCnt="7"/>
      <dgm:spPr/>
    </dgm:pt>
    <dgm:pt modelId="{5B02C7CB-8DDF-48D3-9485-95EF123846D9}" type="pres">
      <dgm:prSet presAssocID="{8A8D8DDC-DBEF-454C-A304-52CC20EC5D22}" presName="connTx" presStyleLbl="parChTrans1D2" presStyleIdx="2" presStyleCnt="7"/>
      <dgm:spPr/>
    </dgm:pt>
    <dgm:pt modelId="{402D87F0-96F2-4700-8E41-8DDEDC9FA493}" type="pres">
      <dgm:prSet presAssocID="{3EDC97D7-F528-4C07-9174-95A285E04048}" presName="root2" presStyleCnt="0"/>
      <dgm:spPr/>
    </dgm:pt>
    <dgm:pt modelId="{417A7495-67C2-4D3F-B81D-6FDCE167C63A}" type="pres">
      <dgm:prSet presAssocID="{3EDC97D7-F528-4C07-9174-95A285E04048}" presName="LevelTwoTextNode" presStyleLbl="node2" presStyleIdx="2" presStyleCnt="7" custScaleX="145041" custScaleY="149434" custLinFactNeighborX="-21078" custLinFactNeighborY="632">
        <dgm:presLayoutVars>
          <dgm:chPref val="3"/>
        </dgm:presLayoutVars>
      </dgm:prSet>
      <dgm:spPr/>
    </dgm:pt>
    <dgm:pt modelId="{8EF5C844-CF57-41A2-8E03-6A727259F824}" type="pres">
      <dgm:prSet presAssocID="{3EDC97D7-F528-4C07-9174-95A285E04048}" presName="level3hierChild" presStyleCnt="0"/>
      <dgm:spPr/>
    </dgm:pt>
    <dgm:pt modelId="{947E1D73-EE14-43FD-9636-FE45FD0E91CC}" type="pres">
      <dgm:prSet presAssocID="{3470D876-A5E7-4046-81F4-1831A2509DBB}" presName="conn2-1" presStyleLbl="parChTrans1D2" presStyleIdx="3" presStyleCnt="7"/>
      <dgm:spPr/>
    </dgm:pt>
    <dgm:pt modelId="{5939B534-D4A0-4077-B78A-49B33ACEDE0D}" type="pres">
      <dgm:prSet presAssocID="{3470D876-A5E7-4046-81F4-1831A2509DBB}" presName="connTx" presStyleLbl="parChTrans1D2" presStyleIdx="3" presStyleCnt="7"/>
      <dgm:spPr/>
    </dgm:pt>
    <dgm:pt modelId="{71315AA3-5952-43FE-98EB-BBC97F11CEF3}" type="pres">
      <dgm:prSet presAssocID="{67872DAC-780A-4152-9B6A-BBBC6F640049}" presName="root2" presStyleCnt="0"/>
      <dgm:spPr/>
    </dgm:pt>
    <dgm:pt modelId="{8CF803AD-C96B-461B-909C-A0EA4CFE2E9C}" type="pres">
      <dgm:prSet presAssocID="{67872DAC-780A-4152-9B6A-BBBC6F640049}" presName="LevelTwoTextNode" presStyleLbl="node2" presStyleIdx="3" presStyleCnt="7" custScaleX="132221" custScaleY="82889" custLinFactNeighborX="-43870" custLinFactNeighborY="-11616">
        <dgm:presLayoutVars>
          <dgm:chPref val="3"/>
        </dgm:presLayoutVars>
      </dgm:prSet>
      <dgm:spPr/>
    </dgm:pt>
    <dgm:pt modelId="{3E90117D-B4CF-4FDF-AEC4-F55C4707FCDD}" type="pres">
      <dgm:prSet presAssocID="{67872DAC-780A-4152-9B6A-BBBC6F640049}" presName="level3hierChild" presStyleCnt="0"/>
      <dgm:spPr/>
    </dgm:pt>
    <dgm:pt modelId="{ECE4DE6E-FCF4-4EF7-9C45-8038577059BA}" type="pres">
      <dgm:prSet presAssocID="{C2DB2DAF-E046-4A1C-BFDF-D45182F00AAF}" presName="conn2-1" presStyleLbl="parChTrans1D2" presStyleIdx="4" presStyleCnt="7"/>
      <dgm:spPr/>
    </dgm:pt>
    <dgm:pt modelId="{78219E7A-394C-4BE3-A036-F929570F7DCE}" type="pres">
      <dgm:prSet presAssocID="{C2DB2DAF-E046-4A1C-BFDF-D45182F00AAF}" presName="connTx" presStyleLbl="parChTrans1D2" presStyleIdx="4" presStyleCnt="7"/>
      <dgm:spPr/>
    </dgm:pt>
    <dgm:pt modelId="{8AB56959-CB13-4887-BB41-1172A73995BD}" type="pres">
      <dgm:prSet presAssocID="{0D05CEB3-C549-4E30-A28D-9B86885213B8}" presName="root2" presStyleCnt="0"/>
      <dgm:spPr/>
    </dgm:pt>
    <dgm:pt modelId="{8E7409CB-57E3-47D1-BA43-68A07551D625}" type="pres">
      <dgm:prSet presAssocID="{0D05CEB3-C549-4E30-A28D-9B86885213B8}" presName="LevelTwoTextNode" presStyleLbl="node2" presStyleIdx="4" presStyleCnt="7" custScaleX="160277" custScaleY="171400" custLinFactNeighborX="-24898" custLinFactNeighborY="-19280">
        <dgm:presLayoutVars>
          <dgm:chPref val="3"/>
        </dgm:presLayoutVars>
      </dgm:prSet>
      <dgm:spPr/>
    </dgm:pt>
    <dgm:pt modelId="{122434C9-7101-4356-97B7-ACF547F058E4}" type="pres">
      <dgm:prSet presAssocID="{0D05CEB3-C549-4E30-A28D-9B86885213B8}" presName="level3hierChild" presStyleCnt="0"/>
      <dgm:spPr/>
    </dgm:pt>
    <dgm:pt modelId="{A6C90B2B-B0DF-445F-A293-29A2A984C503}" type="pres">
      <dgm:prSet presAssocID="{F2301184-7E82-40F0-ACFE-0FC076F07295}" presName="conn2-1" presStyleLbl="parChTrans1D2" presStyleIdx="5" presStyleCnt="7"/>
      <dgm:spPr/>
    </dgm:pt>
    <dgm:pt modelId="{31D7539C-9FF9-45EB-BBB2-C3CC20D306BF}" type="pres">
      <dgm:prSet presAssocID="{F2301184-7E82-40F0-ACFE-0FC076F07295}" presName="connTx" presStyleLbl="parChTrans1D2" presStyleIdx="5" presStyleCnt="7"/>
      <dgm:spPr/>
    </dgm:pt>
    <dgm:pt modelId="{D89F5F68-A218-4D46-8E81-E4537A852DB7}" type="pres">
      <dgm:prSet presAssocID="{0F8EAE1C-6E1F-45D1-A0E9-8B7D9151C8B4}" presName="root2" presStyleCnt="0"/>
      <dgm:spPr/>
    </dgm:pt>
    <dgm:pt modelId="{F35ECBAA-0260-479A-9EE5-8EB74BA64458}" type="pres">
      <dgm:prSet presAssocID="{0F8EAE1C-6E1F-45D1-A0E9-8B7D9151C8B4}" presName="LevelTwoTextNode" presStyleLbl="node2" presStyleIdx="5" presStyleCnt="7" custScaleX="133097" custScaleY="184639" custLinFactNeighborX="-4526" custLinFactNeighborY="-608">
        <dgm:presLayoutVars>
          <dgm:chPref val="3"/>
        </dgm:presLayoutVars>
      </dgm:prSet>
      <dgm:spPr/>
    </dgm:pt>
    <dgm:pt modelId="{BB76774C-D988-4116-88CA-A5153E66036D}" type="pres">
      <dgm:prSet presAssocID="{0F8EAE1C-6E1F-45D1-A0E9-8B7D9151C8B4}" presName="level3hierChild" presStyleCnt="0"/>
      <dgm:spPr/>
    </dgm:pt>
    <dgm:pt modelId="{AAC5E505-97FC-460E-8BDD-289B6E5A3627}" type="pres">
      <dgm:prSet presAssocID="{824734C6-2098-4537-8CA0-4848080A98CB}" presName="conn2-1" presStyleLbl="parChTrans1D2" presStyleIdx="6" presStyleCnt="7"/>
      <dgm:spPr/>
    </dgm:pt>
    <dgm:pt modelId="{F40E02C2-8FB0-4349-97B9-7DE3A22FF2EA}" type="pres">
      <dgm:prSet presAssocID="{824734C6-2098-4537-8CA0-4848080A98CB}" presName="connTx" presStyleLbl="parChTrans1D2" presStyleIdx="6" presStyleCnt="7"/>
      <dgm:spPr/>
    </dgm:pt>
    <dgm:pt modelId="{E3587F2A-FDA7-40D5-8D83-1E8B358CD85E}" type="pres">
      <dgm:prSet presAssocID="{18744251-5312-4C1C-9E83-9C122690BF00}" presName="root2" presStyleCnt="0"/>
      <dgm:spPr/>
    </dgm:pt>
    <dgm:pt modelId="{44994D7C-384F-450B-A1EB-66612F8B419F}" type="pres">
      <dgm:prSet presAssocID="{18744251-5312-4C1C-9E83-9C122690BF00}" presName="LevelTwoTextNode" presStyleLbl="node2" presStyleIdx="6" presStyleCnt="7" custLinFactNeighborX="-73120" custLinFactNeighborY="-18732">
        <dgm:presLayoutVars>
          <dgm:chPref val="3"/>
        </dgm:presLayoutVars>
      </dgm:prSet>
      <dgm:spPr/>
    </dgm:pt>
    <dgm:pt modelId="{6843B4D2-158A-46CB-A6ED-55EDD420A4BE}" type="pres">
      <dgm:prSet presAssocID="{18744251-5312-4C1C-9E83-9C122690BF00}" presName="level3hierChild" presStyleCnt="0"/>
      <dgm:spPr/>
    </dgm:pt>
  </dgm:ptLst>
  <dgm:cxnLst>
    <dgm:cxn modelId="{51C8C001-5AC7-4267-8A72-5508050D5420}" type="presOf" srcId="{5E392ABE-1877-4790-8487-453F9AFD121C}" destId="{6D919AC1-BE35-4633-8344-58BA8B71CA2C}" srcOrd="0" destOrd="0" presId="urn:microsoft.com/office/officeart/2008/layout/HorizontalMultiLevelHierarchy"/>
    <dgm:cxn modelId="{102E2803-BA26-498F-9195-B18BA2123CF0}" type="presOf" srcId="{5E7E6B55-E76B-4A76-9B7F-CEA9346A00BF}" destId="{B72BF8DB-01EF-4902-A48B-1CAA870A3DC4}" srcOrd="0" destOrd="0" presId="urn:microsoft.com/office/officeart/2008/layout/HorizontalMultiLevelHierarchy"/>
    <dgm:cxn modelId="{6F628408-D0B8-47FB-8EAD-3D29EF367A01}" type="presOf" srcId="{0D05CEB3-C549-4E30-A28D-9B86885213B8}" destId="{8E7409CB-57E3-47D1-BA43-68A07551D625}" srcOrd="0" destOrd="0" presId="urn:microsoft.com/office/officeart/2008/layout/HorizontalMultiLevelHierarchy"/>
    <dgm:cxn modelId="{CCEAFF0E-0536-4934-890C-208E6617755B}" srcId="{5E7E6B55-E76B-4A76-9B7F-CEA9346A00BF}" destId="{57F0E1CD-ED30-4510-BEE9-0CAF75D15109}" srcOrd="0" destOrd="0" parTransId="{892D2F38-A7A6-4747-B6E5-2B63AF532AB5}" sibTransId="{EC662A3A-F8C7-4803-B2EF-0F07C3EB108E}"/>
    <dgm:cxn modelId="{AA2F4B17-19B1-4262-89F5-1E794DC2D80B}" type="presOf" srcId="{3470D876-A5E7-4046-81F4-1831A2509DBB}" destId="{5939B534-D4A0-4077-B78A-49B33ACEDE0D}" srcOrd="1" destOrd="0" presId="urn:microsoft.com/office/officeart/2008/layout/HorizontalMultiLevelHierarchy"/>
    <dgm:cxn modelId="{09947118-894A-4EE0-A467-6609B47B381C}" type="presOf" srcId="{44428B3B-4094-40B0-9F97-A6D23A6C9109}" destId="{2E85B955-9F7C-4D44-BF18-581267615421}" srcOrd="0" destOrd="0" presId="urn:microsoft.com/office/officeart/2008/layout/HorizontalMultiLevelHierarchy"/>
    <dgm:cxn modelId="{5B0F031B-E378-4D7A-B436-D51B51D6C46F}" srcId="{57F0E1CD-ED30-4510-BEE9-0CAF75D15109}" destId="{0D05CEB3-C549-4E30-A28D-9B86885213B8}" srcOrd="4" destOrd="0" parTransId="{C2DB2DAF-E046-4A1C-BFDF-D45182F00AAF}" sibTransId="{16698A24-AE94-40FC-A3CD-DA4DEFBB128C}"/>
    <dgm:cxn modelId="{EA4C5224-909E-47FD-8221-17F814A07D03}" type="presOf" srcId="{824734C6-2098-4537-8CA0-4848080A98CB}" destId="{AAC5E505-97FC-460E-8BDD-289B6E5A3627}" srcOrd="0" destOrd="0" presId="urn:microsoft.com/office/officeart/2008/layout/HorizontalMultiLevelHierarchy"/>
    <dgm:cxn modelId="{400BEF25-547E-4689-A4E6-D6B4F049190A}" type="presOf" srcId="{44428B3B-4094-40B0-9F97-A6D23A6C9109}" destId="{23AEBEA9-DE98-4C13-A3DB-553C1CD141A3}" srcOrd="1" destOrd="0" presId="urn:microsoft.com/office/officeart/2008/layout/HorizontalMultiLevelHierarchy"/>
    <dgm:cxn modelId="{4FEF2940-17AD-4FA2-B820-F6C41369DEF8}" type="presOf" srcId="{9479DCE7-0585-49AA-8DFD-60CBE352ABA1}" destId="{0CFCDEFF-E211-48EC-B973-70EED1AC95E0}" srcOrd="1" destOrd="0" presId="urn:microsoft.com/office/officeart/2008/layout/HorizontalMultiLevelHierarchy"/>
    <dgm:cxn modelId="{FDD26466-E6D0-4DDA-A9A1-EE3214C77C2F}" type="presOf" srcId="{67872DAC-780A-4152-9B6A-BBBC6F640049}" destId="{8CF803AD-C96B-461B-909C-A0EA4CFE2E9C}" srcOrd="0" destOrd="0" presId="urn:microsoft.com/office/officeart/2008/layout/HorizontalMultiLevelHierarchy"/>
    <dgm:cxn modelId="{86A7AE4A-8F21-4A09-871A-703B5EC930F1}" type="presOf" srcId="{3EDC97D7-F528-4C07-9174-95A285E04048}" destId="{417A7495-67C2-4D3F-B81D-6FDCE167C63A}" srcOrd="0" destOrd="0" presId="urn:microsoft.com/office/officeart/2008/layout/HorizontalMultiLevelHierarchy"/>
    <dgm:cxn modelId="{2D9F8A4E-F476-4DF2-A54C-8AE4E6E839F5}" srcId="{57F0E1CD-ED30-4510-BEE9-0CAF75D15109}" destId="{5E392ABE-1877-4790-8487-453F9AFD121C}" srcOrd="1" destOrd="0" parTransId="{44428B3B-4094-40B0-9F97-A6D23A6C9109}" sibTransId="{2D6FFBCB-6EC7-462D-9612-A6FF33C0A7DC}"/>
    <dgm:cxn modelId="{73C0B452-4897-4D5D-880C-9A60DFA6FB4B}" type="presOf" srcId="{3470D876-A5E7-4046-81F4-1831A2509DBB}" destId="{947E1D73-EE14-43FD-9636-FE45FD0E91CC}" srcOrd="0" destOrd="0" presId="urn:microsoft.com/office/officeart/2008/layout/HorizontalMultiLevelHierarchy"/>
    <dgm:cxn modelId="{55E92654-6150-4729-849E-8FD178546FEA}" type="presOf" srcId="{C2DB2DAF-E046-4A1C-BFDF-D45182F00AAF}" destId="{ECE4DE6E-FCF4-4EF7-9C45-8038577059BA}" srcOrd="0" destOrd="0" presId="urn:microsoft.com/office/officeart/2008/layout/HorizontalMultiLevelHierarchy"/>
    <dgm:cxn modelId="{33D95A7A-6E18-4CBA-92EF-00D08F442888}" type="presOf" srcId="{8A8D8DDC-DBEF-454C-A304-52CC20EC5D22}" destId="{5B02C7CB-8DDF-48D3-9485-95EF123846D9}" srcOrd="1" destOrd="0" presId="urn:microsoft.com/office/officeart/2008/layout/HorizontalMultiLevelHierarchy"/>
    <dgm:cxn modelId="{3767D75A-2D64-4A60-AB3F-EB4893F9CC26}" type="presOf" srcId="{F2301184-7E82-40F0-ACFE-0FC076F07295}" destId="{A6C90B2B-B0DF-445F-A293-29A2A984C503}" srcOrd="0" destOrd="0" presId="urn:microsoft.com/office/officeart/2008/layout/HorizontalMultiLevelHierarchy"/>
    <dgm:cxn modelId="{4340707D-0F50-4FB6-BAB3-E87053B80FD7}" srcId="{57F0E1CD-ED30-4510-BEE9-0CAF75D15109}" destId="{939AE14F-376F-417D-9C54-4B8EC686BB9A}" srcOrd="0" destOrd="0" parTransId="{9479DCE7-0585-49AA-8DFD-60CBE352ABA1}" sibTransId="{B9DE8783-7A6D-4FAA-9D09-4242ACD84042}"/>
    <dgm:cxn modelId="{BA68229B-2624-4D46-9A99-A5F483C73852}" type="presOf" srcId="{939AE14F-376F-417D-9C54-4B8EC686BB9A}" destId="{FC7A11E1-BD46-4035-8C04-A03E05771180}" srcOrd="0" destOrd="0" presId="urn:microsoft.com/office/officeart/2008/layout/HorizontalMultiLevelHierarchy"/>
    <dgm:cxn modelId="{DE0AFEA7-D704-46A4-992B-69C947E59FF5}" type="presOf" srcId="{57F0E1CD-ED30-4510-BEE9-0CAF75D15109}" destId="{B64730C5-7FA2-48F0-8863-632FF1CA344E}" srcOrd="0" destOrd="0" presId="urn:microsoft.com/office/officeart/2008/layout/HorizontalMultiLevelHierarchy"/>
    <dgm:cxn modelId="{3D097FAD-3024-46B0-967C-8035486E8297}" type="presOf" srcId="{0F8EAE1C-6E1F-45D1-A0E9-8B7D9151C8B4}" destId="{F35ECBAA-0260-479A-9EE5-8EB74BA64458}" srcOrd="0" destOrd="0" presId="urn:microsoft.com/office/officeart/2008/layout/HorizontalMultiLevelHierarchy"/>
    <dgm:cxn modelId="{AC0432AF-7935-4A6B-A6E5-E9FBA0844198}" type="presOf" srcId="{824734C6-2098-4537-8CA0-4848080A98CB}" destId="{F40E02C2-8FB0-4349-97B9-7DE3A22FF2EA}" srcOrd="1" destOrd="0" presId="urn:microsoft.com/office/officeart/2008/layout/HorizontalMultiLevelHierarchy"/>
    <dgm:cxn modelId="{8C1D40B4-2CB3-4314-AA30-3C5BB3C7AAF8}" srcId="{57F0E1CD-ED30-4510-BEE9-0CAF75D15109}" destId="{67872DAC-780A-4152-9B6A-BBBC6F640049}" srcOrd="3" destOrd="0" parTransId="{3470D876-A5E7-4046-81F4-1831A2509DBB}" sibTransId="{782284BA-E8BD-43E2-B706-CF67C7D8F0A3}"/>
    <dgm:cxn modelId="{50E2F1BF-28B3-471B-BFE5-BCC2FD5341B5}" srcId="{57F0E1CD-ED30-4510-BEE9-0CAF75D15109}" destId="{3EDC97D7-F528-4C07-9174-95A285E04048}" srcOrd="2" destOrd="0" parTransId="{8A8D8DDC-DBEF-454C-A304-52CC20EC5D22}" sibTransId="{51F7BC64-4451-4152-98AE-0158AC9BE61E}"/>
    <dgm:cxn modelId="{86F800CD-7079-4CEC-8754-E27AE4685251}" type="presOf" srcId="{8A8D8DDC-DBEF-454C-A304-52CC20EC5D22}" destId="{DB3D6D7B-457E-4789-A1FB-8163D9594331}" srcOrd="0" destOrd="0" presId="urn:microsoft.com/office/officeart/2008/layout/HorizontalMultiLevelHierarchy"/>
    <dgm:cxn modelId="{72E300D3-AC7F-4F89-80A9-3C848B2E7A09}" srcId="{57F0E1CD-ED30-4510-BEE9-0CAF75D15109}" destId="{18744251-5312-4C1C-9E83-9C122690BF00}" srcOrd="6" destOrd="0" parTransId="{824734C6-2098-4537-8CA0-4848080A98CB}" sibTransId="{12853A89-5F38-4461-B70E-33A98F68620A}"/>
    <dgm:cxn modelId="{408AFDE3-6CCF-4826-AE10-ED0A35D612E7}" type="presOf" srcId="{9479DCE7-0585-49AA-8DFD-60CBE352ABA1}" destId="{CEBEBCA8-BCF7-4F65-8757-45CECC3FE38E}" srcOrd="0" destOrd="0" presId="urn:microsoft.com/office/officeart/2008/layout/HorizontalMultiLevelHierarchy"/>
    <dgm:cxn modelId="{0075CEF2-A6C2-4737-871C-1D8069E4C5E3}" type="presOf" srcId="{C2DB2DAF-E046-4A1C-BFDF-D45182F00AAF}" destId="{78219E7A-394C-4BE3-A036-F929570F7DCE}" srcOrd="1" destOrd="0" presId="urn:microsoft.com/office/officeart/2008/layout/HorizontalMultiLevelHierarchy"/>
    <dgm:cxn modelId="{24B439F5-13EA-4EE5-8AE2-D60203297E24}" type="presOf" srcId="{18744251-5312-4C1C-9E83-9C122690BF00}" destId="{44994D7C-384F-450B-A1EB-66612F8B419F}" srcOrd="0" destOrd="0" presId="urn:microsoft.com/office/officeart/2008/layout/HorizontalMultiLevelHierarchy"/>
    <dgm:cxn modelId="{D3E704F6-207D-42AC-9952-F4BBB3CF49E7}" srcId="{57F0E1CD-ED30-4510-BEE9-0CAF75D15109}" destId="{0F8EAE1C-6E1F-45D1-A0E9-8B7D9151C8B4}" srcOrd="5" destOrd="0" parTransId="{F2301184-7E82-40F0-ACFE-0FC076F07295}" sibTransId="{0382C663-B118-4C09-8147-18797511AB88}"/>
    <dgm:cxn modelId="{60E30DF8-785B-4840-8E5E-A9834E484EA0}" type="presOf" srcId="{F2301184-7E82-40F0-ACFE-0FC076F07295}" destId="{31D7539C-9FF9-45EB-BBB2-C3CC20D306BF}" srcOrd="1" destOrd="0" presId="urn:microsoft.com/office/officeart/2008/layout/HorizontalMultiLevelHierarchy"/>
    <dgm:cxn modelId="{BA7A804E-5095-4347-BDA3-9FDAD83C3E70}" type="presParOf" srcId="{B72BF8DB-01EF-4902-A48B-1CAA870A3DC4}" destId="{7DB9A6DF-94D7-4E2C-AF57-551FCFEC497D}" srcOrd="0" destOrd="0" presId="urn:microsoft.com/office/officeart/2008/layout/HorizontalMultiLevelHierarchy"/>
    <dgm:cxn modelId="{588CD496-C0C7-4614-BD4C-599FAAE7C5E1}" type="presParOf" srcId="{7DB9A6DF-94D7-4E2C-AF57-551FCFEC497D}" destId="{B64730C5-7FA2-48F0-8863-632FF1CA344E}" srcOrd="0" destOrd="0" presId="urn:microsoft.com/office/officeart/2008/layout/HorizontalMultiLevelHierarchy"/>
    <dgm:cxn modelId="{2A588FEC-7B74-48D9-9120-347B1DB57531}" type="presParOf" srcId="{7DB9A6DF-94D7-4E2C-AF57-551FCFEC497D}" destId="{87261864-82E3-409B-BBBC-698810EC39F3}" srcOrd="1" destOrd="0" presId="urn:microsoft.com/office/officeart/2008/layout/HorizontalMultiLevelHierarchy"/>
    <dgm:cxn modelId="{82B383C6-F520-4CE9-94ED-8EEB1479C143}" type="presParOf" srcId="{87261864-82E3-409B-BBBC-698810EC39F3}" destId="{CEBEBCA8-BCF7-4F65-8757-45CECC3FE38E}" srcOrd="0" destOrd="0" presId="urn:microsoft.com/office/officeart/2008/layout/HorizontalMultiLevelHierarchy"/>
    <dgm:cxn modelId="{FC69EB50-D60B-455B-9AED-1D2243E32BE4}" type="presParOf" srcId="{CEBEBCA8-BCF7-4F65-8757-45CECC3FE38E}" destId="{0CFCDEFF-E211-48EC-B973-70EED1AC95E0}" srcOrd="0" destOrd="0" presId="urn:microsoft.com/office/officeart/2008/layout/HorizontalMultiLevelHierarchy"/>
    <dgm:cxn modelId="{98025F12-F71A-4038-A6E0-BCF695CD9E63}" type="presParOf" srcId="{87261864-82E3-409B-BBBC-698810EC39F3}" destId="{0ED68FD4-F752-4482-A406-68E0FCD1A8FE}" srcOrd="1" destOrd="0" presId="urn:microsoft.com/office/officeart/2008/layout/HorizontalMultiLevelHierarchy"/>
    <dgm:cxn modelId="{D43720E6-DED7-4830-8E1C-6CDF1F7F2E0C}" type="presParOf" srcId="{0ED68FD4-F752-4482-A406-68E0FCD1A8FE}" destId="{FC7A11E1-BD46-4035-8C04-A03E05771180}" srcOrd="0" destOrd="0" presId="urn:microsoft.com/office/officeart/2008/layout/HorizontalMultiLevelHierarchy"/>
    <dgm:cxn modelId="{6279E9DD-61C4-44D3-824D-1E3877E7A548}" type="presParOf" srcId="{0ED68FD4-F752-4482-A406-68E0FCD1A8FE}" destId="{1EEA5757-E010-414A-A683-D9E2C89CC454}" srcOrd="1" destOrd="0" presId="urn:microsoft.com/office/officeart/2008/layout/HorizontalMultiLevelHierarchy"/>
    <dgm:cxn modelId="{733DA063-8122-4381-977B-D2956B7FF2DC}" type="presParOf" srcId="{87261864-82E3-409B-BBBC-698810EC39F3}" destId="{2E85B955-9F7C-4D44-BF18-581267615421}" srcOrd="2" destOrd="0" presId="urn:microsoft.com/office/officeart/2008/layout/HorizontalMultiLevelHierarchy"/>
    <dgm:cxn modelId="{AD9A22D1-241B-48E1-A15A-C5D49191D85E}" type="presParOf" srcId="{2E85B955-9F7C-4D44-BF18-581267615421}" destId="{23AEBEA9-DE98-4C13-A3DB-553C1CD141A3}" srcOrd="0" destOrd="0" presId="urn:microsoft.com/office/officeart/2008/layout/HorizontalMultiLevelHierarchy"/>
    <dgm:cxn modelId="{4A3BF52D-D8D3-46FA-8136-58DD06C81022}" type="presParOf" srcId="{87261864-82E3-409B-BBBC-698810EC39F3}" destId="{B1AFFFAB-E47A-4930-B253-BEA3ADC24A82}" srcOrd="3" destOrd="0" presId="urn:microsoft.com/office/officeart/2008/layout/HorizontalMultiLevelHierarchy"/>
    <dgm:cxn modelId="{44DC2762-0981-40DC-838E-D488B9A5DDBE}" type="presParOf" srcId="{B1AFFFAB-E47A-4930-B253-BEA3ADC24A82}" destId="{6D919AC1-BE35-4633-8344-58BA8B71CA2C}" srcOrd="0" destOrd="0" presId="urn:microsoft.com/office/officeart/2008/layout/HorizontalMultiLevelHierarchy"/>
    <dgm:cxn modelId="{A489F950-5A46-47FE-8A0B-E5A9EB009BE3}" type="presParOf" srcId="{B1AFFFAB-E47A-4930-B253-BEA3ADC24A82}" destId="{4A04EAAB-E3E3-4AAB-88DB-9D3E602A633F}" srcOrd="1" destOrd="0" presId="urn:microsoft.com/office/officeart/2008/layout/HorizontalMultiLevelHierarchy"/>
    <dgm:cxn modelId="{634EEF0B-BCF9-4A03-9AF6-053A75A036FD}" type="presParOf" srcId="{87261864-82E3-409B-BBBC-698810EC39F3}" destId="{DB3D6D7B-457E-4789-A1FB-8163D9594331}" srcOrd="4" destOrd="0" presId="urn:microsoft.com/office/officeart/2008/layout/HorizontalMultiLevelHierarchy"/>
    <dgm:cxn modelId="{7963250C-267D-428F-9654-BC48DF99BEB3}" type="presParOf" srcId="{DB3D6D7B-457E-4789-A1FB-8163D9594331}" destId="{5B02C7CB-8DDF-48D3-9485-95EF123846D9}" srcOrd="0" destOrd="0" presId="urn:microsoft.com/office/officeart/2008/layout/HorizontalMultiLevelHierarchy"/>
    <dgm:cxn modelId="{C8F26CCC-F6AC-4CED-BB9D-F27C22C46D3A}" type="presParOf" srcId="{87261864-82E3-409B-BBBC-698810EC39F3}" destId="{402D87F0-96F2-4700-8E41-8DDEDC9FA493}" srcOrd="5" destOrd="0" presId="urn:microsoft.com/office/officeart/2008/layout/HorizontalMultiLevelHierarchy"/>
    <dgm:cxn modelId="{8427E0B4-F207-43A8-9457-190179ED4826}" type="presParOf" srcId="{402D87F0-96F2-4700-8E41-8DDEDC9FA493}" destId="{417A7495-67C2-4D3F-B81D-6FDCE167C63A}" srcOrd="0" destOrd="0" presId="urn:microsoft.com/office/officeart/2008/layout/HorizontalMultiLevelHierarchy"/>
    <dgm:cxn modelId="{41803037-35B7-4382-BF29-A40499078623}" type="presParOf" srcId="{402D87F0-96F2-4700-8E41-8DDEDC9FA493}" destId="{8EF5C844-CF57-41A2-8E03-6A727259F824}" srcOrd="1" destOrd="0" presId="urn:microsoft.com/office/officeart/2008/layout/HorizontalMultiLevelHierarchy"/>
    <dgm:cxn modelId="{452A853D-CEAA-4B8D-B0D3-38E1469127CD}" type="presParOf" srcId="{87261864-82E3-409B-BBBC-698810EC39F3}" destId="{947E1D73-EE14-43FD-9636-FE45FD0E91CC}" srcOrd="6" destOrd="0" presId="urn:microsoft.com/office/officeart/2008/layout/HorizontalMultiLevelHierarchy"/>
    <dgm:cxn modelId="{C2988E97-B480-4539-8579-6794F475842C}" type="presParOf" srcId="{947E1D73-EE14-43FD-9636-FE45FD0E91CC}" destId="{5939B534-D4A0-4077-B78A-49B33ACEDE0D}" srcOrd="0" destOrd="0" presId="urn:microsoft.com/office/officeart/2008/layout/HorizontalMultiLevelHierarchy"/>
    <dgm:cxn modelId="{6CF5A18B-E51D-4CE4-8362-01360F74BFCF}" type="presParOf" srcId="{87261864-82E3-409B-BBBC-698810EC39F3}" destId="{71315AA3-5952-43FE-98EB-BBC97F11CEF3}" srcOrd="7" destOrd="0" presId="urn:microsoft.com/office/officeart/2008/layout/HorizontalMultiLevelHierarchy"/>
    <dgm:cxn modelId="{0A0CD6EC-6EC2-485C-A08C-1CFFD64DAC5B}" type="presParOf" srcId="{71315AA3-5952-43FE-98EB-BBC97F11CEF3}" destId="{8CF803AD-C96B-461B-909C-A0EA4CFE2E9C}" srcOrd="0" destOrd="0" presId="urn:microsoft.com/office/officeart/2008/layout/HorizontalMultiLevelHierarchy"/>
    <dgm:cxn modelId="{96D35212-CD6B-483D-8D97-3E1ED10C9D2D}" type="presParOf" srcId="{71315AA3-5952-43FE-98EB-BBC97F11CEF3}" destId="{3E90117D-B4CF-4FDF-AEC4-F55C4707FCDD}" srcOrd="1" destOrd="0" presId="urn:microsoft.com/office/officeart/2008/layout/HorizontalMultiLevelHierarchy"/>
    <dgm:cxn modelId="{6B44C133-D187-4DDA-B767-6F0432FFD216}" type="presParOf" srcId="{87261864-82E3-409B-BBBC-698810EC39F3}" destId="{ECE4DE6E-FCF4-4EF7-9C45-8038577059BA}" srcOrd="8" destOrd="0" presId="urn:microsoft.com/office/officeart/2008/layout/HorizontalMultiLevelHierarchy"/>
    <dgm:cxn modelId="{AFB6073E-786B-466A-9377-282E851162B4}" type="presParOf" srcId="{ECE4DE6E-FCF4-4EF7-9C45-8038577059BA}" destId="{78219E7A-394C-4BE3-A036-F929570F7DCE}" srcOrd="0" destOrd="0" presId="urn:microsoft.com/office/officeart/2008/layout/HorizontalMultiLevelHierarchy"/>
    <dgm:cxn modelId="{2A87E7A0-516C-4328-92D3-1F9F97A83490}" type="presParOf" srcId="{87261864-82E3-409B-BBBC-698810EC39F3}" destId="{8AB56959-CB13-4887-BB41-1172A73995BD}" srcOrd="9" destOrd="0" presId="urn:microsoft.com/office/officeart/2008/layout/HorizontalMultiLevelHierarchy"/>
    <dgm:cxn modelId="{304910C1-E9AE-4DD5-818D-97A31F3BD6E0}" type="presParOf" srcId="{8AB56959-CB13-4887-BB41-1172A73995BD}" destId="{8E7409CB-57E3-47D1-BA43-68A07551D625}" srcOrd="0" destOrd="0" presId="urn:microsoft.com/office/officeart/2008/layout/HorizontalMultiLevelHierarchy"/>
    <dgm:cxn modelId="{9EAF93E6-D98F-41C1-9568-152F6D398524}" type="presParOf" srcId="{8AB56959-CB13-4887-BB41-1172A73995BD}" destId="{122434C9-7101-4356-97B7-ACF547F058E4}" srcOrd="1" destOrd="0" presId="urn:microsoft.com/office/officeart/2008/layout/HorizontalMultiLevelHierarchy"/>
    <dgm:cxn modelId="{A0426D94-5862-4CA2-8E3B-AA6F1CC3816C}" type="presParOf" srcId="{87261864-82E3-409B-BBBC-698810EC39F3}" destId="{A6C90B2B-B0DF-445F-A293-29A2A984C503}" srcOrd="10" destOrd="0" presId="urn:microsoft.com/office/officeart/2008/layout/HorizontalMultiLevelHierarchy"/>
    <dgm:cxn modelId="{8F7B2AC6-5CD9-4286-85DE-9A36EA5CE8C2}" type="presParOf" srcId="{A6C90B2B-B0DF-445F-A293-29A2A984C503}" destId="{31D7539C-9FF9-45EB-BBB2-C3CC20D306BF}" srcOrd="0" destOrd="0" presId="urn:microsoft.com/office/officeart/2008/layout/HorizontalMultiLevelHierarchy"/>
    <dgm:cxn modelId="{C8D5001F-F55A-4842-B6D0-BF10EF63B34F}" type="presParOf" srcId="{87261864-82E3-409B-BBBC-698810EC39F3}" destId="{D89F5F68-A218-4D46-8E81-E4537A852DB7}" srcOrd="11" destOrd="0" presId="urn:microsoft.com/office/officeart/2008/layout/HorizontalMultiLevelHierarchy"/>
    <dgm:cxn modelId="{16817497-7016-4923-A659-D804EE03555D}" type="presParOf" srcId="{D89F5F68-A218-4D46-8E81-E4537A852DB7}" destId="{F35ECBAA-0260-479A-9EE5-8EB74BA64458}" srcOrd="0" destOrd="0" presId="urn:microsoft.com/office/officeart/2008/layout/HorizontalMultiLevelHierarchy"/>
    <dgm:cxn modelId="{60CBD3B9-8A04-4518-B22D-E143D6E3C542}" type="presParOf" srcId="{D89F5F68-A218-4D46-8E81-E4537A852DB7}" destId="{BB76774C-D988-4116-88CA-A5153E66036D}" srcOrd="1" destOrd="0" presId="urn:microsoft.com/office/officeart/2008/layout/HorizontalMultiLevelHierarchy"/>
    <dgm:cxn modelId="{09082450-0A54-46B0-831D-571C2D9F607F}" type="presParOf" srcId="{87261864-82E3-409B-BBBC-698810EC39F3}" destId="{AAC5E505-97FC-460E-8BDD-289B6E5A3627}" srcOrd="12" destOrd="0" presId="urn:microsoft.com/office/officeart/2008/layout/HorizontalMultiLevelHierarchy"/>
    <dgm:cxn modelId="{CDAA9008-701F-4CBD-909C-0C9BB1B5BEA2}" type="presParOf" srcId="{AAC5E505-97FC-460E-8BDD-289B6E5A3627}" destId="{F40E02C2-8FB0-4349-97B9-7DE3A22FF2EA}" srcOrd="0" destOrd="0" presId="urn:microsoft.com/office/officeart/2008/layout/HorizontalMultiLevelHierarchy"/>
    <dgm:cxn modelId="{3F3A6307-35CF-4549-9611-8D1E26153406}" type="presParOf" srcId="{87261864-82E3-409B-BBBC-698810EC39F3}" destId="{E3587F2A-FDA7-40D5-8D83-1E8B358CD85E}" srcOrd="13" destOrd="0" presId="urn:microsoft.com/office/officeart/2008/layout/HorizontalMultiLevelHierarchy"/>
    <dgm:cxn modelId="{631C563E-AAA8-41CA-AA56-812E6B35FD06}" type="presParOf" srcId="{E3587F2A-FDA7-40D5-8D83-1E8B358CD85E}" destId="{44994D7C-384F-450B-A1EB-66612F8B419F}" srcOrd="0" destOrd="0" presId="urn:microsoft.com/office/officeart/2008/layout/HorizontalMultiLevelHierarchy"/>
    <dgm:cxn modelId="{B96AE453-8959-4F46-92CE-4B0DE4919A74}" type="presParOf" srcId="{E3587F2A-FDA7-40D5-8D83-1E8B358CD85E}" destId="{6843B4D2-158A-46CB-A6ED-55EDD420A4BE}" srcOrd="1" destOrd="0" presId="urn:microsoft.com/office/officeart/2008/layout/HorizontalMultiLevelHierarchy"/>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E7E6B55-E76B-4A76-9B7F-CEA9346A00BF}" type="doc">
      <dgm:prSet loTypeId="urn:microsoft.com/office/officeart/2008/layout/HorizontalMultiLevelHierarchy" loCatId="hierarchy" qsTypeId="urn:microsoft.com/office/officeart/2005/8/quickstyle/simple5" qsCatId="simple" csTypeId="urn:microsoft.com/office/officeart/2005/8/colors/accent3_1" csCatId="accent3" phldr="1"/>
      <dgm:spPr/>
      <dgm:t>
        <a:bodyPr/>
        <a:lstStyle/>
        <a:p>
          <a:endParaRPr lang="el-GR"/>
        </a:p>
      </dgm:t>
    </dgm:pt>
    <dgm:pt modelId="{57F0E1CD-ED30-4510-BEE9-0CAF75D15109}">
      <dgm:prSet phldrT="[Κείμενο]" custT="1"/>
      <dgm:spPr>
        <a:solidFill>
          <a:schemeClr val="accent4">
            <a:lumMod val="40000"/>
            <a:lumOff val="60000"/>
          </a:schemeClr>
        </a:solidFill>
      </dgm:spPr>
      <dgm:t>
        <a:bodyPr/>
        <a:lstStyle/>
        <a:p>
          <a:r>
            <a:rPr kumimoji="0" lang="el-GR" sz="1600" b="0" i="0" u="none" strike="noStrike" cap="none" spc="0" normalizeH="0" baseline="0" noProof="0" dirty="0">
              <a:ln>
                <a:noFill/>
              </a:ln>
              <a:solidFill>
                <a:srgbClr val="000000"/>
              </a:solidFill>
              <a:effectLst/>
              <a:uLnTx/>
              <a:uFillTx/>
              <a:latin typeface="Times New Roman" pitchFamily="18" charset="0"/>
              <a:ea typeface="+mn-ea"/>
              <a:cs typeface="+mn-cs"/>
            </a:rPr>
            <a:t> Οι απόψεις των εκπαιδευτικών όσον αφορά στο </a:t>
          </a:r>
          <a:r>
            <a:rPr kumimoji="0" lang="el-GR" sz="1600" b="1" i="0" u="none" strike="noStrike" cap="none" spc="0" normalizeH="0" baseline="0" noProof="0" dirty="0">
              <a:ln>
                <a:noFill/>
              </a:ln>
              <a:solidFill>
                <a:srgbClr val="000000"/>
              </a:solidFill>
              <a:effectLst/>
              <a:uLnTx/>
              <a:uFillTx/>
              <a:latin typeface="Times New Roman" panose="02020603050405020304" pitchFamily="18" charset="0"/>
              <a:ea typeface="+mn-ea"/>
              <a:cs typeface="+mn-cs"/>
            </a:rPr>
            <a:t>ενδιαφέρον</a:t>
          </a:r>
          <a:endParaRPr lang="el-GR" sz="1600" dirty="0"/>
        </a:p>
      </dgm:t>
    </dgm:pt>
    <dgm:pt modelId="{892D2F38-A7A6-4747-B6E5-2B63AF532AB5}" type="parTrans" cxnId="{CCEAFF0E-0536-4934-890C-208E6617755B}">
      <dgm:prSet/>
      <dgm:spPr/>
      <dgm:t>
        <a:bodyPr/>
        <a:lstStyle/>
        <a:p>
          <a:endParaRPr lang="el-GR"/>
        </a:p>
      </dgm:t>
    </dgm:pt>
    <dgm:pt modelId="{EC662A3A-F8C7-4803-B2EF-0F07C3EB108E}" type="sibTrans" cxnId="{CCEAFF0E-0536-4934-890C-208E6617755B}">
      <dgm:prSet/>
      <dgm:spPr/>
      <dgm:t>
        <a:bodyPr/>
        <a:lstStyle/>
        <a:p>
          <a:endParaRPr lang="el-GR"/>
        </a:p>
      </dgm:t>
    </dgm:pt>
    <dgm:pt modelId="{939AE14F-376F-417D-9C54-4B8EC686BB9A}">
      <dgm:prSet phldrT="[Κείμενο]" custT="1"/>
      <dgm:spPr/>
      <dgm:t>
        <a:bodyPr/>
        <a:lstStyle/>
        <a:p>
          <a:r>
            <a:rPr lang="el-GR" sz="1600" dirty="0"/>
            <a:t>Έκφραση γνώμης:</a:t>
          </a:r>
        </a:p>
        <a:p>
          <a:r>
            <a:rPr lang="en-US" sz="1600" dirty="0"/>
            <a:t>Forum, </a:t>
          </a:r>
          <a:r>
            <a:rPr lang="el-GR" sz="1600" dirty="0"/>
            <a:t>ασκήσεις ανάπτυξης</a:t>
          </a:r>
        </a:p>
      </dgm:t>
    </dgm:pt>
    <dgm:pt modelId="{9479DCE7-0585-49AA-8DFD-60CBE352ABA1}" type="parTrans" cxnId="{4340707D-0F50-4FB6-BAB3-E87053B80FD7}">
      <dgm:prSet/>
      <dgm:spPr/>
      <dgm:t>
        <a:bodyPr/>
        <a:lstStyle/>
        <a:p>
          <a:endParaRPr lang="el-GR"/>
        </a:p>
      </dgm:t>
    </dgm:pt>
    <dgm:pt modelId="{B9DE8783-7A6D-4FAA-9D09-4242ACD84042}" type="sibTrans" cxnId="{4340707D-0F50-4FB6-BAB3-E87053B80FD7}">
      <dgm:prSet/>
      <dgm:spPr/>
      <dgm:t>
        <a:bodyPr/>
        <a:lstStyle/>
        <a:p>
          <a:endParaRPr lang="el-GR"/>
        </a:p>
      </dgm:t>
    </dgm:pt>
    <dgm:pt modelId="{5E392ABE-1877-4790-8487-453F9AFD121C}">
      <dgm:prSet phldrT="[Κείμενο]" custT="1"/>
      <dgm:spPr/>
      <dgm:t>
        <a:bodyPr/>
        <a:lstStyle/>
        <a:p>
          <a:r>
            <a:rPr lang="el-GR" sz="1600" dirty="0"/>
            <a:t>Σημεία που ενδιαφέρουν: σενάριο, πληρότητα</a:t>
          </a:r>
        </a:p>
      </dgm:t>
    </dgm:pt>
    <dgm:pt modelId="{44428B3B-4094-40B0-9F97-A6D23A6C9109}" type="parTrans" cxnId="{2D9F8A4E-F476-4DF2-A54C-8AE4E6E839F5}">
      <dgm:prSet/>
      <dgm:spPr/>
      <dgm:t>
        <a:bodyPr/>
        <a:lstStyle/>
        <a:p>
          <a:endParaRPr lang="el-GR"/>
        </a:p>
      </dgm:t>
    </dgm:pt>
    <dgm:pt modelId="{2D6FFBCB-6EC7-462D-9612-A6FF33C0A7DC}" type="sibTrans" cxnId="{2D9F8A4E-F476-4DF2-A54C-8AE4E6E839F5}">
      <dgm:prSet/>
      <dgm:spPr/>
      <dgm:t>
        <a:bodyPr/>
        <a:lstStyle/>
        <a:p>
          <a:endParaRPr lang="el-GR"/>
        </a:p>
      </dgm:t>
    </dgm:pt>
    <dgm:pt modelId="{3EDC97D7-F528-4C07-9174-95A285E04048}">
      <dgm:prSet phldrT="[Κείμενο]" custT="1"/>
      <dgm:spPr/>
      <dgm:t>
        <a:bodyPr/>
        <a:lstStyle/>
        <a:p>
          <a:r>
            <a:rPr lang="el-GR" sz="1600" dirty="0"/>
            <a:t>Συναισθήματα: ικανοποίηση, ασφάλεια</a:t>
          </a:r>
        </a:p>
      </dgm:t>
    </dgm:pt>
    <dgm:pt modelId="{8A8D8DDC-DBEF-454C-A304-52CC20EC5D22}" type="parTrans" cxnId="{50E2F1BF-28B3-471B-BFE5-BCC2FD5341B5}">
      <dgm:prSet/>
      <dgm:spPr/>
      <dgm:t>
        <a:bodyPr/>
        <a:lstStyle/>
        <a:p>
          <a:endParaRPr lang="el-GR"/>
        </a:p>
      </dgm:t>
    </dgm:pt>
    <dgm:pt modelId="{51F7BC64-4451-4152-98AE-0158AC9BE61E}" type="sibTrans" cxnId="{50E2F1BF-28B3-471B-BFE5-BCC2FD5341B5}">
      <dgm:prSet/>
      <dgm:spPr/>
      <dgm:t>
        <a:bodyPr/>
        <a:lstStyle/>
        <a:p>
          <a:endParaRPr lang="el-GR"/>
        </a:p>
      </dgm:t>
    </dgm:pt>
    <dgm:pt modelId="{67872DAC-780A-4152-9B6A-BBBC6F640049}">
      <dgm:prSet custT="1"/>
      <dgm:spPr/>
      <dgm:t>
        <a:bodyPr/>
        <a:lstStyle/>
        <a:p>
          <a:r>
            <a:rPr lang="el-GR" sz="1600" dirty="0"/>
            <a:t>Συλλογικότητα: έμμεσα</a:t>
          </a:r>
        </a:p>
      </dgm:t>
    </dgm:pt>
    <dgm:pt modelId="{3470D876-A5E7-4046-81F4-1831A2509DBB}" type="parTrans" cxnId="{8C1D40B4-2CB3-4314-AA30-3C5BB3C7AAF8}">
      <dgm:prSet/>
      <dgm:spPr/>
      <dgm:t>
        <a:bodyPr/>
        <a:lstStyle/>
        <a:p>
          <a:endParaRPr lang="el-GR"/>
        </a:p>
      </dgm:t>
    </dgm:pt>
    <dgm:pt modelId="{782284BA-E8BD-43E2-B706-CF67C7D8F0A3}" type="sibTrans" cxnId="{8C1D40B4-2CB3-4314-AA30-3C5BB3C7AAF8}">
      <dgm:prSet/>
      <dgm:spPr/>
      <dgm:t>
        <a:bodyPr/>
        <a:lstStyle/>
        <a:p>
          <a:endParaRPr lang="el-GR"/>
        </a:p>
      </dgm:t>
    </dgm:pt>
    <dgm:pt modelId="{0D05CEB3-C549-4E30-A28D-9B86885213B8}">
      <dgm:prSet custT="1"/>
      <dgm:spPr/>
      <dgm:t>
        <a:bodyPr/>
        <a:lstStyle/>
        <a:p>
          <a:r>
            <a:rPr lang="el-GR" sz="1600" dirty="0"/>
            <a:t>Μαθησιακή ετοιμότητα: ιδέες, επανάληψη</a:t>
          </a:r>
        </a:p>
      </dgm:t>
    </dgm:pt>
    <dgm:pt modelId="{C2DB2DAF-E046-4A1C-BFDF-D45182F00AAF}" type="parTrans" cxnId="{5B0F031B-E378-4D7A-B436-D51B51D6C46F}">
      <dgm:prSet/>
      <dgm:spPr/>
      <dgm:t>
        <a:bodyPr/>
        <a:lstStyle/>
        <a:p>
          <a:endParaRPr lang="el-GR"/>
        </a:p>
      </dgm:t>
    </dgm:pt>
    <dgm:pt modelId="{16698A24-AE94-40FC-A3CD-DA4DEFBB128C}" type="sibTrans" cxnId="{5B0F031B-E378-4D7A-B436-D51B51D6C46F}">
      <dgm:prSet/>
      <dgm:spPr/>
      <dgm:t>
        <a:bodyPr/>
        <a:lstStyle/>
        <a:p>
          <a:endParaRPr lang="el-GR"/>
        </a:p>
      </dgm:t>
    </dgm:pt>
    <dgm:pt modelId="{0F8EAE1C-6E1F-45D1-A0E9-8B7D9151C8B4}">
      <dgm:prSet custT="1"/>
      <dgm:spPr/>
      <dgm:t>
        <a:bodyPr/>
        <a:lstStyle/>
        <a:p>
          <a:r>
            <a:rPr lang="el-GR" sz="1500" dirty="0"/>
            <a:t>Στοιχεία προς δανεισμό: εισαγωγικές, δραστηριότητες, καρτέλες, παιχνίδια</a:t>
          </a:r>
        </a:p>
      </dgm:t>
    </dgm:pt>
    <dgm:pt modelId="{F2301184-7E82-40F0-ACFE-0FC076F07295}" type="parTrans" cxnId="{D3E704F6-207D-42AC-9952-F4BBB3CF49E7}">
      <dgm:prSet/>
      <dgm:spPr/>
      <dgm:t>
        <a:bodyPr/>
        <a:lstStyle/>
        <a:p>
          <a:endParaRPr lang="el-GR"/>
        </a:p>
      </dgm:t>
    </dgm:pt>
    <dgm:pt modelId="{0382C663-B118-4C09-8147-18797511AB88}" type="sibTrans" cxnId="{D3E704F6-207D-42AC-9952-F4BBB3CF49E7}">
      <dgm:prSet/>
      <dgm:spPr/>
      <dgm:t>
        <a:bodyPr/>
        <a:lstStyle/>
        <a:p>
          <a:endParaRPr lang="el-GR"/>
        </a:p>
      </dgm:t>
    </dgm:pt>
    <dgm:pt modelId="{C40C1F11-1CDE-4688-99AF-9826161B3876}">
      <dgm:prSet custT="1"/>
      <dgm:spPr/>
      <dgm:t>
        <a:bodyPr/>
        <a:lstStyle/>
        <a:p>
          <a:endParaRPr lang="el-GR" sz="1500" dirty="0"/>
        </a:p>
        <a:p>
          <a:r>
            <a:rPr lang="el-GR" sz="1500" dirty="0"/>
            <a:t>Σχολιασμός μαθήματος γνώσεις, παιχνίδια, πλήρες, κατανοητό</a:t>
          </a:r>
        </a:p>
        <a:p>
          <a:endParaRPr lang="el-GR" sz="1600" dirty="0"/>
        </a:p>
      </dgm:t>
    </dgm:pt>
    <dgm:pt modelId="{E25CC2A4-429A-4FBF-855A-716540E0D592}" type="parTrans" cxnId="{79A755DA-0291-41BD-A2E0-5EFD72926DA6}">
      <dgm:prSet/>
      <dgm:spPr/>
      <dgm:t>
        <a:bodyPr/>
        <a:lstStyle/>
        <a:p>
          <a:endParaRPr lang="el-GR"/>
        </a:p>
      </dgm:t>
    </dgm:pt>
    <dgm:pt modelId="{466B1C56-F406-47C6-836F-06BDE16ADB37}" type="sibTrans" cxnId="{79A755DA-0291-41BD-A2E0-5EFD72926DA6}">
      <dgm:prSet/>
      <dgm:spPr/>
      <dgm:t>
        <a:bodyPr/>
        <a:lstStyle/>
        <a:p>
          <a:endParaRPr lang="el-GR"/>
        </a:p>
      </dgm:t>
    </dgm:pt>
    <dgm:pt modelId="{B72BF8DB-01EF-4902-A48B-1CAA870A3DC4}" type="pres">
      <dgm:prSet presAssocID="{5E7E6B55-E76B-4A76-9B7F-CEA9346A00BF}" presName="Name0" presStyleCnt="0">
        <dgm:presLayoutVars>
          <dgm:chPref val="1"/>
          <dgm:dir/>
          <dgm:animOne val="branch"/>
          <dgm:animLvl val="lvl"/>
          <dgm:resizeHandles val="exact"/>
        </dgm:presLayoutVars>
      </dgm:prSet>
      <dgm:spPr/>
    </dgm:pt>
    <dgm:pt modelId="{7DB9A6DF-94D7-4E2C-AF57-551FCFEC497D}" type="pres">
      <dgm:prSet presAssocID="{57F0E1CD-ED30-4510-BEE9-0CAF75D15109}" presName="root1" presStyleCnt="0"/>
      <dgm:spPr/>
    </dgm:pt>
    <dgm:pt modelId="{B64730C5-7FA2-48F0-8863-632FF1CA344E}" type="pres">
      <dgm:prSet presAssocID="{57F0E1CD-ED30-4510-BEE9-0CAF75D15109}" presName="LevelOneTextNode" presStyleLbl="node0" presStyleIdx="0" presStyleCnt="1" custScaleX="1449221" custScaleY="1772258" custLinFactX="-145570" custLinFactNeighborX="-200000" custLinFactNeighborY="7700">
        <dgm:presLayoutVars>
          <dgm:chPref val="3"/>
        </dgm:presLayoutVars>
      </dgm:prSet>
      <dgm:spPr/>
    </dgm:pt>
    <dgm:pt modelId="{87261864-82E3-409B-BBBC-698810EC39F3}" type="pres">
      <dgm:prSet presAssocID="{57F0E1CD-ED30-4510-BEE9-0CAF75D15109}" presName="level2hierChild" presStyleCnt="0"/>
      <dgm:spPr/>
    </dgm:pt>
    <dgm:pt modelId="{CEBEBCA8-BCF7-4F65-8757-45CECC3FE38E}" type="pres">
      <dgm:prSet presAssocID="{9479DCE7-0585-49AA-8DFD-60CBE352ABA1}" presName="conn2-1" presStyleLbl="parChTrans1D2" presStyleIdx="0" presStyleCnt="7"/>
      <dgm:spPr/>
    </dgm:pt>
    <dgm:pt modelId="{0CFCDEFF-E211-48EC-B973-70EED1AC95E0}" type="pres">
      <dgm:prSet presAssocID="{9479DCE7-0585-49AA-8DFD-60CBE352ABA1}" presName="connTx" presStyleLbl="parChTrans1D2" presStyleIdx="0" presStyleCnt="7"/>
      <dgm:spPr/>
    </dgm:pt>
    <dgm:pt modelId="{0ED68FD4-F752-4482-A406-68E0FCD1A8FE}" type="pres">
      <dgm:prSet presAssocID="{939AE14F-376F-417D-9C54-4B8EC686BB9A}" presName="root2" presStyleCnt="0"/>
      <dgm:spPr/>
    </dgm:pt>
    <dgm:pt modelId="{FC7A11E1-BD46-4035-8C04-A03E05771180}" type="pres">
      <dgm:prSet presAssocID="{939AE14F-376F-417D-9C54-4B8EC686BB9A}" presName="LevelTwoTextNode" presStyleLbl="node2" presStyleIdx="0" presStyleCnt="7" custScaleX="1523368" custScaleY="2000000" custLinFactY="171957" custLinFactNeighborX="54716" custLinFactNeighborY="200000">
        <dgm:presLayoutVars>
          <dgm:chPref val="3"/>
        </dgm:presLayoutVars>
      </dgm:prSet>
      <dgm:spPr/>
    </dgm:pt>
    <dgm:pt modelId="{1EEA5757-E010-414A-A683-D9E2C89CC454}" type="pres">
      <dgm:prSet presAssocID="{939AE14F-376F-417D-9C54-4B8EC686BB9A}" presName="level3hierChild" presStyleCnt="0"/>
      <dgm:spPr/>
    </dgm:pt>
    <dgm:pt modelId="{2E85B955-9F7C-4D44-BF18-581267615421}" type="pres">
      <dgm:prSet presAssocID="{44428B3B-4094-40B0-9F97-A6D23A6C9109}" presName="conn2-1" presStyleLbl="parChTrans1D2" presStyleIdx="1" presStyleCnt="7"/>
      <dgm:spPr/>
    </dgm:pt>
    <dgm:pt modelId="{23AEBEA9-DE98-4C13-A3DB-553C1CD141A3}" type="pres">
      <dgm:prSet presAssocID="{44428B3B-4094-40B0-9F97-A6D23A6C9109}" presName="connTx" presStyleLbl="parChTrans1D2" presStyleIdx="1" presStyleCnt="7"/>
      <dgm:spPr/>
    </dgm:pt>
    <dgm:pt modelId="{B1AFFFAB-E47A-4930-B253-BEA3ADC24A82}" type="pres">
      <dgm:prSet presAssocID="{5E392ABE-1877-4790-8487-453F9AFD121C}" presName="root2" presStyleCnt="0"/>
      <dgm:spPr/>
    </dgm:pt>
    <dgm:pt modelId="{6D919AC1-BE35-4633-8344-58BA8B71CA2C}" type="pres">
      <dgm:prSet presAssocID="{5E392ABE-1877-4790-8487-453F9AFD121C}" presName="LevelTwoTextNode" presStyleLbl="node2" presStyleIdx="1" presStyleCnt="7" custScaleX="1888299" custScaleY="2000000" custLinFactX="918281" custLinFactY="-600000" custLinFactNeighborX="1000000" custLinFactNeighborY="-645545">
        <dgm:presLayoutVars>
          <dgm:chPref val="3"/>
        </dgm:presLayoutVars>
      </dgm:prSet>
      <dgm:spPr/>
    </dgm:pt>
    <dgm:pt modelId="{4A04EAAB-E3E3-4AAB-88DB-9D3E602A633F}" type="pres">
      <dgm:prSet presAssocID="{5E392ABE-1877-4790-8487-453F9AFD121C}" presName="level3hierChild" presStyleCnt="0"/>
      <dgm:spPr/>
    </dgm:pt>
    <dgm:pt modelId="{DB3D6D7B-457E-4789-A1FB-8163D9594331}" type="pres">
      <dgm:prSet presAssocID="{8A8D8DDC-DBEF-454C-A304-52CC20EC5D22}" presName="conn2-1" presStyleLbl="parChTrans1D2" presStyleIdx="2" presStyleCnt="7"/>
      <dgm:spPr/>
    </dgm:pt>
    <dgm:pt modelId="{5B02C7CB-8DDF-48D3-9485-95EF123846D9}" type="pres">
      <dgm:prSet presAssocID="{8A8D8DDC-DBEF-454C-A304-52CC20EC5D22}" presName="connTx" presStyleLbl="parChTrans1D2" presStyleIdx="2" presStyleCnt="7"/>
      <dgm:spPr/>
    </dgm:pt>
    <dgm:pt modelId="{402D87F0-96F2-4700-8E41-8DDEDC9FA493}" type="pres">
      <dgm:prSet presAssocID="{3EDC97D7-F528-4C07-9174-95A285E04048}" presName="root2" presStyleCnt="0"/>
      <dgm:spPr/>
    </dgm:pt>
    <dgm:pt modelId="{417A7495-67C2-4D3F-B81D-6FDCE167C63A}" type="pres">
      <dgm:prSet presAssocID="{3EDC97D7-F528-4C07-9174-95A285E04048}" presName="LevelTwoTextNode" presStyleLbl="node2" presStyleIdx="2" presStyleCnt="7" custScaleX="1542361" custScaleY="2000000" custLinFactX="100000" custLinFactY="-74630" custLinFactNeighborX="112408" custLinFactNeighborY="-100000">
        <dgm:presLayoutVars>
          <dgm:chPref val="3"/>
        </dgm:presLayoutVars>
      </dgm:prSet>
      <dgm:spPr/>
    </dgm:pt>
    <dgm:pt modelId="{8EF5C844-CF57-41A2-8E03-6A727259F824}" type="pres">
      <dgm:prSet presAssocID="{3EDC97D7-F528-4C07-9174-95A285E04048}" presName="level3hierChild" presStyleCnt="0"/>
      <dgm:spPr/>
    </dgm:pt>
    <dgm:pt modelId="{947E1D73-EE14-43FD-9636-FE45FD0E91CC}" type="pres">
      <dgm:prSet presAssocID="{3470D876-A5E7-4046-81F4-1831A2509DBB}" presName="conn2-1" presStyleLbl="parChTrans1D2" presStyleIdx="3" presStyleCnt="7"/>
      <dgm:spPr/>
    </dgm:pt>
    <dgm:pt modelId="{5939B534-D4A0-4077-B78A-49B33ACEDE0D}" type="pres">
      <dgm:prSet presAssocID="{3470D876-A5E7-4046-81F4-1831A2509DBB}" presName="connTx" presStyleLbl="parChTrans1D2" presStyleIdx="3" presStyleCnt="7"/>
      <dgm:spPr/>
    </dgm:pt>
    <dgm:pt modelId="{71315AA3-5952-43FE-98EB-BBC97F11CEF3}" type="pres">
      <dgm:prSet presAssocID="{67872DAC-780A-4152-9B6A-BBBC6F640049}" presName="root2" presStyleCnt="0"/>
      <dgm:spPr/>
    </dgm:pt>
    <dgm:pt modelId="{8CF803AD-C96B-461B-909C-A0EA4CFE2E9C}" type="pres">
      <dgm:prSet presAssocID="{67872DAC-780A-4152-9B6A-BBBC6F640049}" presName="LevelTwoTextNode" presStyleLbl="node2" presStyleIdx="3" presStyleCnt="7" custScaleX="2000000" custScaleY="1112850" custLinFactX="1153113" custLinFactY="-1200000" custLinFactNeighborX="1200000" custLinFactNeighborY="-1214679">
        <dgm:presLayoutVars>
          <dgm:chPref val="3"/>
        </dgm:presLayoutVars>
      </dgm:prSet>
      <dgm:spPr/>
    </dgm:pt>
    <dgm:pt modelId="{3E90117D-B4CF-4FDF-AEC4-F55C4707FCDD}" type="pres">
      <dgm:prSet presAssocID="{67872DAC-780A-4152-9B6A-BBBC6F640049}" presName="level3hierChild" presStyleCnt="0"/>
      <dgm:spPr/>
    </dgm:pt>
    <dgm:pt modelId="{ECE4DE6E-FCF4-4EF7-9C45-8038577059BA}" type="pres">
      <dgm:prSet presAssocID="{C2DB2DAF-E046-4A1C-BFDF-D45182F00AAF}" presName="conn2-1" presStyleLbl="parChTrans1D2" presStyleIdx="4" presStyleCnt="7"/>
      <dgm:spPr/>
    </dgm:pt>
    <dgm:pt modelId="{78219E7A-394C-4BE3-A036-F929570F7DCE}" type="pres">
      <dgm:prSet presAssocID="{C2DB2DAF-E046-4A1C-BFDF-D45182F00AAF}" presName="connTx" presStyleLbl="parChTrans1D2" presStyleIdx="4" presStyleCnt="7"/>
      <dgm:spPr/>
    </dgm:pt>
    <dgm:pt modelId="{8AB56959-CB13-4887-BB41-1172A73995BD}" type="pres">
      <dgm:prSet presAssocID="{0D05CEB3-C549-4E30-A28D-9B86885213B8}" presName="root2" presStyleCnt="0"/>
      <dgm:spPr/>
    </dgm:pt>
    <dgm:pt modelId="{8E7409CB-57E3-47D1-BA43-68A07551D625}" type="pres">
      <dgm:prSet presAssocID="{0D05CEB3-C549-4E30-A28D-9B86885213B8}" presName="LevelTwoTextNode" presStyleLbl="node2" presStyleIdx="4" presStyleCnt="7" custScaleX="1350863" custScaleY="1860678" custLinFactX="1093479" custLinFactY="-800000" custLinFactNeighborX="1100000" custLinFactNeighborY="-880727">
        <dgm:presLayoutVars>
          <dgm:chPref val="3"/>
        </dgm:presLayoutVars>
      </dgm:prSet>
      <dgm:spPr/>
    </dgm:pt>
    <dgm:pt modelId="{122434C9-7101-4356-97B7-ACF547F058E4}" type="pres">
      <dgm:prSet presAssocID="{0D05CEB3-C549-4E30-A28D-9B86885213B8}" presName="level3hierChild" presStyleCnt="0"/>
      <dgm:spPr/>
    </dgm:pt>
    <dgm:pt modelId="{A6C90B2B-B0DF-445F-A293-29A2A984C503}" type="pres">
      <dgm:prSet presAssocID="{F2301184-7E82-40F0-ACFE-0FC076F07295}" presName="conn2-1" presStyleLbl="parChTrans1D2" presStyleIdx="5" presStyleCnt="7"/>
      <dgm:spPr/>
    </dgm:pt>
    <dgm:pt modelId="{31D7539C-9FF9-45EB-BBB2-C3CC20D306BF}" type="pres">
      <dgm:prSet presAssocID="{F2301184-7E82-40F0-ACFE-0FC076F07295}" presName="connTx" presStyleLbl="parChTrans1D2" presStyleIdx="5" presStyleCnt="7"/>
      <dgm:spPr/>
    </dgm:pt>
    <dgm:pt modelId="{D89F5F68-A218-4D46-8E81-E4537A852DB7}" type="pres">
      <dgm:prSet presAssocID="{0F8EAE1C-6E1F-45D1-A0E9-8B7D9151C8B4}" presName="root2" presStyleCnt="0"/>
      <dgm:spPr/>
    </dgm:pt>
    <dgm:pt modelId="{F35ECBAA-0260-479A-9EE5-8EB74BA64458}" type="pres">
      <dgm:prSet presAssocID="{0F8EAE1C-6E1F-45D1-A0E9-8B7D9151C8B4}" presName="LevelTwoTextNode" presStyleLbl="node2" presStyleIdx="5" presStyleCnt="7" custScaleX="2000000" custScaleY="2000000" custLinFactY="-583375" custLinFactNeighborX="64147" custLinFactNeighborY="-600000">
        <dgm:presLayoutVars>
          <dgm:chPref val="3"/>
        </dgm:presLayoutVars>
      </dgm:prSet>
      <dgm:spPr/>
    </dgm:pt>
    <dgm:pt modelId="{BB76774C-D988-4116-88CA-A5153E66036D}" type="pres">
      <dgm:prSet presAssocID="{0F8EAE1C-6E1F-45D1-A0E9-8B7D9151C8B4}" presName="level3hierChild" presStyleCnt="0"/>
      <dgm:spPr/>
    </dgm:pt>
    <dgm:pt modelId="{F4A338F8-01D2-4E69-A112-A4EC298C566A}" type="pres">
      <dgm:prSet presAssocID="{E25CC2A4-429A-4FBF-855A-716540E0D592}" presName="conn2-1" presStyleLbl="parChTrans1D2" presStyleIdx="6" presStyleCnt="7"/>
      <dgm:spPr/>
    </dgm:pt>
    <dgm:pt modelId="{F576EFE1-85BC-427B-A818-6A34C93648E1}" type="pres">
      <dgm:prSet presAssocID="{E25CC2A4-429A-4FBF-855A-716540E0D592}" presName="connTx" presStyleLbl="parChTrans1D2" presStyleIdx="6" presStyleCnt="7"/>
      <dgm:spPr/>
    </dgm:pt>
    <dgm:pt modelId="{253AECFD-39C0-4B59-A567-46C535C077A2}" type="pres">
      <dgm:prSet presAssocID="{C40C1F11-1CDE-4688-99AF-9826161B3876}" presName="root2" presStyleCnt="0"/>
      <dgm:spPr/>
    </dgm:pt>
    <dgm:pt modelId="{95375A53-97A3-4619-899B-67956FBAFD2B}" type="pres">
      <dgm:prSet presAssocID="{C40C1F11-1CDE-4688-99AF-9826161B3876}" presName="LevelTwoTextNode" presStyleLbl="node2" presStyleIdx="6" presStyleCnt="7" custScaleX="2000000" custScaleY="2000000" custLinFactX="1300000" custLinFactY="-893987" custLinFactNeighborX="1387599" custLinFactNeighborY="-900000">
        <dgm:presLayoutVars>
          <dgm:chPref val="3"/>
        </dgm:presLayoutVars>
      </dgm:prSet>
      <dgm:spPr/>
    </dgm:pt>
    <dgm:pt modelId="{05E95C26-8F43-4776-8C8D-08CA68A0770E}" type="pres">
      <dgm:prSet presAssocID="{C40C1F11-1CDE-4688-99AF-9826161B3876}" presName="level3hierChild" presStyleCnt="0"/>
      <dgm:spPr/>
    </dgm:pt>
  </dgm:ptLst>
  <dgm:cxnLst>
    <dgm:cxn modelId="{51C8C001-5AC7-4267-8A72-5508050D5420}" type="presOf" srcId="{5E392ABE-1877-4790-8487-453F9AFD121C}" destId="{6D919AC1-BE35-4633-8344-58BA8B71CA2C}" srcOrd="0" destOrd="0" presId="urn:microsoft.com/office/officeart/2008/layout/HorizontalMultiLevelHierarchy"/>
    <dgm:cxn modelId="{102E2803-BA26-498F-9195-B18BA2123CF0}" type="presOf" srcId="{5E7E6B55-E76B-4A76-9B7F-CEA9346A00BF}" destId="{B72BF8DB-01EF-4902-A48B-1CAA870A3DC4}" srcOrd="0" destOrd="0" presId="urn:microsoft.com/office/officeart/2008/layout/HorizontalMultiLevelHierarchy"/>
    <dgm:cxn modelId="{6F628408-D0B8-47FB-8EAD-3D29EF367A01}" type="presOf" srcId="{0D05CEB3-C549-4E30-A28D-9B86885213B8}" destId="{8E7409CB-57E3-47D1-BA43-68A07551D625}" srcOrd="0" destOrd="0" presId="urn:microsoft.com/office/officeart/2008/layout/HorizontalMultiLevelHierarchy"/>
    <dgm:cxn modelId="{CCEAFF0E-0536-4934-890C-208E6617755B}" srcId="{5E7E6B55-E76B-4A76-9B7F-CEA9346A00BF}" destId="{57F0E1CD-ED30-4510-BEE9-0CAF75D15109}" srcOrd="0" destOrd="0" parTransId="{892D2F38-A7A6-4747-B6E5-2B63AF532AB5}" sibTransId="{EC662A3A-F8C7-4803-B2EF-0F07C3EB108E}"/>
    <dgm:cxn modelId="{AA2F4B17-19B1-4262-89F5-1E794DC2D80B}" type="presOf" srcId="{3470D876-A5E7-4046-81F4-1831A2509DBB}" destId="{5939B534-D4A0-4077-B78A-49B33ACEDE0D}" srcOrd="1" destOrd="0" presId="urn:microsoft.com/office/officeart/2008/layout/HorizontalMultiLevelHierarchy"/>
    <dgm:cxn modelId="{09947118-894A-4EE0-A467-6609B47B381C}" type="presOf" srcId="{44428B3B-4094-40B0-9F97-A6D23A6C9109}" destId="{2E85B955-9F7C-4D44-BF18-581267615421}" srcOrd="0" destOrd="0" presId="urn:microsoft.com/office/officeart/2008/layout/HorizontalMultiLevelHierarchy"/>
    <dgm:cxn modelId="{5B0F031B-E378-4D7A-B436-D51B51D6C46F}" srcId="{57F0E1CD-ED30-4510-BEE9-0CAF75D15109}" destId="{0D05CEB3-C549-4E30-A28D-9B86885213B8}" srcOrd="4" destOrd="0" parTransId="{C2DB2DAF-E046-4A1C-BFDF-D45182F00AAF}" sibTransId="{16698A24-AE94-40FC-A3CD-DA4DEFBB128C}"/>
    <dgm:cxn modelId="{400BEF25-547E-4689-A4E6-D6B4F049190A}" type="presOf" srcId="{44428B3B-4094-40B0-9F97-A6D23A6C9109}" destId="{23AEBEA9-DE98-4C13-A3DB-553C1CD141A3}" srcOrd="1" destOrd="0" presId="urn:microsoft.com/office/officeart/2008/layout/HorizontalMultiLevelHierarchy"/>
    <dgm:cxn modelId="{4FEF2940-17AD-4FA2-B820-F6C41369DEF8}" type="presOf" srcId="{9479DCE7-0585-49AA-8DFD-60CBE352ABA1}" destId="{0CFCDEFF-E211-48EC-B973-70EED1AC95E0}" srcOrd="1" destOrd="0" presId="urn:microsoft.com/office/officeart/2008/layout/HorizontalMultiLevelHierarchy"/>
    <dgm:cxn modelId="{FDD26466-E6D0-4DDA-A9A1-EE3214C77C2F}" type="presOf" srcId="{67872DAC-780A-4152-9B6A-BBBC6F640049}" destId="{8CF803AD-C96B-461B-909C-A0EA4CFE2E9C}" srcOrd="0" destOrd="0" presId="urn:microsoft.com/office/officeart/2008/layout/HorizontalMultiLevelHierarchy"/>
    <dgm:cxn modelId="{86A7AE4A-8F21-4A09-871A-703B5EC930F1}" type="presOf" srcId="{3EDC97D7-F528-4C07-9174-95A285E04048}" destId="{417A7495-67C2-4D3F-B81D-6FDCE167C63A}" srcOrd="0" destOrd="0" presId="urn:microsoft.com/office/officeart/2008/layout/HorizontalMultiLevelHierarchy"/>
    <dgm:cxn modelId="{2D9F8A4E-F476-4DF2-A54C-8AE4E6E839F5}" srcId="{57F0E1CD-ED30-4510-BEE9-0CAF75D15109}" destId="{5E392ABE-1877-4790-8487-453F9AFD121C}" srcOrd="1" destOrd="0" parTransId="{44428B3B-4094-40B0-9F97-A6D23A6C9109}" sibTransId="{2D6FFBCB-6EC7-462D-9612-A6FF33C0A7DC}"/>
    <dgm:cxn modelId="{73C0B452-4897-4D5D-880C-9A60DFA6FB4B}" type="presOf" srcId="{3470D876-A5E7-4046-81F4-1831A2509DBB}" destId="{947E1D73-EE14-43FD-9636-FE45FD0E91CC}" srcOrd="0" destOrd="0" presId="urn:microsoft.com/office/officeart/2008/layout/HorizontalMultiLevelHierarchy"/>
    <dgm:cxn modelId="{55E92654-6150-4729-849E-8FD178546FEA}" type="presOf" srcId="{C2DB2DAF-E046-4A1C-BFDF-D45182F00AAF}" destId="{ECE4DE6E-FCF4-4EF7-9C45-8038577059BA}" srcOrd="0" destOrd="0" presId="urn:microsoft.com/office/officeart/2008/layout/HorizontalMultiLevelHierarchy"/>
    <dgm:cxn modelId="{33D95A7A-6E18-4CBA-92EF-00D08F442888}" type="presOf" srcId="{8A8D8DDC-DBEF-454C-A304-52CC20EC5D22}" destId="{5B02C7CB-8DDF-48D3-9485-95EF123846D9}" srcOrd="1" destOrd="0" presId="urn:microsoft.com/office/officeart/2008/layout/HorizontalMultiLevelHierarchy"/>
    <dgm:cxn modelId="{3767D75A-2D64-4A60-AB3F-EB4893F9CC26}" type="presOf" srcId="{F2301184-7E82-40F0-ACFE-0FC076F07295}" destId="{A6C90B2B-B0DF-445F-A293-29A2A984C503}" srcOrd="0" destOrd="0" presId="urn:microsoft.com/office/officeart/2008/layout/HorizontalMultiLevelHierarchy"/>
    <dgm:cxn modelId="{4340707D-0F50-4FB6-BAB3-E87053B80FD7}" srcId="{57F0E1CD-ED30-4510-BEE9-0CAF75D15109}" destId="{939AE14F-376F-417D-9C54-4B8EC686BB9A}" srcOrd="0" destOrd="0" parTransId="{9479DCE7-0585-49AA-8DFD-60CBE352ABA1}" sibTransId="{B9DE8783-7A6D-4FAA-9D09-4242ACD84042}"/>
    <dgm:cxn modelId="{BA68229B-2624-4D46-9A99-A5F483C73852}" type="presOf" srcId="{939AE14F-376F-417D-9C54-4B8EC686BB9A}" destId="{FC7A11E1-BD46-4035-8C04-A03E05771180}" srcOrd="0" destOrd="0" presId="urn:microsoft.com/office/officeart/2008/layout/HorizontalMultiLevelHierarchy"/>
    <dgm:cxn modelId="{DE0AFEA7-D704-46A4-992B-69C947E59FF5}" type="presOf" srcId="{57F0E1CD-ED30-4510-BEE9-0CAF75D15109}" destId="{B64730C5-7FA2-48F0-8863-632FF1CA344E}" srcOrd="0" destOrd="0" presId="urn:microsoft.com/office/officeart/2008/layout/HorizontalMultiLevelHierarchy"/>
    <dgm:cxn modelId="{3D097FAD-3024-46B0-967C-8035486E8297}" type="presOf" srcId="{0F8EAE1C-6E1F-45D1-A0E9-8B7D9151C8B4}" destId="{F35ECBAA-0260-479A-9EE5-8EB74BA64458}" srcOrd="0" destOrd="0" presId="urn:microsoft.com/office/officeart/2008/layout/HorizontalMultiLevelHierarchy"/>
    <dgm:cxn modelId="{8C1D40B4-2CB3-4314-AA30-3C5BB3C7AAF8}" srcId="{57F0E1CD-ED30-4510-BEE9-0CAF75D15109}" destId="{67872DAC-780A-4152-9B6A-BBBC6F640049}" srcOrd="3" destOrd="0" parTransId="{3470D876-A5E7-4046-81F4-1831A2509DBB}" sibTransId="{782284BA-E8BD-43E2-B706-CF67C7D8F0A3}"/>
    <dgm:cxn modelId="{320504BE-9046-453B-83D1-491BA2AE8486}" type="presOf" srcId="{E25CC2A4-429A-4FBF-855A-716540E0D592}" destId="{F576EFE1-85BC-427B-A818-6A34C93648E1}" srcOrd="1" destOrd="0" presId="urn:microsoft.com/office/officeart/2008/layout/HorizontalMultiLevelHierarchy"/>
    <dgm:cxn modelId="{50E2F1BF-28B3-471B-BFE5-BCC2FD5341B5}" srcId="{57F0E1CD-ED30-4510-BEE9-0CAF75D15109}" destId="{3EDC97D7-F528-4C07-9174-95A285E04048}" srcOrd="2" destOrd="0" parTransId="{8A8D8DDC-DBEF-454C-A304-52CC20EC5D22}" sibTransId="{51F7BC64-4451-4152-98AE-0158AC9BE61E}"/>
    <dgm:cxn modelId="{86F800CD-7079-4CEC-8754-E27AE4685251}" type="presOf" srcId="{8A8D8DDC-DBEF-454C-A304-52CC20EC5D22}" destId="{DB3D6D7B-457E-4789-A1FB-8163D9594331}" srcOrd="0" destOrd="0" presId="urn:microsoft.com/office/officeart/2008/layout/HorizontalMultiLevelHierarchy"/>
    <dgm:cxn modelId="{79A755DA-0291-41BD-A2E0-5EFD72926DA6}" srcId="{57F0E1CD-ED30-4510-BEE9-0CAF75D15109}" destId="{C40C1F11-1CDE-4688-99AF-9826161B3876}" srcOrd="6" destOrd="0" parTransId="{E25CC2A4-429A-4FBF-855A-716540E0D592}" sibTransId="{466B1C56-F406-47C6-836F-06BDE16ADB37}"/>
    <dgm:cxn modelId="{408AFDE3-6CCF-4826-AE10-ED0A35D612E7}" type="presOf" srcId="{9479DCE7-0585-49AA-8DFD-60CBE352ABA1}" destId="{CEBEBCA8-BCF7-4F65-8757-45CECC3FE38E}" srcOrd="0" destOrd="0" presId="urn:microsoft.com/office/officeart/2008/layout/HorizontalMultiLevelHierarchy"/>
    <dgm:cxn modelId="{5AD6F2EA-1608-466A-9A27-AF335186ED22}" type="presOf" srcId="{C40C1F11-1CDE-4688-99AF-9826161B3876}" destId="{95375A53-97A3-4619-899B-67956FBAFD2B}" srcOrd="0" destOrd="0" presId="urn:microsoft.com/office/officeart/2008/layout/HorizontalMultiLevelHierarchy"/>
    <dgm:cxn modelId="{73EBFEEA-576B-4B08-A01B-887D70317616}" type="presOf" srcId="{E25CC2A4-429A-4FBF-855A-716540E0D592}" destId="{F4A338F8-01D2-4E69-A112-A4EC298C566A}" srcOrd="0" destOrd="0" presId="urn:microsoft.com/office/officeart/2008/layout/HorizontalMultiLevelHierarchy"/>
    <dgm:cxn modelId="{0075CEF2-A6C2-4737-871C-1D8069E4C5E3}" type="presOf" srcId="{C2DB2DAF-E046-4A1C-BFDF-D45182F00AAF}" destId="{78219E7A-394C-4BE3-A036-F929570F7DCE}" srcOrd="1" destOrd="0" presId="urn:microsoft.com/office/officeart/2008/layout/HorizontalMultiLevelHierarchy"/>
    <dgm:cxn modelId="{D3E704F6-207D-42AC-9952-F4BBB3CF49E7}" srcId="{57F0E1CD-ED30-4510-BEE9-0CAF75D15109}" destId="{0F8EAE1C-6E1F-45D1-A0E9-8B7D9151C8B4}" srcOrd="5" destOrd="0" parTransId="{F2301184-7E82-40F0-ACFE-0FC076F07295}" sibTransId="{0382C663-B118-4C09-8147-18797511AB88}"/>
    <dgm:cxn modelId="{60E30DF8-785B-4840-8E5E-A9834E484EA0}" type="presOf" srcId="{F2301184-7E82-40F0-ACFE-0FC076F07295}" destId="{31D7539C-9FF9-45EB-BBB2-C3CC20D306BF}" srcOrd="1" destOrd="0" presId="urn:microsoft.com/office/officeart/2008/layout/HorizontalMultiLevelHierarchy"/>
    <dgm:cxn modelId="{BA7A804E-5095-4347-BDA3-9FDAD83C3E70}" type="presParOf" srcId="{B72BF8DB-01EF-4902-A48B-1CAA870A3DC4}" destId="{7DB9A6DF-94D7-4E2C-AF57-551FCFEC497D}" srcOrd="0" destOrd="0" presId="urn:microsoft.com/office/officeart/2008/layout/HorizontalMultiLevelHierarchy"/>
    <dgm:cxn modelId="{588CD496-C0C7-4614-BD4C-599FAAE7C5E1}" type="presParOf" srcId="{7DB9A6DF-94D7-4E2C-AF57-551FCFEC497D}" destId="{B64730C5-7FA2-48F0-8863-632FF1CA344E}" srcOrd="0" destOrd="0" presId="urn:microsoft.com/office/officeart/2008/layout/HorizontalMultiLevelHierarchy"/>
    <dgm:cxn modelId="{2A588FEC-7B74-48D9-9120-347B1DB57531}" type="presParOf" srcId="{7DB9A6DF-94D7-4E2C-AF57-551FCFEC497D}" destId="{87261864-82E3-409B-BBBC-698810EC39F3}" srcOrd="1" destOrd="0" presId="urn:microsoft.com/office/officeart/2008/layout/HorizontalMultiLevelHierarchy"/>
    <dgm:cxn modelId="{82B383C6-F520-4CE9-94ED-8EEB1479C143}" type="presParOf" srcId="{87261864-82E3-409B-BBBC-698810EC39F3}" destId="{CEBEBCA8-BCF7-4F65-8757-45CECC3FE38E}" srcOrd="0" destOrd="0" presId="urn:microsoft.com/office/officeart/2008/layout/HorizontalMultiLevelHierarchy"/>
    <dgm:cxn modelId="{FC69EB50-D60B-455B-9AED-1D2243E32BE4}" type="presParOf" srcId="{CEBEBCA8-BCF7-4F65-8757-45CECC3FE38E}" destId="{0CFCDEFF-E211-48EC-B973-70EED1AC95E0}" srcOrd="0" destOrd="0" presId="urn:microsoft.com/office/officeart/2008/layout/HorizontalMultiLevelHierarchy"/>
    <dgm:cxn modelId="{98025F12-F71A-4038-A6E0-BCF695CD9E63}" type="presParOf" srcId="{87261864-82E3-409B-BBBC-698810EC39F3}" destId="{0ED68FD4-F752-4482-A406-68E0FCD1A8FE}" srcOrd="1" destOrd="0" presId="urn:microsoft.com/office/officeart/2008/layout/HorizontalMultiLevelHierarchy"/>
    <dgm:cxn modelId="{D43720E6-DED7-4830-8E1C-6CDF1F7F2E0C}" type="presParOf" srcId="{0ED68FD4-F752-4482-A406-68E0FCD1A8FE}" destId="{FC7A11E1-BD46-4035-8C04-A03E05771180}" srcOrd="0" destOrd="0" presId="urn:microsoft.com/office/officeart/2008/layout/HorizontalMultiLevelHierarchy"/>
    <dgm:cxn modelId="{6279E9DD-61C4-44D3-824D-1E3877E7A548}" type="presParOf" srcId="{0ED68FD4-F752-4482-A406-68E0FCD1A8FE}" destId="{1EEA5757-E010-414A-A683-D9E2C89CC454}" srcOrd="1" destOrd="0" presId="urn:microsoft.com/office/officeart/2008/layout/HorizontalMultiLevelHierarchy"/>
    <dgm:cxn modelId="{733DA063-8122-4381-977B-D2956B7FF2DC}" type="presParOf" srcId="{87261864-82E3-409B-BBBC-698810EC39F3}" destId="{2E85B955-9F7C-4D44-BF18-581267615421}" srcOrd="2" destOrd="0" presId="urn:microsoft.com/office/officeart/2008/layout/HorizontalMultiLevelHierarchy"/>
    <dgm:cxn modelId="{AD9A22D1-241B-48E1-A15A-C5D49191D85E}" type="presParOf" srcId="{2E85B955-9F7C-4D44-BF18-581267615421}" destId="{23AEBEA9-DE98-4C13-A3DB-553C1CD141A3}" srcOrd="0" destOrd="0" presId="urn:microsoft.com/office/officeart/2008/layout/HorizontalMultiLevelHierarchy"/>
    <dgm:cxn modelId="{4A3BF52D-D8D3-46FA-8136-58DD06C81022}" type="presParOf" srcId="{87261864-82E3-409B-BBBC-698810EC39F3}" destId="{B1AFFFAB-E47A-4930-B253-BEA3ADC24A82}" srcOrd="3" destOrd="0" presId="urn:microsoft.com/office/officeart/2008/layout/HorizontalMultiLevelHierarchy"/>
    <dgm:cxn modelId="{44DC2762-0981-40DC-838E-D488B9A5DDBE}" type="presParOf" srcId="{B1AFFFAB-E47A-4930-B253-BEA3ADC24A82}" destId="{6D919AC1-BE35-4633-8344-58BA8B71CA2C}" srcOrd="0" destOrd="0" presId="urn:microsoft.com/office/officeart/2008/layout/HorizontalMultiLevelHierarchy"/>
    <dgm:cxn modelId="{A489F950-5A46-47FE-8A0B-E5A9EB009BE3}" type="presParOf" srcId="{B1AFFFAB-E47A-4930-B253-BEA3ADC24A82}" destId="{4A04EAAB-E3E3-4AAB-88DB-9D3E602A633F}" srcOrd="1" destOrd="0" presId="urn:microsoft.com/office/officeart/2008/layout/HorizontalMultiLevelHierarchy"/>
    <dgm:cxn modelId="{634EEF0B-BCF9-4A03-9AF6-053A75A036FD}" type="presParOf" srcId="{87261864-82E3-409B-BBBC-698810EC39F3}" destId="{DB3D6D7B-457E-4789-A1FB-8163D9594331}" srcOrd="4" destOrd="0" presId="urn:microsoft.com/office/officeart/2008/layout/HorizontalMultiLevelHierarchy"/>
    <dgm:cxn modelId="{7963250C-267D-428F-9654-BC48DF99BEB3}" type="presParOf" srcId="{DB3D6D7B-457E-4789-A1FB-8163D9594331}" destId="{5B02C7CB-8DDF-48D3-9485-95EF123846D9}" srcOrd="0" destOrd="0" presId="urn:microsoft.com/office/officeart/2008/layout/HorizontalMultiLevelHierarchy"/>
    <dgm:cxn modelId="{C8F26CCC-F6AC-4CED-BB9D-F27C22C46D3A}" type="presParOf" srcId="{87261864-82E3-409B-BBBC-698810EC39F3}" destId="{402D87F0-96F2-4700-8E41-8DDEDC9FA493}" srcOrd="5" destOrd="0" presId="urn:microsoft.com/office/officeart/2008/layout/HorizontalMultiLevelHierarchy"/>
    <dgm:cxn modelId="{8427E0B4-F207-43A8-9457-190179ED4826}" type="presParOf" srcId="{402D87F0-96F2-4700-8E41-8DDEDC9FA493}" destId="{417A7495-67C2-4D3F-B81D-6FDCE167C63A}" srcOrd="0" destOrd="0" presId="urn:microsoft.com/office/officeart/2008/layout/HorizontalMultiLevelHierarchy"/>
    <dgm:cxn modelId="{41803037-35B7-4382-BF29-A40499078623}" type="presParOf" srcId="{402D87F0-96F2-4700-8E41-8DDEDC9FA493}" destId="{8EF5C844-CF57-41A2-8E03-6A727259F824}" srcOrd="1" destOrd="0" presId="urn:microsoft.com/office/officeart/2008/layout/HorizontalMultiLevelHierarchy"/>
    <dgm:cxn modelId="{452A853D-CEAA-4B8D-B0D3-38E1469127CD}" type="presParOf" srcId="{87261864-82E3-409B-BBBC-698810EC39F3}" destId="{947E1D73-EE14-43FD-9636-FE45FD0E91CC}" srcOrd="6" destOrd="0" presId="urn:microsoft.com/office/officeart/2008/layout/HorizontalMultiLevelHierarchy"/>
    <dgm:cxn modelId="{C2988E97-B480-4539-8579-6794F475842C}" type="presParOf" srcId="{947E1D73-EE14-43FD-9636-FE45FD0E91CC}" destId="{5939B534-D4A0-4077-B78A-49B33ACEDE0D}" srcOrd="0" destOrd="0" presId="urn:microsoft.com/office/officeart/2008/layout/HorizontalMultiLevelHierarchy"/>
    <dgm:cxn modelId="{6CF5A18B-E51D-4CE4-8362-01360F74BFCF}" type="presParOf" srcId="{87261864-82E3-409B-BBBC-698810EC39F3}" destId="{71315AA3-5952-43FE-98EB-BBC97F11CEF3}" srcOrd="7" destOrd="0" presId="urn:microsoft.com/office/officeart/2008/layout/HorizontalMultiLevelHierarchy"/>
    <dgm:cxn modelId="{0A0CD6EC-6EC2-485C-A08C-1CFFD64DAC5B}" type="presParOf" srcId="{71315AA3-5952-43FE-98EB-BBC97F11CEF3}" destId="{8CF803AD-C96B-461B-909C-A0EA4CFE2E9C}" srcOrd="0" destOrd="0" presId="urn:microsoft.com/office/officeart/2008/layout/HorizontalMultiLevelHierarchy"/>
    <dgm:cxn modelId="{96D35212-CD6B-483D-8D97-3E1ED10C9D2D}" type="presParOf" srcId="{71315AA3-5952-43FE-98EB-BBC97F11CEF3}" destId="{3E90117D-B4CF-4FDF-AEC4-F55C4707FCDD}" srcOrd="1" destOrd="0" presId="urn:microsoft.com/office/officeart/2008/layout/HorizontalMultiLevelHierarchy"/>
    <dgm:cxn modelId="{6B44C133-D187-4DDA-B767-6F0432FFD216}" type="presParOf" srcId="{87261864-82E3-409B-BBBC-698810EC39F3}" destId="{ECE4DE6E-FCF4-4EF7-9C45-8038577059BA}" srcOrd="8" destOrd="0" presId="urn:microsoft.com/office/officeart/2008/layout/HorizontalMultiLevelHierarchy"/>
    <dgm:cxn modelId="{AFB6073E-786B-466A-9377-282E851162B4}" type="presParOf" srcId="{ECE4DE6E-FCF4-4EF7-9C45-8038577059BA}" destId="{78219E7A-394C-4BE3-A036-F929570F7DCE}" srcOrd="0" destOrd="0" presId="urn:microsoft.com/office/officeart/2008/layout/HorizontalMultiLevelHierarchy"/>
    <dgm:cxn modelId="{2A87E7A0-516C-4328-92D3-1F9F97A83490}" type="presParOf" srcId="{87261864-82E3-409B-BBBC-698810EC39F3}" destId="{8AB56959-CB13-4887-BB41-1172A73995BD}" srcOrd="9" destOrd="0" presId="urn:microsoft.com/office/officeart/2008/layout/HorizontalMultiLevelHierarchy"/>
    <dgm:cxn modelId="{304910C1-E9AE-4DD5-818D-97A31F3BD6E0}" type="presParOf" srcId="{8AB56959-CB13-4887-BB41-1172A73995BD}" destId="{8E7409CB-57E3-47D1-BA43-68A07551D625}" srcOrd="0" destOrd="0" presId="urn:microsoft.com/office/officeart/2008/layout/HorizontalMultiLevelHierarchy"/>
    <dgm:cxn modelId="{9EAF93E6-D98F-41C1-9568-152F6D398524}" type="presParOf" srcId="{8AB56959-CB13-4887-BB41-1172A73995BD}" destId="{122434C9-7101-4356-97B7-ACF547F058E4}" srcOrd="1" destOrd="0" presId="urn:microsoft.com/office/officeart/2008/layout/HorizontalMultiLevelHierarchy"/>
    <dgm:cxn modelId="{A0426D94-5862-4CA2-8E3B-AA6F1CC3816C}" type="presParOf" srcId="{87261864-82E3-409B-BBBC-698810EC39F3}" destId="{A6C90B2B-B0DF-445F-A293-29A2A984C503}" srcOrd="10" destOrd="0" presId="urn:microsoft.com/office/officeart/2008/layout/HorizontalMultiLevelHierarchy"/>
    <dgm:cxn modelId="{8F7B2AC6-5CD9-4286-85DE-9A36EA5CE8C2}" type="presParOf" srcId="{A6C90B2B-B0DF-445F-A293-29A2A984C503}" destId="{31D7539C-9FF9-45EB-BBB2-C3CC20D306BF}" srcOrd="0" destOrd="0" presId="urn:microsoft.com/office/officeart/2008/layout/HorizontalMultiLevelHierarchy"/>
    <dgm:cxn modelId="{C8D5001F-F55A-4842-B6D0-BF10EF63B34F}" type="presParOf" srcId="{87261864-82E3-409B-BBBC-698810EC39F3}" destId="{D89F5F68-A218-4D46-8E81-E4537A852DB7}" srcOrd="11" destOrd="0" presId="urn:microsoft.com/office/officeart/2008/layout/HorizontalMultiLevelHierarchy"/>
    <dgm:cxn modelId="{16817497-7016-4923-A659-D804EE03555D}" type="presParOf" srcId="{D89F5F68-A218-4D46-8E81-E4537A852DB7}" destId="{F35ECBAA-0260-479A-9EE5-8EB74BA64458}" srcOrd="0" destOrd="0" presId="urn:microsoft.com/office/officeart/2008/layout/HorizontalMultiLevelHierarchy"/>
    <dgm:cxn modelId="{60CBD3B9-8A04-4518-B22D-E143D6E3C542}" type="presParOf" srcId="{D89F5F68-A218-4D46-8E81-E4537A852DB7}" destId="{BB76774C-D988-4116-88CA-A5153E66036D}" srcOrd="1" destOrd="0" presId="urn:microsoft.com/office/officeart/2008/layout/HorizontalMultiLevelHierarchy"/>
    <dgm:cxn modelId="{3DD92A07-63B6-4BEB-A643-12DB7C919956}" type="presParOf" srcId="{87261864-82E3-409B-BBBC-698810EC39F3}" destId="{F4A338F8-01D2-4E69-A112-A4EC298C566A}" srcOrd="12" destOrd="0" presId="urn:microsoft.com/office/officeart/2008/layout/HorizontalMultiLevelHierarchy"/>
    <dgm:cxn modelId="{7CED71F8-F465-4A6E-A25F-DC2D220347FC}" type="presParOf" srcId="{F4A338F8-01D2-4E69-A112-A4EC298C566A}" destId="{F576EFE1-85BC-427B-A818-6A34C93648E1}" srcOrd="0" destOrd="0" presId="urn:microsoft.com/office/officeart/2008/layout/HorizontalMultiLevelHierarchy"/>
    <dgm:cxn modelId="{0ECCBDD9-4D1D-4865-AB16-C98CDFF1FFC4}" type="presParOf" srcId="{87261864-82E3-409B-BBBC-698810EC39F3}" destId="{253AECFD-39C0-4B59-A567-46C535C077A2}" srcOrd="13" destOrd="0" presId="urn:microsoft.com/office/officeart/2008/layout/HorizontalMultiLevelHierarchy"/>
    <dgm:cxn modelId="{5EFD9BD5-83DD-4FEF-B88D-7C135BCC04ED}" type="presParOf" srcId="{253AECFD-39C0-4B59-A567-46C535C077A2}" destId="{95375A53-97A3-4619-899B-67956FBAFD2B}" srcOrd="0" destOrd="0" presId="urn:microsoft.com/office/officeart/2008/layout/HorizontalMultiLevelHierarchy"/>
    <dgm:cxn modelId="{3EEB6597-7F86-4BC6-93D5-3D5B7C027359}" type="presParOf" srcId="{253AECFD-39C0-4B59-A567-46C535C077A2}" destId="{05E95C26-8F43-4776-8C8D-08CA68A0770E}" srcOrd="1" destOrd="0" presId="urn:microsoft.com/office/officeart/2008/layout/HorizontalMultiLevelHierarchy"/>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FEC5E5-5F4B-4A82-B970-E4F261915069}" type="doc">
      <dgm:prSet loTypeId="urn:microsoft.com/office/officeart/2005/8/layout/radial2" loCatId="relationship" qsTypeId="urn:microsoft.com/office/officeart/2005/8/quickstyle/simple2" qsCatId="simple" csTypeId="urn:microsoft.com/office/officeart/2005/8/colors/accent1_2" csCatId="accent1" phldr="1"/>
      <dgm:spPr/>
      <dgm:t>
        <a:bodyPr/>
        <a:lstStyle/>
        <a:p>
          <a:endParaRPr lang="el-GR"/>
        </a:p>
      </dgm:t>
    </dgm:pt>
    <dgm:pt modelId="{54DBE5E0-BBAE-49A7-A717-3D6C3E6817D5}">
      <dgm:prSet phldrT="[Κείμενο]" custT="1"/>
      <dgm:spPr/>
      <dgm:t>
        <a:bodyPr/>
        <a:lstStyle/>
        <a:p>
          <a:r>
            <a:rPr lang="el-GR" sz="1700" dirty="0"/>
            <a:t>Μεθοδολογία</a:t>
          </a:r>
        </a:p>
      </dgm:t>
    </dgm:pt>
    <dgm:pt modelId="{2E830284-87BC-47D1-B781-4CB111AA2A53}" type="parTrans" cxnId="{2057BD25-CDA1-4641-A361-CC7AB3C424A2}">
      <dgm:prSet/>
      <dgm:spPr>
        <a:ln w="38100">
          <a:solidFill>
            <a:schemeClr val="accent1"/>
          </a:solidFill>
        </a:ln>
      </dgm:spPr>
      <dgm:t>
        <a:bodyPr/>
        <a:lstStyle/>
        <a:p>
          <a:endParaRPr lang="el-GR"/>
        </a:p>
      </dgm:t>
    </dgm:pt>
    <dgm:pt modelId="{ED2D7B78-40CF-4B7A-BAEC-6C742EDD551B}" type="sibTrans" cxnId="{2057BD25-CDA1-4641-A361-CC7AB3C424A2}">
      <dgm:prSet/>
      <dgm:spPr/>
      <dgm:t>
        <a:bodyPr/>
        <a:lstStyle/>
        <a:p>
          <a:endParaRPr lang="el-GR"/>
        </a:p>
      </dgm:t>
    </dgm:pt>
    <dgm:pt modelId="{BE85D1B7-494B-485B-B953-EF85A9D58D3F}">
      <dgm:prSet phldrT="[Κείμενο]"/>
      <dgm:spPr/>
      <dgm:t>
        <a:bodyPr/>
        <a:lstStyle/>
        <a:p>
          <a:endParaRPr lang="el-GR" dirty="0"/>
        </a:p>
      </dgm:t>
    </dgm:pt>
    <dgm:pt modelId="{2FABC416-71F9-4007-A0FC-A96F7C0A995B}" type="parTrans" cxnId="{47D48F7D-3F3F-432C-8464-1DBB4FDF48F4}">
      <dgm:prSet/>
      <dgm:spPr/>
      <dgm:t>
        <a:bodyPr/>
        <a:lstStyle/>
        <a:p>
          <a:endParaRPr lang="el-GR"/>
        </a:p>
      </dgm:t>
    </dgm:pt>
    <dgm:pt modelId="{3EF75582-1ECF-4B0E-84C3-DA0A21D03905}" type="sibTrans" cxnId="{47D48F7D-3F3F-432C-8464-1DBB4FDF48F4}">
      <dgm:prSet/>
      <dgm:spPr/>
      <dgm:t>
        <a:bodyPr/>
        <a:lstStyle/>
        <a:p>
          <a:endParaRPr lang="el-GR"/>
        </a:p>
      </dgm:t>
    </dgm:pt>
    <dgm:pt modelId="{6B895D30-BA68-4EFB-BA6E-65A4B40E628B}">
      <dgm:prSet phldrT="[Κείμενο]"/>
      <dgm:spPr/>
      <dgm:t>
        <a:bodyPr/>
        <a:lstStyle/>
        <a:p>
          <a:pPr>
            <a:buNone/>
          </a:pPr>
          <a:r>
            <a:rPr lang="el-GR" dirty="0"/>
            <a:t>          </a:t>
          </a:r>
        </a:p>
      </dgm:t>
    </dgm:pt>
    <dgm:pt modelId="{16E7386F-88C1-4DB2-BA93-5CA2D368231F}" type="parTrans" cxnId="{78F89E21-4551-4746-A6E8-DA67CF2CAFF0}">
      <dgm:prSet/>
      <dgm:spPr/>
      <dgm:t>
        <a:bodyPr/>
        <a:lstStyle/>
        <a:p>
          <a:endParaRPr lang="el-GR"/>
        </a:p>
      </dgm:t>
    </dgm:pt>
    <dgm:pt modelId="{399C426F-9FBA-401F-9E36-510D5FED2F89}" type="sibTrans" cxnId="{78F89E21-4551-4746-A6E8-DA67CF2CAFF0}">
      <dgm:prSet/>
      <dgm:spPr/>
      <dgm:t>
        <a:bodyPr/>
        <a:lstStyle/>
        <a:p>
          <a:endParaRPr lang="el-GR"/>
        </a:p>
      </dgm:t>
    </dgm:pt>
    <dgm:pt modelId="{40915070-EBB5-4ABD-AC8F-EE8859E470DC}">
      <dgm:prSet phldrT="[Κείμενο]" custT="1"/>
      <dgm:spPr/>
      <dgm:t>
        <a:bodyPr/>
        <a:lstStyle/>
        <a:p>
          <a:r>
            <a:rPr lang="el-GR" sz="1600" dirty="0"/>
            <a:t>Δεδομένα</a:t>
          </a:r>
        </a:p>
        <a:p>
          <a:r>
            <a:rPr lang="el-GR" sz="1600" dirty="0"/>
            <a:t>Αποτελέσματα</a:t>
          </a:r>
        </a:p>
        <a:p>
          <a:r>
            <a:rPr lang="el-GR" sz="1600" dirty="0"/>
            <a:t>έρευνας</a:t>
          </a:r>
        </a:p>
      </dgm:t>
    </dgm:pt>
    <dgm:pt modelId="{9F6CBB0F-BE53-4F31-AD2F-B32A19A03BCA}" type="sibTrans" cxnId="{9BDDC2EF-84F8-4081-9AD3-0A7308D7444E}">
      <dgm:prSet/>
      <dgm:spPr/>
      <dgm:t>
        <a:bodyPr/>
        <a:lstStyle/>
        <a:p>
          <a:endParaRPr lang="el-GR"/>
        </a:p>
      </dgm:t>
    </dgm:pt>
    <dgm:pt modelId="{77093296-80BD-466F-BEB7-2F5A096C29C3}" type="parTrans" cxnId="{9BDDC2EF-84F8-4081-9AD3-0A7308D7444E}">
      <dgm:prSet/>
      <dgm:spPr>
        <a:ln w="38100">
          <a:solidFill>
            <a:schemeClr val="accent1"/>
          </a:solidFill>
        </a:ln>
      </dgm:spPr>
      <dgm:t>
        <a:bodyPr/>
        <a:lstStyle/>
        <a:p>
          <a:endParaRPr lang="el-GR"/>
        </a:p>
      </dgm:t>
    </dgm:pt>
    <dgm:pt modelId="{69376E2F-D486-4ED9-946F-28047EDA4D9B}">
      <dgm:prSet phldrT="[Κείμενο]"/>
      <dgm:spPr/>
      <dgm:t>
        <a:bodyPr/>
        <a:lstStyle/>
        <a:p>
          <a:endParaRPr lang="el-GR" dirty="0"/>
        </a:p>
      </dgm:t>
    </dgm:pt>
    <dgm:pt modelId="{0B2EFE66-016C-4B15-8DD3-730500883AAF}" type="sibTrans" cxnId="{C5642B0D-37A9-49B8-80B8-500EB48CEA5B}">
      <dgm:prSet/>
      <dgm:spPr/>
      <dgm:t>
        <a:bodyPr/>
        <a:lstStyle/>
        <a:p>
          <a:endParaRPr lang="el-GR"/>
        </a:p>
      </dgm:t>
    </dgm:pt>
    <dgm:pt modelId="{5B1202F2-F4CB-4034-A555-4825193BF870}" type="parTrans" cxnId="{C5642B0D-37A9-49B8-80B8-500EB48CEA5B}">
      <dgm:prSet/>
      <dgm:spPr/>
      <dgm:t>
        <a:bodyPr/>
        <a:lstStyle/>
        <a:p>
          <a:endParaRPr lang="el-GR"/>
        </a:p>
      </dgm:t>
    </dgm:pt>
    <dgm:pt modelId="{674E20AD-3C64-49F3-BC4B-DCFE0229B11B}">
      <dgm:prSet phldrT="[Κείμενο]" custT="1"/>
      <dgm:spPr/>
      <dgm:t>
        <a:bodyPr/>
        <a:lstStyle/>
        <a:p>
          <a:r>
            <a:rPr lang="el-GR" sz="1600" dirty="0"/>
            <a:t>Συμπεράσματα</a:t>
          </a:r>
        </a:p>
        <a:p>
          <a:r>
            <a:rPr lang="el-GR" sz="1600" dirty="0"/>
            <a:t>Συζήτηση</a:t>
          </a:r>
        </a:p>
      </dgm:t>
    </dgm:pt>
    <dgm:pt modelId="{11965013-847E-464B-B619-BD6B006026E1}" type="sibTrans" cxnId="{E5ABF83F-B15A-4CC6-B6DD-3955438BCD2D}">
      <dgm:prSet/>
      <dgm:spPr/>
      <dgm:t>
        <a:bodyPr/>
        <a:lstStyle/>
        <a:p>
          <a:endParaRPr lang="el-GR"/>
        </a:p>
      </dgm:t>
    </dgm:pt>
    <dgm:pt modelId="{595AEB32-B319-4DEC-9CB4-66AFE14C1D3F}" type="parTrans" cxnId="{E5ABF83F-B15A-4CC6-B6DD-3955438BCD2D}">
      <dgm:prSet/>
      <dgm:spPr>
        <a:ln w="38100">
          <a:solidFill>
            <a:schemeClr val="accent1"/>
          </a:solidFill>
        </a:ln>
      </dgm:spPr>
      <dgm:t>
        <a:bodyPr/>
        <a:lstStyle/>
        <a:p>
          <a:endParaRPr lang="el-GR"/>
        </a:p>
      </dgm:t>
    </dgm:pt>
    <dgm:pt modelId="{D290A472-D30E-4C3B-B4AF-528FD8E14813}">
      <dgm:prSet phldrT="[Κείμενο]"/>
      <dgm:spPr/>
      <dgm:t>
        <a:bodyPr/>
        <a:lstStyle/>
        <a:p>
          <a:pPr>
            <a:buNone/>
          </a:pPr>
          <a:r>
            <a:rPr lang="el-GR" dirty="0"/>
            <a:t> </a:t>
          </a:r>
        </a:p>
      </dgm:t>
    </dgm:pt>
    <dgm:pt modelId="{9CB5C383-1F77-43E3-AC0F-BA3465378FB5}" type="parTrans" cxnId="{0169D128-34A5-4264-B6B0-577C114F07FE}">
      <dgm:prSet/>
      <dgm:spPr/>
      <dgm:t>
        <a:bodyPr/>
        <a:lstStyle/>
        <a:p>
          <a:endParaRPr lang="el-GR"/>
        </a:p>
      </dgm:t>
    </dgm:pt>
    <dgm:pt modelId="{2F509524-5C90-489A-A3BA-3C8D0144E1FE}" type="sibTrans" cxnId="{0169D128-34A5-4264-B6B0-577C114F07FE}">
      <dgm:prSet/>
      <dgm:spPr/>
      <dgm:t>
        <a:bodyPr/>
        <a:lstStyle/>
        <a:p>
          <a:endParaRPr lang="el-GR"/>
        </a:p>
      </dgm:t>
    </dgm:pt>
    <dgm:pt modelId="{59108EBE-9F33-4D3B-9B53-7C183AC55D3C}" type="pres">
      <dgm:prSet presAssocID="{ECFEC5E5-5F4B-4A82-B970-E4F261915069}" presName="composite" presStyleCnt="0">
        <dgm:presLayoutVars>
          <dgm:chMax val="5"/>
          <dgm:dir/>
          <dgm:animLvl val="ctr"/>
          <dgm:resizeHandles val="exact"/>
        </dgm:presLayoutVars>
      </dgm:prSet>
      <dgm:spPr/>
    </dgm:pt>
    <dgm:pt modelId="{62A160DA-4D4D-47AA-8F1A-20998BBF9A11}" type="pres">
      <dgm:prSet presAssocID="{ECFEC5E5-5F4B-4A82-B970-E4F261915069}" presName="cycle" presStyleCnt="0"/>
      <dgm:spPr/>
    </dgm:pt>
    <dgm:pt modelId="{0DED3768-8B61-48B5-B514-396708BE37C6}" type="pres">
      <dgm:prSet presAssocID="{ECFEC5E5-5F4B-4A82-B970-E4F261915069}" presName="centerShape" presStyleCnt="0"/>
      <dgm:spPr/>
    </dgm:pt>
    <dgm:pt modelId="{607AEA14-E744-4860-993E-972E7DDFA3E8}" type="pres">
      <dgm:prSet presAssocID="{ECFEC5E5-5F4B-4A82-B970-E4F261915069}" presName="connSite" presStyleLbl="node1" presStyleIdx="0" presStyleCnt="4"/>
      <dgm:spPr/>
    </dgm:pt>
    <dgm:pt modelId="{2EBC68A5-ED99-4C73-A8CD-D39638CC1FBD}" type="pres">
      <dgm:prSet presAssocID="{ECFEC5E5-5F4B-4A82-B970-E4F261915069}" presName="visible" presStyleLbl="node1" presStyleIdx="0" presStyleCnt="4" custScaleX="155743" custScaleY="159911" custLinFactNeighborX="10450" custLinFactNeighborY="-19441"/>
      <dgm:spPr/>
    </dgm:pt>
    <dgm:pt modelId="{E53FF8BA-BFD4-4150-BBFF-F4A06EF620BE}" type="pres">
      <dgm:prSet presAssocID="{2E830284-87BC-47D1-B781-4CB111AA2A53}" presName="Name25" presStyleLbl="parChTrans1D1" presStyleIdx="0" presStyleCnt="3"/>
      <dgm:spPr/>
    </dgm:pt>
    <dgm:pt modelId="{E1532FA3-C8B8-4163-81AD-6AA8D129E196}" type="pres">
      <dgm:prSet presAssocID="{54DBE5E0-BBAE-49A7-A717-3D6C3E6817D5}" presName="node" presStyleCnt="0"/>
      <dgm:spPr/>
    </dgm:pt>
    <dgm:pt modelId="{D1AC88CB-138C-4E70-AAFC-C525034DCF42}" type="pres">
      <dgm:prSet presAssocID="{54DBE5E0-BBAE-49A7-A717-3D6C3E6817D5}" presName="parentNode" presStyleLbl="node1" presStyleIdx="1" presStyleCnt="4" custScaleX="202953" custScaleY="167516" custLinFactX="50496" custLinFactY="-5566" custLinFactNeighborX="100000" custLinFactNeighborY="-100000">
        <dgm:presLayoutVars>
          <dgm:chMax val="1"/>
          <dgm:bulletEnabled val="1"/>
        </dgm:presLayoutVars>
      </dgm:prSet>
      <dgm:spPr/>
    </dgm:pt>
    <dgm:pt modelId="{E7018968-BA98-4450-92D3-D1FD09187D9C}" type="pres">
      <dgm:prSet presAssocID="{54DBE5E0-BBAE-49A7-A717-3D6C3E6817D5}" presName="childNode" presStyleLbl="revTx" presStyleIdx="0" presStyleCnt="3">
        <dgm:presLayoutVars>
          <dgm:bulletEnabled val="1"/>
        </dgm:presLayoutVars>
      </dgm:prSet>
      <dgm:spPr/>
    </dgm:pt>
    <dgm:pt modelId="{AD91E557-29C6-4D90-9DDF-020C1B1F7789}" type="pres">
      <dgm:prSet presAssocID="{77093296-80BD-466F-BEB7-2F5A096C29C3}" presName="Name25" presStyleLbl="parChTrans1D1" presStyleIdx="1" presStyleCnt="3"/>
      <dgm:spPr/>
    </dgm:pt>
    <dgm:pt modelId="{F6C8EB6A-677B-4F31-AE85-611BA6069529}" type="pres">
      <dgm:prSet presAssocID="{40915070-EBB5-4ABD-AC8F-EE8859E470DC}" presName="node" presStyleCnt="0"/>
      <dgm:spPr/>
    </dgm:pt>
    <dgm:pt modelId="{73A2D06E-D0FF-42ED-88C2-993ABD5FC0A7}" type="pres">
      <dgm:prSet presAssocID="{40915070-EBB5-4ABD-AC8F-EE8859E470DC}" presName="parentNode" presStyleLbl="node1" presStyleIdx="2" presStyleCnt="4" custScaleX="228382" custScaleY="205041" custLinFactX="38116" custLinFactNeighborX="100000" custLinFactNeighborY="4991">
        <dgm:presLayoutVars>
          <dgm:chMax val="1"/>
          <dgm:bulletEnabled val="1"/>
        </dgm:presLayoutVars>
      </dgm:prSet>
      <dgm:spPr/>
    </dgm:pt>
    <dgm:pt modelId="{224A1F2C-2331-4939-B8AC-3F3235965B73}" type="pres">
      <dgm:prSet presAssocID="{40915070-EBB5-4ABD-AC8F-EE8859E470DC}" presName="childNode" presStyleLbl="revTx" presStyleIdx="1" presStyleCnt="3">
        <dgm:presLayoutVars>
          <dgm:bulletEnabled val="1"/>
        </dgm:presLayoutVars>
      </dgm:prSet>
      <dgm:spPr/>
    </dgm:pt>
    <dgm:pt modelId="{555AA3DB-68E1-4229-92FF-3499F5A39F93}" type="pres">
      <dgm:prSet presAssocID="{595AEB32-B319-4DEC-9CB4-66AFE14C1D3F}" presName="Name25" presStyleLbl="parChTrans1D1" presStyleIdx="2" presStyleCnt="3"/>
      <dgm:spPr/>
    </dgm:pt>
    <dgm:pt modelId="{83078F57-86F4-4383-A928-4F9B5C15E0C7}" type="pres">
      <dgm:prSet presAssocID="{674E20AD-3C64-49F3-BC4B-DCFE0229B11B}" presName="node" presStyleCnt="0"/>
      <dgm:spPr/>
    </dgm:pt>
    <dgm:pt modelId="{021E8104-D704-4EDC-8646-2CB929C65203}" type="pres">
      <dgm:prSet presAssocID="{674E20AD-3C64-49F3-BC4B-DCFE0229B11B}" presName="parentNode" presStyleLbl="node1" presStyleIdx="3" presStyleCnt="4" custScaleX="221293" custScaleY="187478" custLinFactNeighborX="-72958" custLinFactNeighborY="93166">
        <dgm:presLayoutVars>
          <dgm:chMax val="1"/>
          <dgm:bulletEnabled val="1"/>
        </dgm:presLayoutVars>
      </dgm:prSet>
      <dgm:spPr/>
    </dgm:pt>
    <dgm:pt modelId="{200F562E-8A31-4071-B818-C843E8A0C0B1}" type="pres">
      <dgm:prSet presAssocID="{674E20AD-3C64-49F3-BC4B-DCFE0229B11B}" presName="childNode" presStyleLbl="revTx" presStyleIdx="2" presStyleCnt="3">
        <dgm:presLayoutVars>
          <dgm:bulletEnabled val="1"/>
        </dgm:presLayoutVars>
      </dgm:prSet>
      <dgm:spPr/>
    </dgm:pt>
  </dgm:ptLst>
  <dgm:cxnLst>
    <dgm:cxn modelId="{E51D2C01-0A98-4D96-8A3D-A915D91D2F9A}" type="presOf" srcId="{77093296-80BD-466F-BEB7-2F5A096C29C3}" destId="{AD91E557-29C6-4D90-9DDF-020C1B1F7789}" srcOrd="0" destOrd="0" presId="urn:microsoft.com/office/officeart/2005/8/layout/radial2"/>
    <dgm:cxn modelId="{B73E120A-F60A-47AD-838A-D90AC42FC8F4}" type="presOf" srcId="{2E830284-87BC-47D1-B781-4CB111AA2A53}" destId="{E53FF8BA-BFD4-4150-BBFF-F4A06EF620BE}" srcOrd="0" destOrd="0" presId="urn:microsoft.com/office/officeart/2005/8/layout/radial2"/>
    <dgm:cxn modelId="{C5642B0D-37A9-49B8-80B8-500EB48CEA5B}" srcId="{40915070-EBB5-4ABD-AC8F-EE8859E470DC}" destId="{69376E2F-D486-4ED9-946F-28047EDA4D9B}" srcOrd="0" destOrd="0" parTransId="{5B1202F2-F4CB-4034-A555-4825193BF870}" sibTransId="{0B2EFE66-016C-4B15-8DD3-730500883AAF}"/>
    <dgm:cxn modelId="{22EE691D-D261-47F9-9220-39D27AE66499}" type="presOf" srcId="{595AEB32-B319-4DEC-9CB4-66AFE14C1D3F}" destId="{555AA3DB-68E1-4229-92FF-3499F5A39F93}" srcOrd="0" destOrd="0" presId="urn:microsoft.com/office/officeart/2005/8/layout/radial2"/>
    <dgm:cxn modelId="{78F89E21-4551-4746-A6E8-DA67CF2CAFF0}" srcId="{674E20AD-3C64-49F3-BC4B-DCFE0229B11B}" destId="{6B895D30-BA68-4EFB-BA6E-65A4B40E628B}" srcOrd="0" destOrd="0" parTransId="{16E7386F-88C1-4DB2-BA93-5CA2D368231F}" sibTransId="{399C426F-9FBA-401F-9E36-510D5FED2F89}"/>
    <dgm:cxn modelId="{2057BD25-CDA1-4641-A361-CC7AB3C424A2}" srcId="{ECFEC5E5-5F4B-4A82-B970-E4F261915069}" destId="{54DBE5E0-BBAE-49A7-A717-3D6C3E6817D5}" srcOrd="0" destOrd="0" parTransId="{2E830284-87BC-47D1-B781-4CB111AA2A53}" sibTransId="{ED2D7B78-40CF-4B7A-BAEC-6C742EDD551B}"/>
    <dgm:cxn modelId="{0169D128-34A5-4264-B6B0-577C114F07FE}" srcId="{40915070-EBB5-4ABD-AC8F-EE8859E470DC}" destId="{D290A472-D30E-4C3B-B4AF-528FD8E14813}" srcOrd="1" destOrd="0" parTransId="{9CB5C383-1F77-43E3-AC0F-BA3465378FB5}" sibTransId="{2F509524-5C90-489A-A3BA-3C8D0144E1FE}"/>
    <dgm:cxn modelId="{15506130-6857-404F-8637-285D8660E9A9}" type="presOf" srcId="{D290A472-D30E-4C3B-B4AF-528FD8E14813}" destId="{224A1F2C-2331-4939-B8AC-3F3235965B73}" srcOrd="0" destOrd="1" presId="urn:microsoft.com/office/officeart/2005/8/layout/radial2"/>
    <dgm:cxn modelId="{E5ABF83F-B15A-4CC6-B6DD-3955438BCD2D}" srcId="{ECFEC5E5-5F4B-4A82-B970-E4F261915069}" destId="{674E20AD-3C64-49F3-BC4B-DCFE0229B11B}" srcOrd="2" destOrd="0" parTransId="{595AEB32-B319-4DEC-9CB4-66AFE14C1D3F}" sibTransId="{11965013-847E-464B-B619-BD6B006026E1}"/>
    <dgm:cxn modelId="{7BEA9740-59B2-4FC6-A49F-E7D96FC8DAF4}" type="presOf" srcId="{6B895D30-BA68-4EFB-BA6E-65A4B40E628B}" destId="{200F562E-8A31-4071-B818-C843E8A0C0B1}" srcOrd="0" destOrd="0" presId="urn:microsoft.com/office/officeart/2005/8/layout/radial2"/>
    <dgm:cxn modelId="{C3934748-6ED3-45C1-A5D0-C9B1AF2FE57A}" type="presOf" srcId="{674E20AD-3C64-49F3-BC4B-DCFE0229B11B}" destId="{021E8104-D704-4EDC-8646-2CB929C65203}" srcOrd="0" destOrd="0" presId="urn:microsoft.com/office/officeart/2005/8/layout/radial2"/>
    <dgm:cxn modelId="{AE65574B-3142-4D8E-A4C6-F2E9330CC456}" type="presOf" srcId="{69376E2F-D486-4ED9-946F-28047EDA4D9B}" destId="{224A1F2C-2331-4939-B8AC-3F3235965B73}" srcOrd="0" destOrd="0" presId="urn:microsoft.com/office/officeart/2005/8/layout/radial2"/>
    <dgm:cxn modelId="{47D48F7D-3F3F-432C-8464-1DBB4FDF48F4}" srcId="{54DBE5E0-BBAE-49A7-A717-3D6C3E6817D5}" destId="{BE85D1B7-494B-485B-B953-EF85A9D58D3F}" srcOrd="0" destOrd="0" parTransId="{2FABC416-71F9-4007-A0FC-A96F7C0A995B}" sibTransId="{3EF75582-1ECF-4B0E-84C3-DA0A21D03905}"/>
    <dgm:cxn modelId="{0E858988-7281-4814-9619-F78B9613DE97}" type="presOf" srcId="{BE85D1B7-494B-485B-B953-EF85A9D58D3F}" destId="{E7018968-BA98-4450-92D3-D1FD09187D9C}" srcOrd="0" destOrd="0" presId="urn:microsoft.com/office/officeart/2005/8/layout/radial2"/>
    <dgm:cxn modelId="{6C3204A7-C6FB-4FAA-BD71-DA2024237823}" type="presOf" srcId="{ECFEC5E5-5F4B-4A82-B970-E4F261915069}" destId="{59108EBE-9F33-4D3B-9B53-7C183AC55D3C}" srcOrd="0" destOrd="0" presId="urn:microsoft.com/office/officeart/2005/8/layout/radial2"/>
    <dgm:cxn modelId="{9B5B26D1-2FD3-4C73-80B5-99BECFFDA4C1}" type="presOf" srcId="{54DBE5E0-BBAE-49A7-A717-3D6C3E6817D5}" destId="{D1AC88CB-138C-4E70-AAFC-C525034DCF42}" srcOrd="0" destOrd="0" presId="urn:microsoft.com/office/officeart/2005/8/layout/radial2"/>
    <dgm:cxn modelId="{B146D3E0-78C5-4673-8B54-16FAA1F70D35}" type="presOf" srcId="{40915070-EBB5-4ABD-AC8F-EE8859E470DC}" destId="{73A2D06E-D0FF-42ED-88C2-993ABD5FC0A7}" srcOrd="0" destOrd="0" presId="urn:microsoft.com/office/officeart/2005/8/layout/radial2"/>
    <dgm:cxn modelId="{9BDDC2EF-84F8-4081-9AD3-0A7308D7444E}" srcId="{ECFEC5E5-5F4B-4A82-B970-E4F261915069}" destId="{40915070-EBB5-4ABD-AC8F-EE8859E470DC}" srcOrd="1" destOrd="0" parTransId="{77093296-80BD-466F-BEB7-2F5A096C29C3}" sibTransId="{9F6CBB0F-BE53-4F31-AD2F-B32A19A03BCA}"/>
    <dgm:cxn modelId="{C32C0711-B234-4A84-8C85-E09DE142CAB6}" type="presParOf" srcId="{59108EBE-9F33-4D3B-9B53-7C183AC55D3C}" destId="{62A160DA-4D4D-47AA-8F1A-20998BBF9A11}" srcOrd="0" destOrd="0" presId="urn:microsoft.com/office/officeart/2005/8/layout/radial2"/>
    <dgm:cxn modelId="{77CC6891-0EC6-4CF5-B494-24829F085C3D}" type="presParOf" srcId="{62A160DA-4D4D-47AA-8F1A-20998BBF9A11}" destId="{0DED3768-8B61-48B5-B514-396708BE37C6}" srcOrd="0" destOrd="0" presId="urn:microsoft.com/office/officeart/2005/8/layout/radial2"/>
    <dgm:cxn modelId="{647565DD-1361-4308-BA7A-7A7B602F0262}" type="presParOf" srcId="{0DED3768-8B61-48B5-B514-396708BE37C6}" destId="{607AEA14-E744-4860-993E-972E7DDFA3E8}" srcOrd="0" destOrd="0" presId="urn:microsoft.com/office/officeart/2005/8/layout/radial2"/>
    <dgm:cxn modelId="{D3F24486-93B6-4DE4-8D6C-587777E5187D}" type="presParOf" srcId="{0DED3768-8B61-48B5-B514-396708BE37C6}" destId="{2EBC68A5-ED99-4C73-A8CD-D39638CC1FBD}" srcOrd="1" destOrd="0" presId="urn:microsoft.com/office/officeart/2005/8/layout/radial2"/>
    <dgm:cxn modelId="{1FB67CB5-6775-4EC2-AEB9-7796744A1F43}" type="presParOf" srcId="{62A160DA-4D4D-47AA-8F1A-20998BBF9A11}" destId="{E53FF8BA-BFD4-4150-BBFF-F4A06EF620BE}" srcOrd="1" destOrd="0" presId="urn:microsoft.com/office/officeart/2005/8/layout/radial2"/>
    <dgm:cxn modelId="{B03FD97B-8EDA-48A4-B568-83128922EB74}" type="presParOf" srcId="{62A160DA-4D4D-47AA-8F1A-20998BBF9A11}" destId="{E1532FA3-C8B8-4163-81AD-6AA8D129E196}" srcOrd="2" destOrd="0" presId="urn:microsoft.com/office/officeart/2005/8/layout/radial2"/>
    <dgm:cxn modelId="{8E4E7A60-3B8D-4794-B949-194DA2CC31B7}" type="presParOf" srcId="{E1532FA3-C8B8-4163-81AD-6AA8D129E196}" destId="{D1AC88CB-138C-4E70-AAFC-C525034DCF42}" srcOrd="0" destOrd="0" presId="urn:microsoft.com/office/officeart/2005/8/layout/radial2"/>
    <dgm:cxn modelId="{E7E15769-0679-4B81-94BA-44D80EB47F59}" type="presParOf" srcId="{E1532FA3-C8B8-4163-81AD-6AA8D129E196}" destId="{E7018968-BA98-4450-92D3-D1FD09187D9C}" srcOrd="1" destOrd="0" presId="urn:microsoft.com/office/officeart/2005/8/layout/radial2"/>
    <dgm:cxn modelId="{EB6D80FA-D3EA-44E7-BC11-B7374B499F38}" type="presParOf" srcId="{62A160DA-4D4D-47AA-8F1A-20998BBF9A11}" destId="{AD91E557-29C6-4D90-9DDF-020C1B1F7789}" srcOrd="3" destOrd="0" presId="urn:microsoft.com/office/officeart/2005/8/layout/radial2"/>
    <dgm:cxn modelId="{B8F3E536-32A9-4FBB-8149-44A9822B197A}" type="presParOf" srcId="{62A160DA-4D4D-47AA-8F1A-20998BBF9A11}" destId="{F6C8EB6A-677B-4F31-AE85-611BA6069529}" srcOrd="4" destOrd="0" presId="urn:microsoft.com/office/officeart/2005/8/layout/radial2"/>
    <dgm:cxn modelId="{2AC8896D-0B7D-4242-AB5E-7C4C12A6972B}" type="presParOf" srcId="{F6C8EB6A-677B-4F31-AE85-611BA6069529}" destId="{73A2D06E-D0FF-42ED-88C2-993ABD5FC0A7}" srcOrd="0" destOrd="0" presId="urn:microsoft.com/office/officeart/2005/8/layout/radial2"/>
    <dgm:cxn modelId="{6B8FC3E3-EBB3-49F3-9A15-BC6DE8CDAA97}" type="presParOf" srcId="{F6C8EB6A-677B-4F31-AE85-611BA6069529}" destId="{224A1F2C-2331-4939-B8AC-3F3235965B73}" srcOrd="1" destOrd="0" presId="urn:microsoft.com/office/officeart/2005/8/layout/radial2"/>
    <dgm:cxn modelId="{9AD17C8B-C8AD-408E-B378-5A1006221B6A}" type="presParOf" srcId="{62A160DA-4D4D-47AA-8F1A-20998BBF9A11}" destId="{555AA3DB-68E1-4229-92FF-3499F5A39F93}" srcOrd="5" destOrd="0" presId="urn:microsoft.com/office/officeart/2005/8/layout/radial2"/>
    <dgm:cxn modelId="{E1EEE5B5-D4E0-459F-906A-6A4671E7C941}" type="presParOf" srcId="{62A160DA-4D4D-47AA-8F1A-20998BBF9A11}" destId="{83078F57-86F4-4383-A928-4F9B5C15E0C7}" srcOrd="6" destOrd="0" presId="urn:microsoft.com/office/officeart/2005/8/layout/radial2"/>
    <dgm:cxn modelId="{9E1FD2F6-77B4-4750-B946-3901D14F83EE}" type="presParOf" srcId="{83078F57-86F4-4383-A928-4F9B5C15E0C7}" destId="{021E8104-D704-4EDC-8646-2CB929C65203}" srcOrd="0" destOrd="0" presId="urn:microsoft.com/office/officeart/2005/8/layout/radial2"/>
    <dgm:cxn modelId="{DE9F00F5-0D29-425F-AC90-774E3D4A4C26}" type="presParOf" srcId="{83078F57-86F4-4383-A928-4F9B5C15E0C7}" destId="{200F562E-8A31-4071-B818-C843E8A0C0B1}" srcOrd="1" destOrd="0" presId="urn:microsoft.com/office/officeart/2005/8/layout/radial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AB4FDA-1C4D-4E7C-B2EE-CB530B7B654F}" type="doc">
      <dgm:prSet loTypeId="urn:microsoft.com/office/officeart/2005/8/layout/hierarchy2" loCatId="hierarchy" qsTypeId="urn:microsoft.com/office/officeart/2005/8/quickstyle/simple1" qsCatId="simple" csTypeId="urn:microsoft.com/office/officeart/2005/8/colors/accent2_5" csCatId="accent2" phldr="1"/>
      <dgm:spPr/>
      <dgm:t>
        <a:bodyPr/>
        <a:lstStyle/>
        <a:p>
          <a:endParaRPr lang="el-GR"/>
        </a:p>
      </dgm:t>
    </dgm:pt>
    <dgm:pt modelId="{25113DB5-5C56-48C8-8A33-F3FB138A48D8}">
      <dgm:prSet phldrT="[Κείμενο]" custT="1"/>
      <dgm:spPr/>
      <dgm:t>
        <a:bodyPr/>
        <a:lstStyle/>
        <a:p>
          <a:r>
            <a:rPr lang="el-GR" sz="1400" dirty="0">
              <a:solidFill>
                <a:schemeClr val="tx1"/>
              </a:solidFill>
            </a:rPr>
            <a:t>Εποικοδομισμός</a:t>
          </a:r>
        </a:p>
      </dgm:t>
    </dgm:pt>
    <dgm:pt modelId="{87B379BE-C89E-4537-AFFC-EA96FF1DBE86}" type="parTrans" cxnId="{CEBA1F27-042C-41A4-859C-EC0EC2937446}">
      <dgm:prSet/>
      <dgm:spPr/>
      <dgm:t>
        <a:bodyPr/>
        <a:lstStyle/>
        <a:p>
          <a:endParaRPr lang="el-GR">
            <a:solidFill>
              <a:schemeClr val="tx1"/>
            </a:solidFill>
          </a:endParaRPr>
        </a:p>
      </dgm:t>
    </dgm:pt>
    <dgm:pt modelId="{87B230C1-1BAB-48B4-A417-023717227558}" type="sibTrans" cxnId="{CEBA1F27-042C-41A4-859C-EC0EC2937446}">
      <dgm:prSet/>
      <dgm:spPr/>
      <dgm:t>
        <a:bodyPr/>
        <a:lstStyle/>
        <a:p>
          <a:endParaRPr lang="el-GR">
            <a:solidFill>
              <a:schemeClr val="tx1"/>
            </a:solidFill>
          </a:endParaRPr>
        </a:p>
      </dgm:t>
    </dgm:pt>
    <dgm:pt modelId="{ACE7EAFF-CF4B-4C7B-8046-216C2B473672}">
      <dgm:prSet phldrT="[Κείμενο]" custT="1"/>
      <dgm:spPr/>
      <dgm:t>
        <a:bodyPr/>
        <a:lstStyle/>
        <a:p>
          <a:r>
            <a:rPr lang="el-GR" sz="1400" dirty="0">
              <a:solidFill>
                <a:schemeClr val="tx1"/>
              </a:solidFill>
            </a:rPr>
            <a:t>Γνωστικός</a:t>
          </a:r>
        </a:p>
      </dgm:t>
    </dgm:pt>
    <dgm:pt modelId="{84284033-6837-4B60-843A-7C3806D96EA4}" type="parTrans" cxnId="{C69A5C37-D85B-45A7-9D62-003358A0D3F3}">
      <dgm:prSet/>
      <dgm:spPr/>
      <dgm:t>
        <a:bodyPr/>
        <a:lstStyle/>
        <a:p>
          <a:endParaRPr lang="el-GR">
            <a:solidFill>
              <a:schemeClr val="tx1"/>
            </a:solidFill>
          </a:endParaRPr>
        </a:p>
      </dgm:t>
    </dgm:pt>
    <dgm:pt modelId="{1BC50749-1870-442C-B093-EEC3631E7414}" type="sibTrans" cxnId="{C69A5C37-D85B-45A7-9D62-003358A0D3F3}">
      <dgm:prSet/>
      <dgm:spPr/>
      <dgm:t>
        <a:bodyPr/>
        <a:lstStyle/>
        <a:p>
          <a:endParaRPr lang="el-GR">
            <a:solidFill>
              <a:schemeClr val="tx1"/>
            </a:solidFill>
          </a:endParaRPr>
        </a:p>
      </dgm:t>
    </dgm:pt>
    <dgm:pt modelId="{EBE721FE-D3C1-4C48-81FD-3F22088C7014}">
      <dgm:prSet phldrT="[Κείμενο]" custT="1"/>
      <dgm:spPr/>
      <dgm:t>
        <a:bodyPr/>
        <a:lstStyle/>
        <a:p>
          <a:r>
            <a:rPr lang="el-GR" sz="1400" dirty="0">
              <a:solidFill>
                <a:schemeClr val="tx1"/>
              </a:solidFill>
            </a:rPr>
            <a:t>Κατασκευαστικός</a:t>
          </a:r>
        </a:p>
      </dgm:t>
    </dgm:pt>
    <dgm:pt modelId="{A7356103-FECF-4C5C-A061-2659531E834A}" type="parTrans" cxnId="{AB9D3CB0-A064-4F58-AE15-AA61CDBB6C47}">
      <dgm:prSet/>
      <dgm:spPr/>
      <dgm:t>
        <a:bodyPr/>
        <a:lstStyle/>
        <a:p>
          <a:endParaRPr lang="el-GR">
            <a:solidFill>
              <a:schemeClr val="tx1"/>
            </a:solidFill>
          </a:endParaRPr>
        </a:p>
      </dgm:t>
    </dgm:pt>
    <dgm:pt modelId="{8AE9BC02-A4E0-4830-B2F2-507EB5E7A28D}" type="sibTrans" cxnId="{AB9D3CB0-A064-4F58-AE15-AA61CDBB6C47}">
      <dgm:prSet/>
      <dgm:spPr/>
      <dgm:t>
        <a:bodyPr/>
        <a:lstStyle/>
        <a:p>
          <a:endParaRPr lang="el-GR">
            <a:solidFill>
              <a:schemeClr val="tx1"/>
            </a:solidFill>
          </a:endParaRPr>
        </a:p>
      </dgm:t>
    </dgm:pt>
    <dgm:pt modelId="{2E368BCC-8054-49B5-B741-6A30BEC63777}">
      <dgm:prSet custT="1"/>
      <dgm:spPr>
        <a:solidFill>
          <a:srgbClr val="F2A15F"/>
        </a:solidFill>
      </dgm:spPr>
      <dgm:t>
        <a:bodyPr/>
        <a:lstStyle/>
        <a:p>
          <a:r>
            <a:rPr lang="el-GR" sz="1400" dirty="0">
              <a:solidFill>
                <a:schemeClr val="tx1"/>
              </a:solidFill>
            </a:rPr>
            <a:t>Κοινωνικο-</a:t>
          </a:r>
        </a:p>
        <a:p>
          <a:r>
            <a:rPr lang="el-GR" sz="1400" dirty="0">
              <a:solidFill>
                <a:schemeClr val="tx1"/>
              </a:solidFill>
            </a:rPr>
            <a:t>πολιτιστικός</a:t>
          </a:r>
        </a:p>
      </dgm:t>
    </dgm:pt>
    <dgm:pt modelId="{60D33227-5BAB-4C28-BFC5-7B9E348CE2B5}" type="parTrans" cxnId="{8570F986-1CF8-4F1D-A088-4DBF838BC6FC}">
      <dgm:prSet/>
      <dgm:spPr/>
      <dgm:t>
        <a:bodyPr/>
        <a:lstStyle/>
        <a:p>
          <a:endParaRPr lang="el-GR">
            <a:solidFill>
              <a:schemeClr val="tx1"/>
            </a:solidFill>
          </a:endParaRPr>
        </a:p>
      </dgm:t>
    </dgm:pt>
    <dgm:pt modelId="{C9F2F568-93B2-492C-B9F3-589042C44D68}" type="sibTrans" cxnId="{8570F986-1CF8-4F1D-A088-4DBF838BC6FC}">
      <dgm:prSet/>
      <dgm:spPr/>
      <dgm:t>
        <a:bodyPr/>
        <a:lstStyle/>
        <a:p>
          <a:endParaRPr lang="el-GR">
            <a:solidFill>
              <a:schemeClr val="tx1"/>
            </a:solidFill>
          </a:endParaRPr>
        </a:p>
      </dgm:t>
    </dgm:pt>
    <dgm:pt modelId="{FD456401-31A4-4268-8709-71CD3FCB3688}" type="pres">
      <dgm:prSet presAssocID="{D3AB4FDA-1C4D-4E7C-B2EE-CB530B7B654F}" presName="diagram" presStyleCnt="0">
        <dgm:presLayoutVars>
          <dgm:chPref val="1"/>
          <dgm:dir/>
          <dgm:animOne val="branch"/>
          <dgm:animLvl val="lvl"/>
          <dgm:resizeHandles val="exact"/>
        </dgm:presLayoutVars>
      </dgm:prSet>
      <dgm:spPr/>
    </dgm:pt>
    <dgm:pt modelId="{0C0DCC9D-C3E3-45B5-8128-A63F6C0FEBCE}" type="pres">
      <dgm:prSet presAssocID="{25113DB5-5C56-48C8-8A33-F3FB138A48D8}" presName="root1" presStyleCnt="0"/>
      <dgm:spPr/>
    </dgm:pt>
    <dgm:pt modelId="{1E503FE6-BC9E-40A4-8AC6-5F10CE2351DC}" type="pres">
      <dgm:prSet presAssocID="{25113DB5-5C56-48C8-8A33-F3FB138A48D8}" presName="LevelOneTextNode" presStyleLbl="node0" presStyleIdx="0" presStyleCnt="1" custScaleX="119641" custScaleY="89092" custLinFactNeighborX="4353" custLinFactNeighborY="1071">
        <dgm:presLayoutVars>
          <dgm:chPref val="3"/>
        </dgm:presLayoutVars>
      </dgm:prSet>
      <dgm:spPr/>
    </dgm:pt>
    <dgm:pt modelId="{61776AF0-EF05-40DA-AC06-DD5B6A9212E3}" type="pres">
      <dgm:prSet presAssocID="{25113DB5-5C56-48C8-8A33-F3FB138A48D8}" presName="level2hierChild" presStyleCnt="0"/>
      <dgm:spPr/>
    </dgm:pt>
    <dgm:pt modelId="{3C5897F3-1CAC-4221-B9FF-77A416F7850F}" type="pres">
      <dgm:prSet presAssocID="{84284033-6837-4B60-843A-7C3806D96EA4}" presName="conn2-1" presStyleLbl="parChTrans1D2" presStyleIdx="0" presStyleCnt="3"/>
      <dgm:spPr/>
    </dgm:pt>
    <dgm:pt modelId="{F835D6A7-FC05-4242-A8E6-64140022AB5D}" type="pres">
      <dgm:prSet presAssocID="{84284033-6837-4B60-843A-7C3806D96EA4}" presName="connTx" presStyleLbl="parChTrans1D2" presStyleIdx="0" presStyleCnt="3"/>
      <dgm:spPr/>
    </dgm:pt>
    <dgm:pt modelId="{39CA3EFB-96C9-46A1-8941-D9FE54646B39}" type="pres">
      <dgm:prSet presAssocID="{ACE7EAFF-CF4B-4C7B-8046-216C2B473672}" presName="root2" presStyleCnt="0"/>
      <dgm:spPr/>
    </dgm:pt>
    <dgm:pt modelId="{C7422F8E-E0F3-411F-BABC-5585E194D1F6}" type="pres">
      <dgm:prSet presAssocID="{ACE7EAFF-CF4B-4C7B-8046-216C2B473672}" presName="LevelTwoTextNode" presStyleLbl="node2" presStyleIdx="0" presStyleCnt="3" custScaleX="144615" custScaleY="39998" custLinFactNeighborX="11175" custLinFactNeighborY="-36456">
        <dgm:presLayoutVars>
          <dgm:chPref val="3"/>
        </dgm:presLayoutVars>
      </dgm:prSet>
      <dgm:spPr/>
    </dgm:pt>
    <dgm:pt modelId="{A9464C5A-9B92-477B-BE44-70AF61CAB659}" type="pres">
      <dgm:prSet presAssocID="{ACE7EAFF-CF4B-4C7B-8046-216C2B473672}" presName="level3hierChild" presStyleCnt="0"/>
      <dgm:spPr/>
    </dgm:pt>
    <dgm:pt modelId="{E822531F-49BE-4B15-8148-13C6218E2500}" type="pres">
      <dgm:prSet presAssocID="{A7356103-FECF-4C5C-A061-2659531E834A}" presName="conn2-1" presStyleLbl="parChTrans1D2" presStyleIdx="1" presStyleCnt="3"/>
      <dgm:spPr/>
    </dgm:pt>
    <dgm:pt modelId="{113E87B0-6DCF-4965-8A35-351FCC4B390F}" type="pres">
      <dgm:prSet presAssocID="{A7356103-FECF-4C5C-A061-2659531E834A}" presName="connTx" presStyleLbl="parChTrans1D2" presStyleIdx="1" presStyleCnt="3"/>
      <dgm:spPr/>
    </dgm:pt>
    <dgm:pt modelId="{6C6FD501-B221-4DE0-B0DD-550E19E345F8}" type="pres">
      <dgm:prSet presAssocID="{EBE721FE-D3C1-4C48-81FD-3F22088C7014}" presName="root2" presStyleCnt="0"/>
      <dgm:spPr/>
    </dgm:pt>
    <dgm:pt modelId="{7F45687D-B507-4B7D-B8C0-52D78F66FC32}" type="pres">
      <dgm:prSet presAssocID="{EBE721FE-D3C1-4C48-81FD-3F22088C7014}" presName="LevelTwoTextNode" presStyleLbl="node2" presStyleIdx="1" presStyleCnt="3" custScaleX="159018" custScaleY="52011" custLinFactNeighborX="13421" custLinFactNeighborY="-20187">
        <dgm:presLayoutVars>
          <dgm:chPref val="3"/>
        </dgm:presLayoutVars>
      </dgm:prSet>
      <dgm:spPr/>
    </dgm:pt>
    <dgm:pt modelId="{9CC887C3-7194-4C43-80B2-941B0635DDFF}" type="pres">
      <dgm:prSet presAssocID="{EBE721FE-D3C1-4C48-81FD-3F22088C7014}" presName="level3hierChild" presStyleCnt="0"/>
      <dgm:spPr/>
    </dgm:pt>
    <dgm:pt modelId="{C7C67047-AE75-421C-9AB7-D754862A422F}" type="pres">
      <dgm:prSet presAssocID="{60D33227-5BAB-4C28-BFC5-7B9E348CE2B5}" presName="conn2-1" presStyleLbl="parChTrans1D2" presStyleIdx="2" presStyleCnt="3"/>
      <dgm:spPr/>
    </dgm:pt>
    <dgm:pt modelId="{EEC61558-3449-4132-9AA6-C45FE2017C2A}" type="pres">
      <dgm:prSet presAssocID="{60D33227-5BAB-4C28-BFC5-7B9E348CE2B5}" presName="connTx" presStyleLbl="parChTrans1D2" presStyleIdx="2" presStyleCnt="3"/>
      <dgm:spPr/>
    </dgm:pt>
    <dgm:pt modelId="{8DAD1979-3E14-4681-81F0-3B18F47084F8}" type="pres">
      <dgm:prSet presAssocID="{2E368BCC-8054-49B5-B741-6A30BEC63777}" presName="root2" presStyleCnt="0"/>
      <dgm:spPr/>
    </dgm:pt>
    <dgm:pt modelId="{C84A1311-7629-4650-80B8-CB525217D300}" type="pres">
      <dgm:prSet presAssocID="{2E368BCC-8054-49B5-B741-6A30BEC63777}" presName="LevelTwoTextNode" presStyleLbl="node2" presStyleIdx="2" presStyleCnt="3" custScaleX="146745" custScaleY="78003" custLinFactNeighborX="2666" custLinFactNeighborY="-26932">
        <dgm:presLayoutVars>
          <dgm:chPref val="3"/>
        </dgm:presLayoutVars>
      </dgm:prSet>
      <dgm:spPr/>
    </dgm:pt>
    <dgm:pt modelId="{AB17177F-8744-4138-9E33-09F32E81C180}" type="pres">
      <dgm:prSet presAssocID="{2E368BCC-8054-49B5-B741-6A30BEC63777}" presName="level3hierChild" presStyleCnt="0"/>
      <dgm:spPr/>
    </dgm:pt>
  </dgm:ptLst>
  <dgm:cxnLst>
    <dgm:cxn modelId="{9AB7CC14-D937-4DDE-8DFA-0A56778A3103}" type="presOf" srcId="{2E368BCC-8054-49B5-B741-6A30BEC63777}" destId="{C84A1311-7629-4650-80B8-CB525217D300}" srcOrd="0" destOrd="0" presId="urn:microsoft.com/office/officeart/2005/8/layout/hierarchy2"/>
    <dgm:cxn modelId="{CEBA1F27-042C-41A4-859C-EC0EC2937446}" srcId="{D3AB4FDA-1C4D-4E7C-B2EE-CB530B7B654F}" destId="{25113DB5-5C56-48C8-8A33-F3FB138A48D8}" srcOrd="0" destOrd="0" parTransId="{87B379BE-C89E-4537-AFFC-EA96FF1DBE86}" sibTransId="{87B230C1-1BAB-48B4-A417-023717227558}"/>
    <dgm:cxn modelId="{C69A5C37-D85B-45A7-9D62-003358A0D3F3}" srcId="{25113DB5-5C56-48C8-8A33-F3FB138A48D8}" destId="{ACE7EAFF-CF4B-4C7B-8046-216C2B473672}" srcOrd="0" destOrd="0" parTransId="{84284033-6837-4B60-843A-7C3806D96EA4}" sibTransId="{1BC50749-1870-442C-B093-EEC3631E7414}"/>
    <dgm:cxn modelId="{A31E2446-A85D-4975-96BD-88703B7B8EF5}" type="presOf" srcId="{A7356103-FECF-4C5C-A061-2659531E834A}" destId="{E822531F-49BE-4B15-8148-13C6218E2500}" srcOrd="0" destOrd="0" presId="urn:microsoft.com/office/officeart/2005/8/layout/hierarchy2"/>
    <dgm:cxn modelId="{AFE1834E-2AC3-4A36-AF04-19EED2A883DF}" type="presOf" srcId="{84284033-6837-4B60-843A-7C3806D96EA4}" destId="{F835D6A7-FC05-4242-A8E6-64140022AB5D}" srcOrd="1" destOrd="0" presId="urn:microsoft.com/office/officeart/2005/8/layout/hierarchy2"/>
    <dgm:cxn modelId="{912C9E6F-E387-4EEC-8431-53019D8AACD9}" type="presOf" srcId="{EBE721FE-D3C1-4C48-81FD-3F22088C7014}" destId="{7F45687D-B507-4B7D-B8C0-52D78F66FC32}" srcOrd="0" destOrd="0" presId="urn:microsoft.com/office/officeart/2005/8/layout/hierarchy2"/>
    <dgm:cxn modelId="{6C2F3F56-E8C4-4623-AEAA-9E9345C95FF4}" type="presOf" srcId="{60D33227-5BAB-4C28-BFC5-7B9E348CE2B5}" destId="{EEC61558-3449-4132-9AA6-C45FE2017C2A}" srcOrd="1" destOrd="0" presId="urn:microsoft.com/office/officeart/2005/8/layout/hierarchy2"/>
    <dgm:cxn modelId="{84B14F76-A70F-451A-B129-90950E6586E1}" type="presOf" srcId="{A7356103-FECF-4C5C-A061-2659531E834A}" destId="{113E87B0-6DCF-4965-8A35-351FCC4B390F}" srcOrd="1" destOrd="0" presId="urn:microsoft.com/office/officeart/2005/8/layout/hierarchy2"/>
    <dgm:cxn modelId="{8570F986-1CF8-4F1D-A088-4DBF838BC6FC}" srcId="{25113DB5-5C56-48C8-8A33-F3FB138A48D8}" destId="{2E368BCC-8054-49B5-B741-6A30BEC63777}" srcOrd="2" destOrd="0" parTransId="{60D33227-5BAB-4C28-BFC5-7B9E348CE2B5}" sibTransId="{C9F2F568-93B2-492C-B9F3-589042C44D68}"/>
    <dgm:cxn modelId="{6D2300AF-1F42-49AF-A0AD-80D1166D5C1D}" type="presOf" srcId="{D3AB4FDA-1C4D-4E7C-B2EE-CB530B7B654F}" destId="{FD456401-31A4-4268-8709-71CD3FCB3688}" srcOrd="0" destOrd="0" presId="urn:microsoft.com/office/officeart/2005/8/layout/hierarchy2"/>
    <dgm:cxn modelId="{AB9D3CB0-A064-4F58-AE15-AA61CDBB6C47}" srcId="{25113DB5-5C56-48C8-8A33-F3FB138A48D8}" destId="{EBE721FE-D3C1-4C48-81FD-3F22088C7014}" srcOrd="1" destOrd="0" parTransId="{A7356103-FECF-4C5C-A061-2659531E834A}" sibTransId="{8AE9BC02-A4E0-4830-B2F2-507EB5E7A28D}"/>
    <dgm:cxn modelId="{09CCDCBD-1C02-4E9B-9D1B-B6A9D228240F}" type="presOf" srcId="{ACE7EAFF-CF4B-4C7B-8046-216C2B473672}" destId="{C7422F8E-E0F3-411F-BABC-5585E194D1F6}" srcOrd="0" destOrd="0" presId="urn:microsoft.com/office/officeart/2005/8/layout/hierarchy2"/>
    <dgm:cxn modelId="{5C8B91D0-F03B-41DC-83E9-817AB375829F}" type="presOf" srcId="{60D33227-5BAB-4C28-BFC5-7B9E348CE2B5}" destId="{C7C67047-AE75-421C-9AB7-D754862A422F}" srcOrd="0" destOrd="0" presId="urn:microsoft.com/office/officeart/2005/8/layout/hierarchy2"/>
    <dgm:cxn modelId="{18B182D4-995C-4C49-9174-337B844F7182}" type="presOf" srcId="{84284033-6837-4B60-843A-7C3806D96EA4}" destId="{3C5897F3-1CAC-4221-B9FF-77A416F7850F}" srcOrd="0" destOrd="0" presId="urn:microsoft.com/office/officeart/2005/8/layout/hierarchy2"/>
    <dgm:cxn modelId="{D74A0EDB-EE44-4D94-AE6A-A5A2164F5C64}" type="presOf" srcId="{25113DB5-5C56-48C8-8A33-F3FB138A48D8}" destId="{1E503FE6-BC9E-40A4-8AC6-5F10CE2351DC}" srcOrd="0" destOrd="0" presId="urn:microsoft.com/office/officeart/2005/8/layout/hierarchy2"/>
    <dgm:cxn modelId="{1235A8D9-F85D-418E-A42B-B5C734E5E70C}" type="presParOf" srcId="{FD456401-31A4-4268-8709-71CD3FCB3688}" destId="{0C0DCC9D-C3E3-45B5-8128-A63F6C0FEBCE}" srcOrd="0" destOrd="0" presId="urn:microsoft.com/office/officeart/2005/8/layout/hierarchy2"/>
    <dgm:cxn modelId="{8286D9AC-21C5-4864-8670-D2FC1E9528C6}" type="presParOf" srcId="{0C0DCC9D-C3E3-45B5-8128-A63F6C0FEBCE}" destId="{1E503FE6-BC9E-40A4-8AC6-5F10CE2351DC}" srcOrd="0" destOrd="0" presId="urn:microsoft.com/office/officeart/2005/8/layout/hierarchy2"/>
    <dgm:cxn modelId="{4F99AF5E-E4DD-45D9-8753-F2437916ECF4}" type="presParOf" srcId="{0C0DCC9D-C3E3-45B5-8128-A63F6C0FEBCE}" destId="{61776AF0-EF05-40DA-AC06-DD5B6A9212E3}" srcOrd="1" destOrd="0" presId="urn:microsoft.com/office/officeart/2005/8/layout/hierarchy2"/>
    <dgm:cxn modelId="{727AF877-8D0F-4F34-B31F-822F919FFAB3}" type="presParOf" srcId="{61776AF0-EF05-40DA-AC06-DD5B6A9212E3}" destId="{3C5897F3-1CAC-4221-B9FF-77A416F7850F}" srcOrd="0" destOrd="0" presId="urn:microsoft.com/office/officeart/2005/8/layout/hierarchy2"/>
    <dgm:cxn modelId="{05A3E897-FB82-4DBC-A4DF-A3C8DA4ECD88}" type="presParOf" srcId="{3C5897F3-1CAC-4221-B9FF-77A416F7850F}" destId="{F835D6A7-FC05-4242-A8E6-64140022AB5D}" srcOrd="0" destOrd="0" presId="urn:microsoft.com/office/officeart/2005/8/layout/hierarchy2"/>
    <dgm:cxn modelId="{FC61F196-7FDA-4BDC-8A9E-B9C5D369D762}" type="presParOf" srcId="{61776AF0-EF05-40DA-AC06-DD5B6A9212E3}" destId="{39CA3EFB-96C9-46A1-8941-D9FE54646B39}" srcOrd="1" destOrd="0" presId="urn:microsoft.com/office/officeart/2005/8/layout/hierarchy2"/>
    <dgm:cxn modelId="{51DEBDFE-8002-4A85-994B-FD412E422EAC}" type="presParOf" srcId="{39CA3EFB-96C9-46A1-8941-D9FE54646B39}" destId="{C7422F8E-E0F3-411F-BABC-5585E194D1F6}" srcOrd="0" destOrd="0" presId="urn:microsoft.com/office/officeart/2005/8/layout/hierarchy2"/>
    <dgm:cxn modelId="{C77DE92D-7D71-480E-9E0D-4856D23A72E0}" type="presParOf" srcId="{39CA3EFB-96C9-46A1-8941-D9FE54646B39}" destId="{A9464C5A-9B92-477B-BE44-70AF61CAB659}" srcOrd="1" destOrd="0" presId="urn:microsoft.com/office/officeart/2005/8/layout/hierarchy2"/>
    <dgm:cxn modelId="{8563C9BA-AD80-4CD5-A9D6-41F27018ECCB}" type="presParOf" srcId="{61776AF0-EF05-40DA-AC06-DD5B6A9212E3}" destId="{E822531F-49BE-4B15-8148-13C6218E2500}" srcOrd="2" destOrd="0" presId="urn:microsoft.com/office/officeart/2005/8/layout/hierarchy2"/>
    <dgm:cxn modelId="{1E6750E0-6D62-4EB5-9CCC-15B8EE760CE8}" type="presParOf" srcId="{E822531F-49BE-4B15-8148-13C6218E2500}" destId="{113E87B0-6DCF-4965-8A35-351FCC4B390F}" srcOrd="0" destOrd="0" presId="urn:microsoft.com/office/officeart/2005/8/layout/hierarchy2"/>
    <dgm:cxn modelId="{48B60E87-2388-4A4B-8F10-BAB0B742F509}" type="presParOf" srcId="{61776AF0-EF05-40DA-AC06-DD5B6A9212E3}" destId="{6C6FD501-B221-4DE0-B0DD-550E19E345F8}" srcOrd="3" destOrd="0" presId="urn:microsoft.com/office/officeart/2005/8/layout/hierarchy2"/>
    <dgm:cxn modelId="{57C4EA1E-7861-4AF1-BF4B-E5CEF663C056}" type="presParOf" srcId="{6C6FD501-B221-4DE0-B0DD-550E19E345F8}" destId="{7F45687D-B507-4B7D-B8C0-52D78F66FC32}" srcOrd="0" destOrd="0" presId="urn:microsoft.com/office/officeart/2005/8/layout/hierarchy2"/>
    <dgm:cxn modelId="{0D31CE11-6927-4064-972E-6666BDE687D8}" type="presParOf" srcId="{6C6FD501-B221-4DE0-B0DD-550E19E345F8}" destId="{9CC887C3-7194-4C43-80B2-941B0635DDFF}" srcOrd="1" destOrd="0" presId="urn:microsoft.com/office/officeart/2005/8/layout/hierarchy2"/>
    <dgm:cxn modelId="{38BF5BFC-4DB9-4753-97A4-8E9E482A6106}" type="presParOf" srcId="{61776AF0-EF05-40DA-AC06-DD5B6A9212E3}" destId="{C7C67047-AE75-421C-9AB7-D754862A422F}" srcOrd="4" destOrd="0" presId="urn:microsoft.com/office/officeart/2005/8/layout/hierarchy2"/>
    <dgm:cxn modelId="{74119AE1-4372-41B0-B02D-71BFD691FFA6}" type="presParOf" srcId="{C7C67047-AE75-421C-9AB7-D754862A422F}" destId="{EEC61558-3449-4132-9AA6-C45FE2017C2A}" srcOrd="0" destOrd="0" presId="urn:microsoft.com/office/officeart/2005/8/layout/hierarchy2"/>
    <dgm:cxn modelId="{145992C6-FC53-42ED-8CFE-374D4B1A1E4E}" type="presParOf" srcId="{61776AF0-EF05-40DA-AC06-DD5B6A9212E3}" destId="{8DAD1979-3E14-4681-81F0-3B18F47084F8}" srcOrd="5" destOrd="0" presId="urn:microsoft.com/office/officeart/2005/8/layout/hierarchy2"/>
    <dgm:cxn modelId="{EDF64180-872D-4EA2-9499-AD74C2147CFA}" type="presParOf" srcId="{8DAD1979-3E14-4681-81F0-3B18F47084F8}" destId="{C84A1311-7629-4650-80B8-CB525217D300}" srcOrd="0" destOrd="0" presId="urn:microsoft.com/office/officeart/2005/8/layout/hierarchy2"/>
    <dgm:cxn modelId="{9085D916-1CEA-4782-BBDB-769EE3B59DD1}" type="presParOf" srcId="{8DAD1979-3E14-4681-81F0-3B18F47084F8}" destId="{AB17177F-8744-4138-9E33-09F32E81C180}"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394C38C-08E4-41D7-9C9F-67ADDE2BF82A}" type="doc">
      <dgm:prSet loTypeId="urn:microsoft.com/office/officeart/2005/8/layout/hierarchy2" loCatId="hierarchy" qsTypeId="urn:microsoft.com/office/officeart/2005/8/quickstyle/simple3" qsCatId="simple" csTypeId="urn:microsoft.com/office/officeart/2005/8/colors/accent2_2" csCatId="accent2" phldr="1"/>
      <dgm:spPr/>
      <dgm:t>
        <a:bodyPr/>
        <a:lstStyle/>
        <a:p>
          <a:endParaRPr lang="el-GR"/>
        </a:p>
      </dgm:t>
    </dgm:pt>
    <dgm:pt modelId="{AD87D0C0-96E8-441F-A352-006A982B63A8}">
      <dgm:prSet phldrT="[Κείμενο]" custT="1"/>
      <dgm:spPr/>
      <dgm:t>
        <a:bodyPr/>
        <a:lstStyle/>
        <a:p>
          <a:r>
            <a:rPr lang="el-GR" sz="1400" dirty="0"/>
            <a:t>Παιδαγωγικές θεωρίες αξιοποίησης των Τ.Π.Ε</a:t>
          </a:r>
        </a:p>
      </dgm:t>
    </dgm:pt>
    <dgm:pt modelId="{B5806DFA-D6F1-438E-8CAF-A69933392683}" type="parTrans" cxnId="{584157A4-4E52-4E46-8491-AD6C72D742B5}">
      <dgm:prSet/>
      <dgm:spPr/>
      <dgm:t>
        <a:bodyPr/>
        <a:lstStyle/>
        <a:p>
          <a:endParaRPr lang="el-GR"/>
        </a:p>
      </dgm:t>
    </dgm:pt>
    <dgm:pt modelId="{3DC79E42-F0D8-448A-8D9A-1541B2843D4A}" type="sibTrans" cxnId="{584157A4-4E52-4E46-8491-AD6C72D742B5}">
      <dgm:prSet/>
      <dgm:spPr/>
      <dgm:t>
        <a:bodyPr/>
        <a:lstStyle/>
        <a:p>
          <a:endParaRPr lang="el-GR"/>
        </a:p>
      </dgm:t>
    </dgm:pt>
    <dgm:pt modelId="{7C15118C-2FFF-4A7F-B26B-20C5B90DC5A4}">
      <dgm:prSet phldrT="[Κείμενο]" custT="1"/>
      <dgm:spPr/>
      <dgm:t>
        <a:bodyPr/>
        <a:lstStyle/>
        <a:p>
          <a:r>
            <a:rPr lang="el-GR" sz="1400" dirty="0"/>
            <a:t>Σχεδίαση και χρήση διδακτικών δραστηριοτήτων και εκπαιδευτικών σεναρίων</a:t>
          </a:r>
        </a:p>
      </dgm:t>
    </dgm:pt>
    <dgm:pt modelId="{52222996-8DA3-4DD9-9E7D-3E16D724EA71}" type="parTrans" cxnId="{F9C44D67-5A84-4DF2-AE80-840FAD74E68A}">
      <dgm:prSet/>
      <dgm:spPr/>
      <dgm:t>
        <a:bodyPr/>
        <a:lstStyle/>
        <a:p>
          <a:endParaRPr lang="el-GR"/>
        </a:p>
      </dgm:t>
    </dgm:pt>
    <dgm:pt modelId="{B842DA68-1959-44FB-BE84-A9005786FBBA}" type="sibTrans" cxnId="{F9C44D67-5A84-4DF2-AE80-840FAD74E68A}">
      <dgm:prSet/>
      <dgm:spPr/>
      <dgm:t>
        <a:bodyPr/>
        <a:lstStyle/>
        <a:p>
          <a:endParaRPr lang="el-GR"/>
        </a:p>
      </dgm:t>
    </dgm:pt>
    <dgm:pt modelId="{1789959F-872A-4D6C-9175-0804FED956B5}">
      <dgm:prSet phldrT="[Κείμενο]" custT="1"/>
      <dgm:spPr/>
      <dgm:t>
        <a:bodyPr/>
        <a:lstStyle/>
        <a:p>
          <a:r>
            <a:rPr lang="el-GR" sz="1400" dirty="0"/>
            <a:t>Γνωριμία με τα Υπολογιστικά εργαλεία</a:t>
          </a:r>
        </a:p>
      </dgm:t>
    </dgm:pt>
    <dgm:pt modelId="{CB021287-76D8-4D51-9EBA-054685B80E53}" type="sibTrans" cxnId="{A461373C-674A-4453-871F-E05DA94B49DA}">
      <dgm:prSet/>
      <dgm:spPr/>
      <dgm:t>
        <a:bodyPr/>
        <a:lstStyle/>
        <a:p>
          <a:endParaRPr lang="el-GR"/>
        </a:p>
      </dgm:t>
    </dgm:pt>
    <dgm:pt modelId="{5E7276C3-B1EB-4878-9FE5-0C3353A8EE26}" type="parTrans" cxnId="{A461373C-674A-4453-871F-E05DA94B49DA}">
      <dgm:prSet/>
      <dgm:spPr/>
      <dgm:t>
        <a:bodyPr/>
        <a:lstStyle/>
        <a:p>
          <a:endParaRPr lang="el-GR"/>
        </a:p>
      </dgm:t>
    </dgm:pt>
    <dgm:pt modelId="{90703298-5D57-45D3-96E3-66DB1E922050}" type="pres">
      <dgm:prSet presAssocID="{D394C38C-08E4-41D7-9C9F-67ADDE2BF82A}" presName="diagram" presStyleCnt="0">
        <dgm:presLayoutVars>
          <dgm:chPref val="1"/>
          <dgm:dir/>
          <dgm:animOne val="branch"/>
          <dgm:animLvl val="lvl"/>
          <dgm:resizeHandles val="exact"/>
        </dgm:presLayoutVars>
      </dgm:prSet>
      <dgm:spPr/>
    </dgm:pt>
    <dgm:pt modelId="{B9A18A9A-ED41-4365-BEEA-ECA2B065B2CE}" type="pres">
      <dgm:prSet presAssocID="{AD87D0C0-96E8-441F-A352-006A982B63A8}" presName="root1" presStyleCnt="0"/>
      <dgm:spPr/>
    </dgm:pt>
    <dgm:pt modelId="{9ECBE8CC-BA06-483D-BBA1-81548601D99B}" type="pres">
      <dgm:prSet presAssocID="{AD87D0C0-96E8-441F-A352-006A982B63A8}" presName="LevelOneTextNode" presStyleLbl="node0" presStyleIdx="0" presStyleCnt="1" custScaleX="134573" custScaleY="164195" custLinFactNeighborX="14204" custLinFactNeighborY="-31022">
        <dgm:presLayoutVars>
          <dgm:chPref val="3"/>
        </dgm:presLayoutVars>
      </dgm:prSet>
      <dgm:spPr/>
    </dgm:pt>
    <dgm:pt modelId="{CAC78BEF-F562-4F6A-89FD-BE310E5835C1}" type="pres">
      <dgm:prSet presAssocID="{AD87D0C0-96E8-441F-A352-006A982B63A8}" presName="level2hierChild" presStyleCnt="0"/>
      <dgm:spPr/>
    </dgm:pt>
    <dgm:pt modelId="{0C70FF44-58E9-45F6-A636-FE6A941B3AD0}" type="pres">
      <dgm:prSet presAssocID="{5E7276C3-B1EB-4878-9FE5-0C3353A8EE26}" presName="conn2-1" presStyleLbl="parChTrans1D2" presStyleIdx="0" presStyleCnt="2"/>
      <dgm:spPr/>
    </dgm:pt>
    <dgm:pt modelId="{BE1B827D-2624-4A1E-BA4E-46BEA69FD267}" type="pres">
      <dgm:prSet presAssocID="{5E7276C3-B1EB-4878-9FE5-0C3353A8EE26}" presName="connTx" presStyleLbl="parChTrans1D2" presStyleIdx="0" presStyleCnt="2"/>
      <dgm:spPr/>
    </dgm:pt>
    <dgm:pt modelId="{B60F3748-FC4F-46D0-AA66-C906CC1DE459}" type="pres">
      <dgm:prSet presAssocID="{1789959F-872A-4D6C-9175-0804FED956B5}" presName="root2" presStyleCnt="0"/>
      <dgm:spPr/>
    </dgm:pt>
    <dgm:pt modelId="{6F2862B9-34CD-4349-BFA0-E2AC77EDA2DA}" type="pres">
      <dgm:prSet presAssocID="{1789959F-872A-4D6C-9175-0804FED956B5}" presName="LevelTwoTextNode" presStyleLbl="node2" presStyleIdx="0" presStyleCnt="2" custScaleX="215499" custScaleY="96732" custLinFactNeighborX="34393" custLinFactNeighborY="-37977">
        <dgm:presLayoutVars>
          <dgm:chPref val="3"/>
        </dgm:presLayoutVars>
      </dgm:prSet>
      <dgm:spPr/>
    </dgm:pt>
    <dgm:pt modelId="{786B3DCF-61DA-47A1-9872-E3C8F2C51EA7}" type="pres">
      <dgm:prSet presAssocID="{1789959F-872A-4D6C-9175-0804FED956B5}" presName="level3hierChild" presStyleCnt="0"/>
      <dgm:spPr/>
    </dgm:pt>
    <dgm:pt modelId="{5EF422F2-2BAB-4662-8FF6-26F247259054}" type="pres">
      <dgm:prSet presAssocID="{52222996-8DA3-4DD9-9E7D-3E16D724EA71}" presName="conn2-1" presStyleLbl="parChTrans1D2" presStyleIdx="1" presStyleCnt="2"/>
      <dgm:spPr/>
    </dgm:pt>
    <dgm:pt modelId="{12FFED87-A01F-4B0B-869C-2536F5CDDF26}" type="pres">
      <dgm:prSet presAssocID="{52222996-8DA3-4DD9-9E7D-3E16D724EA71}" presName="connTx" presStyleLbl="parChTrans1D2" presStyleIdx="1" presStyleCnt="2"/>
      <dgm:spPr/>
    </dgm:pt>
    <dgm:pt modelId="{1D6FD7BF-00B8-4F41-A9D6-0AB11DE344B8}" type="pres">
      <dgm:prSet presAssocID="{7C15118C-2FFF-4A7F-B26B-20C5B90DC5A4}" presName="root2" presStyleCnt="0"/>
      <dgm:spPr/>
    </dgm:pt>
    <dgm:pt modelId="{E1370B67-0DA2-4417-A855-FF99E41297F3}" type="pres">
      <dgm:prSet presAssocID="{7C15118C-2FFF-4A7F-B26B-20C5B90DC5A4}" presName="LevelTwoTextNode" presStyleLbl="node2" presStyleIdx="1" presStyleCnt="2" custScaleX="251258" custScaleY="116468" custLinFactNeighborX="676" custLinFactNeighborY="-33163">
        <dgm:presLayoutVars>
          <dgm:chPref val="3"/>
        </dgm:presLayoutVars>
      </dgm:prSet>
      <dgm:spPr/>
    </dgm:pt>
    <dgm:pt modelId="{DBAE8D22-358F-4698-BE9E-A6887195378C}" type="pres">
      <dgm:prSet presAssocID="{7C15118C-2FFF-4A7F-B26B-20C5B90DC5A4}" presName="level3hierChild" presStyleCnt="0"/>
      <dgm:spPr/>
    </dgm:pt>
  </dgm:ptLst>
  <dgm:cxnLst>
    <dgm:cxn modelId="{0347FD2C-3DC2-4E57-B89A-2F055122C236}" type="presOf" srcId="{5E7276C3-B1EB-4878-9FE5-0C3353A8EE26}" destId="{BE1B827D-2624-4A1E-BA4E-46BEA69FD267}" srcOrd="1" destOrd="0" presId="urn:microsoft.com/office/officeart/2005/8/layout/hierarchy2"/>
    <dgm:cxn modelId="{25FA262D-1DA7-4120-8215-893E1A62C72A}" type="presOf" srcId="{1789959F-872A-4D6C-9175-0804FED956B5}" destId="{6F2862B9-34CD-4349-BFA0-E2AC77EDA2DA}" srcOrd="0" destOrd="0" presId="urn:microsoft.com/office/officeart/2005/8/layout/hierarchy2"/>
    <dgm:cxn modelId="{A461373C-674A-4453-871F-E05DA94B49DA}" srcId="{AD87D0C0-96E8-441F-A352-006A982B63A8}" destId="{1789959F-872A-4D6C-9175-0804FED956B5}" srcOrd="0" destOrd="0" parTransId="{5E7276C3-B1EB-4878-9FE5-0C3353A8EE26}" sibTransId="{CB021287-76D8-4D51-9EBA-054685B80E53}"/>
    <dgm:cxn modelId="{F9C44D67-5A84-4DF2-AE80-840FAD74E68A}" srcId="{AD87D0C0-96E8-441F-A352-006A982B63A8}" destId="{7C15118C-2FFF-4A7F-B26B-20C5B90DC5A4}" srcOrd="1" destOrd="0" parTransId="{52222996-8DA3-4DD9-9E7D-3E16D724EA71}" sibTransId="{B842DA68-1959-44FB-BE84-A9005786FBBA}"/>
    <dgm:cxn modelId="{D28E116E-B46B-4347-896F-B7099E7C4DC5}" type="presOf" srcId="{D394C38C-08E4-41D7-9C9F-67ADDE2BF82A}" destId="{90703298-5D57-45D3-96E3-66DB1E922050}" srcOrd="0" destOrd="0" presId="urn:microsoft.com/office/officeart/2005/8/layout/hierarchy2"/>
    <dgm:cxn modelId="{5BBB5A7F-C45C-476A-8139-54D0C9DC92C1}" type="presOf" srcId="{52222996-8DA3-4DD9-9E7D-3E16D724EA71}" destId="{12FFED87-A01F-4B0B-869C-2536F5CDDF26}" srcOrd="1" destOrd="0" presId="urn:microsoft.com/office/officeart/2005/8/layout/hierarchy2"/>
    <dgm:cxn modelId="{1FBF4089-0221-4722-A2B9-8BE54FB8BC73}" type="presOf" srcId="{5E7276C3-B1EB-4878-9FE5-0C3353A8EE26}" destId="{0C70FF44-58E9-45F6-A636-FE6A941B3AD0}" srcOrd="0" destOrd="0" presId="urn:microsoft.com/office/officeart/2005/8/layout/hierarchy2"/>
    <dgm:cxn modelId="{927C8F93-7EE0-46D8-813B-83D602ADEF2B}" type="presOf" srcId="{AD87D0C0-96E8-441F-A352-006A982B63A8}" destId="{9ECBE8CC-BA06-483D-BBA1-81548601D99B}" srcOrd="0" destOrd="0" presId="urn:microsoft.com/office/officeart/2005/8/layout/hierarchy2"/>
    <dgm:cxn modelId="{584157A4-4E52-4E46-8491-AD6C72D742B5}" srcId="{D394C38C-08E4-41D7-9C9F-67ADDE2BF82A}" destId="{AD87D0C0-96E8-441F-A352-006A982B63A8}" srcOrd="0" destOrd="0" parTransId="{B5806DFA-D6F1-438E-8CAF-A69933392683}" sibTransId="{3DC79E42-F0D8-448A-8D9A-1541B2843D4A}"/>
    <dgm:cxn modelId="{42D187D3-21C0-48DA-BB72-3951CF47856F}" type="presOf" srcId="{52222996-8DA3-4DD9-9E7D-3E16D724EA71}" destId="{5EF422F2-2BAB-4662-8FF6-26F247259054}" srcOrd="0" destOrd="0" presId="urn:microsoft.com/office/officeart/2005/8/layout/hierarchy2"/>
    <dgm:cxn modelId="{CA098DF9-42E0-4B83-85E4-B43DA2761395}" type="presOf" srcId="{7C15118C-2FFF-4A7F-B26B-20C5B90DC5A4}" destId="{E1370B67-0DA2-4417-A855-FF99E41297F3}" srcOrd="0" destOrd="0" presId="urn:microsoft.com/office/officeart/2005/8/layout/hierarchy2"/>
    <dgm:cxn modelId="{31C2EE79-FE4C-4923-B62F-9EA3CB004334}" type="presParOf" srcId="{90703298-5D57-45D3-96E3-66DB1E922050}" destId="{B9A18A9A-ED41-4365-BEEA-ECA2B065B2CE}" srcOrd="0" destOrd="0" presId="urn:microsoft.com/office/officeart/2005/8/layout/hierarchy2"/>
    <dgm:cxn modelId="{9D7D11AA-D0E4-43FD-97A7-87AAA2CBE412}" type="presParOf" srcId="{B9A18A9A-ED41-4365-BEEA-ECA2B065B2CE}" destId="{9ECBE8CC-BA06-483D-BBA1-81548601D99B}" srcOrd="0" destOrd="0" presId="urn:microsoft.com/office/officeart/2005/8/layout/hierarchy2"/>
    <dgm:cxn modelId="{F6A8AD36-8F17-406F-8FB8-08F8B77DF0C2}" type="presParOf" srcId="{B9A18A9A-ED41-4365-BEEA-ECA2B065B2CE}" destId="{CAC78BEF-F562-4F6A-89FD-BE310E5835C1}" srcOrd="1" destOrd="0" presId="urn:microsoft.com/office/officeart/2005/8/layout/hierarchy2"/>
    <dgm:cxn modelId="{F6865861-4120-4C7F-8051-7BD7F9C5C57C}" type="presParOf" srcId="{CAC78BEF-F562-4F6A-89FD-BE310E5835C1}" destId="{0C70FF44-58E9-45F6-A636-FE6A941B3AD0}" srcOrd="0" destOrd="0" presId="urn:microsoft.com/office/officeart/2005/8/layout/hierarchy2"/>
    <dgm:cxn modelId="{D9AF9572-9D4C-4C49-AB66-8F474C5ECC09}" type="presParOf" srcId="{0C70FF44-58E9-45F6-A636-FE6A941B3AD0}" destId="{BE1B827D-2624-4A1E-BA4E-46BEA69FD267}" srcOrd="0" destOrd="0" presId="urn:microsoft.com/office/officeart/2005/8/layout/hierarchy2"/>
    <dgm:cxn modelId="{360FD5D2-87F1-4561-955C-FBDC87E1C336}" type="presParOf" srcId="{CAC78BEF-F562-4F6A-89FD-BE310E5835C1}" destId="{B60F3748-FC4F-46D0-AA66-C906CC1DE459}" srcOrd="1" destOrd="0" presId="urn:microsoft.com/office/officeart/2005/8/layout/hierarchy2"/>
    <dgm:cxn modelId="{2AECA840-4296-4971-9889-04AD0626C762}" type="presParOf" srcId="{B60F3748-FC4F-46D0-AA66-C906CC1DE459}" destId="{6F2862B9-34CD-4349-BFA0-E2AC77EDA2DA}" srcOrd="0" destOrd="0" presId="urn:microsoft.com/office/officeart/2005/8/layout/hierarchy2"/>
    <dgm:cxn modelId="{93AB5D46-A33C-41DD-9C9A-7CAF01276298}" type="presParOf" srcId="{B60F3748-FC4F-46D0-AA66-C906CC1DE459}" destId="{786B3DCF-61DA-47A1-9872-E3C8F2C51EA7}" srcOrd="1" destOrd="0" presId="urn:microsoft.com/office/officeart/2005/8/layout/hierarchy2"/>
    <dgm:cxn modelId="{A56F1104-AFD2-466D-B293-3E605D246F85}" type="presParOf" srcId="{CAC78BEF-F562-4F6A-89FD-BE310E5835C1}" destId="{5EF422F2-2BAB-4662-8FF6-26F247259054}" srcOrd="2" destOrd="0" presId="urn:microsoft.com/office/officeart/2005/8/layout/hierarchy2"/>
    <dgm:cxn modelId="{D33A1EEF-68F5-4DD9-932A-4A024E65F590}" type="presParOf" srcId="{5EF422F2-2BAB-4662-8FF6-26F247259054}" destId="{12FFED87-A01F-4B0B-869C-2536F5CDDF26}" srcOrd="0" destOrd="0" presId="urn:microsoft.com/office/officeart/2005/8/layout/hierarchy2"/>
    <dgm:cxn modelId="{EFF8300E-474B-49B2-8899-C183319F21C0}" type="presParOf" srcId="{CAC78BEF-F562-4F6A-89FD-BE310E5835C1}" destId="{1D6FD7BF-00B8-4F41-A9D6-0AB11DE344B8}" srcOrd="3" destOrd="0" presId="urn:microsoft.com/office/officeart/2005/8/layout/hierarchy2"/>
    <dgm:cxn modelId="{7B836A73-234C-4712-90C2-73519E3BDAC4}" type="presParOf" srcId="{1D6FD7BF-00B8-4F41-A9D6-0AB11DE344B8}" destId="{E1370B67-0DA2-4417-A855-FF99E41297F3}" srcOrd="0" destOrd="0" presId="urn:microsoft.com/office/officeart/2005/8/layout/hierarchy2"/>
    <dgm:cxn modelId="{C37CD97B-63D9-496A-BC65-E26777AAB5C2}" type="presParOf" srcId="{1D6FD7BF-00B8-4F41-A9D6-0AB11DE344B8}" destId="{DBAE8D22-358F-4698-BE9E-A6887195378C}"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3DD3415-D6C9-4D90-965C-7DC6C1EC7168}"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el-GR"/>
        </a:p>
      </dgm:t>
    </dgm:pt>
    <dgm:pt modelId="{1ED2EC97-D21B-49DB-ACBB-5494E3B053C7}">
      <dgm:prSet phldrT="[Κείμενο]" custT="1"/>
      <dgm:spPr>
        <a:solidFill>
          <a:srgbClr val="F4F694"/>
        </a:solidFill>
      </dgm:spPr>
      <dgm:t>
        <a:bodyPr/>
        <a:lstStyle/>
        <a:p>
          <a:r>
            <a:rPr lang="el-GR" sz="1500" dirty="0">
              <a:solidFill>
                <a:schemeClr val="accent6">
                  <a:lumMod val="75000"/>
                </a:schemeClr>
              </a:solidFill>
            </a:rPr>
            <a:t>Εφαρμογή της Ε.Ρ. στην προσχολική εκπαίδευση</a:t>
          </a:r>
        </a:p>
      </dgm:t>
    </dgm:pt>
    <dgm:pt modelId="{93A05B1E-0725-4525-B8E5-8CDBB3D0C76A}" type="parTrans" cxnId="{8981BA2E-637B-43EE-80E4-1A9AEC467AA3}">
      <dgm:prSet/>
      <dgm:spPr/>
      <dgm:t>
        <a:bodyPr/>
        <a:lstStyle/>
        <a:p>
          <a:endParaRPr lang="el-GR"/>
        </a:p>
      </dgm:t>
    </dgm:pt>
    <dgm:pt modelId="{2AEDCDCA-C038-4BA8-A463-9BD4B4CAD7E5}" type="sibTrans" cxnId="{8981BA2E-637B-43EE-80E4-1A9AEC467AA3}">
      <dgm:prSet/>
      <dgm:spPr/>
      <dgm:t>
        <a:bodyPr/>
        <a:lstStyle/>
        <a:p>
          <a:endParaRPr lang="el-GR"/>
        </a:p>
      </dgm:t>
    </dgm:pt>
    <dgm:pt modelId="{9F1475F0-9928-4FA7-B620-6AE15B5553A5}">
      <dgm:prSet phldrT="[Κείμενο]"/>
      <dgm:spPr/>
      <dgm:t>
        <a:bodyPr/>
        <a:lstStyle/>
        <a:p>
          <a:r>
            <a:rPr lang="el-GR" dirty="0"/>
            <a:t>Δημιουργία εκπαιδευτικών σεναρίων και μαθησιακών δραστηριοτήτων</a:t>
          </a:r>
        </a:p>
      </dgm:t>
    </dgm:pt>
    <dgm:pt modelId="{CEE874FC-E32F-4724-9B39-EA704356942F}" type="parTrans" cxnId="{30A31AED-E5BE-413D-A2CA-3AB54ABA3886}">
      <dgm:prSet/>
      <dgm:spPr/>
      <dgm:t>
        <a:bodyPr/>
        <a:lstStyle/>
        <a:p>
          <a:endParaRPr lang="el-GR"/>
        </a:p>
      </dgm:t>
    </dgm:pt>
    <dgm:pt modelId="{A4465B25-3942-40D9-91BA-FB2B074160E0}" type="sibTrans" cxnId="{30A31AED-E5BE-413D-A2CA-3AB54ABA3886}">
      <dgm:prSet/>
      <dgm:spPr/>
      <dgm:t>
        <a:bodyPr/>
        <a:lstStyle/>
        <a:p>
          <a:endParaRPr lang="el-GR"/>
        </a:p>
      </dgm:t>
    </dgm:pt>
    <dgm:pt modelId="{1357E84F-9A2C-47B1-B98B-DD6A0D4D180B}">
      <dgm:prSet phldrT="[Κείμενο]"/>
      <dgm:spPr/>
      <dgm:t>
        <a:bodyPr/>
        <a:lstStyle/>
        <a:p>
          <a:r>
            <a:rPr lang="el-GR" dirty="0"/>
            <a:t>Ιδιαίτερα χαρακτηριστικά του </a:t>
          </a:r>
          <a:r>
            <a:rPr lang="en-US" dirty="0"/>
            <a:t>Bee-bot</a:t>
          </a:r>
          <a:r>
            <a:rPr lang="el-GR" dirty="0"/>
            <a:t> </a:t>
          </a:r>
        </a:p>
      </dgm:t>
    </dgm:pt>
    <dgm:pt modelId="{5EE29B7B-4AB3-45D1-B8B6-16E9BE492D56}" type="parTrans" cxnId="{B8ADEB52-9E1C-438F-9326-0DC83736DF03}">
      <dgm:prSet/>
      <dgm:spPr/>
      <dgm:t>
        <a:bodyPr/>
        <a:lstStyle/>
        <a:p>
          <a:endParaRPr lang="el-GR"/>
        </a:p>
      </dgm:t>
    </dgm:pt>
    <dgm:pt modelId="{8FA099BC-7491-40C1-A8C9-FA6EF00F568E}" type="sibTrans" cxnId="{B8ADEB52-9E1C-438F-9326-0DC83736DF03}">
      <dgm:prSet/>
      <dgm:spPr/>
      <dgm:t>
        <a:bodyPr/>
        <a:lstStyle/>
        <a:p>
          <a:endParaRPr lang="el-GR"/>
        </a:p>
      </dgm:t>
    </dgm:pt>
    <dgm:pt modelId="{27AAFA30-3C06-440B-9CC1-CCA5F2AEC8F2}">
      <dgm:prSet phldrT="[Κείμενο]"/>
      <dgm:spPr/>
      <dgm:t>
        <a:bodyPr/>
        <a:lstStyle/>
        <a:p>
          <a:r>
            <a:rPr lang="el-GR" dirty="0"/>
            <a:t>Ισχύον Πρόγραμμα Σπουδών</a:t>
          </a:r>
        </a:p>
      </dgm:t>
    </dgm:pt>
    <dgm:pt modelId="{B17EB963-EC12-4389-A0AC-7E3206F44C4C}" type="sibTrans" cxnId="{E07BCB8F-7400-4E2B-9CED-68C3341C4376}">
      <dgm:prSet/>
      <dgm:spPr/>
      <dgm:t>
        <a:bodyPr/>
        <a:lstStyle/>
        <a:p>
          <a:endParaRPr lang="el-GR"/>
        </a:p>
      </dgm:t>
    </dgm:pt>
    <dgm:pt modelId="{EAFEC1E4-61EE-4AF0-A525-FD26E619A760}" type="parTrans" cxnId="{E07BCB8F-7400-4E2B-9CED-68C3341C4376}">
      <dgm:prSet/>
      <dgm:spPr/>
      <dgm:t>
        <a:bodyPr/>
        <a:lstStyle/>
        <a:p>
          <a:endParaRPr lang="el-GR"/>
        </a:p>
      </dgm:t>
    </dgm:pt>
    <dgm:pt modelId="{AD1D6579-C640-4181-8784-BF7A0C7055B8}" type="pres">
      <dgm:prSet presAssocID="{B3DD3415-D6C9-4D90-965C-7DC6C1EC7168}" presName="hierChild1" presStyleCnt="0">
        <dgm:presLayoutVars>
          <dgm:orgChart val="1"/>
          <dgm:chPref val="1"/>
          <dgm:dir/>
          <dgm:animOne val="branch"/>
          <dgm:animLvl val="lvl"/>
          <dgm:resizeHandles/>
        </dgm:presLayoutVars>
      </dgm:prSet>
      <dgm:spPr/>
    </dgm:pt>
    <dgm:pt modelId="{73A6B0E6-4146-4B89-A20C-642BFE586DBB}" type="pres">
      <dgm:prSet presAssocID="{1ED2EC97-D21B-49DB-ACBB-5494E3B053C7}" presName="hierRoot1" presStyleCnt="0">
        <dgm:presLayoutVars>
          <dgm:hierBranch val="init"/>
        </dgm:presLayoutVars>
      </dgm:prSet>
      <dgm:spPr/>
    </dgm:pt>
    <dgm:pt modelId="{72A40D76-B756-41F6-BEC9-2F48C573F3DE}" type="pres">
      <dgm:prSet presAssocID="{1ED2EC97-D21B-49DB-ACBB-5494E3B053C7}" presName="rootComposite1" presStyleCnt="0"/>
      <dgm:spPr/>
    </dgm:pt>
    <dgm:pt modelId="{392292F7-F8F5-4110-B237-057F46FECEA0}" type="pres">
      <dgm:prSet presAssocID="{1ED2EC97-D21B-49DB-ACBB-5494E3B053C7}" presName="rootText1" presStyleLbl="node0" presStyleIdx="0" presStyleCnt="1" custScaleX="262648" custScaleY="49731" custLinFactNeighborX="20449" custLinFactNeighborY="-57570">
        <dgm:presLayoutVars>
          <dgm:chPref val="3"/>
        </dgm:presLayoutVars>
      </dgm:prSet>
      <dgm:spPr/>
    </dgm:pt>
    <dgm:pt modelId="{62942077-C67C-42EF-A538-560D9DD93EF1}" type="pres">
      <dgm:prSet presAssocID="{1ED2EC97-D21B-49DB-ACBB-5494E3B053C7}" presName="rootConnector1" presStyleLbl="node1" presStyleIdx="0" presStyleCnt="0"/>
      <dgm:spPr/>
    </dgm:pt>
    <dgm:pt modelId="{BC1514BF-F4A2-4587-A0CC-8F2D453DE366}" type="pres">
      <dgm:prSet presAssocID="{1ED2EC97-D21B-49DB-ACBB-5494E3B053C7}" presName="hierChild2" presStyleCnt="0"/>
      <dgm:spPr/>
    </dgm:pt>
    <dgm:pt modelId="{7FE44286-1BC7-4A9F-8C64-EA8E5EED3BCC}" type="pres">
      <dgm:prSet presAssocID="{EAFEC1E4-61EE-4AF0-A525-FD26E619A760}" presName="Name37" presStyleLbl="parChTrans1D2" presStyleIdx="0" presStyleCnt="3"/>
      <dgm:spPr/>
    </dgm:pt>
    <dgm:pt modelId="{7EACC86F-ECBD-43BF-9292-CB46206629D4}" type="pres">
      <dgm:prSet presAssocID="{27AAFA30-3C06-440B-9CC1-CCA5F2AEC8F2}" presName="hierRoot2" presStyleCnt="0">
        <dgm:presLayoutVars>
          <dgm:hierBranch val="init"/>
        </dgm:presLayoutVars>
      </dgm:prSet>
      <dgm:spPr/>
    </dgm:pt>
    <dgm:pt modelId="{EC03F73A-E99C-4B96-8FA2-172B87C4AA32}" type="pres">
      <dgm:prSet presAssocID="{27AAFA30-3C06-440B-9CC1-CCA5F2AEC8F2}" presName="rootComposite" presStyleCnt="0"/>
      <dgm:spPr/>
    </dgm:pt>
    <dgm:pt modelId="{C505D8C7-58D8-4F9B-A3E1-EC8DF9E9E639}" type="pres">
      <dgm:prSet presAssocID="{27AAFA30-3C06-440B-9CC1-CCA5F2AEC8F2}" presName="rootText" presStyleLbl="node2" presStyleIdx="0" presStyleCnt="3" custLinFactNeighborX="64820" custLinFactNeighborY="-36925">
        <dgm:presLayoutVars>
          <dgm:chPref val="3"/>
        </dgm:presLayoutVars>
      </dgm:prSet>
      <dgm:spPr/>
    </dgm:pt>
    <dgm:pt modelId="{1EA81B4B-C85A-4A38-A3C4-4FFF3545E4CF}" type="pres">
      <dgm:prSet presAssocID="{27AAFA30-3C06-440B-9CC1-CCA5F2AEC8F2}" presName="rootConnector" presStyleLbl="node2" presStyleIdx="0" presStyleCnt="3"/>
      <dgm:spPr/>
    </dgm:pt>
    <dgm:pt modelId="{605172B4-6A31-4AA9-B0C5-DC8935A78314}" type="pres">
      <dgm:prSet presAssocID="{27AAFA30-3C06-440B-9CC1-CCA5F2AEC8F2}" presName="hierChild4" presStyleCnt="0"/>
      <dgm:spPr/>
    </dgm:pt>
    <dgm:pt modelId="{6807B635-7860-4E57-8952-1B78D5A91AC8}" type="pres">
      <dgm:prSet presAssocID="{27AAFA30-3C06-440B-9CC1-CCA5F2AEC8F2}" presName="hierChild5" presStyleCnt="0"/>
      <dgm:spPr/>
    </dgm:pt>
    <dgm:pt modelId="{F0F08EE9-6F04-4549-A28D-F7B078E5101F}" type="pres">
      <dgm:prSet presAssocID="{CEE874FC-E32F-4724-9B39-EA704356942F}" presName="Name37" presStyleLbl="parChTrans1D2" presStyleIdx="1" presStyleCnt="3"/>
      <dgm:spPr/>
    </dgm:pt>
    <dgm:pt modelId="{C0846568-BAEC-4608-91BB-9B88F7229839}" type="pres">
      <dgm:prSet presAssocID="{9F1475F0-9928-4FA7-B620-6AE15B5553A5}" presName="hierRoot2" presStyleCnt="0">
        <dgm:presLayoutVars>
          <dgm:hierBranch val="init"/>
        </dgm:presLayoutVars>
      </dgm:prSet>
      <dgm:spPr/>
    </dgm:pt>
    <dgm:pt modelId="{7C767FB7-AAB7-4023-BD98-66C0D7F3A53A}" type="pres">
      <dgm:prSet presAssocID="{9F1475F0-9928-4FA7-B620-6AE15B5553A5}" presName="rootComposite" presStyleCnt="0"/>
      <dgm:spPr/>
    </dgm:pt>
    <dgm:pt modelId="{A26A44A0-E799-4ADE-B33D-4F83514E9B49}" type="pres">
      <dgm:prSet presAssocID="{9F1475F0-9928-4FA7-B620-6AE15B5553A5}" presName="rootText" presStyleLbl="node2" presStyleIdx="1" presStyleCnt="3" custScaleX="109934" custLinFactNeighborX="40250" custLinFactNeighborY="86581">
        <dgm:presLayoutVars>
          <dgm:chPref val="3"/>
        </dgm:presLayoutVars>
      </dgm:prSet>
      <dgm:spPr/>
    </dgm:pt>
    <dgm:pt modelId="{3453A319-B009-4F4F-93D2-CD62C2AD2181}" type="pres">
      <dgm:prSet presAssocID="{9F1475F0-9928-4FA7-B620-6AE15B5553A5}" presName="rootConnector" presStyleLbl="node2" presStyleIdx="1" presStyleCnt="3"/>
      <dgm:spPr/>
    </dgm:pt>
    <dgm:pt modelId="{95F2E976-F8BC-4F20-AD7F-B9E6C0FDEFAA}" type="pres">
      <dgm:prSet presAssocID="{9F1475F0-9928-4FA7-B620-6AE15B5553A5}" presName="hierChild4" presStyleCnt="0"/>
      <dgm:spPr/>
    </dgm:pt>
    <dgm:pt modelId="{1F3133DB-198A-47B4-8787-688818216D83}" type="pres">
      <dgm:prSet presAssocID="{9F1475F0-9928-4FA7-B620-6AE15B5553A5}" presName="hierChild5" presStyleCnt="0"/>
      <dgm:spPr/>
    </dgm:pt>
    <dgm:pt modelId="{AF6F220C-422C-4AD3-8118-A7588E175E71}" type="pres">
      <dgm:prSet presAssocID="{5EE29B7B-4AB3-45D1-B8B6-16E9BE492D56}" presName="Name37" presStyleLbl="parChTrans1D2" presStyleIdx="2" presStyleCnt="3"/>
      <dgm:spPr/>
    </dgm:pt>
    <dgm:pt modelId="{986C97ED-EF9C-45EB-A10B-414959758C93}" type="pres">
      <dgm:prSet presAssocID="{1357E84F-9A2C-47B1-B98B-DD6A0D4D180B}" presName="hierRoot2" presStyleCnt="0">
        <dgm:presLayoutVars>
          <dgm:hierBranch val="init"/>
        </dgm:presLayoutVars>
      </dgm:prSet>
      <dgm:spPr/>
    </dgm:pt>
    <dgm:pt modelId="{0ADC58E6-12E9-460E-A671-01682164E995}" type="pres">
      <dgm:prSet presAssocID="{1357E84F-9A2C-47B1-B98B-DD6A0D4D180B}" presName="rootComposite" presStyleCnt="0"/>
      <dgm:spPr/>
    </dgm:pt>
    <dgm:pt modelId="{6F43890C-7C70-42DD-9403-C88505BF213E}" type="pres">
      <dgm:prSet presAssocID="{1357E84F-9A2C-47B1-B98B-DD6A0D4D180B}" presName="rootText" presStyleLbl="node2" presStyleIdx="2" presStyleCnt="3" custScaleX="111275" custLinFactNeighborX="-17254" custLinFactNeighborY="-32242">
        <dgm:presLayoutVars>
          <dgm:chPref val="3"/>
        </dgm:presLayoutVars>
      </dgm:prSet>
      <dgm:spPr/>
    </dgm:pt>
    <dgm:pt modelId="{D1421561-C70B-4072-85B3-073DA7DA5B04}" type="pres">
      <dgm:prSet presAssocID="{1357E84F-9A2C-47B1-B98B-DD6A0D4D180B}" presName="rootConnector" presStyleLbl="node2" presStyleIdx="2" presStyleCnt="3"/>
      <dgm:spPr/>
    </dgm:pt>
    <dgm:pt modelId="{EC0881F6-302C-4804-B7FD-A8105710CF84}" type="pres">
      <dgm:prSet presAssocID="{1357E84F-9A2C-47B1-B98B-DD6A0D4D180B}" presName="hierChild4" presStyleCnt="0"/>
      <dgm:spPr/>
    </dgm:pt>
    <dgm:pt modelId="{2771E874-F6BF-4E0C-8453-38674978248D}" type="pres">
      <dgm:prSet presAssocID="{1357E84F-9A2C-47B1-B98B-DD6A0D4D180B}" presName="hierChild5" presStyleCnt="0"/>
      <dgm:spPr/>
    </dgm:pt>
    <dgm:pt modelId="{8AA39AB4-54D2-4E20-ACD6-EEE80D9DF546}" type="pres">
      <dgm:prSet presAssocID="{1ED2EC97-D21B-49DB-ACBB-5494E3B053C7}" presName="hierChild3" presStyleCnt="0"/>
      <dgm:spPr/>
    </dgm:pt>
  </dgm:ptLst>
  <dgm:cxnLst>
    <dgm:cxn modelId="{DB896216-B1AB-4FAF-95B9-15E2317B87C5}" type="presOf" srcId="{B3DD3415-D6C9-4D90-965C-7DC6C1EC7168}" destId="{AD1D6579-C640-4181-8784-BF7A0C7055B8}" srcOrd="0" destOrd="0" presId="urn:microsoft.com/office/officeart/2005/8/layout/orgChart1"/>
    <dgm:cxn modelId="{8981BA2E-637B-43EE-80E4-1A9AEC467AA3}" srcId="{B3DD3415-D6C9-4D90-965C-7DC6C1EC7168}" destId="{1ED2EC97-D21B-49DB-ACBB-5494E3B053C7}" srcOrd="0" destOrd="0" parTransId="{93A05B1E-0725-4525-B8E5-8CDBB3D0C76A}" sibTransId="{2AEDCDCA-C038-4BA8-A463-9BD4B4CAD7E5}"/>
    <dgm:cxn modelId="{307DAD40-1956-4FD9-9912-217B2C83BD37}" type="presOf" srcId="{CEE874FC-E32F-4724-9B39-EA704356942F}" destId="{F0F08EE9-6F04-4549-A28D-F7B078E5101F}" srcOrd="0" destOrd="0" presId="urn:microsoft.com/office/officeart/2005/8/layout/orgChart1"/>
    <dgm:cxn modelId="{E1CFEE61-CD30-4B81-A956-D5CDA65CD3BB}" type="presOf" srcId="{1357E84F-9A2C-47B1-B98B-DD6A0D4D180B}" destId="{6F43890C-7C70-42DD-9403-C88505BF213E}" srcOrd="0" destOrd="0" presId="urn:microsoft.com/office/officeart/2005/8/layout/orgChart1"/>
    <dgm:cxn modelId="{B8ADEB52-9E1C-438F-9326-0DC83736DF03}" srcId="{1ED2EC97-D21B-49DB-ACBB-5494E3B053C7}" destId="{1357E84F-9A2C-47B1-B98B-DD6A0D4D180B}" srcOrd="2" destOrd="0" parTransId="{5EE29B7B-4AB3-45D1-B8B6-16E9BE492D56}" sibTransId="{8FA099BC-7491-40C1-A8C9-FA6EF00F568E}"/>
    <dgm:cxn modelId="{31B44653-825D-4347-B8B5-6806F44134B9}" type="presOf" srcId="{5EE29B7B-4AB3-45D1-B8B6-16E9BE492D56}" destId="{AF6F220C-422C-4AD3-8118-A7588E175E71}" srcOrd="0" destOrd="0" presId="urn:microsoft.com/office/officeart/2005/8/layout/orgChart1"/>
    <dgm:cxn modelId="{7E49BB7B-15B6-492A-ABFF-B17B3BA13181}" type="presOf" srcId="{1357E84F-9A2C-47B1-B98B-DD6A0D4D180B}" destId="{D1421561-C70B-4072-85B3-073DA7DA5B04}" srcOrd="1" destOrd="0" presId="urn:microsoft.com/office/officeart/2005/8/layout/orgChart1"/>
    <dgm:cxn modelId="{E07BCB8F-7400-4E2B-9CED-68C3341C4376}" srcId="{1ED2EC97-D21B-49DB-ACBB-5494E3B053C7}" destId="{27AAFA30-3C06-440B-9CC1-CCA5F2AEC8F2}" srcOrd="0" destOrd="0" parTransId="{EAFEC1E4-61EE-4AF0-A525-FD26E619A760}" sibTransId="{B17EB963-EC12-4389-A0AC-7E3206F44C4C}"/>
    <dgm:cxn modelId="{E88D9D90-929B-4348-BB56-9CFC8B8ADA9A}" type="presOf" srcId="{1ED2EC97-D21B-49DB-ACBB-5494E3B053C7}" destId="{62942077-C67C-42EF-A538-560D9DD93EF1}" srcOrd="1" destOrd="0" presId="urn:microsoft.com/office/officeart/2005/8/layout/orgChart1"/>
    <dgm:cxn modelId="{1157D49A-993B-4CE6-A4B9-640744E78DB3}" type="presOf" srcId="{9F1475F0-9928-4FA7-B620-6AE15B5553A5}" destId="{3453A319-B009-4F4F-93D2-CD62C2AD2181}" srcOrd="1" destOrd="0" presId="urn:microsoft.com/office/officeart/2005/8/layout/orgChart1"/>
    <dgm:cxn modelId="{8593889D-ADFF-4C83-BE30-898E8FD54F1F}" type="presOf" srcId="{27AAFA30-3C06-440B-9CC1-CCA5F2AEC8F2}" destId="{C505D8C7-58D8-4F9B-A3E1-EC8DF9E9E639}" srcOrd="0" destOrd="0" presId="urn:microsoft.com/office/officeart/2005/8/layout/orgChart1"/>
    <dgm:cxn modelId="{2CFF33B2-76DB-433B-9AEE-67B73E97F3AB}" type="presOf" srcId="{9F1475F0-9928-4FA7-B620-6AE15B5553A5}" destId="{A26A44A0-E799-4ADE-B33D-4F83514E9B49}" srcOrd="0" destOrd="0" presId="urn:microsoft.com/office/officeart/2005/8/layout/orgChart1"/>
    <dgm:cxn modelId="{07F029B3-ED38-4E04-8941-69ACA666CE67}" type="presOf" srcId="{27AAFA30-3C06-440B-9CC1-CCA5F2AEC8F2}" destId="{1EA81B4B-C85A-4A38-A3C4-4FFF3545E4CF}" srcOrd="1" destOrd="0" presId="urn:microsoft.com/office/officeart/2005/8/layout/orgChart1"/>
    <dgm:cxn modelId="{AA9381CB-9091-4549-BA99-D7031977EFDC}" type="presOf" srcId="{EAFEC1E4-61EE-4AF0-A525-FD26E619A760}" destId="{7FE44286-1BC7-4A9F-8C64-EA8E5EED3BCC}" srcOrd="0" destOrd="0" presId="urn:microsoft.com/office/officeart/2005/8/layout/orgChart1"/>
    <dgm:cxn modelId="{F7629DD6-4F42-4B0B-B42D-9FE29BCFF13E}" type="presOf" srcId="{1ED2EC97-D21B-49DB-ACBB-5494E3B053C7}" destId="{392292F7-F8F5-4110-B237-057F46FECEA0}" srcOrd="0" destOrd="0" presId="urn:microsoft.com/office/officeart/2005/8/layout/orgChart1"/>
    <dgm:cxn modelId="{30A31AED-E5BE-413D-A2CA-3AB54ABA3886}" srcId="{1ED2EC97-D21B-49DB-ACBB-5494E3B053C7}" destId="{9F1475F0-9928-4FA7-B620-6AE15B5553A5}" srcOrd="1" destOrd="0" parTransId="{CEE874FC-E32F-4724-9B39-EA704356942F}" sibTransId="{A4465B25-3942-40D9-91BA-FB2B074160E0}"/>
    <dgm:cxn modelId="{706D456B-476D-4980-A33C-0479FB3D4039}" type="presParOf" srcId="{AD1D6579-C640-4181-8784-BF7A0C7055B8}" destId="{73A6B0E6-4146-4B89-A20C-642BFE586DBB}" srcOrd="0" destOrd="0" presId="urn:microsoft.com/office/officeart/2005/8/layout/orgChart1"/>
    <dgm:cxn modelId="{22ADE400-2CFD-438C-B77E-FF789CFBDF26}" type="presParOf" srcId="{73A6B0E6-4146-4B89-A20C-642BFE586DBB}" destId="{72A40D76-B756-41F6-BEC9-2F48C573F3DE}" srcOrd="0" destOrd="0" presId="urn:microsoft.com/office/officeart/2005/8/layout/orgChart1"/>
    <dgm:cxn modelId="{FE2B41F7-9A2A-4255-B748-B02D294CB751}" type="presParOf" srcId="{72A40D76-B756-41F6-BEC9-2F48C573F3DE}" destId="{392292F7-F8F5-4110-B237-057F46FECEA0}" srcOrd="0" destOrd="0" presId="urn:microsoft.com/office/officeart/2005/8/layout/orgChart1"/>
    <dgm:cxn modelId="{9AFAF6F8-142C-47D6-94B2-8EDB8A52670D}" type="presParOf" srcId="{72A40D76-B756-41F6-BEC9-2F48C573F3DE}" destId="{62942077-C67C-42EF-A538-560D9DD93EF1}" srcOrd="1" destOrd="0" presId="urn:microsoft.com/office/officeart/2005/8/layout/orgChart1"/>
    <dgm:cxn modelId="{1087E121-84E4-40AB-9C9F-BA479DBE92C3}" type="presParOf" srcId="{73A6B0E6-4146-4B89-A20C-642BFE586DBB}" destId="{BC1514BF-F4A2-4587-A0CC-8F2D453DE366}" srcOrd="1" destOrd="0" presId="urn:microsoft.com/office/officeart/2005/8/layout/orgChart1"/>
    <dgm:cxn modelId="{DBA9BD48-4B7E-41C1-8FB8-7213C0A3EB6A}" type="presParOf" srcId="{BC1514BF-F4A2-4587-A0CC-8F2D453DE366}" destId="{7FE44286-1BC7-4A9F-8C64-EA8E5EED3BCC}" srcOrd="0" destOrd="0" presId="urn:microsoft.com/office/officeart/2005/8/layout/orgChart1"/>
    <dgm:cxn modelId="{98B8E1AF-1F8C-4B68-A545-DB8CBC7AAC02}" type="presParOf" srcId="{BC1514BF-F4A2-4587-A0CC-8F2D453DE366}" destId="{7EACC86F-ECBD-43BF-9292-CB46206629D4}" srcOrd="1" destOrd="0" presId="urn:microsoft.com/office/officeart/2005/8/layout/orgChart1"/>
    <dgm:cxn modelId="{2C08EA72-0D35-4804-9AF3-EFF6EB10982D}" type="presParOf" srcId="{7EACC86F-ECBD-43BF-9292-CB46206629D4}" destId="{EC03F73A-E99C-4B96-8FA2-172B87C4AA32}" srcOrd="0" destOrd="0" presId="urn:microsoft.com/office/officeart/2005/8/layout/orgChart1"/>
    <dgm:cxn modelId="{AF8D0469-541D-46B7-8331-AE076817D239}" type="presParOf" srcId="{EC03F73A-E99C-4B96-8FA2-172B87C4AA32}" destId="{C505D8C7-58D8-4F9B-A3E1-EC8DF9E9E639}" srcOrd="0" destOrd="0" presId="urn:microsoft.com/office/officeart/2005/8/layout/orgChart1"/>
    <dgm:cxn modelId="{95F27133-5B07-4419-8484-A65A0A5C5BDA}" type="presParOf" srcId="{EC03F73A-E99C-4B96-8FA2-172B87C4AA32}" destId="{1EA81B4B-C85A-4A38-A3C4-4FFF3545E4CF}" srcOrd="1" destOrd="0" presId="urn:microsoft.com/office/officeart/2005/8/layout/orgChart1"/>
    <dgm:cxn modelId="{04959C5F-4D04-4D14-9FDE-32D231F5EC06}" type="presParOf" srcId="{7EACC86F-ECBD-43BF-9292-CB46206629D4}" destId="{605172B4-6A31-4AA9-B0C5-DC8935A78314}" srcOrd="1" destOrd="0" presId="urn:microsoft.com/office/officeart/2005/8/layout/orgChart1"/>
    <dgm:cxn modelId="{41A43B9C-F1FF-44D6-8D4A-BAE101292CA2}" type="presParOf" srcId="{7EACC86F-ECBD-43BF-9292-CB46206629D4}" destId="{6807B635-7860-4E57-8952-1B78D5A91AC8}" srcOrd="2" destOrd="0" presId="urn:microsoft.com/office/officeart/2005/8/layout/orgChart1"/>
    <dgm:cxn modelId="{E104AA8A-C189-46C0-B757-11686FC041AC}" type="presParOf" srcId="{BC1514BF-F4A2-4587-A0CC-8F2D453DE366}" destId="{F0F08EE9-6F04-4549-A28D-F7B078E5101F}" srcOrd="2" destOrd="0" presId="urn:microsoft.com/office/officeart/2005/8/layout/orgChart1"/>
    <dgm:cxn modelId="{6BCA3402-8749-4EEC-B627-842F0D916E2F}" type="presParOf" srcId="{BC1514BF-F4A2-4587-A0CC-8F2D453DE366}" destId="{C0846568-BAEC-4608-91BB-9B88F7229839}" srcOrd="3" destOrd="0" presId="urn:microsoft.com/office/officeart/2005/8/layout/orgChart1"/>
    <dgm:cxn modelId="{570B75A3-C55A-413F-B0AF-2335359973F4}" type="presParOf" srcId="{C0846568-BAEC-4608-91BB-9B88F7229839}" destId="{7C767FB7-AAB7-4023-BD98-66C0D7F3A53A}" srcOrd="0" destOrd="0" presId="urn:microsoft.com/office/officeart/2005/8/layout/orgChart1"/>
    <dgm:cxn modelId="{E3502791-3591-49D7-80B0-3388E38EA998}" type="presParOf" srcId="{7C767FB7-AAB7-4023-BD98-66C0D7F3A53A}" destId="{A26A44A0-E799-4ADE-B33D-4F83514E9B49}" srcOrd="0" destOrd="0" presId="urn:microsoft.com/office/officeart/2005/8/layout/orgChart1"/>
    <dgm:cxn modelId="{A3063BB4-1A56-4263-A5A7-1E59121B9775}" type="presParOf" srcId="{7C767FB7-AAB7-4023-BD98-66C0D7F3A53A}" destId="{3453A319-B009-4F4F-93D2-CD62C2AD2181}" srcOrd="1" destOrd="0" presId="urn:microsoft.com/office/officeart/2005/8/layout/orgChart1"/>
    <dgm:cxn modelId="{BF71BDC7-0073-4B38-A6EA-4B6CB570A3CB}" type="presParOf" srcId="{C0846568-BAEC-4608-91BB-9B88F7229839}" destId="{95F2E976-F8BC-4F20-AD7F-B9E6C0FDEFAA}" srcOrd="1" destOrd="0" presId="urn:microsoft.com/office/officeart/2005/8/layout/orgChart1"/>
    <dgm:cxn modelId="{7FC6F5C7-6AC3-4A8C-A538-35DB4B3E5973}" type="presParOf" srcId="{C0846568-BAEC-4608-91BB-9B88F7229839}" destId="{1F3133DB-198A-47B4-8787-688818216D83}" srcOrd="2" destOrd="0" presId="urn:microsoft.com/office/officeart/2005/8/layout/orgChart1"/>
    <dgm:cxn modelId="{EB6A1ECD-19DC-4922-9E3D-472E879552C2}" type="presParOf" srcId="{BC1514BF-F4A2-4587-A0CC-8F2D453DE366}" destId="{AF6F220C-422C-4AD3-8118-A7588E175E71}" srcOrd="4" destOrd="0" presId="urn:microsoft.com/office/officeart/2005/8/layout/orgChart1"/>
    <dgm:cxn modelId="{3004E97D-9D7C-48B6-837C-1E0D566E11D0}" type="presParOf" srcId="{BC1514BF-F4A2-4587-A0CC-8F2D453DE366}" destId="{986C97ED-EF9C-45EB-A10B-414959758C93}" srcOrd="5" destOrd="0" presId="urn:microsoft.com/office/officeart/2005/8/layout/orgChart1"/>
    <dgm:cxn modelId="{387F0281-95F6-4C12-862A-F426CE4B6402}" type="presParOf" srcId="{986C97ED-EF9C-45EB-A10B-414959758C93}" destId="{0ADC58E6-12E9-460E-A671-01682164E995}" srcOrd="0" destOrd="0" presId="urn:microsoft.com/office/officeart/2005/8/layout/orgChart1"/>
    <dgm:cxn modelId="{B87C2B51-BC0D-4A11-8D19-15F20EB9C33B}" type="presParOf" srcId="{0ADC58E6-12E9-460E-A671-01682164E995}" destId="{6F43890C-7C70-42DD-9403-C88505BF213E}" srcOrd="0" destOrd="0" presId="urn:microsoft.com/office/officeart/2005/8/layout/orgChart1"/>
    <dgm:cxn modelId="{4794306B-E2DD-4299-86C6-637C7419B034}" type="presParOf" srcId="{0ADC58E6-12E9-460E-A671-01682164E995}" destId="{D1421561-C70B-4072-85B3-073DA7DA5B04}" srcOrd="1" destOrd="0" presId="urn:microsoft.com/office/officeart/2005/8/layout/orgChart1"/>
    <dgm:cxn modelId="{AD7DE83A-B379-4879-BB06-BD005121B87B}" type="presParOf" srcId="{986C97ED-EF9C-45EB-A10B-414959758C93}" destId="{EC0881F6-302C-4804-B7FD-A8105710CF84}" srcOrd="1" destOrd="0" presId="urn:microsoft.com/office/officeart/2005/8/layout/orgChart1"/>
    <dgm:cxn modelId="{881AB5DE-2B5C-4382-92AC-4B7FE05EB4F3}" type="presParOf" srcId="{986C97ED-EF9C-45EB-A10B-414959758C93}" destId="{2771E874-F6BF-4E0C-8453-38674978248D}" srcOrd="2" destOrd="0" presId="urn:microsoft.com/office/officeart/2005/8/layout/orgChart1"/>
    <dgm:cxn modelId="{16F4DE13-9036-4C7C-9D5D-B592B1EAC7BD}" type="presParOf" srcId="{73A6B0E6-4146-4B89-A20C-642BFE586DBB}" destId="{8AA39AB4-54D2-4E20-ACD6-EEE80D9DF546}" srcOrd="2" destOrd="0" presId="urn:microsoft.com/office/officeart/2005/8/layout/orgChart1"/>
  </dgm:cxnLst>
  <dgm:bg/>
  <dgm:whole>
    <a:ln w="28575"/>
  </dgm:whole>
  <dgm:extLst>
    <a:ext uri="http://schemas.microsoft.com/office/drawing/2008/diagram">
      <dsp:dataModelExt xmlns:dsp="http://schemas.microsoft.com/office/drawing/2008/diagram" relId="rId1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4B293A-AEDF-46D3-8163-0143AD88F714}"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l-GR"/>
        </a:p>
      </dgm:t>
    </dgm:pt>
    <dgm:pt modelId="{F76CD29C-D5F3-48CE-B868-34B4E43C183C}">
      <dgm:prSet phldrT="[Κείμενο]"/>
      <dgm:spPr/>
      <dgm:t>
        <a:bodyPr/>
        <a:lstStyle/>
        <a:p>
          <a:r>
            <a:rPr lang="el-GR" dirty="0"/>
            <a:t>3 Διδακτικές ενότητες</a:t>
          </a:r>
        </a:p>
      </dgm:t>
    </dgm:pt>
    <dgm:pt modelId="{228386EB-96EE-4166-8925-8588C71FA221}" type="parTrans" cxnId="{F78AFF94-9374-4929-93BC-8A11E2A55B91}">
      <dgm:prSet/>
      <dgm:spPr/>
      <dgm:t>
        <a:bodyPr/>
        <a:lstStyle/>
        <a:p>
          <a:endParaRPr lang="el-GR"/>
        </a:p>
      </dgm:t>
    </dgm:pt>
    <dgm:pt modelId="{BEAD59D7-9E6F-41FC-9C21-83D79BCE1585}" type="sibTrans" cxnId="{F78AFF94-9374-4929-93BC-8A11E2A55B91}">
      <dgm:prSet/>
      <dgm:spPr/>
      <dgm:t>
        <a:bodyPr/>
        <a:lstStyle/>
        <a:p>
          <a:endParaRPr lang="el-GR"/>
        </a:p>
      </dgm:t>
    </dgm:pt>
    <dgm:pt modelId="{883192D1-F28D-4C8E-A323-E3134EEF308E}">
      <dgm:prSet phldrT="[Κείμενο]"/>
      <dgm:spPr/>
      <dgm:t>
        <a:bodyPr/>
        <a:lstStyle/>
        <a:p>
          <a:r>
            <a:rPr lang="el-GR" dirty="0"/>
            <a:t>Ιστορική αναδρομή- Εισαγωγικά στοιχεία</a:t>
          </a:r>
        </a:p>
      </dgm:t>
    </dgm:pt>
    <dgm:pt modelId="{C143853D-9009-4659-A636-4389914E1002}" type="parTrans" cxnId="{7A3D0069-4026-4F9B-AB87-DCBC2F7F66D3}">
      <dgm:prSet/>
      <dgm:spPr/>
      <dgm:t>
        <a:bodyPr/>
        <a:lstStyle/>
        <a:p>
          <a:endParaRPr lang="el-GR"/>
        </a:p>
      </dgm:t>
    </dgm:pt>
    <dgm:pt modelId="{A7D94A2F-BD87-4A65-A320-1036BCDC0227}" type="sibTrans" cxnId="{7A3D0069-4026-4F9B-AB87-DCBC2F7F66D3}">
      <dgm:prSet/>
      <dgm:spPr/>
      <dgm:t>
        <a:bodyPr/>
        <a:lstStyle/>
        <a:p>
          <a:endParaRPr lang="el-GR"/>
        </a:p>
      </dgm:t>
    </dgm:pt>
    <dgm:pt modelId="{5855DDCD-D5DE-48D4-84A3-A2E31AB9609A}">
      <dgm:prSet phldrT="[Κείμενο]"/>
      <dgm:spPr/>
      <dgm:t>
        <a:bodyPr/>
        <a:lstStyle/>
        <a:p>
          <a:r>
            <a:rPr lang="el-GR" dirty="0"/>
            <a:t>Θεωρητικό πλαίσιο- Παιδαγωγικές θεωρίες</a:t>
          </a:r>
        </a:p>
      </dgm:t>
    </dgm:pt>
    <dgm:pt modelId="{FFBFABE8-2415-4587-96E5-0826F811CD8D}" type="parTrans" cxnId="{2FB8FEA4-504B-4F27-8B03-AA62C74A041D}">
      <dgm:prSet/>
      <dgm:spPr/>
      <dgm:t>
        <a:bodyPr/>
        <a:lstStyle/>
        <a:p>
          <a:endParaRPr lang="el-GR"/>
        </a:p>
      </dgm:t>
    </dgm:pt>
    <dgm:pt modelId="{CBAEB9A2-380C-461E-B9D3-B3C1DB2CBA58}" type="sibTrans" cxnId="{2FB8FEA4-504B-4F27-8B03-AA62C74A041D}">
      <dgm:prSet/>
      <dgm:spPr/>
      <dgm:t>
        <a:bodyPr/>
        <a:lstStyle/>
        <a:p>
          <a:endParaRPr lang="el-GR"/>
        </a:p>
      </dgm:t>
    </dgm:pt>
    <dgm:pt modelId="{46049CDE-7AF1-4543-8398-AB7217CF111C}">
      <dgm:prSet/>
      <dgm:spPr/>
      <dgm:t>
        <a:bodyPr/>
        <a:lstStyle/>
        <a:p>
          <a:r>
            <a:rPr lang="el-GR" dirty="0"/>
            <a:t>Εκπαιδευτικό σενάριο- Παιδαγωγική εφαρμογή</a:t>
          </a:r>
        </a:p>
      </dgm:t>
    </dgm:pt>
    <dgm:pt modelId="{4A035B09-3888-4ABB-B30F-6A47ED207FAF}" type="parTrans" cxnId="{AC22DC1E-3D66-4E2F-BA5D-763366E5207F}">
      <dgm:prSet/>
      <dgm:spPr/>
      <dgm:t>
        <a:bodyPr/>
        <a:lstStyle/>
        <a:p>
          <a:endParaRPr lang="el-GR"/>
        </a:p>
      </dgm:t>
    </dgm:pt>
    <dgm:pt modelId="{EFF53A9D-2135-4198-8DFF-1DCFD461B5DC}" type="sibTrans" cxnId="{AC22DC1E-3D66-4E2F-BA5D-763366E5207F}">
      <dgm:prSet/>
      <dgm:spPr/>
      <dgm:t>
        <a:bodyPr/>
        <a:lstStyle/>
        <a:p>
          <a:endParaRPr lang="el-GR"/>
        </a:p>
      </dgm:t>
    </dgm:pt>
    <dgm:pt modelId="{2CBFABB2-D7A8-4E93-AEA5-DFAC5600AAA6}" type="pres">
      <dgm:prSet presAssocID="{3C4B293A-AEDF-46D3-8163-0143AD88F714}" presName="hierChild1" presStyleCnt="0">
        <dgm:presLayoutVars>
          <dgm:orgChart val="1"/>
          <dgm:chPref val="1"/>
          <dgm:dir/>
          <dgm:animOne val="branch"/>
          <dgm:animLvl val="lvl"/>
          <dgm:resizeHandles/>
        </dgm:presLayoutVars>
      </dgm:prSet>
      <dgm:spPr/>
    </dgm:pt>
    <dgm:pt modelId="{6E94FA08-2AA3-422D-8A6B-1BAF0F666C0D}" type="pres">
      <dgm:prSet presAssocID="{F76CD29C-D5F3-48CE-B868-34B4E43C183C}" presName="hierRoot1" presStyleCnt="0">
        <dgm:presLayoutVars>
          <dgm:hierBranch val="init"/>
        </dgm:presLayoutVars>
      </dgm:prSet>
      <dgm:spPr/>
    </dgm:pt>
    <dgm:pt modelId="{E3DAED1E-E625-48FB-B07D-84E9FA242581}" type="pres">
      <dgm:prSet presAssocID="{F76CD29C-D5F3-48CE-B868-34B4E43C183C}" presName="rootComposite1" presStyleCnt="0"/>
      <dgm:spPr/>
    </dgm:pt>
    <dgm:pt modelId="{4A95316E-E7C7-49B9-A91A-6E7897D1FBC3}" type="pres">
      <dgm:prSet presAssocID="{F76CD29C-D5F3-48CE-B868-34B4E43C183C}" presName="rootText1" presStyleLbl="node0" presStyleIdx="0" presStyleCnt="1">
        <dgm:presLayoutVars>
          <dgm:chPref val="3"/>
        </dgm:presLayoutVars>
      </dgm:prSet>
      <dgm:spPr/>
    </dgm:pt>
    <dgm:pt modelId="{ACD0F6EC-CB58-4295-B972-16A532A3B013}" type="pres">
      <dgm:prSet presAssocID="{F76CD29C-D5F3-48CE-B868-34B4E43C183C}" presName="rootConnector1" presStyleLbl="node1" presStyleIdx="0" presStyleCnt="0"/>
      <dgm:spPr/>
    </dgm:pt>
    <dgm:pt modelId="{765264AD-54CB-4EF2-9D0B-B179117420D1}" type="pres">
      <dgm:prSet presAssocID="{F76CD29C-D5F3-48CE-B868-34B4E43C183C}" presName="hierChild2" presStyleCnt="0"/>
      <dgm:spPr/>
    </dgm:pt>
    <dgm:pt modelId="{2145C81B-DB89-4F35-B564-1B66918547F8}" type="pres">
      <dgm:prSet presAssocID="{C143853D-9009-4659-A636-4389914E1002}" presName="Name64" presStyleLbl="parChTrans1D2" presStyleIdx="0" presStyleCnt="3"/>
      <dgm:spPr/>
    </dgm:pt>
    <dgm:pt modelId="{F094A271-67E9-42E9-BEDE-4198EC3F83E3}" type="pres">
      <dgm:prSet presAssocID="{883192D1-F28D-4C8E-A323-E3134EEF308E}" presName="hierRoot2" presStyleCnt="0">
        <dgm:presLayoutVars>
          <dgm:hierBranch val="init"/>
        </dgm:presLayoutVars>
      </dgm:prSet>
      <dgm:spPr/>
    </dgm:pt>
    <dgm:pt modelId="{7FA7F92F-99E7-4EE1-BC13-73AD1B3BB46F}" type="pres">
      <dgm:prSet presAssocID="{883192D1-F28D-4C8E-A323-E3134EEF308E}" presName="rootComposite" presStyleCnt="0"/>
      <dgm:spPr/>
    </dgm:pt>
    <dgm:pt modelId="{E88D6CFD-E326-4C1C-B760-CBAD29EFB123}" type="pres">
      <dgm:prSet presAssocID="{883192D1-F28D-4C8E-A323-E3134EEF308E}" presName="rootText" presStyleLbl="node2" presStyleIdx="0" presStyleCnt="3">
        <dgm:presLayoutVars>
          <dgm:chPref val="3"/>
        </dgm:presLayoutVars>
      </dgm:prSet>
      <dgm:spPr/>
    </dgm:pt>
    <dgm:pt modelId="{B90C6F00-C651-44DF-B27C-92A970D04B40}" type="pres">
      <dgm:prSet presAssocID="{883192D1-F28D-4C8E-A323-E3134EEF308E}" presName="rootConnector" presStyleLbl="node2" presStyleIdx="0" presStyleCnt="3"/>
      <dgm:spPr/>
    </dgm:pt>
    <dgm:pt modelId="{75E97A5B-C884-4352-8CE0-05D758FFE22A}" type="pres">
      <dgm:prSet presAssocID="{883192D1-F28D-4C8E-A323-E3134EEF308E}" presName="hierChild4" presStyleCnt="0"/>
      <dgm:spPr/>
    </dgm:pt>
    <dgm:pt modelId="{592735F1-58AE-4F81-8BCC-9B25B0C5CC64}" type="pres">
      <dgm:prSet presAssocID="{883192D1-F28D-4C8E-A323-E3134EEF308E}" presName="hierChild5" presStyleCnt="0"/>
      <dgm:spPr/>
    </dgm:pt>
    <dgm:pt modelId="{683C5C07-175E-4C40-A78A-BB1E4FC84C21}" type="pres">
      <dgm:prSet presAssocID="{FFBFABE8-2415-4587-96E5-0826F811CD8D}" presName="Name64" presStyleLbl="parChTrans1D2" presStyleIdx="1" presStyleCnt="3"/>
      <dgm:spPr/>
    </dgm:pt>
    <dgm:pt modelId="{078B356F-FE1A-4CC6-B869-E4F3021C241F}" type="pres">
      <dgm:prSet presAssocID="{5855DDCD-D5DE-48D4-84A3-A2E31AB9609A}" presName="hierRoot2" presStyleCnt="0">
        <dgm:presLayoutVars>
          <dgm:hierBranch val="init"/>
        </dgm:presLayoutVars>
      </dgm:prSet>
      <dgm:spPr/>
    </dgm:pt>
    <dgm:pt modelId="{00EF24E8-6C24-4979-98E2-C87FA7134AA4}" type="pres">
      <dgm:prSet presAssocID="{5855DDCD-D5DE-48D4-84A3-A2E31AB9609A}" presName="rootComposite" presStyleCnt="0"/>
      <dgm:spPr/>
    </dgm:pt>
    <dgm:pt modelId="{40645842-4528-48A3-9A51-76D0EBF9D0CA}" type="pres">
      <dgm:prSet presAssocID="{5855DDCD-D5DE-48D4-84A3-A2E31AB9609A}" presName="rootText" presStyleLbl="node2" presStyleIdx="1" presStyleCnt="3">
        <dgm:presLayoutVars>
          <dgm:chPref val="3"/>
        </dgm:presLayoutVars>
      </dgm:prSet>
      <dgm:spPr/>
    </dgm:pt>
    <dgm:pt modelId="{C9F06511-90B5-4A37-B095-00C7BC23151A}" type="pres">
      <dgm:prSet presAssocID="{5855DDCD-D5DE-48D4-84A3-A2E31AB9609A}" presName="rootConnector" presStyleLbl="node2" presStyleIdx="1" presStyleCnt="3"/>
      <dgm:spPr/>
    </dgm:pt>
    <dgm:pt modelId="{771C8B1F-8949-4197-9654-9CE265457FDE}" type="pres">
      <dgm:prSet presAssocID="{5855DDCD-D5DE-48D4-84A3-A2E31AB9609A}" presName="hierChild4" presStyleCnt="0"/>
      <dgm:spPr/>
    </dgm:pt>
    <dgm:pt modelId="{33E9E99E-3A11-4BC9-94F3-F0CD3E46CD3E}" type="pres">
      <dgm:prSet presAssocID="{5855DDCD-D5DE-48D4-84A3-A2E31AB9609A}" presName="hierChild5" presStyleCnt="0"/>
      <dgm:spPr/>
    </dgm:pt>
    <dgm:pt modelId="{22B812C1-8434-4FDE-BDE2-432E880E6659}" type="pres">
      <dgm:prSet presAssocID="{4A035B09-3888-4ABB-B30F-6A47ED207FAF}" presName="Name64" presStyleLbl="parChTrans1D2" presStyleIdx="2" presStyleCnt="3"/>
      <dgm:spPr/>
    </dgm:pt>
    <dgm:pt modelId="{16F61441-FEAF-41D6-B426-C7D66636EFA4}" type="pres">
      <dgm:prSet presAssocID="{46049CDE-7AF1-4543-8398-AB7217CF111C}" presName="hierRoot2" presStyleCnt="0">
        <dgm:presLayoutVars>
          <dgm:hierBranch val="init"/>
        </dgm:presLayoutVars>
      </dgm:prSet>
      <dgm:spPr/>
    </dgm:pt>
    <dgm:pt modelId="{755D3DBE-3EB4-4C55-AB76-517CA8750523}" type="pres">
      <dgm:prSet presAssocID="{46049CDE-7AF1-4543-8398-AB7217CF111C}" presName="rootComposite" presStyleCnt="0"/>
      <dgm:spPr/>
    </dgm:pt>
    <dgm:pt modelId="{E2E859E3-5F4F-4DC2-800A-19D7AD560F51}" type="pres">
      <dgm:prSet presAssocID="{46049CDE-7AF1-4543-8398-AB7217CF111C}" presName="rootText" presStyleLbl="node2" presStyleIdx="2" presStyleCnt="3">
        <dgm:presLayoutVars>
          <dgm:chPref val="3"/>
        </dgm:presLayoutVars>
      </dgm:prSet>
      <dgm:spPr/>
    </dgm:pt>
    <dgm:pt modelId="{9FAAEF9E-0A58-4A89-B98F-3F70224AC08A}" type="pres">
      <dgm:prSet presAssocID="{46049CDE-7AF1-4543-8398-AB7217CF111C}" presName="rootConnector" presStyleLbl="node2" presStyleIdx="2" presStyleCnt="3"/>
      <dgm:spPr/>
    </dgm:pt>
    <dgm:pt modelId="{43499B1F-2891-4F3E-96BC-E7B043FF5920}" type="pres">
      <dgm:prSet presAssocID="{46049CDE-7AF1-4543-8398-AB7217CF111C}" presName="hierChild4" presStyleCnt="0"/>
      <dgm:spPr/>
    </dgm:pt>
    <dgm:pt modelId="{9CAB984E-A94C-49EF-AB2D-338582A1E98B}" type="pres">
      <dgm:prSet presAssocID="{46049CDE-7AF1-4543-8398-AB7217CF111C}" presName="hierChild5" presStyleCnt="0"/>
      <dgm:spPr/>
    </dgm:pt>
    <dgm:pt modelId="{AEE080F0-FD45-4833-A8E7-DCA15C8F2E90}" type="pres">
      <dgm:prSet presAssocID="{F76CD29C-D5F3-48CE-B868-34B4E43C183C}" presName="hierChild3" presStyleCnt="0"/>
      <dgm:spPr/>
    </dgm:pt>
  </dgm:ptLst>
  <dgm:cxnLst>
    <dgm:cxn modelId="{A7B3FA06-CAF4-42F9-A32D-8A2D1C709C0B}" type="presOf" srcId="{5855DDCD-D5DE-48D4-84A3-A2E31AB9609A}" destId="{C9F06511-90B5-4A37-B095-00C7BC23151A}" srcOrd="1" destOrd="0" presId="urn:microsoft.com/office/officeart/2009/3/layout/HorizontalOrganizationChart"/>
    <dgm:cxn modelId="{91876710-9772-4A56-855B-72C13FF8CD17}" type="presOf" srcId="{46049CDE-7AF1-4543-8398-AB7217CF111C}" destId="{9FAAEF9E-0A58-4A89-B98F-3F70224AC08A}" srcOrd="1" destOrd="0" presId="urn:microsoft.com/office/officeart/2009/3/layout/HorizontalOrganizationChart"/>
    <dgm:cxn modelId="{AC22DC1E-3D66-4E2F-BA5D-763366E5207F}" srcId="{F76CD29C-D5F3-48CE-B868-34B4E43C183C}" destId="{46049CDE-7AF1-4543-8398-AB7217CF111C}" srcOrd="2" destOrd="0" parTransId="{4A035B09-3888-4ABB-B30F-6A47ED207FAF}" sibTransId="{EFF53A9D-2135-4198-8DFF-1DCFD461B5DC}"/>
    <dgm:cxn modelId="{B831E326-6442-42E3-AA2A-CC5F1C62651C}" type="presOf" srcId="{883192D1-F28D-4C8E-A323-E3134EEF308E}" destId="{E88D6CFD-E326-4C1C-B760-CBAD29EFB123}" srcOrd="0" destOrd="0" presId="urn:microsoft.com/office/officeart/2009/3/layout/HorizontalOrganizationChart"/>
    <dgm:cxn modelId="{38C68630-BF97-4259-ADE0-4FFABBFA9D81}" type="presOf" srcId="{F76CD29C-D5F3-48CE-B868-34B4E43C183C}" destId="{4A95316E-E7C7-49B9-A91A-6E7897D1FBC3}" srcOrd="0" destOrd="0" presId="urn:microsoft.com/office/officeart/2009/3/layout/HorizontalOrganizationChart"/>
    <dgm:cxn modelId="{002C585C-921A-4B64-B6F1-D336DB2DC925}" type="presOf" srcId="{F76CD29C-D5F3-48CE-B868-34B4E43C183C}" destId="{ACD0F6EC-CB58-4295-B972-16A532A3B013}" srcOrd="1" destOrd="0" presId="urn:microsoft.com/office/officeart/2009/3/layout/HorizontalOrganizationChart"/>
    <dgm:cxn modelId="{7A3D0069-4026-4F9B-AB87-DCBC2F7F66D3}" srcId="{F76CD29C-D5F3-48CE-B868-34B4E43C183C}" destId="{883192D1-F28D-4C8E-A323-E3134EEF308E}" srcOrd="0" destOrd="0" parTransId="{C143853D-9009-4659-A636-4389914E1002}" sibTransId="{A7D94A2F-BD87-4A65-A320-1036BCDC0227}"/>
    <dgm:cxn modelId="{95038F82-381F-40C4-ABA7-C632E1DB42CE}" type="presOf" srcId="{3C4B293A-AEDF-46D3-8163-0143AD88F714}" destId="{2CBFABB2-D7A8-4E93-AEA5-DFAC5600AAA6}" srcOrd="0" destOrd="0" presId="urn:microsoft.com/office/officeart/2009/3/layout/HorizontalOrganizationChart"/>
    <dgm:cxn modelId="{C63FF189-7364-48A6-8151-327F2D0BF3CD}" type="presOf" srcId="{5855DDCD-D5DE-48D4-84A3-A2E31AB9609A}" destId="{40645842-4528-48A3-9A51-76D0EBF9D0CA}" srcOrd="0" destOrd="0" presId="urn:microsoft.com/office/officeart/2009/3/layout/HorizontalOrganizationChart"/>
    <dgm:cxn modelId="{F78AFF94-9374-4929-93BC-8A11E2A55B91}" srcId="{3C4B293A-AEDF-46D3-8163-0143AD88F714}" destId="{F76CD29C-D5F3-48CE-B868-34B4E43C183C}" srcOrd="0" destOrd="0" parTransId="{228386EB-96EE-4166-8925-8588C71FA221}" sibTransId="{BEAD59D7-9E6F-41FC-9C21-83D79BCE1585}"/>
    <dgm:cxn modelId="{2FB8FEA4-504B-4F27-8B03-AA62C74A041D}" srcId="{F76CD29C-D5F3-48CE-B868-34B4E43C183C}" destId="{5855DDCD-D5DE-48D4-84A3-A2E31AB9609A}" srcOrd="1" destOrd="0" parTransId="{FFBFABE8-2415-4587-96E5-0826F811CD8D}" sibTransId="{CBAEB9A2-380C-461E-B9D3-B3C1DB2CBA58}"/>
    <dgm:cxn modelId="{34D518B5-DF33-4CC5-8E14-F6D1E132E1E5}" type="presOf" srcId="{C143853D-9009-4659-A636-4389914E1002}" destId="{2145C81B-DB89-4F35-B564-1B66918547F8}" srcOrd="0" destOrd="0" presId="urn:microsoft.com/office/officeart/2009/3/layout/HorizontalOrganizationChart"/>
    <dgm:cxn modelId="{06A7FDB9-BDA4-4516-B94D-292D473FCB74}" type="presOf" srcId="{FFBFABE8-2415-4587-96E5-0826F811CD8D}" destId="{683C5C07-175E-4C40-A78A-BB1E4FC84C21}" srcOrd="0" destOrd="0" presId="urn:microsoft.com/office/officeart/2009/3/layout/HorizontalOrganizationChart"/>
    <dgm:cxn modelId="{912210D4-A715-4930-8427-B65F9A54FBC0}" type="presOf" srcId="{4A035B09-3888-4ABB-B30F-6A47ED207FAF}" destId="{22B812C1-8434-4FDE-BDE2-432E880E6659}" srcOrd="0" destOrd="0" presId="urn:microsoft.com/office/officeart/2009/3/layout/HorizontalOrganizationChart"/>
    <dgm:cxn modelId="{400310F6-434D-41FA-A20A-7976CF3544C4}" type="presOf" srcId="{883192D1-F28D-4C8E-A323-E3134EEF308E}" destId="{B90C6F00-C651-44DF-B27C-92A970D04B40}" srcOrd="1" destOrd="0" presId="urn:microsoft.com/office/officeart/2009/3/layout/HorizontalOrganizationChart"/>
    <dgm:cxn modelId="{61B3BEF8-FEB4-4F44-85CD-47B85F819927}" type="presOf" srcId="{46049CDE-7AF1-4543-8398-AB7217CF111C}" destId="{E2E859E3-5F4F-4DC2-800A-19D7AD560F51}" srcOrd="0" destOrd="0" presId="urn:microsoft.com/office/officeart/2009/3/layout/HorizontalOrganizationChart"/>
    <dgm:cxn modelId="{4FA93062-790D-40D9-BBA9-C2ACAEA7D5D9}" type="presParOf" srcId="{2CBFABB2-D7A8-4E93-AEA5-DFAC5600AAA6}" destId="{6E94FA08-2AA3-422D-8A6B-1BAF0F666C0D}" srcOrd="0" destOrd="0" presId="urn:microsoft.com/office/officeart/2009/3/layout/HorizontalOrganizationChart"/>
    <dgm:cxn modelId="{B51A634A-5073-4CBB-A4AF-83BC7B05B626}" type="presParOf" srcId="{6E94FA08-2AA3-422D-8A6B-1BAF0F666C0D}" destId="{E3DAED1E-E625-48FB-B07D-84E9FA242581}" srcOrd="0" destOrd="0" presId="urn:microsoft.com/office/officeart/2009/3/layout/HorizontalOrganizationChart"/>
    <dgm:cxn modelId="{2D83162C-EDA0-42C8-9706-D0FA89118E5D}" type="presParOf" srcId="{E3DAED1E-E625-48FB-B07D-84E9FA242581}" destId="{4A95316E-E7C7-49B9-A91A-6E7897D1FBC3}" srcOrd="0" destOrd="0" presId="urn:microsoft.com/office/officeart/2009/3/layout/HorizontalOrganizationChart"/>
    <dgm:cxn modelId="{DC61220D-C114-4512-89C6-55E6943FA20F}" type="presParOf" srcId="{E3DAED1E-E625-48FB-B07D-84E9FA242581}" destId="{ACD0F6EC-CB58-4295-B972-16A532A3B013}" srcOrd="1" destOrd="0" presId="urn:microsoft.com/office/officeart/2009/3/layout/HorizontalOrganizationChart"/>
    <dgm:cxn modelId="{CC2EB40A-E9F0-4007-9AC2-5869BA63CB3D}" type="presParOf" srcId="{6E94FA08-2AA3-422D-8A6B-1BAF0F666C0D}" destId="{765264AD-54CB-4EF2-9D0B-B179117420D1}" srcOrd="1" destOrd="0" presId="urn:microsoft.com/office/officeart/2009/3/layout/HorizontalOrganizationChart"/>
    <dgm:cxn modelId="{20DDEE1A-FE4A-41E9-9115-E8E048E84D9B}" type="presParOf" srcId="{765264AD-54CB-4EF2-9D0B-B179117420D1}" destId="{2145C81B-DB89-4F35-B564-1B66918547F8}" srcOrd="0" destOrd="0" presId="urn:microsoft.com/office/officeart/2009/3/layout/HorizontalOrganizationChart"/>
    <dgm:cxn modelId="{2D79DDAD-5FF7-448B-8746-D7A493CB9193}" type="presParOf" srcId="{765264AD-54CB-4EF2-9D0B-B179117420D1}" destId="{F094A271-67E9-42E9-BEDE-4198EC3F83E3}" srcOrd="1" destOrd="0" presId="urn:microsoft.com/office/officeart/2009/3/layout/HorizontalOrganizationChart"/>
    <dgm:cxn modelId="{2A804C88-75E4-40C4-B078-F955FA60F067}" type="presParOf" srcId="{F094A271-67E9-42E9-BEDE-4198EC3F83E3}" destId="{7FA7F92F-99E7-4EE1-BC13-73AD1B3BB46F}" srcOrd="0" destOrd="0" presId="urn:microsoft.com/office/officeart/2009/3/layout/HorizontalOrganizationChart"/>
    <dgm:cxn modelId="{B202BCCA-1113-4508-9E0C-5605C563139D}" type="presParOf" srcId="{7FA7F92F-99E7-4EE1-BC13-73AD1B3BB46F}" destId="{E88D6CFD-E326-4C1C-B760-CBAD29EFB123}" srcOrd="0" destOrd="0" presId="urn:microsoft.com/office/officeart/2009/3/layout/HorizontalOrganizationChart"/>
    <dgm:cxn modelId="{E4D15C0C-9AB9-453F-8796-C844EBB11226}" type="presParOf" srcId="{7FA7F92F-99E7-4EE1-BC13-73AD1B3BB46F}" destId="{B90C6F00-C651-44DF-B27C-92A970D04B40}" srcOrd="1" destOrd="0" presId="urn:microsoft.com/office/officeart/2009/3/layout/HorizontalOrganizationChart"/>
    <dgm:cxn modelId="{47ECB3F1-C540-42C5-9D7E-E701AC6EDE6A}" type="presParOf" srcId="{F094A271-67E9-42E9-BEDE-4198EC3F83E3}" destId="{75E97A5B-C884-4352-8CE0-05D758FFE22A}" srcOrd="1" destOrd="0" presId="urn:microsoft.com/office/officeart/2009/3/layout/HorizontalOrganizationChart"/>
    <dgm:cxn modelId="{4DB37196-5AF2-42BC-92BD-2F59CCF54125}" type="presParOf" srcId="{F094A271-67E9-42E9-BEDE-4198EC3F83E3}" destId="{592735F1-58AE-4F81-8BCC-9B25B0C5CC64}" srcOrd="2" destOrd="0" presId="urn:microsoft.com/office/officeart/2009/3/layout/HorizontalOrganizationChart"/>
    <dgm:cxn modelId="{38EB2038-C6B8-4DB8-91F9-D0C412C1141F}" type="presParOf" srcId="{765264AD-54CB-4EF2-9D0B-B179117420D1}" destId="{683C5C07-175E-4C40-A78A-BB1E4FC84C21}" srcOrd="2" destOrd="0" presId="urn:microsoft.com/office/officeart/2009/3/layout/HorizontalOrganizationChart"/>
    <dgm:cxn modelId="{2D0D43AC-BBE2-440C-941D-DF04D57A2C24}" type="presParOf" srcId="{765264AD-54CB-4EF2-9D0B-B179117420D1}" destId="{078B356F-FE1A-4CC6-B869-E4F3021C241F}" srcOrd="3" destOrd="0" presId="urn:microsoft.com/office/officeart/2009/3/layout/HorizontalOrganizationChart"/>
    <dgm:cxn modelId="{526EE1AD-5CCC-4758-A404-3CAA926C0A18}" type="presParOf" srcId="{078B356F-FE1A-4CC6-B869-E4F3021C241F}" destId="{00EF24E8-6C24-4979-98E2-C87FA7134AA4}" srcOrd="0" destOrd="0" presId="urn:microsoft.com/office/officeart/2009/3/layout/HorizontalOrganizationChart"/>
    <dgm:cxn modelId="{1FF4B997-C3BE-453C-B570-3861F6F182AE}" type="presParOf" srcId="{00EF24E8-6C24-4979-98E2-C87FA7134AA4}" destId="{40645842-4528-48A3-9A51-76D0EBF9D0CA}" srcOrd="0" destOrd="0" presId="urn:microsoft.com/office/officeart/2009/3/layout/HorizontalOrganizationChart"/>
    <dgm:cxn modelId="{DAD387ED-3170-4F2C-8FF7-CF3FBA4B1D46}" type="presParOf" srcId="{00EF24E8-6C24-4979-98E2-C87FA7134AA4}" destId="{C9F06511-90B5-4A37-B095-00C7BC23151A}" srcOrd="1" destOrd="0" presId="urn:microsoft.com/office/officeart/2009/3/layout/HorizontalOrganizationChart"/>
    <dgm:cxn modelId="{65B13CD5-FFEC-4CBD-9897-24E0952481EC}" type="presParOf" srcId="{078B356F-FE1A-4CC6-B869-E4F3021C241F}" destId="{771C8B1F-8949-4197-9654-9CE265457FDE}" srcOrd="1" destOrd="0" presId="urn:microsoft.com/office/officeart/2009/3/layout/HorizontalOrganizationChart"/>
    <dgm:cxn modelId="{BF0D4E3D-955A-4A8F-8119-A4FC2B9C697B}" type="presParOf" srcId="{078B356F-FE1A-4CC6-B869-E4F3021C241F}" destId="{33E9E99E-3A11-4BC9-94F3-F0CD3E46CD3E}" srcOrd="2" destOrd="0" presId="urn:microsoft.com/office/officeart/2009/3/layout/HorizontalOrganizationChart"/>
    <dgm:cxn modelId="{BECC41FE-6C6A-48E3-878E-BE4A0E5FA696}" type="presParOf" srcId="{765264AD-54CB-4EF2-9D0B-B179117420D1}" destId="{22B812C1-8434-4FDE-BDE2-432E880E6659}" srcOrd="4" destOrd="0" presId="urn:microsoft.com/office/officeart/2009/3/layout/HorizontalOrganizationChart"/>
    <dgm:cxn modelId="{DF712D2F-579F-4472-8DBE-DBDE168C082E}" type="presParOf" srcId="{765264AD-54CB-4EF2-9D0B-B179117420D1}" destId="{16F61441-FEAF-41D6-B426-C7D66636EFA4}" srcOrd="5" destOrd="0" presId="urn:microsoft.com/office/officeart/2009/3/layout/HorizontalOrganizationChart"/>
    <dgm:cxn modelId="{879D4CA4-C582-4273-99D6-2AA4A025C92C}" type="presParOf" srcId="{16F61441-FEAF-41D6-B426-C7D66636EFA4}" destId="{755D3DBE-3EB4-4C55-AB76-517CA8750523}" srcOrd="0" destOrd="0" presId="urn:microsoft.com/office/officeart/2009/3/layout/HorizontalOrganizationChart"/>
    <dgm:cxn modelId="{5F7BE37F-E82F-4E40-97D2-F2297B76DB08}" type="presParOf" srcId="{755D3DBE-3EB4-4C55-AB76-517CA8750523}" destId="{E2E859E3-5F4F-4DC2-800A-19D7AD560F51}" srcOrd="0" destOrd="0" presId="urn:microsoft.com/office/officeart/2009/3/layout/HorizontalOrganizationChart"/>
    <dgm:cxn modelId="{5FB4745C-A1F7-452F-952E-E955527CDD68}" type="presParOf" srcId="{755D3DBE-3EB4-4C55-AB76-517CA8750523}" destId="{9FAAEF9E-0A58-4A89-B98F-3F70224AC08A}" srcOrd="1" destOrd="0" presId="urn:microsoft.com/office/officeart/2009/3/layout/HorizontalOrganizationChart"/>
    <dgm:cxn modelId="{05FFF9F6-3BCA-49E8-9CA4-B0F1796AD22B}" type="presParOf" srcId="{16F61441-FEAF-41D6-B426-C7D66636EFA4}" destId="{43499B1F-2891-4F3E-96BC-E7B043FF5920}" srcOrd="1" destOrd="0" presId="urn:microsoft.com/office/officeart/2009/3/layout/HorizontalOrganizationChart"/>
    <dgm:cxn modelId="{33353714-61D0-4764-BF82-E4A771123548}" type="presParOf" srcId="{16F61441-FEAF-41D6-B426-C7D66636EFA4}" destId="{9CAB984E-A94C-49EF-AB2D-338582A1E98B}" srcOrd="2" destOrd="0" presId="urn:microsoft.com/office/officeart/2009/3/layout/HorizontalOrganizationChart"/>
    <dgm:cxn modelId="{52E6B241-C03B-4FE7-8D8F-D51F2E799230}" type="presParOf" srcId="{6E94FA08-2AA3-422D-8A6B-1BAF0F666C0D}" destId="{AEE080F0-FD45-4833-A8E7-DCA15C8F2E90}" srcOrd="2" destOrd="0" presId="urn:microsoft.com/office/officeart/2009/3/layout/HorizontalOrganizationChar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ADA181D-B520-4990-BFA1-A870E4FF5D58}"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l-GR"/>
        </a:p>
      </dgm:t>
    </dgm:pt>
    <dgm:pt modelId="{A59996E4-7A20-46B8-8E7A-DB67B50E1C4D}">
      <dgm:prSet phldrT="[Κείμενο]"/>
      <dgm:spPr/>
      <dgm:t>
        <a:bodyPr/>
        <a:lstStyle/>
        <a:p>
          <a:r>
            <a:rPr lang="el-GR" dirty="0"/>
            <a:t>Δείγμα: </a:t>
          </a:r>
        </a:p>
        <a:p>
          <a:r>
            <a:rPr lang="el-GR" dirty="0"/>
            <a:t>Ομάδα-στόχος: Ειδικοί σε θέματα εξΑΕ </a:t>
          </a:r>
        </a:p>
      </dgm:t>
    </dgm:pt>
    <dgm:pt modelId="{09B93DED-5D80-46F5-BDFD-CF90A15488D7}" type="parTrans" cxnId="{3A0BBE03-DC01-46E1-94CF-54374CBE46EE}">
      <dgm:prSet/>
      <dgm:spPr/>
      <dgm:t>
        <a:bodyPr/>
        <a:lstStyle/>
        <a:p>
          <a:endParaRPr lang="el-GR"/>
        </a:p>
      </dgm:t>
    </dgm:pt>
    <dgm:pt modelId="{DDCC49C7-4FA6-465D-A8A2-C13794712B2F}" type="sibTrans" cxnId="{3A0BBE03-DC01-46E1-94CF-54374CBE46EE}">
      <dgm:prSet/>
      <dgm:spPr/>
      <dgm:t>
        <a:bodyPr/>
        <a:lstStyle/>
        <a:p>
          <a:endParaRPr lang="el-GR"/>
        </a:p>
      </dgm:t>
    </dgm:pt>
    <dgm:pt modelId="{BCD8B534-6FF8-40C4-A895-6078DE86FEAB}">
      <dgm:prSet phldrT="[Κείμενο]"/>
      <dgm:spPr/>
      <dgm:t>
        <a:bodyPr/>
        <a:lstStyle/>
        <a:p>
          <a:r>
            <a:rPr lang="el-GR" dirty="0"/>
            <a:t>Χρόνος πραγματοποίησης:</a:t>
          </a:r>
        </a:p>
        <a:p>
          <a:r>
            <a:rPr lang="el-GR" dirty="0"/>
            <a:t>Σεπτέμβρης- Οκτώβρης 2023</a:t>
          </a:r>
        </a:p>
      </dgm:t>
    </dgm:pt>
    <dgm:pt modelId="{CFD6E987-A246-4179-90C3-4C48CCCC86ED}" type="parTrans" cxnId="{031B8D2D-B699-4C96-884D-161BA06A95D0}">
      <dgm:prSet/>
      <dgm:spPr/>
      <dgm:t>
        <a:bodyPr/>
        <a:lstStyle/>
        <a:p>
          <a:endParaRPr lang="el-GR"/>
        </a:p>
      </dgm:t>
    </dgm:pt>
    <dgm:pt modelId="{F1021176-01D9-4147-8D2F-EC1E0D3F5A48}" type="sibTrans" cxnId="{031B8D2D-B699-4C96-884D-161BA06A95D0}">
      <dgm:prSet/>
      <dgm:spPr/>
      <dgm:t>
        <a:bodyPr/>
        <a:lstStyle/>
        <a:p>
          <a:endParaRPr lang="el-GR"/>
        </a:p>
      </dgm:t>
    </dgm:pt>
    <dgm:pt modelId="{F2AC7BC0-55A9-4FE6-8374-76DE61091224}">
      <dgm:prSet phldrT="[Κείμενο]"/>
      <dgm:spPr/>
      <dgm:t>
        <a:bodyPr/>
        <a:lstStyle/>
        <a:p>
          <a:r>
            <a:rPr lang="el-GR" dirty="0"/>
            <a:t>Ανάλυση δεδομένων:</a:t>
          </a:r>
        </a:p>
        <a:p>
          <a:r>
            <a:rPr lang="en-US" dirty="0"/>
            <a:t>Atlas.ti 7.5.7</a:t>
          </a:r>
          <a:endParaRPr lang="el-GR" dirty="0"/>
        </a:p>
        <a:p>
          <a:endParaRPr lang="el-GR" dirty="0"/>
        </a:p>
      </dgm:t>
    </dgm:pt>
    <dgm:pt modelId="{EC22D7C8-C9AD-4CD9-9AB7-56738E93CA84}" type="parTrans" cxnId="{77B574AA-6EFB-45D8-B55E-EF92C4546D9B}">
      <dgm:prSet/>
      <dgm:spPr/>
      <dgm:t>
        <a:bodyPr/>
        <a:lstStyle/>
        <a:p>
          <a:endParaRPr lang="el-GR"/>
        </a:p>
      </dgm:t>
    </dgm:pt>
    <dgm:pt modelId="{1AEA0179-D5CF-4C2C-8CB4-571055E1DF6C}" type="sibTrans" cxnId="{77B574AA-6EFB-45D8-B55E-EF92C4546D9B}">
      <dgm:prSet/>
      <dgm:spPr/>
      <dgm:t>
        <a:bodyPr/>
        <a:lstStyle/>
        <a:p>
          <a:endParaRPr lang="el-GR"/>
        </a:p>
      </dgm:t>
    </dgm:pt>
    <dgm:pt modelId="{71CC4E5F-4998-4209-9124-206BBC4056CC}">
      <dgm:prSet/>
      <dgm:spPr/>
      <dgm:t>
        <a:bodyPr/>
        <a:lstStyle/>
        <a:p>
          <a:r>
            <a:rPr lang="el-GR" dirty="0"/>
            <a:t>Εργαλείο έρευνας:</a:t>
          </a:r>
        </a:p>
        <a:p>
          <a:r>
            <a:rPr lang="el-GR" dirty="0"/>
            <a:t> ερωτηματολόγιο</a:t>
          </a:r>
        </a:p>
      </dgm:t>
    </dgm:pt>
    <dgm:pt modelId="{735DEC01-BBBE-433F-8227-25DF3F95D47E}" type="parTrans" cxnId="{A3CC0759-4B35-416B-9860-B895023820E0}">
      <dgm:prSet/>
      <dgm:spPr/>
      <dgm:t>
        <a:bodyPr/>
        <a:lstStyle/>
        <a:p>
          <a:endParaRPr lang="el-GR"/>
        </a:p>
      </dgm:t>
    </dgm:pt>
    <dgm:pt modelId="{0E16C701-C5AA-4589-9935-EA73D77A53E9}" type="sibTrans" cxnId="{A3CC0759-4B35-416B-9860-B895023820E0}">
      <dgm:prSet/>
      <dgm:spPr/>
      <dgm:t>
        <a:bodyPr/>
        <a:lstStyle/>
        <a:p>
          <a:endParaRPr lang="el-GR"/>
        </a:p>
      </dgm:t>
    </dgm:pt>
    <dgm:pt modelId="{B309D1C5-B0DF-4942-B786-F7281052F567}" type="pres">
      <dgm:prSet presAssocID="{AADA181D-B520-4990-BFA1-A870E4FF5D58}" presName="diagram" presStyleCnt="0">
        <dgm:presLayoutVars>
          <dgm:dir/>
          <dgm:resizeHandles val="exact"/>
        </dgm:presLayoutVars>
      </dgm:prSet>
      <dgm:spPr/>
    </dgm:pt>
    <dgm:pt modelId="{EA297CE9-FAB7-460A-8F9C-35306AEF4ABD}" type="pres">
      <dgm:prSet presAssocID="{A59996E4-7A20-46B8-8E7A-DB67B50E1C4D}" presName="node" presStyleLbl="node1" presStyleIdx="0" presStyleCnt="4" custLinFactX="10929" custLinFactNeighborX="100000" custLinFactNeighborY="8636">
        <dgm:presLayoutVars>
          <dgm:bulletEnabled val="1"/>
        </dgm:presLayoutVars>
      </dgm:prSet>
      <dgm:spPr/>
    </dgm:pt>
    <dgm:pt modelId="{E81E63D2-B452-4D91-B0E8-132DE59EF398}" type="pres">
      <dgm:prSet presAssocID="{DDCC49C7-4FA6-465D-A8A2-C13794712B2F}" presName="sibTrans" presStyleCnt="0"/>
      <dgm:spPr/>
    </dgm:pt>
    <dgm:pt modelId="{F4A4486B-F16F-413B-828B-AB4F1F40D868}" type="pres">
      <dgm:prSet presAssocID="{BCD8B534-6FF8-40C4-A895-6078DE86FEAB}" presName="node" presStyleLbl="node1" presStyleIdx="1" presStyleCnt="4" custLinFactX="-9033" custLinFactNeighborX="-100000" custLinFactNeighborY="8636">
        <dgm:presLayoutVars>
          <dgm:bulletEnabled val="1"/>
        </dgm:presLayoutVars>
      </dgm:prSet>
      <dgm:spPr/>
    </dgm:pt>
    <dgm:pt modelId="{F94E75B8-6E6F-4927-A49F-E11FCDD894CC}" type="pres">
      <dgm:prSet presAssocID="{F1021176-01D9-4147-8D2F-EC1E0D3F5A48}" presName="sibTrans" presStyleCnt="0"/>
      <dgm:spPr/>
    </dgm:pt>
    <dgm:pt modelId="{B2885667-F955-483D-A757-B161C07F06AC}" type="pres">
      <dgm:prSet presAssocID="{F2AC7BC0-55A9-4FE6-8374-76DE61091224}" presName="node" presStyleLbl="node1" presStyleIdx="2" presStyleCnt="4">
        <dgm:presLayoutVars>
          <dgm:bulletEnabled val="1"/>
        </dgm:presLayoutVars>
      </dgm:prSet>
      <dgm:spPr/>
    </dgm:pt>
    <dgm:pt modelId="{D40D3FFE-A5ED-4378-AE7E-12265621AC5F}" type="pres">
      <dgm:prSet presAssocID="{1AEA0179-D5CF-4C2C-8CB4-571055E1DF6C}" presName="sibTrans" presStyleCnt="0"/>
      <dgm:spPr/>
    </dgm:pt>
    <dgm:pt modelId="{576B198E-0370-4B28-9032-BEE460A6D696}" type="pres">
      <dgm:prSet presAssocID="{71CC4E5F-4998-4209-9124-206BBC4056CC}" presName="node" presStyleLbl="node1" presStyleIdx="3" presStyleCnt="4">
        <dgm:presLayoutVars>
          <dgm:bulletEnabled val="1"/>
        </dgm:presLayoutVars>
      </dgm:prSet>
      <dgm:spPr/>
    </dgm:pt>
  </dgm:ptLst>
  <dgm:cxnLst>
    <dgm:cxn modelId="{3A0BBE03-DC01-46E1-94CF-54374CBE46EE}" srcId="{AADA181D-B520-4990-BFA1-A870E4FF5D58}" destId="{A59996E4-7A20-46B8-8E7A-DB67B50E1C4D}" srcOrd="0" destOrd="0" parTransId="{09B93DED-5D80-46F5-BDFD-CF90A15488D7}" sibTransId="{DDCC49C7-4FA6-465D-A8A2-C13794712B2F}"/>
    <dgm:cxn modelId="{AB17AE16-8916-4728-B538-928A587310CF}" type="presOf" srcId="{F2AC7BC0-55A9-4FE6-8374-76DE61091224}" destId="{B2885667-F955-483D-A757-B161C07F06AC}" srcOrd="0" destOrd="0" presId="urn:microsoft.com/office/officeart/2005/8/layout/default"/>
    <dgm:cxn modelId="{031B8D2D-B699-4C96-884D-161BA06A95D0}" srcId="{AADA181D-B520-4990-BFA1-A870E4FF5D58}" destId="{BCD8B534-6FF8-40C4-A895-6078DE86FEAB}" srcOrd="1" destOrd="0" parTransId="{CFD6E987-A246-4179-90C3-4C48CCCC86ED}" sibTransId="{F1021176-01D9-4147-8D2F-EC1E0D3F5A48}"/>
    <dgm:cxn modelId="{D9482833-33C1-4019-BB83-CED0E4A4058C}" type="presOf" srcId="{A59996E4-7A20-46B8-8E7A-DB67B50E1C4D}" destId="{EA297CE9-FAB7-460A-8F9C-35306AEF4ABD}" srcOrd="0" destOrd="0" presId="urn:microsoft.com/office/officeart/2005/8/layout/default"/>
    <dgm:cxn modelId="{7C8F3570-1432-428E-A563-578363BC56F5}" type="presOf" srcId="{AADA181D-B520-4990-BFA1-A870E4FF5D58}" destId="{B309D1C5-B0DF-4942-B786-F7281052F567}" srcOrd="0" destOrd="0" presId="urn:microsoft.com/office/officeart/2005/8/layout/default"/>
    <dgm:cxn modelId="{A3CC0759-4B35-416B-9860-B895023820E0}" srcId="{AADA181D-B520-4990-BFA1-A870E4FF5D58}" destId="{71CC4E5F-4998-4209-9124-206BBC4056CC}" srcOrd="3" destOrd="0" parTransId="{735DEC01-BBBE-433F-8227-25DF3F95D47E}" sibTransId="{0E16C701-C5AA-4589-9935-EA73D77A53E9}"/>
    <dgm:cxn modelId="{3143AEA0-01EA-4602-92B5-4B28EEBEECC7}" type="presOf" srcId="{71CC4E5F-4998-4209-9124-206BBC4056CC}" destId="{576B198E-0370-4B28-9032-BEE460A6D696}" srcOrd="0" destOrd="0" presId="urn:microsoft.com/office/officeart/2005/8/layout/default"/>
    <dgm:cxn modelId="{77B574AA-6EFB-45D8-B55E-EF92C4546D9B}" srcId="{AADA181D-B520-4990-BFA1-A870E4FF5D58}" destId="{F2AC7BC0-55A9-4FE6-8374-76DE61091224}" srcOrd="2" destOrd="0" parTransId="{EC22D7C8-C9AD-4CD9-9AB7-56738E93CA84}" sibTransId="{1AEA0179-D5CF-4C2C-8CB4-571055E1DF6C}"/>
    <dgm:cxn modelId="{A5C09EC0-6587-4F57-ABDB-A0B7D6631094}" type="presOf" srcId="{BCD8B534-6FF8-40C4-A895-6078DE86FEAB}" destId="{F4A4486B-F16F-413B-828B-AB4F1F40D868}" srcOrd="0" destOrd="0" presId="urn:microsoft.com/office/officeart/2005/8/layout/default"/>
    <dgm:cxn modelId="{FDEC34C1-42A4-452C-B86C-9626B5D2FC44}" type="presParOf" srcId="{B309D1C5-B0DF-4942-B786-F7281052F567}" destId="{EA297CE9-FAB7-460A-8F9C-35306AEF4ABD}" srcOrd="0" destOrd="0" presId="urn:microsoft.com/office/officeart/2005/8/layout/default"/>
    <dgm:cxn modelId="{24B89AC2-4D8C-4A57-8D4C-0640571C2135}" type="presParOf" srcId="{B309D1C5-B0DF-4942-B786-F7281052F567}" destId="{E81E63D2-B452-4D91-B0E8-132DE59EF398}" srcOrd="1" destOrd="0" presId="urn:microsoft.com/office/officeart/2005/8/layout/default"/>
    <dgm:cxn modelId="{BC83DF35-40C7-4F0B-A346-2D5DE92CF9CE}" type="presParOf" srcId="{B309D1C5-B0DF-4942-B786-F7281052F567}" destId="{F4A4486B-F16F-413B-828B-AB4F1F40D868}" srcOrd="2" destOrd="0" presId="urn:microsoft.com/office/officeart/2005/8/layout/default"/>
    <dgm:cxn modelId="{A6B6AC1E-8BFD-489B-9446-B7A28712D9B8}" type="presParOf" srcId="{B309D1C5-B0DF-4942-B786-F7281052F567}" destId="{F94E75B8-6E6F-4927-A49F-E11FCDD894CC}" srcOrd="3" destOrd="0" presId="urn:microsoft.com/office/officeart/2005/8/layout/default"/>
    <dgm:cxn modelId="{788CA3A8-18DD-41F2-9725-A3EF5A99810C}" type="presParOf" srcId="{B309D1C5-B0DF-4942-B786-F7281052F567}" destId="{B2885667-F955-483D-A757-B161C07F06AC}" srcOrd="4" destOrd="0" presId="urn:microsoft.com/office/officeart/2005/8/layout/default"/>
    <dgm:cxn modelId="{AE94F5F4-307C-4BF2-9D0F-93EB2FD168BA}" type="presParOf" srcId="{B309D1C5-B0DF-4942-B786-F7281052F567}" destId="{D40D3FFE-A5ED-4378-AE7E-12265621AC5F}" srcOrd="5" destOrd="0" presId="urn:microsoft.com/office/officeart/2005/8/layout/default"/>
    <dgm:cxn modelId="{3E282997-632F-49EC-8596-E0A7936C0C09}" type="presParOf" srcId="{B309D1C5-B0DF-4942-B786-F7281052F567}" destId="{576B198E-0370-4B28-9032-BEE460A6D696}"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ADA181D-B520-4990-BFA1-A870E4FF5D58}"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l-GR"/>
        </a:p>
      </dgm:t>
    </dgm:pt>
    <dgm:pt modelId="{A59996E4-7A20-46B8-8E7A-DB67B50E1C4D}">
      <dgm:prSet phldrT="[Κείμενο]"/>
      <dgm:spPr/>
      <dgm:t>
        <a:bodyPr/>
        <a:lstStyle/>
        <a:p>
          <a:r>
            <a:rPr lang="el-GR" dirty="0"/>
            <a:t>Δείγμα: </a:t>
          </a:r>
        </a:p>
        <a:p>
          <a:r>
            <a:rPr lang="el-GR" dirty="0"/>
            <a:t>Ομάδα-στόχος: Νηπιαγωγοί εν ενεργεία </a:t>
          </a:r>
        </a:p>
      </dgm:t>
    </dgm:pt>
    <dgm:pt modelId="{09B93DED-5D80-46F5-BDFD-CF90A15488D7}" type="parTrans" cxnId="{3A0BBE03-DC01-46E1-94CF-54374CBE46EE}">
      <dgm:prSet/>
      <dgm:spPr/>
      <dgm:t>
        <a:bodyPr/>
        <a:lstStyle/>
        <a:p>
          <a:endParaRPr lang="el-GR"/>
        </a:p>
      </dgm:t>
    </dgm:pt>
    <dgm:pt modelId="{DDCC49C7-4FA6-465D-A8A2-C13794712B2F}" type="sibTrans" cxnId="{3A0BBE03-DC01-46E1-94CF-54374CBE46EE}">
      <dgm:prSet/>
      <dgm:spPr/>
      <dgm:t>
        <a:bodyPr/>
        <a:lstStyle/>
        <a:p>
          <a:endParaRPr lang="el-GR"/>
        </a:p>
      </dgm:t>
    </dgm:pt>
    <dgm:pt modelId="{BCD8B534-6FF8-40C4-A895-6078DE86FEAB}">
      <dgm:prSet phldrT="[Κείμενο]"/>
      <dgm:spPr/>
      <dgm:t>
        <a:bodyPr/>
        <a:lstStyle/>
        <a:p>
          <a:r>
            <a:rPr lang="el-GR" dirty="0"/>
            <a:t>Χρόνος πραγματοποίησης: Οκτώβρης- Νοέμβρης 2023</a:t>
          </a:r>
        </a:p>
      </dgm:t>
    </dgm:pt>
    <dgm:pt modelId="{CFD6E987-A246-4179-90C3-4C48CCCC86ED}" type="parTrans" cxnId="{031B8D2D-B699-4C96-884D-161BA06A95D0}">
      <dgm:prSet/>
      <dgm:spPr/>
      <dgm:t>
        <a:bodyPr/>
        <a:lstStyle/>
        <a:p>
          <a:endParaRPr lang="el-GR"/>
        </a:p>
      </dgm:t>
    </dgm:pt>
    <dgm:pt modelId="{F1021176-01D9-4147-8D2F-EC1E0D3F5A48}" type="sibTrans" cxnId="{031B8D2D-B699-4C96-884D-161BA06A95D0}">
      <dgm:prSet/>
      <dgm:spPr/>
      <dgm:t>
        <a:bodyPr/>
        <a:lstStyle/>
        <a:p>
          <a:endParaRPr lang="el-GR"/>
        </a:p>
      </dgm:t>
    </dgm:pt>
    <dgm:pt modelId="{F2AC7BC0-55A9-4FE6-8374-76DE61091224}">
      <dgm:prSet phldrT="[Κείμενο]"/>
      <dgm:spPr/>
      <dgm:t>
        <a:bodyPr/>
        <a:lstStyle/>
        <a:p>
          <a:r>
            <a:rPr lang="el-GR" dirty="0"/>
            <a:t>Ανάλυση δεδομένων:</a:t>
          </a:r>
        </a:p>
        <a:p>
          <a:r>
            <a:rPr lang="en-US" dirty="0"/>
            <a:t>Atlas.ti 7.5.7</a:t>
          </a:r>
          <a:endParaRPr lang="el-GR" dirty="0"/>
        </a:p>
        <a:p>
          <a:endParaRPr lang="el-GR" dirty="0"/>
        </a:p>
      </dgm:t>
    </dgm:pt>
    <dgm:pt modelId="{EC22D7C8-C9AD-4CD9-9AB7-56738E93CA84}" type="parTrans" cxnId="{77B574AA-6EFB-45D8-B55E-EF92C4546D9B}">
      <dgm:prSet/>
      <dgm:spPr/>
      <dgm:t>
        <a:bodyPr/>
        <a:lstStyle/>
        <a:p>
          <a:endParaRPr lang="el-GR"/>
        </a:p>
      </dgm:t>
    </dgm:pt>
    <dgm:pt modelId="{1AEA0179-D5CF-4C2C-8CB4-571055E1DF6C}" type="sibTrans" cxnId="{77B574AA-6EFB-45D8-B55E-EF92C4546D9B}">
      <dgm:prSet/>
      <dgm:spPr/>
      <dgm:t>
        <a:bodyPr/>
        <a:lstStyle/>
        <a:p>
          <a:endParaRPr lang="el-GR"/>
        </a:p>
      </dgm:t>
    </dgm:pt>
    <dgm:pt modelId="{71CC4E5F-4998-4209-9124-206BBC4056CC}">
      <dgm:prSet/>
      <dgm:spPr/>
      <dgm:t>
        <a:bodyPr/>
        <a:lstStyle/>
        <a:p>
          <a:r>
            <a:rPr lang="el-GR" dirty="0"/>
            <a:t>Εργαλείο έρευνας:</a:t>
          </a:r>
        </a:p>
        <a:p>
          <a:r>
            <a:rPr lang="el-GR" dirty="0"/>
            <a:t> ερωτηματολόγιο του ερευνητή</a:t>
          </a:r>
        </a:p>
      </dgm:t>
    </dgm:pt>
    <dgm:pt modelId="{735DEC01-BBBE-433F-8227-25DF3F95D47E}" type="parTrans" cxnId="{A3CC0759-4B35-416B-9860-B895023820E0}">
      <dgm:prSet/>
      <dgm:spPr/>
      <dgm:t>
        <a:bodyPr/>
        <a:lstStyle/>
        <a:p>
          <a:endParaRPr lang="el-GR"/>
        </a:p>
      </dgm:t>
    </dgm:pt>
    <dgm:pt modelId="{0E16C701-C5AA-4589-9935-EA73D77A53E9}" type="sibTrans" cxnId="{A3CC0759-4B35-416B-9860-B895023820E0}">
      <dgm:prSet/>
      <dgm:spPr/>
      <dgm:t>
        <a:bodyPr/>
        <a:lstStyle/>
        <a:p>
          <a:endParaRPr lang="el-GR"/>
        </a:p>
      </dgm:t>
    </dgm:pt>
    <dgm:pt modelId="{B309D1C5-B0DF-4942-B786-F7281052F567}" type="pres">
      <dgm:prSet presAssocID="{AADA181D-B520-4990-BFA1-A870E4FF5D58}" presName="diagram" presStyleCnt="0">
        <dgm:presLayoutVars>
          <dgm:dir/>
          <dgm:resizeHandles val="exact"/>
        </dgm:presLayoutVars>
      </dgm:prSet>
      <dgm:spPr/>
    </dgm:pt>
    <dgm:pt modelId="{EA297CE9-FAB7-460A-8F9C-35306AEF4ABD}" type="pres">
      <dgm:prSet presAssocID="{A59996E4-7A20-46B8-8E7A-DB67B50E1C4D}" presName="node" presStyleLbl="node1" presStyleIdx="0" presStyleCnt="4" custLinFactX="10929" custLinFactNeighborX="100000" custLinFactNeighborY="8636">
        <dgm:presLayoutVars>
          <dgm:bulletEnabled val="1"/>
        </dgm:presLayoutVars>
      </dgm:prSet>
      <dgm:spPr/>
    </dgm:pt>
    <dgm:pt modelId="{E81E63D2-B452-4D91-B0E8-132DE59EF398}" type="pres">
      <dgm:prSet presAssocID="{DDCC49C7-4FA6-465D-A8A2-C13794712B2F}" presName="sibTrans" presStyleCnt="0"/>
      <dgm:spPr/>
    </dgm:pt>
    <dgm:pt modelId="{F4A4486B-F16F-413B-828B-AB4F1F40D868}" type="pres">
      <dgm:prSet presAssocID="{BCD8B534-6FF8-40C4-A895-6078DE86FEAB}" presName="node" presStyleLbl="node1" presStyleIdx="1" presStyleCnt="4" custLinFactX="-9033" custLinFactNeighborX="-100000" custLinFactNeighborY="8636">
        <dgm:presLayoutVars>
          <dgm:bulletEnabled val="1"/>
        </dgm:presLayoutVars>
      </dgm:prSet>
      <dgm:spPr/>
    </dgm:pt>
    <dgm:pt modelId="{F94E75B8-6E6F-4927-A49F-E11FCDD894CC}" type="pres">
      <dgm:prSet presAssocID="{F1021176-01D9-4147-8D2F-EC1E0D3F5A48}" presName="sibTrans" presStyleCnt="0"/>
      <dgm:spPr/>
    </dgm:pt>
    <dgm:pt modelId="{B2885667-F955-483D-A757-B161C07F06AC}" type="pres">
      <dgm:prSet presAssocID="{F2AC7BC0-55A9-4FE6-8374-76DE61091224}" presName="node" presStyleLbl="node1" presStyleIdx="2" presStyleCnt="4">
        <dgm:presLayoutVars>
          <dgm:bulletEnabled val="1"/>
        </dgm:presLayoutVars>
      </dgm:prSet>
      <dgm:spPr/>
    </dgm:pt>
    <dgm:pt modelId="{D40D3FFE-A5ED-4378-AE7E-12265621AC5F}" type="pres">
      <dgm:prSet presAssocID="{1AEA0179-D5CF-4C2C-8CB4-571055E1DF6C}" presName="sibTrans" presStyleCnt="0"/>
      <dgm:spPr/>
    </dgm:pt>
    <dgm:pt modelId="{576B198E-0370-4B28-9032-BEE460A6D696}" type="pres">
      <dgm:prSet presAssocID="{71CC4E5F-4998-4209-9124-206BBC4056CC}" presName="node" presStyleLbl="node1" presStyleIdx="3" presStyleCnt="4">
        <dgm:presLayoutVars>
          <dgm:bulletEnabled val="1"/>
        </dgm:presLayoutVars>
      </dgm:prSet>
      <dgm:spPr/>
    </dgm:pt>
  </dgm:ptLst>
  <dgm:cxnLst>
    <dgm:cxn modelId="{3A0BBE03-DC01-46E1-94CF-54374CBE46EE}" srcId="{AADA181D-B520-4990-BFA1-A870E4FF5D58}" destId="{A59996E4-7A20-46B8-8E7A-DB67B50E1C4D}" srcOrd="0" destOrd="0" parTransId="{09B93DED-5D80-46F5-BDFD-CF90A15488D7}" sibTransId="{DDCC49C7-4FA6-465D-A8A2-C13794712B2F}"/>
    <dgm:cxn modelId="{AB17AE16-8916-4728-B538-928A587310CF}" type="presOf" srcId="{F2AC7BC0-55A9-4FE6-8374-76DE61091224}" destId="{B2885667-F955-483D-A757-B161C07F06AC}" srcOrd="0" destOrd="0" presId="urn:microsoft.com/office/officeart/2005/8/layout/default"/>
    <dgm:cxn modelId="{031B8D2D-B699-4C96-884D-161BA06A95D0}" srcId="{AADA181D-B520-4990-BFA1-A870E4FF5D58}" destId="{BCD8B534-6FF8-40C4-A895-6078DE86FEAB}" srcOrd="1" destOrd="0" parTransId="{CFD6E987-A246-4179-90C3-4C48CCCC86ED}" sibTransId="{F1021176-01D9-4147-8D2F-EC1E0D3F5A48}"/>
    <dgm:cxn modelId="{D9482833-33C1-4019-BB83-CED0E4A4058C}" type="presOf" srcId="{A59996E4-7A20-46B8-8E7A-DB67B50E1C4D}" destId="{EA297CE9-FAB7-460A-8F9C-35306AEF4ABD}" srcOrd="0" destOrd="0" presId="urn:microsoft.com/office/officeart/2005/8/layout/default"/>
    <dgm:cxn modelId="{7C8F3570-1432-428E-A563-578363BC56F5}" type="presOf" srcId="{AADA181D-B520-4990-BFA1-A870E4FF5D58}" destId="{B309D1C5-B0DF-4942-B786-F7281052F567}" srcOrd="0" destOrd="0" presId="urn:microsoft.com/office/officeart/2005/8/layout/default"/>
    <dgm:cxn modelId="{A3CC0759-4B35-416B-9860-B895023820E0}" srcId="{AADA181D-B520-4990-BFA1-A870E4FF5D58}" destId="{71CC4E5F-4998-4209-9124-206BBC4056CC}" srcOrd="3" destOrd="0" parTransId="{735DEC01-BBBE-433F-8227-25DF3F95D47E}" sibTransId="{0E16C701-C5AA-4589-9935-EA73D77A53E9}"/>
    <dgm:cxn modelId="{3143AEA0-01EA-4602-92B5-4B28EEBEECC7}" type="presOf" srcId="{71CC4E5F-4998-4209-9124-206BBC4056CC}" destId="{576B198E-0370-4B28-9032-BEE460A6D696}" srcOrd="0" destOrd="0" presId="urn:microsoft.com/office/officeart/2005/8/layout/default"/>
    <dgm:cxn modelId="{77B574AA-6EFB-45D8-B55E-EF92C4546D9B}" srcId="{AADA181D-B520-4990-BFA1-A870E4FF5D58}" destId="{F2AC7BC0-55A9-4FE6-8374-76DE61091224}" srcOrd="2" destOrd="0" parTransId="{EC22D7C8-C9AD-4CD9-9AB7-56738E93CA84}" sibTransId="{1AEA0179-D5CF-4C2C-8CB4-571055E1DF6C}"/>
    <dgm:cxn modelId="{A5C09EC0-6587-4F57-ABDB-A0B7D6631094}" type="presOf" srcId="{BCD8B534-6FF8-40C4-A895-6078DE86FEAB}" destId="{F4A4486B-F16F-413B-828B-AB4F1F40D868}" srcOrd="0" destOrd="0" presId="urn:microsoft.com/office/officeart/2005/8/layout/default"/>
    <dgm:cxn modelId="{FDEC34C1-42A4-452C-B86C-9626B5D2FC44}" type="presParOf" srcId="{B309D1C5-B0DF-4942-B786-F7281052F567}" destId="{EA297CE9-FAB7-460A-8F9C-35306AEF4ABD}" srcOrd="0" destOrd="0" presId="urn:microsoft.com/office/officeart/2005/8/layout/default"/>
    <dgm:cxn modelId="{24B89AC2-4D8C-4A57-8D4C-0640571C2135}" type="presParOf" srcId="{B309D1C5-B0DF-4942-B786-F7281052F567}" destId="{E81E63D2-B452-4D91-B0E8-132DE59EF398}" srcOrd="1" destOrd="0" presId="urn:microsoft.com/office/officeart/2005/8/layout/default"/>
    <dgm:cxn modelId="{BC83DF35-40C7-4F0B-A346-2D5DE92CF9CE}" type="presParOf" srcId="{B309D1C5-B0DF-4942-B786-F7281052F567}" destId="{F4A4486B-F16F-413B-828B-AB4F1F40D868}" srcOrd="2" destOrd="0" presId="urn:microsoft.com/office/officeart/2005/8/layout/default"/>
    <dgm:cxn modelId="{A6B6AC1E-8BFD-489B-9446-B7A28712D9B8}" type="presParOf" srcId="{B309D1C5-B0DF-4942-B786-F7281052F567}" destId="{F94E75B8-6E6F-4927-A49F-E11FCDD894CC}" srcOrd="3" destOrd="0" presId="urn:microsoft.com/office/officeart/2005/8/layout/default"/>
    <dgm:cxn modelId="{788CA3A8-18DD-41F2-9725-A3EF5A99810C}" type="presParOf" srcId="{B309D1C5-B0DF-4942-B786-F7281052F567}" destId="{B2885667-F955-483D-A757-B161C07F06AC}" srcOrd="4" destOrd="0" presId="urn:microsoft.com/office/officeart/2005/8/layout/default"/>
    <dgm:cxn modelId="{AE94F5F4-307C-4BF2-9D0F-93EB2FD168BA}" type="presParOf" srcId="{B309D1C5-B0DF-4942-B786-F7281052F567}" destId="{D40D3FFE-A5ED-4378-AE7E-12265621AC5F}" srcOrd="5" destOrd="0" presId="urn:microsoft.com/office/officeart/2005/8/layout/default"/>
    <dgm:cxn modelId="{3E282997-632F-49EC-8596-E0A7936C0C09}" type="presParOf" srcId="{B309D1C5-B0DF-4942-B786-F7281052F567}" destId="{576B198E-0370-4B28-9032-BEE460A6D696}"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E7E6B55-E76B-4A76-9B7F-CEA9346A00BF}" type="doc">
      <dgm:prSet loTypeId="urn:microsoft.com/office/officeart/2008/layout/HorizontalMultiLevelHierarchy" loCatId="hierarchy" qsTypeId="urn:microsoft.com/office/officeart/2005/8/quickstyle/simple5" qsCatId="simple" csTypeId="urn:microsoft.com/office/officeart/2005/8/colors/accent3_1" csCatId="accent3" phldr="1"/>
      <dgm:spPr/>
      <dgm:t>
        <a:bodyPr/>
        <a:lstStyle/>
        <a:p>
          <a:endParaRPr lang="el-GR"/>
        </a:p>
      </dgm:t>
    </dgm:pt>
    <dgm:pt modelId="{57F0E1CD-ED30-4510-BEE9-0CAF75D15109}">
      <dgm:prSet phldrT="[Κείμενο]"/>
      <dgm:spPr>
        <a:solidFill>
          <a:schemeClr val="accent4">
            <a:lumMod val="40000"/>
            <a:lumOff val="60000"/>
          </a:schemeClr>
        </a:solidFill>
      </dgm:spPr>
      <dgm:t>
        <a:bodyPr/>
        <a:lstStyle/>
        <a:p>
          <a:r>
            <a:rPr kumimoji="0" lang="en-US" b="0" i="0" u="none" strike="noStrike" cap="none" spc="0" normalizeH="0" baseline="0" noProof="0" dirty="0">
              <a:ln>
                <a:noFill/>
              </a:ln>
              <a:solidFill>
                <a:srgbClr val="000000"/>
              </a:solidFill>
              <a:effectLst/>
              <a:uLnTx/>
              <a:uFillTx/>
              <a:latin typeface="Times New Roman" pitchFamily="18" charset="0"/>
              <a:ea typeface="+mn-ea"/>
              <a:cs typeface="+mn-cs"/>
            </a:rPr>
            <a:t>A</a:t>
          </a:r>
          <a:r>
            <a:rPr kumimoji="0" lang="el-GR" b="0" i="0" u="none" strike="noStrike" cap="none" spc="0" normalizeH="0" baseline="0" noProof="0" dirty="0">
              <a:ln>
                <a:noFill/>
              </a:ln>
              <a:solidFill>
                <a:srgbClr val="000000"/>
              </a:solidFill>
              <a:effectLst/>
              <a:uLnTx/>
              <a:uFillTx/>
              <a:latin typeface="Times New Roman" pitchFamily="18" charset="0"/>
              <a:ea typeface="+mn-ea"/>
              <a:cs typeface="+mn-cs"/>
            </a:rPr>
            <a:t>ρχές και τη μεθοδολογία της εξ αποστάσεως εκπαίδευσης</a:t>
          </a:r>
          <a:endParaRPr lang="el-GR" dirty="0"/>
        </a:p>
      </dgm:t>
    </dgm:pt>
    <dgm:pt modelId="{892D2F38-A7A6-4747-B6E5-2B63AF532AB5}" type="parTrans" cxnId="{CCEAFF0E-0536-4934-890C-208E6617755B}">
      <dgm:prSet/>
      <dgm:spPr/>
      <dgm:t>
        <a:bodyPr/>
        <a:lstStyle/>
        <a:p>
          <a:endParaRPr lang="el-GR"/>
        </a:p>
      </dgm:t>
    </dgm:pt>
    <dgm:pt modelId="{EC662A3A-F8C7-4803-B2EF-0F07C3EB108E}" type="sibTrans" cxnId="{CCEAFF0E-0536-4934-890C-208E6617755B}">
      <dgm:prSet/>
      <dgm:spPr/>
      <dgm:t>
        <a:bodyPr/>
        <a:lstStyle/>
        <a:p>
          <a:endParaRPr lang="el-GR"/>
        </a:p>
      </dgm:t>
    </dgm:pt>
    <dgm:pt modelId="{939AE14F-376F-417D-9C54-4B8EC686BB9A}">
      <dgm:prSet phldrT="[Κείμενο]" custT="1"/>
      <dgm:spPr/>
      <dgm:t>
        <a:bodyPr/>
        <a:lstStyle/>
        <a:p>
          <a:r>
            <a:rPr lang="el-GR" sz="1600" dirty="0"/>
            <a:t>Επιστημονική συνοχή Τεκμηρίωση</a:t>
          </a:r>
        </a:p>
      </dgm:t>
    </dgm:pt>
    <dgm:pt modelId="{9479DCE7-0585-49AA-8DFD-60CBE352ABA1}" type="parTrans" cxnId="{4340707D-0F50-4FB6-BAB3-E87053B80FD7}">
      <dgm:prSet/>
      <dgm:spPr/>
      <dgm:t>
        <a:bodyPr/>
        <a:lstStyle/>
        <a:p>
          <a:endParaRPr lang="el-GR"/>
        </a:p>
      </dgm:t>
    </dgm:pt>
    <dgm:pt modelId="{B9DE8783-7A6D-4FAA-9D09-4242ACD84042}" type="sibTrans" cxnId="{4340707D-0F50-4FB6-BAB3-E87053B80FD7}">
      <dgm:prSet/>
      <dgm:spPr/>
      <dgm:t>
        <a:bodyPr/>
        <a:lstStyle/>
        <a:p>
          <a:endParaRPr lang="el-GR"/>
        </a:p>
      </dgm:t>
    </dgm:pt>
    <dgm:pt modelId="{5E392ABE-1877-4790-8487-453F9AFD121C}">
      <dgm:prSet phldrT="[Κείμενο]" custT="1"/>
      <dgm:spPr/>
      <dgm:t>
        <a:bodyPr/>
        <a:lstStyle/>
        <a:p>
          <a:r>
            <a:rPr lang="el-GR" sz="1600" dirty="0"/>
            <a:t>Απλότητα, κατανόηση</a:t>
          </a:r>
        </a:p>
      </dgm:t>
    </dgm:pt>
    <dgm:pt modelId="{44428B3B-4094-40B0-9F97-A6D23A6C9109}" type="parTrans" cxnId="{2D9F8A4E-F476-4DF2-A54C-8AE4E6E839F5}">
      <dgm:prSet/>
      <dgm:spPr/>
      <dgm:t>
        <a:bodyPr/>
        <a:lstStyle/>
        <a:p>
          <a:endParaRPr lang="el-GR"/>
        </a:p>
      </dgm:t>
    </dgm:pt>
    <dgm:pt modelId="{2D6FFBCB-6EC7-462D-9612-A6FF33C0A7DC}" type="sibTrans" cxnId="{2D9F8A4E-F476-4DF2-A54C-8AE4E6E839F5}">
      <dgm:prSet/>
      <dgm:spPr/>
      <dgm:t>
        <a:bodyPr/>
        <a:lstStyle/>
        <a:p>
          <a:endParaRPr lang="el-GR"/>
        </a:p>
      </dgm:t>
    </dgm:pt>
    <dgm:pt modelId="{3EDC97D7-F528-4C07-9174-95A285E04048}">
      <dgm:prSet phldrT="[Κείμενο]" custT="1"/>
      <dgm:spPr/>
      <dgm:t>
        <a:bodyPr/>
        <a:lstStyle/>
        <a:p>
          <a:r>
            <a:rPr lang="el-GR" sz="1600" dirty="0"/>
            <a:t>Ευχρηστία</a:t>
          </a:r>
        </a:p>
      </dgm:t>
    </dgm:pt>
    <dgm:pt modelId="{8A8D8DDC-DBEF-454C-A304-52CC20EC5D22}" type="parTrans" cxnId="{50E2F1BF-28B3-471B-BFE5-BCC2FD5341B5}">
      <dgm:prSet/>
      <dgm:spPr/>
      <dgm:t>
        <a:bodyPr/>
        <a:lstStyle/>
        <a:p>
          <a:endParaRPr lang="el-GR"/>
        </a:p>
      </dgm:t>
    </dgm:pt>
    <dgm:pt modelId="{51F7BC64-4451-4152-98AE-0158AC9BE61E}" type="sibTrans" cxnId="{50E2F1BF-28B3-471B-BFE5-BCC2FD5341B5}">
      <dgm:prSet/>
      <dgm:spPr/>
      <dgm:t>
        <a:bodyPr/>
        <a:lstStyle/>
        <a:p>
          <a:endParaRPr lang="el-GR"/>
        </a:p>
      </dgm:t>
    </dgm:pt>
    <dgm:pt modelId="{67872DAC-780A-4152-9B6A-BBBC6F640049}">
      <dgm:prSet custT="1"/>
      <dgm:spPr/>
      <dgm:t>
        <a:bodyPr/>
        <a:lstStyle/>
        <a:p>
          <a:r>
            <a:rPr lang="el-GR" sz="1600" dirty="0"/>
            <a:t>Υποστηρικτικό στη μελέτη</a:t>
          </a:r>
        </a:p>
      </dgm:t>
    </dgm:pt>
    <dgm:pt modelId="{3470D876-A5E7-4046-81F4-1831A2509DBB}" type="parTrans" cxnId="{8C1D40B4-2CB3-4314-AA30-3C5BB3C7AAF8}">
      <dgm:prSet/>
      <dgm:spPr/>
      <dgm:t>
        <a:bodyPr/>
        <a:lstStyle/>
        <a:p>
          <a:endParaRPr lang="el-GR"/>
        </a:p>
      </dgm:t>
    </dgm:pt>
    <dgm:pt modelId="{782284BA-E8BD-43E2-B706-CF67C7D8F0A3}" type="sibTrans" cxnId="{8C1D40B4-2CB3-4314-AA30-3C5BB3C7AAF8}">
      <dgm:prSet/>
      <dgm:spPr/>
      <dgm:t>
        <a:bodyPr/>
        <a:lstStyle/>
        <a:p>
          <a:endParaRPr lang="el-GR"/>
        </a:p>
      </dgm:t>
    </dgm:pt>
    <dgm:pt modelId="{0D05CEB3-C549-4E30-A28D-9B86885213B8}">
      <dgm:prSet custT="1"/>
      <dgm:spPr/>
      <dgm:t>
        <a:bodyPr/>
        <a:lstStyle/>
        <a:p>
          <a:r>
            <a:rPr lang="el-GR" sz="1600" dirty="0"/>
            <a:t>Αλληλεπίδραση</a:t>
          </a:r>
        </a:p>
      </dgm:t>
    </dgm:pt>
    <dgm:pt modelId="{C2DB2DAF-E046-4A1C-BFDF-D45182F00AAF}" type="parTrans" cxnId="{5B0F031B-E378-4D7A-B436-D51B51D6C46F}">
      <dgm:prSet/>
      <dgm:spPr/>
      <dgm:t>
        <a:bodyPr/>
        <a:lstStyle/>
        <a:p>
          <a:endParaRPr lang="el-GR"/>
        </a:p>
      </dgm:t>
    </dgm:pt>
    <dgm:pt modelId="{16698A24-AE94-40FC-A3CD-DA4DEFBB128C}" type="sibTrans" cxnId="{5B0F031B-E378-4D7A-B436-D51B51D6C46F}">
      <dgm:prSet/>
      <dgm:spPr/>
      <dgm:t>
        <a:bodyPr/>
        <a:lstStyle/>
        <a:p>
          <a:endParaRPr lang="el-GR"/>
        </a:p>
      </dgm:t>
    </dgm:pt>
    <dgm:pt modelId="{0F8EAE1C-6E1F-45D1-A0E9-8B7D9151C8B4}">
      <dgm:prSet custT="1"/>
      <dgm:spPr/>
      <dgm:t>
        <a:bodyPr/>
        <a:lstStyle/>
        <a:p>
          <a:r>
            <a:rPr lang="el-GR" sz="1600" dirty="0"/>
            <a:t>Αναστοχασμός</a:t>
          </a:r>
        </a:p>
        <a:p>
          <a:r>
            <a:rPr lang="el-GR" sz="1600" dirty="0"/>
            <a:t>Αυτοαξιολόγηση</a:t>
          </a:r>
        </a:p>
      </dgm:t>
    </dgm:pt>
    <dgm:pt modelId="{F2301184-7E82-40F0-ACFE-0FC076F07295}" type="parTrans" cxnId="{D3E704F6-207D-42AC-9952-F4BBB3CF49E7}">
      <dgm:prSet/>
      <dgm:spPr/>
      <dgm:t>
        <a:bodyPr/>
        <a:lstStyle/>
        <a:p>
          <a:endParaRPr lang="el-GR"/>
        </a:p>
      </dgm:t>
    </dgm:pt>
    <dgm:pt modelId="{0382C663-B118-4C09-8147-18797511AB88}" type="sibTrans" cxnId="{D3E704F6-207D-42AC-9952-F4BBB3CF49E7}">
      <dgm:prSet/>
      <dgm:spPr/>
      <dgm:t>
        <a:bodyPr/>
        <a:lstStyle/>
        <a:p>
          <a:endParaRPr lang="el-GR"/>
        </a:p>
      </dgm:t>
    </dgm:pt>
    <dgm:pt modelId="{C40C1F11-1CDE-4688-99AF-9826161B3876}">
      <dgm:prSet custT="1"/>
      <dgm:spPr/>
      <dgm:t>
        <a:bodyPr/>
        <a:lstStyle/>
        <a:p>
          <a:r>
            <a:rPr lang="el-GR" sz="1600" dirty="0"/>
            <a:t>Σκοπός Προσδοκώμενα αποτελέσματα</a:t>
          </a:r>
        </a:p>
      </dgm:t>
    </dgm:pt>
    <dgm:pt modelId="{E25CC2A4-429A-4FBF-855A-716540E0D592}" type="parTrans" cxnId="{79A755DA-0291-41BD-A2E0-5EFD72926DA6}">
      <dgm:prSet/>
      <dgm:spPr/>
      <dgm:t>
        <a:bodyPr/>
        <a:lstStyle/>
        <a:p>
          <a:endParaRPr lang="el-GR"/>
        </a:p>
      </dgm:t>
    </dgm:pt>
    <dgm:pt modelId="{466B1C56-F406-47C6-836F-06BDE16ADB37}" type="sibTrans" cxnId="{79A755DA-0291-41BD-A2E0-5EFD72926DA6}">
      <dgm:prSet/>
      <dgm:spPr/>
      <dgm:t>
        <a:bodyPr/>
        <a:lstStyle/>
        <a:p>
          <a:endParaRPr lang="el-GR"/>
        </a:p>
      </dgm:t>
    </dgm:pt>
    <dgm:pt modelId="{B72BF8DB-01EF-4902-A48B-1CAA870A3DC4}" type="pres">
      <dgm:prSet presAssocID="{5E7E6B55-E76B-4A76-9B7F-CEA9346A00BF}" presName="Name0" presStyleCnt="0">
        <dgm:presLayoutVars>
          <dgm:chPref val="1"/>
          <dgm:dir/>
          <dgm:animOne val="branch"/>
          <dgm:animLvl val="lvl"/>
          <dgm:resizeHandles val="exact"/>
        </dgm:presLayoutVars>
      </dgm:prSet>
      <dgm:spPr/>
    </dgm:pt>
    <dgm:pt modelId="{7DB9A6DF-94D7-4E2C-AF57-551FCFEC497D}" type="pres">
      <dgm:prSet presAssocID="{57F0E1CD-ED30-4510-BEE9-0CAF75D15109}" presName="root1" presStyleCnt="0"/>
      <dgm:spPr/>
    </dgm:pt>
    <dgm:pt modelId="{B64730C5-7FA2-48F0-8863-632FF1CA344E}" type="pres">
      <dgm:prSet presAssocID="{57F0E1CD-ED30-4510-BEE9-0CAF75D15109}" presName="LevelOneTextNode" presStyleLbl="node0" presStyleIdx="0" presStyleCnt="1" custScaleY="118790" custLinFactX="-145570" custLinFactNeighborX="-200000" custLinFactNeighborY="7700">
        <dgm:presLayoutVars>
          <dgm:chPref val="3"/>
        </dgm:presLayoutVars>
      </dgm:prSet>
      <dgm:spPr/>
    </dgm:pt>
    <dgm:pt modelId="{87261864-82E3-409B-BBBC-698810EC39F3}" type="pres">
      <dgm:prSet presAssocID="{57F0E1CD-ED30-4510-BEE9-0CAF75D15109}" presName="level2hierChild" presStyleCnt="0"/>
      <dgm:spPr/>
    </dgm:pt>
    <dgm:pt modelId="{CEBEBCA8-BCF7-4F65-8757-45CECC3FE38E}" type="pres">
      <dgm:prSet presAssocID="{9479DCE7-0585-49AA-8DFD-60CBE352ABA1}" presName="conn2-1" presStyleLbl="parChTrans1D2" presStyleIdx="0" presStyleCnt="7"/>
      <dgm:spPr/>
    </dgm:pt>
    <dgm:pt modelId="{0CFCDEFF-E211-48EC-B973-70EED1AC95E0}" type="pres">
      <dgm:prSet presAssocID="{9479DCE7-0585-49AA-8DFD-60CBE352ABA1}" presName="connTx" presStyleLbl="parChTrans1D2" presStyleIdx="0" presStyleCnt="7"/>
      <dgm:spPr/>
    </dgm:pt>
    <dgm:pt modelId="{0ED68FD4-F752-4482-A406-68E0FCD1A8FE}" type="pres">
      <dgm:prSet presAssocID="{939AE14F-376F-417D-9C54-4B8EC686BB9A}" presName="root2" presStyleCnt="0"/>
      <dgm:spPr/>
    </dgm:pt>
    <dgm:pt modelId="{FC7A11E1-BD46-4035-8C04-A03E05771180}" type="pres">
      <dgm:prSet presAssocID="{939AE14F-376F-417D-9C54-4B8EC686BB9A}" presName="LevelTwoTextNode" presStyleLbl="node2" presStyleIdx="0" presStyleCnt="7" custLinFactNeighborX="-98411" custLinFactNeighborY="17830">
        <dgm:presLayoutVars>
          <dgm:chPref val="3"/>
        </dgm:presLayoutVars>
      </dgm:prSet>
      <dgm:spPr/>
    </dgm:pt>
    <dgm:pt modelId="{1EEA5757-E010-414A-A683-D9E2C89CC454}" type="pres">
      <dgm:prSet presAssocID="{939AE14F-376F-417D-9C54-4B8EC686BB9A}" presName="level3hierChild" presStyleCnt="0"/>
      <dgm:spPr/>
    </dgm:pt>
    <dgm:pt modelId="{2E85B955-9F7C-4D44-BF18-581267615421}" type="pres">
      <dgm:prSet presAssocID="{44428B3B-4094-40B0-9F97-A6D23A6C9109}" presName="conn2-1" presStyleLbl="parChTrans1D2" presStyleIdx="1" presStyleCnt="7"/>
      <dgm:spPr/>
    </dgm:pt>
    <dgm:pt modelId="{23AEBEA9-DE98-4C13-A3DB-553C1CD141A3}" type="pres">
      <dgm:prSet presAssocID="{44428B3B-4094-40B0-9F97-A6D23A6C9109}" presName="connTx" presStyleLbl="parChTrans1D2" presStyleIdx="1" presStyleCnt="7"/>
      <dgm:spPr/>
    </dgm:pt>
    <dgm:pt modelId="{B1AFFFAB-E47A-4930-B253-BEA3ADC24A82}" type="pres">
      <dgm:prSet presAssocID="{5E392ABE-1877-4790-8487-453F9AFD121C}" presName="root2" presStyleCnt="0"/>
      <dgm:spPr/>
    </dgm:pt>
    <dgm:pt modelId="{6D919AC1-BE35-4633-8344-58BA8B71CA2C}" type="pres">
      <dgm:prSet presAssocID="{5E392ABE-1877-4790-8487-453F9AFD121C}" presName="LevelTwoTextNode" presStyleLbl="node2" presStyleIdx="1" presStyleCnt="7" custLinFactNeighborX="-45634" custLinFactNeighborY="1045">
        <dgm:presLayoutVars>
          <dgm:chPref val="3"/>
        </dgm:presLayoutVars>
      </dgm:prSet>
      <dgm:spPr/>
    </dgm:pt>
    <dgm:pt modelId="{4A04EAAB-E3E3-4AAB-88DB-9D3E602A633F}" type="pres">
      <dgm:prSet presAssocID="{5E392ABE-1877-4790-8487-453F9AFD121C}" presName="level3hierChild" presStyleCnt="0"/>
      <dgm:spPr/>
    </dgm:pt>
    <dgm:pt modelId="{DB3D6D7B-457E-4789-A1FB-8163D9594331}" type="pres">
      <dgm:prSet presAssocID="{8A8D8DDC-DBEF-454C-A304-52CC20EC5D22}" presName="conn2-1" presStyleLbl="parChTrans1D2" presStyleIdx="2" presStyleCnt="7"/>
      <dgm:spPr/>
    </dgm:pt>
    <dgm:pt modelId="{5B02C7CB-8DDF-48D3-9485-95EF123846D9}" type="pres">
      <dgm:prSet presAssocID="{8A8D8DDC-DBEF-454C-A304-52CC20EC5D22}" presName="connTx" presStyleLbl="parChTrans1D2" presStyleIdx="2" presStyleCnt="7"/>
      <dgm:spPr/>
    </dgm:pt>
    <dgm:pt modelId="{402D87F0-96F2-4700-8E41-8DDEDC9FA493}" type="pres">
      <dgm:prSet presAssocID="{3EDC97D7-F528-4C07-9174-95A285E04048}" presName="root2" presStyleCnt="0"/>
      <dgm:spPr/>
    </dgm:pt>
    <dgm:pt modelId="{417A7495-67C2-4D3F-B81D-6FDCE167C63A}" type="pres">
      <dgm:prSet presAssocID="{3EDC97D7-F528-4C07-9174-95A285E04048}" presName="LevelTwoTextNode" presStyleLbl="node2" presStyleIdx="2" presStyleCnt="7">
        <dgm:presLayoutVars>
          <dgm:chPref val="3"/>
        </dgm:presLayoutVars>
      </dgm:prSet>
      <dgm:spPr/>
    </dgm:pt>
    <dgm:pt modelId="{8EF5C844-CF57-41A2-8E03-6A727259F824}" type="pres">
      <dgm:prSet presAssocID="{3EDC97D7-F528-4C07-9174-95A285E04048}" presName="level3hierChild" presStyleCnt="0"/>
      <dgm:spPr/>
    </dgm:pt>
    <dgm:pt modelId="{947E1D73-EE14-43FD-9636-FE45FD0E91CC}" type="pres">
      <dgm:prSet presAssocID="{3470D876-A5E7-4046-81F4-1831A2509DBB}" presName="conn2-1" presStyleLbl="parChTrans1D2" presStyleIdx="3" presStyleCnt="7"/>
      <dgm:spPr/>
    </dgm:pt>
    <dgm:pt modelId="{5939B534-D4A0-4077-B78A-49B33ACEDE0D}" type="pres">
      <dgm:prSet presAssocID="{3470D876-A5E7-4046-81F4-1831A2509DBB}" presName="connTx" presStyleLbl="parChTrans1D2" presStyleIdx="3" presStyleCnt="7"/>
      <dgm:spPr/>
    </dgm:pt>
    <dgm:pt modelId="{71315AA3-5952-43FE-98EB-BBC97F11CEF3}" type="pres">
      <dgm:prSet presAssocID="{67872DAC-780A-4152-9B6A-BBBC6F640049}" presName="root2" presStyleCnt="0"/>
      <dgm:spPr/>
    </dgm:pt>
    <dgm:pt modelId="{8CF803AD-C96B-461B-909C-A0EA4CFE2E9C}" type="pres">
      <dgm:prSet presAssocID="{67872DAC-780A-4152-9B6A-BBBC6F640049}" presName="LevelTwoTextNode" presStyleLbl="node2" presStyleIdx="3" presStyleCnt="7" custLinFactNeighborX="-13490" custLinFactNeighborY="-6948">
        <dgm:presLayoutVars>
          <dgm:chPref val="3"/>
        </dgm:presLayoutVars>
      </dgm:prSet>
      <dgm:spPr/>
    </dgm:pt>
    <dgm:pt modelId="{3E90117D-B4CF-4FDF-AEC4-F55C4707FCDD}" type="pres">
      <dgm:prSet presAssocID="{67872DAC-780A-4152-9B6A-BBBC6F640049}" presName="level3hierChild" presStyleCnt="0"/>
      <dgm:spPr/>
    </dgm:pt>
    <dgm:pt modelId="{ECE4DE6E-FCF4-4EF7-9C45-8038577059BA}" type="pres">
      <dgm:prSet presAssocID="{C2DB2DAF-E046-4A1C-BFDF-D45182F00AAF}" presName="conn2-1" presStyleLbl="parChTrans1D2" presStyleIdx="4" presStyleCnt="7"/>
      <dgm:spPr/>
    </dgm:pt>
    <dgm:pt modelId="{78219E7A-394C-4BE3-A036-F929570F7DCE}" type="pres">
      <dgm:prSet presAssocID="{C2DB2DAF-E046-4A1C-BFDF-D45182F00AAF}" presName="connTx" presStyleLbl="parChTrans1D2" presStyleIdx="4" presStyleCnt="7"/>
      <dgm:spPr/>
    </dgm:pt>
    <dgm:pt modelId="{8AB56959-CB13-4887-BB41-1172A73995BD}" type="pres">
      <dgm:prSet presAssocID="{0D05CEB3-C549-4E30-A28D-9B86885213B8}" presName="root2" presStyleCnt="0"/>
      <dgm:spPr/>
    </dgm:pt>
    <dgm:pt modelId="{8E7409CB-57E3-47D1-BA43-68A07551D625}" type="pres">
      <dgm:prSet presAssocID="{0D05CEB3-C549-4E30-A28D-9B86885213B8}" presName="LevelTwoTextNode" presStyleLbl="node2" presStyleIdx="4" presStyleCnt="7" custLinFactNeighborX="-31858" custLinFactNeighborY="-1456">
        <dgm:presLayoutVars>
          <dgm:chPref val="3"/>
        </dgm:presLayoutVars>
      </dgm:prSet>
      <dgm:spPr/>
    </dgm:pt>
    <dgm:pt modelId="{122434C9-7101-4356-97B7-ACF547F058E4}" type="pres">
      <dgm:prSet presAssocID="{0D05CEB3-C549-4E30-A28D-9B86885213B8}" presName="level3hierChild" presStyleCnt="0"/>
      <dgm:spPr/>
    </dgm:pt>
    <dgm:pt modelId="{A6C90B2B-B0DF-445F-A293-29A2A984C503}" type="pres">
      <dgm:prSet presAssocID="{F2301184-7E82-40F0-ACFE-0FC076F07295}" presName="conn2-1" presStyleLbl="parChTrans1D2" presStyleIdx="5" presStyleCnt="7"/>
      <dgm:spPr/>
    </dgm:pt>
    <dgm:pt modelId="{31D7539C-9FF9-45EB-BBB2-C3CC20D306BF}" type="pres">
      <dgm:prSet presAssocID="{F2301184-7E82-40F0-ACFE-0FC076F07295}" presName="connTx" presStyleLbl="parChTrans1D2" presStyleIdx="5" presStyleCnt="7"/>
      <dgm:spPr/>
    </dgm:pt>
    <dgm:pt modelId="{D89F5F68-A218-4D46-8E81-E4537A852DB7}" type="pres">
      <dgm:prSet presAssocID="{0F8EAE1C-6E1F-45D1-A0E9-8B7D9151C8B4}" presName="root2" presStyleCnt="0"/>
      <dgm:spPr/>
    </dgm:pt>
    <dgm:pt modelId="{F35ECBAA-0260-479A-9EE5-8EB74BA64458}" type="pres">
      <dgm:prSet presAssocID="{0F8EAE1C-6E1F-45D1-A0E9-8B7D9151C8B4}" presName="LevelTwoTextNode" presStyleLbl="node2" presStyleIdx="5" presStyleCnt="7" custLinFactX="-1223" custLinFactNeighborX="-100000" custLinFactNeighborY="-15955">
        <dgm:presLayoutVars>
          <dgm:chPref val="3"/>
        </dgm:presLayoutVars>
      </dgm:prSet>
      <dgm:spPr/>
    </dgm:pt>
    <dgm:pt modelId="{BB76774C-D988-4116-88CA-A5153E66036D}" type="pres">
      <dgm:prSet presAssocID="{0F8EAE1C-6E1F-45D1-A0E9-8B7D9151C8B4}" presName="level3hierChild" presStyleCnt="0"/>
      <dgm:spPr/>
    </dgm:pt>
    <dgm:pt modelId="{F4A338F8-01D2-4E69-A112-A4EC298C566A}" type="pres">
      <dgm:prSet presAssocID="{E25CC2A4-429A-4FBF-855A-716540E0D592}" presName="conn2-1" presStyleLbl="parChTrans1D2" presStyleIdx="6" presStyleCnt="7"/>
      <dgm:spPr/>
    </dgm:pt>
    <dgm:pt modelId="{F576EFE1-85BC-427B-A818-6A34C93648E1}" type="pres">
      <dgm:prSet presAssocID="{E25CC2A4-429A-4FBF-855A-716540E0D592}" presName="connTx" presStyleLbl="parChTrans1D2" presStyleIdx="6" presStyleCnt="7"/>
      <dgm:spPr/>
    </dgm:pt>
    <dgm:pt modelId="{253AECFD-39C0-4B59-A567-46C535C077A2}" type="pres">
      <dgm:prSet presAssocID="{C40C1F11-1CDE-4688-99AF-9826161B3876}" presName="root2" presStyleCnt="0"/>
      <dgm:spPr/>
    </dgm:pt>
    <dgm:pt modelId="{95375A53-97A3-4619-899B-67956FBAFD2B}" type="pres">
      <dgm:prSet presAssocID="{C40C1F11-1CDE-4688-99AF-9826161B3876}" presName="LevelTwoTextNode" presStyleLbl="node2" presStyleIdx="6" presStyleCnt="7" custScaleY="126920">
        <dgm:presLayoutVars>
          <dgm:chPref val="3"/>
        </dgm:presLayoutVars>
      </dgm:prSet>
      <dgm:spPr/>
    </dgm:pt>
    <dgm:pt modelId="{05E95C26-8F43-4776-8C8D-08CA68A0770E}" type="pres">
      <dgm:prSet presAssocID="{C40C1F11-1CDE-4688-99AF-9826161B3876}" presName="level3hierChild" presStyleCnt="0"/>
      <dgm:spPr/>
    </dgm:pt>
  </dgm:ptLst>
  <dgm:cxnLst>
    <dgm:cxn modelId="{51C8C001-5AC7-4267-8A72-5508050D5420}" type="presOf" srcId="{5E392ABE-1877-4790-8487-453F9AFD121C}" destId="{6D919AC1-BE35-4633-8344-58BA8B71CA2C}" srcOrd="0" destOrd="0" presId="urn:microsoft.com/office/officeart/2008/layout/HorizontalMultiLevelHierarchy"/>
    <dgm:cxn modelId="{102E2803-BA26-498F-9195-B18BA2123CF0}" type="presOf" srcId="{5E7E6B55-E76B-4A76-9B7F-CEA9346A00BF}" destId="{B72BF8DB-01EF-4902-A48B-1CAA870A3DC4}" srcOrd="0" destOrd="0" presId="urn:microsoft.com/office/officeart/2008/layout/HorizontalMultiLevelHierarchy"/>
    <dgm:cxn modelId="{6F628408-D0B8-47FB-8EAD-3D29EF367A01}" type="presOf" srcId="{0D05CEB3-C549-4E30-A28D-9B86885213B8}" destId="{8E7409CB-57E3-47D1-BA43-68A07551D625}" srcOrd="0" destOrd="0" presId="urn:microsoft.com/office/officeart/2008/layout/HorizontalMultiLevelHierarchy"/>
    <dgm:cxn modelId="{CCEAFF0E-0536-4934-890C-208E6617755B}" srcId="{5E7E6B55-E76B-4A76-9B7F-CEA9346A00BF}" destId="{57F0E1CD-ED30-4510-BEE9-0CAF75D15109}" srcOrd="0" destOrd="0" parTransId="{892D2F38-A7A6-4747-B6E5-2B63AF532AB5}" sibTransId="{EC662A3A-F8C7-4803-B2EF-0F07C3EB108E}"/>
    <dgm:cxn modelId="{AA2F4B17-19B1-4262-89F5-1E794DC2D80B}" type="presOf" srcId="{3470D876-A5E7-4046-81F4-1831A2509DBB}" destId="{5939B534-D4A0-4077-B78A-49B33ACEDE0D}" srcOrd="1" destOrd="0" presId="urn:microsoft.com/office/officeart/2008/layout/HorizontalMultiLevelHierarchy"/>
    <dgm:cxn modelId="{09947118-894A-4EE0-A467-6609B47B381C}" type="presOf" srcId="{44428B3B-4094-40B0-9F97-A6D23A6C9109}" destId="{2E85B955-9F7C-4D44-BF18-581267615421}" srcOrd="0" destOrd="0" presId="urn:microsoft.com/office/officeart/2008/layout/HorizontalMultiLevelHierarchy"/>
    <dgm:cxn modelId="{5B0F031B-E378-4D7A-B436-D51B51D6C46F}" srcId="{57F0E1CD-ED30-4510-BEE9-0CAF75D15109}" destId="{0D05CEB3-C549-4E30-A28D-9B86885213B8}" srcOrd="4" destOrd="0" parTransId="{C2DB2DAF-E046-4A1C-BFDF-D45182F00AAF}" sibTransId="{16698A24-AE94-40FC-A3CD-DA4DEFBB128C}"/>
    <dgm:cxn modelId="{400BEF25-547E-4689-A4E6-D6B4F049190A}" type="presOf" srcId="{44428B3B-4094-40B0-9F97-A6D23A6C9109}" destId="{23AEBEA9-DE98-4C13-A3DB-553C1CD141A3}" srcOrd="1" destOrd="0" presId="urn:microsoft.com/office/officeart/2008/layout/HorizontalMultiLevelHierarchy"/>
    <dgm:cxn modelId="{4FEF2940-17AD-4FA2-B820-F6C41369DEF8}" type="presOf" srcId="{9479DCE7-0585-49AA-8DFD-60CBE352ABA1}" destId="{0CFCDEFF-E211-48EC-B973-70EED1AC95E0}" srcOrd="1" destOrd="0" presId="urn:microsoft.com/office/officeart/2008/layout/HorizontalMultiLevelHierarchy"/>
    <dgm:cxn modelId="{FDD26466-E6D0-4DDA-A9A1-EE3214C77C2F}" type="presOf" srcId="{67872DAC-780A-4152-9B6A-BBBC6F640049}" destId="{8CF803AD-C96B-461B-909C-A0EA4CFE2E9C}" srcOrd="0" destOrd="0" presId="urn:microsoft.com/office/officeart/2008/layout/HorizontalMultiLevelHierarchy"/>
    <dgm:cxn modelId="{86A7AE4A-8F21-4A09-871A-703B5EC930F1}" type="presOf" srcId="{3EDC97D7-F528-4C07-9174-95A285E04048}" destId="{417A7495-67C2-4D3F-B81D-6FDCE167C63A}" srcOrd="0" destOrd="0" presId="urn:microsoft.com/office/officeart/2008/layout/HorizontalMultiLevelHierarchy"/>
    <dgm:cxn modelId="{2D9F8A4E-F476-4DF2-A54C-8AE4E6E839F5}" srcId="{57F0E1CD-ED30-4510-BEE9-0CAF75D15109}" destId="{5E392ABE-1877-4790-8487-453F9AFD121C}" srcOrd="1" destOrd="0" parTransId="{44428B3B-4094-40B0-9F97-A6D23A6C9109}" sibTransId="{2D6FFBCB-6EC7-462D-9612-A6FF33C0A7DC}"/>
    <dgm:cxn modelId="{73C0B452-4897-4D5D-880C-9A60DFA6FB4B}" type="presOf" srcId="{3470D876-A5E7-4046-81F4-1831A2509DBB}" destId="{947E1D73-EE14-43FD-9636-FE45FD0E91CC}" srcOrd="0" destOrd="0" presId="urn:microsoft.com/office/officeart/2008/layout/HorizontalMultiLevelHierarchy"/>
    <dgm:cxn modelId="{55E92654-6150-4729-849E-8FD178546FEA}" type="presOf" srcId="{C2DB2DAF-E046-4A1C-BFDF-D45182F00AAF}" destId="{ECE4DE6E-FCF4-4EF7-9C45-8038577059BA}" srcOrd="0" destOrd="0" presId="urn:microsoft.com/office/officeart/2008/layout/HorizontalMultiLevelHierarchy"/>
    <dgm:cxn modelId="{33D95A7A-6E18-4CBA-92EF-00D08F442888}" type="presOf" srcId="{8A8D8DDC-DBEF-454C-A304-52CC20EC5D22}" destId="{5B02C7CB-8DDF-48D3-9485-95EF123846D9}" srcOrd="1" destOrd="0" presId="urn:microsoft.com/office/officeart/2008/layout/HorizontalMultiLevelHierarchy"/>
    <dgm:cxn modelId="{3767D75A-2D64-4A60-AB3F-EB4893F9CC26}" type="presOf" srcId="{F2301184-7E82-40F0-ACFE-0FC076F07295}" destId="{A6C90B2B-B0DF-445F-A293-29A2A984C503}" srcOrd="0" destOrd="0" presId="urn:microsoft.com/office/officeart/2008/layout/HorizontalMultiLevelHierarchy"/>
    <dgm:cxn modelId="{4340707D-0F50-4FB6-BAB3-E87053B80FD7}" srcId="{57F0E1CD-ED30-4510-BEE9-0CAF75D15109}" destId="{939AE14F-376F-417D-9C54-4B8EC686BB9A}" srcOrd="0" destOrd="0" parTransId="{9479DCE7-0585-49AA-8DFD-60CBE352ABA1}" sibTransId="{B9DE8783-7A6D-4FAA-9D09-4242ACD84042}"/>
    <dgm:cxn modelId="{BA68229B-2624-4D46-9A99-A5F483C73852}" type="presOf" srcId="{939AE14F-376F-417D-9C54-4B8EC686BB9A}" destId="{FC7A11E1-BD46-4035-8C04-A03E05771180}" srcOrd="0" destOrd="0" presId="urn:microsoft.com/office/officeart/2008/layout/HorizontalMultiLevelHierarchy"/>
    <dgm:cxn modelId="{DE0AFEA7-D704-46A4-992B-69C947E59FF5}" type="presOf" srcId="{57F0E1CD-ED30-4510-BEE9-0CAF75D15109}" destId="{B64730C5-7FA2-48F0-8863-632FF1CA344E}" srcOrd="0" destOrd="0" presId="urn:microsoft.com/office/officeart/2008/layout/HorizontalMultiLevelHierarchy"/>
    <dgm:cxn modelId="{3D097FAD-3024-46B0-967C-8035486E8297}" type="presOf" srcId="{0F8EAE1C-6E1F-45D1-A0E9-8B7D9151C8B4}" destId="{F35ECBAA-0260-479A-9EE5-8EB74BA64458}" srcOrd="0" destOrd="0" presId="urn:microsoft.com/office/officeart/2008/layout/HorizontalMultiLevelHierarchy"/>
    <dgm:cxn modelId="{8C1D40B4-2CB3-4314-AA30-3C5BB3C7AAF8}" srcId="{57F0E1CD-ED30-4510-BEE9-0CAF75D15109}" destId="{67872DAC-780A-4152-9B6A-BBBC6F640049}" srcOrd="3" destOrd="0" parTransId="{3470D876-A5E7-4046-81F4-1831A2509DBB}" sibTransId="{782284BA-E8BD-43E2-B706-CF67C7D8F0A3}"/>
    <dgm:cxn modelId="{320504BE-9046-453B-83D1-491BA2AE8486}" type="presOf" srcId="{E25CC2A4-429A-4FBF-855A-716540E0D592}" destId="{F576EFE1-85BC-427B-A818-6A34C93648E1}" srcOrd="1" destOrd="0" presId="urn:microsoft.com/office/officeart/2008/layout/HorizontalMultiLevelHierarchy"/>
    <dgm:cxn modelId="{50E2F1BF-28B3-471B-BFE5-BCC2FD5341B5}" srcId="{57F0E1CD-ED30-4510-BEE9-0CAF75D15109}" destId="{3EDC97D7-F528-4C07-9174-95A285E04048}" srcOrd="2" destOrd="0" parTransId="{8A8D8DDC-DBEF-454C-A304-52CC20EC5D22}" sibTransId="{51F7BC64-4451-4152-98AE-0158AC9BE61E}"/>
    <dgm:cxn modelId="{86F800CD-7079-4CEC-8754-E27AE4685251}" type="presOf" srcId="{8A8D8DDC-DBEF-454C-A304-52CC20EC5D22}" destId="{DB3D6D7B-457E-4789-A1FB-8163D9594331}" srcOrd="0" destOrd="0" presId="urn:microsoft.com/office/officeart/2008/layout/HorizontalMultiLevelHierarchy"/>
    <dgm:cxn modelId="{79A755DA-0291-41BD-A2E0-5EFD72926DA6}" srcId="{57F0E1CD-ED30-4510-BEE9-0CAF75D15109}" destId="{C40C1F11-1CDE-4688-99AF-9826161B3876}" srcOrd="6" destOrd="0" parTransId="{E25CC2A4-429A-4FBF-855A-716540E0D592}" sibTransId="{466B1C56-F406-47C6-836F-06BDE16ADB37}"/>
    <dgm:cxn modelId="{408AFDE3-6CCF-4826-AE10-ED0A35D612E7}" type="presOf" srcId="{9479DCE7-0585-49AA-8DFD-60CBE352ABA1}" destId="{CEBEBCA8-BCF7-4F65-8757-45CECC3FE38E}" srcOrd="0" destOrd="0" presId="urn:microsoft.com/office/officeart/2008/layout/HorizontalMultiLevelHierarchy"/>
    <dgm:cxn modelId="{5AD6F2EA-1608-466A-9A27-AF335186ED22}" type="presOf" srcId="{C40C1F11-1CDE-4688-99AF-9826161B3876}" destId="{95375A53-97A3-4619-899B-67956FBAFD2B}" srcOrd="0" destOrd="0" presId="urn:microsoft.com/office/officeart/2008/layout/HorizontalMultiLevelHierarchy"/>
    <dgm:cxn modelId="{73EBFEEA-576B-4B08-A01B-887D70317616}" type="presOf" srcId="{E25CC2A4-429A-4FBF-855A-716540E0D592}" destId="{F4A338F8-01D2-4E69-A112-A4EC298C566A}" srcOrd="0" destOrd="0" presId="urn:microsoft.com/office/officeart/2008/layout/HorizontalMultiLevelHierarchy"/>
    <dgm:cxn modelId="{0075CEF2-A6C2-4737-871C-1D8069E4C5E3}" type="presOf" srcId="{C2DB2DAF-E046-4A1C-BFDF-D45182F00AAF}" destId="{78219E7A-394C-4BE3-A036-F929570F7DCE}" srcOrd="1" destOrd="0" presId="urn:microsoft.com/office/officeart/2008/layout/HorizontalMultiLevelHierarchy"/>
    <dgm:cxn modelId="{D3E704F6-207D-42AC-9952-F4BBB3CF49E7}" srcId="{57F0E1CD-ED30-4510-BEE9-0CAF75D15109}" destId="{0F8EAE1C-6E1F-45D1-A0E9-8B7D9151C8B4}" srcOrd="5" destOrd="0" parTransId="{F2301184-7E82-40F0-ACFE-0FC076F07295}" sibTransId="{0382C663-B118-4C09-8147-18797511AB88}"/>
    <dgm:cxn modelId="{60E30DF8-785B-4840-8E5E-A9834E484EA0}" type="presOf" srcId="{F2301184-7E82-40F0-ACFE-0FC076F07295}" destId="{31D7539C-9FF9-45EB-BBB2-C3CC20D306BF}" srcOrd="1" destOrd="0" presId="urn:microsoft.com/office/officeart/2008/layout/HorizontalMultiLevelHierarchy"/>
    <dgm:cxn modelId="{BA7A804E-5095-4347-BDA3-9FDAD83C3E70}" type="presParOf" srcId="{B72BF8DB-01EF-4902-A48B-1CAA870A3DC4}" destId="{7DB9A6DF-94D7-4E2C-AF57-551FCFEC497D}" srcOrd="0" destOrd="0" presId="urn:microsoft.com/office/officeart/2008/layout/HorizontalMultiLevelHierarchy"/>
    <dgm:cxn modelId="{588CD496-C0C7-4614-BD4C-599FAAE7C5E1}" type="presParOf" srcId="{7DB9A6DF-94D7-4E2C-AF57-551FCFEC497D}" destId="{B64730C5-7FA2-48F0-8863-632FF1CA344E}" srcOrd="0" destOrd="0" presId="urn:microsoft.com/office/officeart/2008/layout/HorizontalMultiLevelHierarchy"/>
    <dgm:cxn modelId="{2A588FEC-7B74-48D9-9120-347B1DB57531}" type="presParOf" srcId="{7DB9A6DF-94D7-4E2C-AF57-551FCFEC497D}" destId="{87261864-82E3-409B-BBBC-698810EC39F3}" srcOrd="1" destOrd="0" presId="urn:microsoft.com/office/officeart/2008/layout/HorizontalMultiLevelHierarchy"/>
    <dgm:cxn modelId="{82B383C6-F520-4CE9-94ED-8EEB1479C143}" type="presParOf" srcId="{87261864-82E3-409B-BBBC-698810EC39F3}" destId="{CEBEBCA8-BCF7-4F65-8757-45CECC3FE38E}" srcOrd="0" destOrd="0" presId="urn:microsoft.com/office/officeart/2008/layout/HorizontalMultiLevelHierarchy"/>
    <dgm:cxn modelId="{FC69EB50-D60B-455B-9AED-1D2243E32BE4}" type="presParOf" srcId="{CEBEBCA8-BCF7-4F65-8757-45CECC3FE38E}" destId="{0CFCDEFF-E211-48EC-B973-70EED1AC95E0}" srcOrd="0" destOrd="0" presId="urn:microsoft.com/office/officeart/2008/layout/HorizontalMultiLevelHierarchy"/>
    <dgm:cxn modelId="{98025F12-F71A-4038-A6E0-BCF695CD9E63}" type="presParOf" srcId="{87261864-82E3-409B-BBBC-698810EC39F3}" destId="{0ED68FD4-F752-4482-A406-68E0FCD1A8FE}" srcOrd="1" destOrd="0" presId="urn:microsoft.com/office/officeart/2008/layout/HorizontalMultiLevelHierarchy"/>
    <dgm:cxn modelId="{D43720E6-DED7-4830-8E1C-6CDF1F7F2E0C}" type="presParOf" srcId="{0ED68FD4-F752-4482-A406-68E0FCD1A8FE}" destId="{FC7A11E1-BD46-4035-8C04-A03E05771180}" srcOrd="0" destOrd="0" presId="urn:microsoft.com/office/officeart/2008/layout/HorizontalMultiLevelHierarchy"/>
    <dgm:cxn modelId="{6279E9DD-61C4-44D3-824D-1E3877E7A548}" type="presParOf" srcId="{0ED68FD4-F752-4482-A406-68E0FCD1A8FE}" destId="{1EEA5757-E010-414A-A683-D9E2C89CC454}" srcOrd="1" destOrd="0" presId="urn:microsoft.com/office/officeart/2008/layout/HorizontalMultiLevelHierarchy"/>
    <dgm:cxn modelId="{733DA063-8122-4381-977B-D2956B7FF2DC}" type="presParOf" srcId="{87261864-82E3-409B-BBBC-698810EC39F3}" destId="{2E85B955-9F7C-4D44-BF18-581267615421}" srcOrd="2" destOrd="0" presId="urn:microsoft.com/office/officeart/2008/layout/HorizontalMultiLevelHierarchy"/>
    <dgm:cxn modelId="{AD9A22D1-241B-48E1-A15A-C5D49191D85E}" type="presParOf" srcId="{2E85B955-9F7C-4D44-BF18-581267615421}" destId="{23AEBEA9-DE98-4C13-A3DB-553C1CD141A3}" srcOrd="0" destOrd="0" presId="urn:microsoft.com/office/officeart/2008/layout/HorizontalMultiLevelHierarchy"/>
    <dgm:cxn modelId="{4A3BF52D-D8D3-46FA-8136-58DD06C81022}" type="presParOf" srcId="{87261864-82E3-409B-BBBC-698810EC39F3}" destId="{B1AFFFAB-E47A-4930-B253-BEA3ADC24A82}" srcOrd="3" destOrd="0" presId="urn:microsoft.com/office/officeart/2008/layout/HorizontalMultiLevelHierarchy"/>
    <dgm:cxn modelId="{44DC2762-0981-40DC-838E-D488B9A5DDBE}" type="presParOf" srcId="{B1AFFFAB-E47A-4930-B253-BEA3ADC24A82}" destId="{6D919AC1-BE35-4633-8344-58BA8B71CA2C}" srcOrd="0" destOrd="0" presId="urn:microsoft.com/office/officeart/2008/layout/HorizontalMultiLevelHierarchy"/>
    <dgm:cxn modelId="{A489F950-5A46-47FE-8A0B-E5A9EB009BE3}" type="presParOf" srcId="{B1AFFFAB-E47A-4930-B253-BEA3ADC24A82}" destId="{4A04EAAB-E3E3-4AAB-88DB-9D3E602A633F}" srcOrd="1" destOrd="0" presId="urn:microsoft.com/office/officeart/2008/layout/HorizontalMultiLevelHierarchy"/>
    <dgm:cxn modelId="{634EEF0B-BCF9-4A03-9AF6-053A75A036FD}" type="presParOf" srcId="{87261864-82E3-409B-BBBC-698810EC39F3}" destId="{DB3D6D7B-457E-4789-A1FB-8163D9594331}" srcOrd="4" destOrd="0" presId="urn:microsoft.com/office/officeart/2008/layout/HorizontalMultiLevelHierarchy"/>
    <dgm:cxn modelId="{7963250C-267D-428F-9654-BC48DF99BEB3}" type="presParOf" srcId="{DB3D6D7B-457E-4789-A1FB-8163D9594331}" destId="{5B02C7CB-8DDF-48D3-9485-95EF123846D9}" srcOrd="0" destOrd="0" presId="urn:microsoft.com/office/officeart/2008/layout/HorizontalMultiLevelHierarchy"/>
    <dgm:cxn modelId="{C8F26CCC-F6AC-4CED-BB9D-F27C22C46D3A}" type="presParOf" srcId="{87261864-82E3-409B-BBBC-698810EC39F3}" destId="{402D87F0-96F2-4700-8E41-8DDEDC9FA493}" srcOrd="5" destOrd="0" presId="urn:microsoft.com/office/officeart/2008/layout/HorizontalMultiLevelHierarchy"/>
    <dgm:cxn modelId="{8427E0B4-F207-43A8-9457-190179ED4826}" type="presParOf" srcId="{402D87F0-96F2-4700-8E41-8DDEDC9FA493}" destId="{417A7495-67C2-4D3F-B81D-6FDCE167C63A}" srcOrd="0" destOrd="0" presId="urn:microsoft.com/office/officeart/2008/layout/HorizontalMultiLevelHierarchy"/>
    <dgm:cxn modelId="{41803037-35B7-4382-BF29-A40499078623}" type="presParOf" srcId="{402D87F0-96F2-4700-8E41-8DDEDC9FA493}" destId="{8EF5C844-CF57-41A2-8E03-6A727259F824}" srcOrd="1" destOrd="0" presId="urn:microsoft.com/office/officeart/2008/layout/HorizontalMultiLevelHierarchy"/>
    <dgm:cxn modelId="{452A853D-CEAA-4B8D-B0D3-38E1469127CD}" type="presParOf" srcId="{87261864-82E3-409B-BBBC-698810EC39F3}" destId="{947E1D73-EE14-43FD-9636-FE45FD0E91CC}" srcOrd="6" destOrd="0" presId="urn:microsoft.com/office/officeart/2008/layout/HorizontalMultiLevelHierarchy"/>
    <dgm:cxn modelId="{C2988E97-B480-4539-8579-6794F475842C}" type="presParOf" srcId="{947E1D73-EE14-43FD-9636-FE45FD0E91CC}" destId="{5939B534-D4A0-4077-B78A-49B33ACEDE0D}" srcOrd="0" destOrd="0" presId="urn:microsoft.com/office/officeart/2008/layout/HorizontalMultiLevelHierarchy"/>
    <dgm:cxn modelId="{6CF5A18B-E51D-4CE4-8362-01360F74BFCF}" type="presParOf" srcId="{87261864-82E3-409B-BBBC-698810EC39F3}" destId="{71315AA3-5952-43FE-98EB-BBC97F11CEF3}" srcOrd="7" destOrd="0" presId="urn:microsoft.com/office/officeart/2008/layout/HorizontalMultiLevelHierarchy"/>
    <dgm:cxn modelId="{0A0CD6EC-6EC2-485C-A08C-1CFFD64DAC5B}" type="presParOf" srcId="{71315AA3-5952-43FE-98EB-BBC97F11CEF3}" destId="{8CF803AD-C96B-461B-909C-A0EA4CFE2E9C}" srcOrd="0" destOrd="0" presId="urn:microsoft.com/office/officeart/2008/layout/HorizontalMultiLevelHierarchy"/>
    <dgm:cxn modelId="{96D35212-CD6B-483D-8D97-3E1ED10C9D2D}" type="presParOf" srcId="{71315AA3-5952-43FE-98EB-BBC97F11CEF3}" destId="{3E90117D-B4CF-4FDF-AEC4-F55C4707FCDD}" srcOrd="1" destOrd="0" presId="urn:microsoft.com/office/officeart/2008/layout/HorizontalMultiLevelHierarchy"/>
    <dgm:cxn modelId="{6B44C133-D187-4DDA-B767-6F0432FFD216}" type="presParOf" srcId="{87261864-82E3-409B-BBBC-698810EC39F3}" destId="{ECE4DE6E-FCF4-4EF7-9C45-8038577059BA}" srcOrd="8" destOrd="0" presId="urn:microsoft.com/office/officeart/2008/layout/HorizontalMultiLevelHierarchy"/>
    <dgm:cxn modelId="{AFB6073E-786B-466A-9377-282E851162B4}" type="presParOf" srcId="{ECE4DE6E-FCF4-4EF7-9C45-8038577059BA}" destId="{78219E7A-394C-4BE3-A036-F929570F7DCE}" srcOrd="0" destOrd="0" presId="urn:microsoft.com/office/officeart/2008/layout/HorizontalMultiLevelHierarchy"/>
    <dgm:cxn modelId="{2A87E7A0-516C-4328-92D3-1F9F97A83490}" type="presParOf" srcId="{87261864-82E3-409B-BBBC-698810EC39F3}" destId="{8AB56959-CB13-4887-BB41-1172A73995BD}" srcOrd="9" destOrd="0" presId="urn:microsoft.com/office/officeart/2008/layout/HorizontalMultiLevelHierarchy"/>
    <dgm:cxn modelId="{304910C1-E9AE-4DD5-818D-97A31F3BD6E0}" type="presParOf" srcId="{8AB56959-CB13-4887-BB41-1172A73995BD}" destId="{8E7409CB-57E3-47D1-BA43-68A07551D625}" srcOrd="0" destOrd="0" presId="urn:microsoft.com/office/officeart/2008/layout/HorizontalMultiLevelHierarchy"/>
    <dgm:cxn modelId="{9EAF93E6-D98F-41C1-9568-152F6D398524}" type="presParOf" srcId="{8AB56959-CB13-4887-BB41-1172A73995BD}" destId="{122434C9-7101-4356-97B7-ACF547F058E4}" srcOrd="1" destOrd="0" presId="urn:microsoft.com/office/officeart/2008/layout/HorizontalMultiLevelHierarchy"/>
    <dgm:cxn modelId="{A0426D94-5862-4CA2-8E3B-AA6F1CC3816C}" type="presParOf" srcId="{87261864-82E3-409B-BBBC-698810EC39F3}" destId="{A6C90B2B-B0DF-445F-A293-29A2A984C503}" srcOrd="10" destOrd="0" presId="urn:microsoft.com/office/officeart/2008/layout/HorizontalMultiLevelHierarchy"/>
    <dgm:cxn modelId="{8F7B2AC6-5CD9-4286-85DE-9A36EA5CE8C2}" type="presParOf" srcId="{A6C90B2B-B0DF-445F-A293-29A2A984C503}" destId="{31D7539C-9FF9-45EB-BBB2-C3CC20D306BF}" srcOrd="0" destOrd="0" presId="urn:microsoft.com/office/officeart/2008/layout/HorizontalMultiLevelHierarchy"/>
    <dgm:cxn modelId="{C8D5001F-F55A-4842-B6D0-BF10EF63B34F}" type="presParOf" srcId="{87261864-82E3-409B-BBBC-698810EC39F3}" destId="{D89F5F68-A218-4D46-8E81-E4537A852DB7}" srcOrd="11" destOrd="0" presId="urn:microsoft.com/office/officeart/2008/layout/HorizontalMultiLevelHierarchy"/>
    <dgm:cxn modelId="{16817497-7016-4923-A659-D804EE03555D}" type="presParOf" srcId="{D89F5F68-A218-4D46-8E81-E4537A852DB7}" destId="{F35ECBAA-0260-479A-9EE5-8EB74BA64458}" srcOrd="0" destOrd="0" presId="urn:microsoft.com/office/officeart/2008/layout/HorizontalMultiLevelHierarchy"/>
    <dgm:cxn modelId="{60CBD3B9-8A04-4518-B22D-E143D6E3C542}" type="presParOf" srcId="{D89F5F68-A218-4D46-8E81-E4537A852DB7}" destId="{BB76774C-D988-4116-88CA-A5153E66036D}" srcOrd="1" destOrd="0" presId="urn:microsoft.com/office/officeart/2008/layout/HorizontalMultiLevelHierarchy"/>
    <dgm:cxn modelId="{3DD92A07-63B6-4BEB-A643-12DB7C919956}" type="presParOf" srcId="{87261864-82E3-409B-BBBC-698810EC39F3}" destId="{F4A338F8-01D2-4E69-A112-A4EC298C566A}" srcOrd="12" destOrd="0" presId="urn:microsoft.com/office/officeart/2008/layout/HorizontalMultiLevelHierarchy"/>
    <dgm:cxn modelId="{7CED71F8-F465-4A6E-A25F-DC2D220347FC}" type="presParOf" srcId="{F4A338F8-01D2-4E69-A112-A4EC298C566A}" destId="{F576EFE1-85BC-427B-A818-6A34C93648E1}" srcOrd="0" destOrd="0" presId="urn:microsoft.com/office/officeart/2008/layout/HorizontalMultiLevelHierarchy"/>
    <dgm:cxn modelId="{0ECCBDD9-4D1D-4865-AB16-C98CDFF1FFC4}" type="presParOf" srcId="{87261864-82E3-409B-BBBC-698810EC39F3}" destId="{253AECFD-39C0-4B59-A567-46C535C077A2}" srcOrd="13" destOrd="0" presId="urn:microsoft.com/office/officeart/2008/layout/HorizontalMultiLevelHierarchy"/>
    <dgm:cxn modelId="{5EFD9BD5-83DD-4FEF-B88D-7C135BCC04ED}" type="presParOf" srcId="{253AECFD-39C0-4B59-A567-46C535C077A2}" destId="{95375A53-97A3-4619-899B-67956FBAFD2B}" srcOrd="0" destOrd="0" presId="urn:microsoft.com/office/officeart/2008/layout/HorizontalMultiLevelHierarchy"/>
    <dgm:cxn modelId="{3EEB6597-7F86-4BC6-93D5-3D5B7C027359}" type="presParOf" srcId="{253AECFD-39C0-4B59-A567-46C535C077A2}" destId="{05E95C26-8F43-4776-8C8D-08CA68A0770E}" srcOrd="1" destOrd="0" presId="urn:microsoft.com/office/officeart/2008/layout/HorizontalMultiLevelHierarchy"/>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E5A50C-C6E2-433C-A5DA-72DC5C28A0D1}">
      <dsp:nvSpPr>
        <dsp:cNvPr id="0" name=""/>
        <dsp:cNvSpPr/>
      </dsp:nvSpPr>
      <dsp:spPr>
        <a:xfrm rot="2171028">
          <a:off x="1265808" y="3630540"/>
          <a:ext cx="1792704" cy="66269"/>
        </a:xfrm>
        <a:custGeom>
          <a:avLst/>
          <a:gdLst/>
          <a:ahLst/>
          <a:cxnLst/>
          <a:rect l="0" t="0" r="0" b="0"/>
          <a:pathLst>
            <a:path>
              <a:moveTo>
                <a:pt x="0" y="33134"/>
              </a:moveTo>
              <a:lnTo>
                <a:pt x="1792704" y="33134"/>
              </a:lnTo>
            </a:path>
          </a:pathLst>
        </a:custGeom>
        <a:noFill/>
        <a:ln w="38100" cap="flat" cmpd="sng" algn="ctr">
          <a:solidFill>
            <a:schemeClr val="accent2"/>
          </a:solidFill>
          <a:prstDash val="solid"/>
          <a:miter lim="800000"/>
        </a:ln>
        <a:effectLst/>
      </dsp:spPr>
      <dsp:style>
        <a:lnRef idx="2">
          <a:scrgbClr r="0" g="0" b="0"/>
        </a:lnRef>
        <a:fillRef idx="0">
          <a:scrgbClr r="0" g="0" b="0"/>
        </a:fillRef>
        <a:effectRef idx="0">
          <a:scrgbClr r="0" g="0" b="0"/>
        </a:effectRef>
        <a:fontRef idx="minor"/>
      </dsp:style>
    </dsp:sp>
    <dsp:sp modelId="{EEB8876A-A702-421C-A014-E9B1ADAC90A5}">
      <dsp:nvSpPr>
        <dsp:cNvPr id="0" name=""/>
        <dsp:cNvSpPr/>
      </dsp:nvSpPr>
      <dsp:spPr>
        <a:xfrm rot="19815920">
          <a:off x="1325365" y="1934670"/>
          <a:ext cx="1721369" cy="66269"/>
        </a:xfrm>
        <a:custGeom>
          <a:avLst/>
          <a:gdLst/>
          <a:ahLst/>
          <a:cxnLst/>
          <a:rect l="0" t="0" r="0" b="0"/>
          <a:pathLst>
            <a:path>
              <a:moveTo>
                <a:pt x="0" y="33134"/>
              </a:moveTo>
              <a:lnTo>
                <a:pt x="1721369" y="33134"/>
              </a:lnTo>
            </a:path>
          </a:pathLst>
        </a:custGeom>
        <a:noFill/>
        <a:ln w="38100" cap="flat" cmpd="sng" algn="ctr">
          <a:solidFill>
            <a:schemeClr val="accent2"/>
          </a:solidFill>
          <a:prstDash val="solid"/>
          <a:miter lim="800000"/>
        </a:ln>
        <a:effectLst/>
      </dsp:spPr>
      <dsp:style>
        <a:lnRef idx="2">
          <a:scrgbClr r="0" g="0" b="0"/>
        </a:lnRef>
        <a:fillRef idx="0">
          <a:scrgbClr r="0" g="0" b="0"/>
        </a:fillRef>
        <a:effectRef idx="0">
          <a:scrgbClr r="0" g="0" b="0"/>
        </a:effectRef>
        <a:fontRef idx="minor"/>
      </dsp:style>
    </dsp:sp>
    <dsp:sp modelId="{4D1EBF2A-0985-473B-B271-8A8030CA92D6}">
      <dsp:nvSpPr>
        <dsp:cNvPr id="0" name=""/>
        <dsp:cNvSpPr/>
      </dsp:nvSpPr>
      <dsp:spPr>
        <a:xfrm>
          <a:off x="217185" y="1570919"/>
          <a:ext cx="2570645" cy="2599366"/>
        </a:xfrm>
        <a:prstGeom prst="ellipse">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4CFF1C7-6BB4-4CA3-816C-3D40E53C672A}">
      <dsp:nvSpPr>
        <dsp:cNvPr id="0" name=""/>
        <dsp:cNvSpPr/>
      </dsp:nvSpPr>
      <dsp:spPr>
        <a:xfrm>
          <a:off x="2837244" y="354974"/>
          <a:ext cx="1545103" cy="1599195"/>
        </a:xfrm>
        <a:prstGeom prst="ellipse">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l-GR" sz="6500" kern="1200" dirty="0"/>
        </a:p>
      </dsp:txBody>
      <dsp:txXfrm>
        <a:off x="3063519" y="589171"/>
        <a:ext cx="1092553" cy="1130801"/>
      </dsp:txXfrm>
    </dsp:sp>
    <dsp:sp modelId="{EBC68D32-4FD4-4467-8F67-1425F6F53FFB}">
      <dsp:nvSpPr>
        <dsp:cNvPr id="0" name=""/>
        <dsp:cNvSpPr/>
      </dsp:nvSpPr>
      <dsp:spPr>
        <a:xfrm>
          <a:off x="2727893" y="3904825"/>
          <a:ext cx="1534151" cy="1467480"/>
        </a:xfrm>
        <a:prstGeom prst="ellipse">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275" tIns="41275" rIns="41275" bIns="41275" numCol="1" spcCol="1270" anchor="ctr" anchorCtr="0">
          <a:noAutofit/>
        </a:bodyPr>
        <a:lstStyle/>
        <a:p>
          <a:pPr marL="0" lvl="0" indent="0" algn="ctr" defTabSz="2889250">
            <a:lnSpc>
              <a:spcPct val="90000"/>
            </a:lnSpc>
            <a:spcBef>
              <a:spcPct val="0"/>
            </a:spcBef>
            <a:spcAft>
              <a:spcPct val="35000"/>
            </a:spcAft>
            <a:buNone/>
          </a:pPr>
          <a:endParaRPr lang="el-GR" sz="6500" kern="1200" dirty="0"/>
        </a:p>
      </dsp:txBody>
      <dsp:txXfrm>
        <a:off x="2952564" y="4119732"/>
        <a:ext cx="1084809" cy="103766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5E505-97FC-460E-8BDD-289B6E5A3627}">
      <dsp:nvSpPr>
        <dsp:cNvPr id="0" name=""/>
        <dsp:cNvSpPr/>
      </dsp:nvSpPr>
      <dsp:spPr>
        <a:xfrm>
          <a:off x="589038" y="2582550"/>
          <a:ext cx="187040" cy="1936523"/>
        </a:xfrm>
        <a:custGeom>
          <a:avLst/>
          <a:gdLst/>
          <a:ahLst/>
          <a:cxnLst/>
          <a:rect l="0" t="0" r="0" b="0"/>
          <a:pathLst>
            <a:path>
              <a:moveTo>
                <a:pt x="0" y="0"/>
              </a:moveTo>
              <a:lnTo>
                <a:pt x="93520" y="0"/>
              </a:lnTo>
              <a:lnTo>
                <a:pt x="93520" y="1936523"/>
              </a:lnTo>
              <a:lnTo>
                <a:pt x="187040" y="1936523"/>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l-GR" sz="600" kern="1200"/>
        </a:p>
      </dsp:txBody>
      <dsp:txXfrm>
        <a:off x="633920" y="3502174"/>
        <a:ext cx="97276" cy="97276"/>
      </dsp:txXfrm>
    </dsp:sp>
    <dsp:sp modelId="{A6C90B2B-B0DF-445F-A293-29A2A984C503}">
      <dsp:nvSpPr>
        <dsp:cNvPr id="0" name=""/>
        <dsp:cNvSpPr/>
      </dsp:nvSpPr>
      <dsp:spPr>
        <a:xfrm>
          <a:off x="589038" y="2582550"/>
          <a:ext cx="1504264" cy="1294393"/>
        </a:xfrm>
        <a:custGeom>
          <a:avLst/>
          <a:gdLst/>
          <a:ahLst/>
          <a:cxnLst/>
          <a:rect l="0" t="0" r="0" b="0"/>
          <a:pathLst>
            <a:path>
              <a:moveTo>
                <a:pt x="0" y="0"/>
              </a:moveTo>
              <a:lnTo>
                <a:pt x="752132" y="0"/>
              </a:lnTo>
              <a:lnTo>
                <a:pt x="752132" y="1294393"/>
              </a:lnTo>
              <a:lnTo>
                <a:pt x="1504264" y="1294393"/>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l-GR" sz="700" kern="1200"/>
        </a:p>
      </dsp:txBody>
      <dsp:txXfrm>
        <a:off x="1291557" y="3180134"/>
        <a:ext cx="99225" cy="99225"/>
      </dsp:txXfrm>
    </dsp:sp>
    <dsp:sp modelId="{ECE4DE6E-FCF4-4EF7-9C45-8038577059BA}">
      <dsp:nvSpPr>
        <dsp:cNvPr id="0" name=""/>
        <dsp:cNvSpPr/>
      </dsp:nvSpPr>
      <dsp:spPr>
        <a:xfrm>
          <a:off x="589038" y="2582550"/>
          <a:ext cx="1115692" cy="645846"/>
        </a:xfrm>
        <a:custGeom>
          <a:avLst/>
          <a:gdLst/>
          <a:ahLst/>
          <a:cxnLst/>
          <a:rect l="0" t="0" r="0" b="0"/>
          <a:pathLst>
            <a:path>
              <a:moveTo>
                <a:pt x="0" y="0"/>
              </a:moveTo>
              <a:lnTo>
                <a:pt x="557846" y="0"/>
              </a:lnTo>
              <a:lnTo>
                <a:pt x="557846" y="645846"/>
              </a:lnTo>
              <a:lnTo>
                <a:pt x="1115692" y="645846"/>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1114656" y="2873245"/>
        <a:ext cx="64457" cy="64457"/>
      </dsp:txXfrm>
    </dsp:sp>
    <dsp:sp modelId="{947E1D73-EE14-43FD-9636-FE45FD0E91CC}">
      <dsp:nvSpPr>
        <dsp:cNvPr id="0" name=""/>
        <dsp:cNvSpPr/>
      </dsp:nvSpPr>
      <dsp:spPr>
        <a:xfrm>
          <a:off x="589038" y="2446234"/>
          <a:ext cx="956519" cy="136316"/>
        </a:xfrm>
        <a:custGeom>
          <a:avLst/>
          <a:gdLst/>
          <a:ahLst/>
          <a:cxnLst/>
          <a:rect l="0" t="0" r="0" b="0"/>
          <a:pathLst>
            <a:path>
              <a:moveTo>
                <a:pt x="0" y="136316"/>
              </a:moveTo>
              <a:lnTo>
                <a:pt x="478259" y="136316"/>
              </a:lnTo>
              <a:lnTo>
                <a:pt x="478259" y="0"/>
              </a:lnTo>
              <a:lnTo>
                <a:pt x="956519"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1043143" y="2490238"/>
        <a:ext cx="48309" cy="48309"/>
      </dsp:txXfrm>
    </dsp:sp>
    <dsp:sp modelId="{DB3D6D7B-457E-4789-A1FB-8163D9594331}">
      <dsp:nvSpPr>
        <dsp:cNvPr id="0" name=""/>
        <dsp:cNvSpPr/>
      </dsp:nvSpPr>
      <dsp:spPr>
        <a:xfrm>
          <a:off x="589038" y="1548593"/>
          <a:ext cx="963387" cy="1033957"/>
        </a:xfrm>
        <a:custGeom>
          <a:avLst/>
          <a:gdLst/>
          <a:ahLst/>
          <a:cxnLst/>
          <a:rect l="0" t="0" r="0" b="0"/>
          <a:pathLst>
            <a:path>
              <a:moveTo>
                <a:pt x="0" y="1033957"/>
              </a:moveTo>
              <a:lnTo>
                <a:pt x="481693" y="1033957"/>
              </a:lnTo>
              <a:lnTo>
                <a:pt x="481693" y="0"/>
              </a:lnTo>
              <a:lnTo>
                <a:pt x="963387"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1035401" y="2030241"/>
        <a:ext cx="70660" cy="70660"/>
      </dsp:txXfrm>
    </dsp:sp>
    <dsp:sp modelId="{2E85B955-9F7C-4D44-BF18-581267615421}">
      <dsp:nvSpPr>
        <dsp:cNvPr id="0" name=""/>
        <dsp:cNvSpPr/>
      </dsp:nvSpPr>
      <dsp:spPr>
        <a:xfrm>
          <a:off x="589038" y="907295"/>
          <a:ext cx="1034969" cy="1675255"/>
        </a:xfrm>
        <a:custGeom>
          <a:avLst/>
          <a:gdLst/>
          <a:ahLst/>
          <a:cxnLst/>
          <a:rect l="0" t="0" r="0" b="0"/>
          <a:pathLst>
            <a:path>
              <a:moveTo>
                <a:pt x="0" y="1675255"/>
              </a:moveTo>
              <a:lnTo>
                <a:pt x="517484" y="1675255"/>
              </a:lnTo>
              <a:lnTo>
                <a:pt x="517484" y="0"/>
              </a:lnTo>
              <a:lnTo>
                <a:pt x="1034969"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l-GR" sz="700" kern="1200"/>
        </a:p>
      </dsp:txBody>
      <dsp:txXfrm>
        <a:off x="1057293" y="1695693"/>
        <a:ext cx="98458" cy="98458"/>
      </dsp:txXfrm>
    </dsp:sp>
    <dsp:sp modelId="{CEBEBCA8-BCF7-4F65-8757-45CECC3FE38E}">
      <dsp:nvSpPr>
        <dsp:cNvPr id="0" name=""/>
        <dsp:cNvSpPr/>
      </dsp:nvSpPr>
      <dsp:spPr>
        <a:xfrm>
          <a:off x="589038" y="322508"/>
          <a:ext cx="1284006" cy="2260041"/>
        </a:xfrm>
        <a:custGeom>
          <a:avLst/>
          <a:gdLst/>
          <a:ahLst/>
          <a:cxnLst/>
          <a:rect l="0" t="0" r="0" b="0"/>
          <a:pathLst>
            <a:path>
              <a:moveTo>
                <a:pt x="0" y="2260041"/>
              </a:moveTo>
              <a:lnTo>
                <a:pt x="642003" y="2260041"/>
              </a:lnTo>
              <a:lnTo>
                <a:pt x="642003" y="0"/>
              </a:lnTo>
              <a:lnTo>
                <a:pt x="1284006"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l-GR" sz="900" kern="1200"/>
        </a:p>
      </dsp:txBody>
      <dsp:txXfrm>
        <a:off x="1166058" y="1387546"/>
        <a:ext cx="129965" cy="129965"/>
      </dsp:txXfrm>
    </dsp:sp>
    <dsp:sp modelId="{B64730C5-7FA2-48F0-8863-632FF1CA344E}">
      <dsp:nvSpPr>
        <dsp:cNvPr id="0" name=""/>
        <dsp:cNvSpPr/>
      </dsp:nvSpPr>
      <dsp:spPr>
        <a:xfrm rot="16200000">
          <a:off x="-1387212" y="2324035"/>
          <a:ext cx="3435472" cy="517029"/>
        </a:xfrm>
        <a:prstGeom prst="rect">
          <a:avLst/>
        </a:prstGeom>
        <a:solidFill>
          <a:schemeClr val="accent4">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kern="1200" dirty="0"/>
            <a:t>A</a:t>
          </a:r>
          <a:r>
            <a:rPr lang="el-GR" sz="1800" kern="1200" dirty="0"/>
            <a:t>ρχές της Πολυμεσικής Μάθησης</a:t>
          </a:r>
        </a:p>
      </dsp:txBody>
      <dsp:txXfrm>
        <a:off x="-1387212" y="2324035"/>
        <a:ext cx="3435472" cy="517029"/>
      </dsp:txXfrm>
    </dsp:sp>
    <dsp:sp modelId="{FC7A11E1-BD46-4035-8C04-A03E05771180}">
      <dsp:nvSpPr>
        <dsp:cNvPr id="0" name=""/>
        <dsp:cNvSpPr/>
      </dsp:nvSpPr>
      <dsp:spPr>
        <a:xfrm>
          <a:off x="1873044" y="63993"/>
          <a:ext cx="1695857" cy="51702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Πολυμεσική Αρχή</a:t>
          </a:r>
        </a:p>
      </dsp:txBody>
      <dsp:txXfrm>
        <a:off x="1873044" y="63993"/>
        <a:ext cx="1695857" cy="517029"/>
      </dsp:txXfrm>
    </dsp:sp>
    <dsp:sp modelId="{6D919AC1-BE35-4633-8344-58BA8B71CA2C}">
      <dsp:nvSpPr>
        <dsp:cNvPr id="0" name=""/>
        <dsp:cNvSpPr/>
      </dsp:nvSpPr>
      <dsp:spPr>
        <a:xfrm>
          <a:off x="1624007" y="648780"/>
          <a:ext cx="1695857" cy="51702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Αρχή της Τροπικότητας</a:t>
          </a:r>
        </a:p>
      </dsp:txBody>
      <dsp:txXfrm>
        <a:off x="1624007" y="648780"/>
        <a:ext cx="1695857" cy="517029"/>
      </dsp:txXfrm>
    </dsp:sp>
    <dsp:sp modelId="{417A7495-67C2-4D3F-B81D-6FDCE167C63A}">
      <dsp:nvSpPr>
        <dsp:cNvPr id="0" name=""/>
        <dsp:cNvSpPr/>
      </dsp:nvSpPr>
      <dsp:spPr>
        <a:xfrm>
          <a:off x="1552425" y="1290078"/>
          <a:ext cx="1695857" cy="51702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Αρχή της Συνοχής</a:t>
          </a:r>
        </a:p>
      </dsp:txBody>
      <dsp:txXfrm>
        <a:off x="1552425" y="1290078"/>
        <a:ext cx="1695857" cy="517029"/>
      </dsp:txXfrm>
    </dsp:sp>
    <dsp:sp modelId="{8CF803AD-C96B-461B-909C-A0EA4CFE2E9C}">
      <dsp:nvSpPr>
        <dsp:cNvPr id="0" name=""/>
        <dsp:cNvSpPr/>
      </dsp:nvSpPr>
      <dsp:spPr>
        <a:xfrm>
          <a:off x="1545557" y="1991998"/>
          <a:ext cx="1982831" cy="90847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Αρχή της Προσωποποίησης</a:t>
          </a:r>
          <a:r>
            <a:rPr lang="en-US" sz="1600" kern="1200" dirty="0"/>
            <a:t>, </a:t>
          </a:r>
          <a:r>
            <a:rPr lang="el-GR" sz="1600" kern="1200" dirty="0"/>
            <a:t>φωνής, εικόνας</a:t>
          </a:r>
        </a:p>
      </dsp:txBody>
      <dsp:txXfrm>
        <a:off x="1545557" y="1991998"/>
        <a:ext cx="1982831" cy="908473"/>
      </dsp:txXfrm>
    </dsp:sp>
    <dsp:sp modelId="{8E7409CB-57E3-47D1-BA43-68A07551D625}">
      <dsp:nvSpPr>
        <dsp:cNvPr id="0" name=""/>
        <dsp:cNvSpPr/>
      </dsp:nvSpPr>
      <dsp:spPr>
        <a:xfrm>
          <a:off x="1704730" y="2969882"/>
          <a:ext cx="1695857" cy="51702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Αρχή της Κατάτμησης</a:t>
          </a:r>
        </a:p>
      </dsp:txBody>
      <dsp:txXfrm>
        <a:off x="1704730" y="2969882"/>
        <a:ext cx="1695857" cy="517029"/>
      </dsp:txXfrm>
    </dsp:sp>
    <dsp:sp modelId="{F35ECBAA-0260-479A-9EE5-8EB74BA64458}">
      <dsp:nvSpPr>
        <dsp:cNvPr id="0" name=""/>
        <dsp:cNvSpPr/>
      </dsp:nvSpPr>
      <dsp:spPr>
        <a:xfrm>
          <a:off x="2093302" y="3618429"/>
          <a:ext cx="1695857" cy="51702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Αρχή της Σηματοδότησης</a:t>
          </a:r>
        </a:p>
      </dsp:txBody>
      <dsp:txXfrm>
        <a:off x="2093302" y="3618429"/>
        <a:ext cx="1695857" cy="517029"/>
      </dsp:txXfrm>
    </dsp:sp>
    <dsp:sp modelId="{44994D7C-384F-450B-A1EB-66612F8B419F}">
      <dsp:nvSpPr>
        <dsp:cNvPr id="0" name=""/>
        <dsp:cNvSpPr/>
      </dsp:nvSpPr>
      <dsp:spPr>
        <a:xfrm>
          <a:off x="776078" y="4260559"/>
          <a:ext cx="1695857" cy="51702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Αρχή της Προπαίδευσης;</a:t>
          </a:r>
        </a:p>
      </dsp:txBody>
      <dsp:txXfrm>
        <a:off x="776078" y="4260559"/>
        <a:ext cx="1695857" cy="51702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A338F8-01D2-4E69-A112-A4EC298C566A}">
      <dsp:nvSpPr>
        <dsp:cNvPr id="0" name=""/>
        <dsp:cNvSpPr/>
      </dsp:nvSpPr>
      <dsp:spPr>
        <a:xfrm>
          <a:off x="639480" y="2580712"/>
          <a:ext cx="1464734" cy="1625927"/>
        </a:xfrm>
        <a:custGeom>
          <a:avLst/>
          <a:gdLst/>
          <a:ahLst/>
          <a:cxnLst/>
          <a:rect l="0" t="0" r="0" b="0"/>
          <a:pathLst>
            <a:path>
              <a:moveTo>
                <a:pt x="0" y="0"/>
              </a:moveTo>
              <a:lnTo>
                <a:pt x="732367" y="0"/>
              </a:lnTo>
              <a:lnTo>
                <a:pt x="732367" y="1625927"/>
              </a:lnTo>
              <a:lnTo>
                <a:pt x="1464734" y="1625927"/>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l-GR" sz="700" kern="1200"/>
        </a:p>
      </dsp:txBody>
      <dsp:txXfrm>
        <a:off x="1317137" y="3338966"/>
        <a:ext cx="109419" cy="109419"/>
      </dsp:txXfrm>
    </dsp:sp>
    <dsp:sp modelId="{A6C90B2B-B0DF-445F-A293-29A2A984C503}">
      <dsp:nvSpPr>
        <dsp:cNvPr id="0" name=""/>
        <dsp:cNvSpPr/>
      </dsp:nvSpPr>
      <dsp:spPr>
        <a:xfrm>
          <a:off x="639480" y="2580712"/>
          <a:ext cx="237343" cy="872882"/>
        </a:xfrm>
        <a:custGeom>
          <a:avLst/>
          <a:gdLst/>
          <a:ahLst/>
          <a:cxnLst/>
          <a:rect l="0" t="0" r="0" b="0"/>
          <a:pathLst>
            <a:path>
              <a:moveTo>
                <a:pt x="0" y="0"/>
              </a:moveTo>
              <a:lnTo>
                <a:pt x="118671" y="0"/>
              </a:lnTo>
              <a:lnTo>
                <a:pt x="118671" y="872882"/>
              </a:lnTo>
              <a:lnTo>
                <a:pt x="237343" y="872882"/>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735537" y="2994539"/>
        <a:ext cx="45228" cy="45228"/>
      </dsp:txXfrm>
    </dsp:sp>
    <dsp:sp modelId="{ECE4DE6E-FCF4-4EF7-9C45-8038577059BA}">
      <dsp:nvSpPr>
        <dsp:cNvPr id="0" name=""/>
        <dsp:cNvSpPr/>
      </dsp:nvSpPr>
      <dsp:spPr>
        <a:xfrm>
          <a:off x="639480" y="2580712"/>
          <a:ext cx="812329" cy="131206"/>
        </a:xfrm>
        <a:custGeom>
          <a:avLst/>
          <a:gdLst/>
          <a:ahLst/>
          <a:cxnLst/>
          <a:rect l="0" t="0" r="0" b="0"/>
          <a:pathLst>
            <a:path>
              <a:moveTo>
                <a:pt x="0" y="0"/>
              </a:moveTo>
              <a:lnTo>
                <a:pt x="406164" y="0"/>
              </a:lnTo>
              <a:lnTo>
                <a:pt x="406164" y="131206"/>
              </a:lnTo>
              <a:lnTo>
                <a:pt x="812329" y="131206"/>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1025073" y="2625744"/>
        <a:ext cx="41142" cy="41142"/>
      </dsp:txXfrm>
    </dsp:sp>
    <dsp:sp modelId="{947E1D73-EE14-43FD-9636-FE45FD0E91CC}">
      <dsp:nvSpPr>
        <dsp:cNvPr id="0" name=""/>
        <dsp:cNvSpPr/>
      </dsp:nvSpPr>
      <dsp:spPr>
        <a:xfrm>
          <a:off x="639480" y="1877448"/>
          <a:ext cx="1197597" cy="703263"/>
        </a:xfrm>
        <a:custGeom>
          <a:avLst/>
          <a:gdLst/>
          <a:ahLst/>
          <a:cxnLst/>
          <a:rect l="0" t="0" r="0" b="0"/>
          <a:pathLst>
            <a:path>
              <a:moveTo>
                <a:pt x="0" y="703263"/>
              </a:moveTo>
              <a:lnTo>
                <a:pt x="598798" y="703263"/>
              </a:lnTo>
              <a:lnTo>
                <a:pt x="598798" y="0"/>
              </a:lnTo>
              <a:lnTo>
                <a:pt x="1197597"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1203558" y="2194360"/>
        <a:ext cx="69440" cy="69440"/>
      </dsp:txXfrm>
    </dsp:sp>
    <dsp:sp modelId="{DB3D6D7B-457E-4789-A1FB-8163D9594331}">
      <dsp:nvSpPr>
        <dsp:cNvPr id="0" name=""/>
        <dsp:cNvSpPr/>
      </dsp:nvSpPr>
      <dsp:spPr>
        <a:xfrm>
          <a:off x="639480" y="1122529"/>
          <a:ext cx="1480549" cy="1458183"/>
        </a:xfrm>
        <a:custGeom>
          <a:avLst/>
          <a:gdLst/>
          <a:ahLst/>
          <a:cxnLst/>
          <a:rect l="0" t="0" r="0" b="0"/>
          <a:pathLst>
            <a:path>
              <a:moveTo>
                <a:pt x="0" y="1458183"/>
              </a:moveTo>
              <a:lnTo>
                <a:pt x="740274" y="1458183"/>
              </a:lnTo>
              <a:lnTo>
                <a:pt x="740274" y="0"/>
              </a:lnTo>
              <a:lnTo>
                <a:pt x="1480549"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l-GR" sz="700" kern="1200"/>
        </a:p>
      </dsp:txBody>
      <dsp:txXfrm>
        <a:off x="1327803" y="1799669"/>
        <a:ext cx="103902" cy="103902"/>
      </dsp:txXfrm>
    </dsp:sp>
    <dsp:sp modelId="{CEBEBCA8-BCF7-4F65-8757-45CECC3FE38E}">
      <dsp:nvSpPr>
        <dsp:cNvPr id="0" name=""/>
        <dsp:cNvSpPr/>
      </dsp:nvSpPr>
      <dsp:spPr>
        <a:xfrm>
          <a:off x="639480" y="400543"/>
          <a:ext cx="165399" cy="2180169"/>
        </a:xfrm>
        <a:custGeom>
          <a:avLst/>
          <a:gdLst/>
          <a:ahLst/>
          <a:cxnLst/>
          <a:rect l="0" t="0" r="0" b="0"/>
          <a:pathLst>
            <a:path>
              <a:moveTo>
                <a:pt x="0" y="2180169"/>
              </a:moveTo>
              <a:lnTo>
                <a:pt x="82699" y="2180169"/>
              </a:lnTo>
              <a:lnTo>
                <a:pt x="82699" y="0"/>
              </a:lnTo>
              <a:lnTo>
                <a:pt x="165399"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l-GR" sz="700" kern="1200"/>
        </a:p>
      </dsp:txBody>
      <dsp:txXfrm>
        <a:off x="667519" y="1435967"/>
        <a:ext cx="109321" cy="109321"/>
      </dsp:txXfrm>
    </dsp:sp>
    <dsp:sp modelId="{B64730C5-7FA2-48F0-8863-632FF1CA344E}">
      <dsp:nvSpPr>
        <dsp:cNvPr id="0" name=""/>
        <dsp:cNvSpPr/>
      </dsp:nvSpPr>
      <dsp:spPr>
        <a:xfrm rot="16200000">
          <a:off x="-1363102" y="2260972"/>
          <a:ext cx="3365685" cy="639480"/>
        </a:xfrm>
        <a:prstGeom prst="rect">
          <a:avLst/>
        </a:prstGeom>
        <a:solidFill>
          <a:schemeClr val="accent4">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kumimoji="0" lang="en-US" sz="1600" b="0" i="0" u="none" strike="noStrike" kern="1200" cap="none" spc="0" normalizeH="0" baseline="0" noProof="0" dirty="0">
              <a:ln>
                <a:noFill/>
              </a:ln>
              <a:solidFill>
                <a:srgbClr val="000000"/>
              </a:solidFill>
              <a:effectLst/>
              <a:uLnTx/>
              <a:uFillTx/>
              <a:latin typeface="Times New Roman" pitchFamily="18" charset="0"/>
              <a:ea typeface="+mn-ea"/>
              <a:cs typeface="+mn-cs"/>
            </a:rPr>
            <a:t>A</a:t>
          </a:r>
          <a:r>
            <a:rPr kumimoji="0" lang="el-GR" sz="1600" b="0" i="0" u="none" strike="noStrike" kern="1200" cap="none" spc="0" normalizeH="0" baseline="0" noProof="0" dirty="0">
              <a:ln>
                <a:noFill/>
              </a:ln>
              <a:solidFill>
                <a:srgbClr val="000000"/>
              </a:solidFill>
              <a:effectLst/>
              <a:uLnTx/>
              <a:uFillTx/>
              <a:latin typeface="Times New Roman" pitchFamily="18" charset="0"/>
              <a:ea typeface="+mn-ea"/>
              <a:cs typeface="+mn-cs"/>
            </a:rPr>
            <a:t>πόψεις όσον αφρά στην κατανόηση</a:t>
          </a:r>
          <a:endParaRPr lang="el-GR" sz="1600" kern="1200" dirty="0"/>
        </a:p>
      </dsp:txBody>
      <dsp:txXfrm>
        <a:off x="-1363102" y="2260972"/>
        <a:ext cx="3365685" cy="639480"/>
      </dsp:txXfrm>
    </dsp:sp>
    <dsp:sp modelId="{FC7A11E1-BD46-4035-8C04-A03E05771180}">
      <dsp:nvSpPr>
        <dsp:cNvPr id="0" name=""/>
        <dsp:cNvSpPr/>
      </dsp:nvSpPr>
      <dsp:spPr>
        <a:xfrm>
          <a:off x="804879" y="80803"/>
          <a:ext cx="2097495" cy="63948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Κατανοητό μάθημα:</a:t>
          </a:r>
        </a:p>
        <a:p>
          <a:pPr marL="0" lvl="0" indent="0" algn="ctr" defTabSz="711200">
            <a:lnSpc>
              <a:spcPct val="90000"/>
            </a:lnSpc>
            <a:spcBef>
              <a:spcPct val="0"/>
            </a:spcBef>
            <a:spcAft>
              <a:spcPct val="35000"/>
            </a:spcAft>
            <a:buNone/>
          </a:pPr>
          <a:r>
            <a:rPr lang="el-GR" sz="1600" kern="1200" dirty="0"/>
            <a:t>Ποικιλία, δομή, ροή</a:t>
          </a:r>
        </a:p>
      </dsp:txBody>
      <dsp:txXfrm>
        <a:off x="804879" y="80803"/>
        <a:ext cx="2097495" cy="639480"/>
      </dsp:txXfrm>
    </dsp:sp>
    <dsp:sp modelId="{417A7495-67C2-4D3F-B81D-6FDCE167C63A}">
      <dsp:nvSpPr>
        <dsp:cNvPr id="0" name=""/>
        <dsp:cNvSpPr/>
      </dsp:nvSpPr>
      <dsp:spPr>
        <a:xfrm>
          <a:off x="2120029" y="802789"/>
          <a:ext cx="2097495" cy="63948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Γλώσσα: απλή, γλωσσάρι</a:t>
          </a:r>
        </a:p>
      </dsp:txBody>
      <dsp:txXfrm>
        <a:off x="2120029" y="802789"/>
        <a:ext cx="2097495" cy="639480"/>
      </dsp:txXfrm>
    </dsp:sp>
    <dsp:sp modelId="{8CF803AD-C96B-461B-909C-A0EA4CFE2E9C}">
      <dsp:nvSpPr>
        <dsp:cNvPr id="0" name=""/>
        <dsp:cNvSpPr/>
      </dsp:nvSpPr>
      <dsp:spPr>
        <a:xfrm>
          <a:off x="1837077" y="1557708"/>
          <a:ext cx="2097495" cy="63948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Πλοήγηση: εισαγωγή, σύνοψη</a:t>
          </a:r>
        </a:p>
      </dsp:txBody>
      <dsp:txXfrm>
        <a:off x="1837077" y="1557708"/>
        <a:ext cx="2097495" cy="639480"/>
      </dsp:txXfrm>
    </dsp:sp>
    <dsp:sp modelId="{8E7409CB-57E3-47D1-BA43-68A07551D625}">
      <dsp:nvSpPr>
        <dsp:cNvPr id="0" name=""/>
        <dsp:cNvSpPr/>
      </dsp:nvSpPr>
      <dsp:spPr>
        <a:xfrm>
          <a:off x="1451809" y="2392179"/>
          <a:ext cx="2097495" cy="63948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Έμφαση στα σημαντικά:</a:t>
          </a:r>
        </a:p>
        <a:p>
          <a:pPr marL="0" lvl="0" indent="0" algn="ctr" defTabSz="711200">
            <a:lnSpc>
              <a:spcPct val="90000"/>
            </a:lnSpc>
            <a:spcBef>
              <a:spcPct val="0"/>
            </a:spcBef>
            <a:spcAft>
              <a:spcPct val="35000"/>
            </a:spcAft>
            <a:buNone/>
          </a:pPr>
          <a:r>
            <a:rPr lang="el-GR" sz="1600" kern="1200" dirty="0"/>
            <a:t>Χρώμα, επεξηγήσεις</a:t>
          </a:r>
        </a:p>
      </dsp:txBody>
      <dsp:txXfrm>
        <a:off x="1451809" y="2392179"/>
        <a:ext cx="2097495" cy="639480"/>
      </dsp:txXfrm>
    </dsp:sp>
    <dsp:sp modelId="{F35ECBAA-0260-479A-9EE5-8EB74BA64458}">
      <dsp:nvSpPr>
        <dsp:cNvPr id="0" name=""/>
        <dsp:cNvSpPr/>
      </dsp:nvSpPr>
      <dsp:spPr>
        <a:xfrm>
          <a:off x="876823" y="3133854"/>
          <a:ext cx="2795583" cy="63948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Απορίες και επίλυση τους: λειτουργία, εισαγωγικές δραστηριότητες</a:t>
          </a:r>
        </a:p>
      </dsp:txBody>
      <dsp:txXfrm>
        <a:off x="876823" y="3133854"/>
        <a:ext cx="2795583" cy="639480"/>
      </dsp:txXfrm>
    </dsp:sp>
    <dsp:sp modelId="{95375A53-97A3-4619-899B-67956FBAFD2B}">
      <dsp:nvSpPr>
        <dsp:cNvPr id="0" name=""/>
        <dsp:cNvSpPr/>
      </dsp:nvSpPr>
      <dsp:spPr>
        <a:xfrm>
          <a:off x="2104214" y="3886900"/>
          <a:ext cx="2097495" cy="639480"/>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Δυσκολίες και επίλυση τους</a:t>
          </a:r>
        </a:p>
      </dsp:txBody>
      <dsp:txXfrm>
        <a:off x="2104214" y="3886900"/>
        <a:ext cx="2097495" cy="63948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C5E505-97FC-460E-8BDD-289B6E5A3627}">
      <dsp:nvSpPr>
        <dsp:cNvPr id="0" name=""/>
        <dsp:cNvSpPr/>
      </dsp:nvSpPr>
      <dsp:spPr>
        <a:xfrm>
          <a:off x="449962" y="2576269"/>
          <a:ext cx="258684" cy="1898891"/>
        </a:xfrm>
        <a:custGeom>
          <a:avLst/>
          <a:gdLst/>
          <a:ahLst/>
          <a:cxnLst/>
          <a:rect l="0" t="0" r="0" b="0"/>
          <a:pathLst>
            <a:path>
              <a:moveTo>
                <a:pt x="0" y="0"/>
              </a:moveTo>
              <a:lnTo>
                <a:pt x="129342" y="0"/>
              </a:lnTo>
              <a:lnTo>
                <a:pt x="129342" y="1898891"/>
              </a:lnTo>
              <a:lnTo>
                <a:pt x="258684" y="1898891"/>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l-GR" sz="600" kern="1200"/>
        </a:p>
      </dsp:txBody>
      <dsp:txXfrm>
        <a:off x="531393" y="3477804"/>
        <a:ext cx="95821" cy="95821"/>
      </dsp:txXfrm>
    </dsp:sp>
    <dsp:sp modelId="{A6C90B2B-B0DF-445F-A293-29A2A984C503}">
      <dsp:nvSpPr>
        <dsp:cNvPr id="0" name=""/>
        <dsp:cNvSpPr/>
      </dsp:nvSpPr>
      <dsp:spPr>
        <a:xfrm>
          <a:off x="449962" y="2576269"/>
          <a:ext cx="1271047" cy="1227568"/>
        </a:xfrm>
        <a:custGeom>
          <a:avLst/>
          <a:gdLst/>
          <a:ahLst/>
          <a:cxnLst/>
          <a:rect l="0" t="0" r="0" b="0"/>
          <a:pathLst>
            <a:path>
              <a:moveTo>
                <a:pt x="0" y="0"/>
              </a:moveTo>
              <a:lnTo>
                <a:pt x="635523" y="0"/>
              </a:lnTo>
              <a:lnTo>
                <a:pt x="635523" y="1227568"/>
              </a:lnTo>
              <a:lnTo>
                <a:pt x="1271047" y="1227568"/>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l-GR" sz="600" kern="1200"/>
        </a:p>
      </dsp:txBody>
      <dsp:txXfrm>
        <a:off x="1041309" y="3145877"/>
        <a:ext cx="88352" cy="88352"/>
      </dsp:txXfrm>
    </dsp:sp>
    <dsp:sp modelId="{ECE4DE6E-FCF4-4EF7-9C45-8038577059BA}">
      <dsp:nvSpPr>
        <dsp:cNvPr id="0" name=""/>
        <dsp:cNvSpPr/>
      </dsp:nvSpPr>
      <dsp:spPr>
        <a:xfrm>
          <a:off x="449962" y="2576269"/>
          <a:ext cx="970381" cy="230039"/>
        </a:xfrm>
        <a:custGeom>
          <a:avLst/>
          <a:gdLst/>
          <a:ahLst/>
          <a:cxnLst/>
          <a:rect l="0" t="0" r="0" b="0"/>
          <a:pathLst>
            <a:path>
              <a:moveTo>
                <a:pt x="0" y="0"/>
              </a:moveTo>
              <a:lnTo>
                <a:pt x="485190" y="0"/>
              </a:lnTo>
              <a:lnTo>
                <a:pt x="485190" y="230039"/>
              </a:lnTo>
              <a:lnTo>
                <a:pt x="970381" y="230039"/>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910221" y="2666357"/>
        <a:ext cx="49863" cy="49863"/>
      </dsp:txXfrm>
    </dsp:sp>
    <dsp:sp modelId="{947E1D73-EE14-43FD-9636-FE45FD0E91CC}">
      <dsp:nvSpPr>
        <dsp:cNvPr id="0" name=""/>
        <dsp:cNvSpPr/>
      </dsp:nvSpPr>
      <dsp:spPr>
        <a:xfrm>
          <a:off x="449962" y="2156201"/>
          <a:ext cx="690378" cy="420068"/>
        </a:xfrm>
        <a:custGeom>
          <a:avLst/>
          <a:gdLst/>
          <a:ahLst/>
          <a:cxnLst/>
          <a:rect l="0" t="0" r="0" b="0"/>
          <a:pathLst>
            <a:path>
              <a:moveTo>
                <a:pt x="0" y="420068"/>
              </a:moveTo>
              <a:lnTo>
                <a:pt x="345189" y="420068"/>
              </a:lnTo>
              <a:lnTo>
                <a:pt x="345189" y="0"/>
              </a:lnTo>
              <a:lnTo>
                <a:pt x="690378"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774948" y="2346032"/>
        <a:ext cx="40406" cy="40406"/>
      </dsp:txXfrm>
    </dsp:sp>
    <dsp:sp modelId="{DB3D6D7B-457E-4789-A1FB-8163D9594331}">
      <dsp:nvSpPr>
        <dsp:cNvPr id="0" name=""/>
        <dsp:cNvSpPr/>
      </dsp:nvSpPr>
      <dsp:spPr>
        <a:xfrm>
          <a:off x="449962" y="1576138"/>
          <a:ext cx="1026760" cy="1000130"/>
        </a:xfrm>
        <a:custGeom>
          <a:avLst/>
          <a:gdLst/>
          <a:ahLst/>
          <a:cxnLst/>
          <a:rect l="0" t="0" r="0" b="0"/>
          <a:pathLst>
            <a:path>
              <a:moveTo>
                <a:pt x="0" y="1000130"/>
              </a:moveTo>
              <a:lnTo>
                <a:pt x="513380" y="1000130"/>
              </a:lnTo>
              <a:lnTo>
                <a:pt x="513380" y="0"/>
              </a:lnTo>
              <a:lnTo>
                <a:pt x="1026760"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927508" y="2040370"/>
        <a:ext cx="71667" cy="71667"/>
      </dsp:txXfrm>
    </dsp:sp>
    <dsp:sp modelId="{2E85B955-9F7C-4D44-BF18-581267615421}">
      <dsp:nvSpPr>
        <dsp:cNvPr id="0" name=""/>
        <dsp:cNvSpPr/>
      </dsp:nvSpPr>
      <dsp:spPr>
        <a:xfrm>
          <a:off x="449962" y="922903"/>
          <a:ext cx="237549" cy="1653365"/>
        </a:xfrm>
        <a:custGeom>
          <a:avLst/>
          <a:gdLst/>
          <a:ahLst/>
          <a:cxnLst/>
          <a:rect l="0" t="0" r="0" b="0"/>
          <a:pathLst>
            <a:path>
              <a:moveTo>
                <a:pt x="0" y="1653365"/>
              </a:moveTo>
              <a:lnTo>
                <a:pt x="118774" y="1653365"/>
              </a:lnTo>
              <a:lnTo>
                <a:pt x="118774" y="0"/>
              </a:lnTo>
              <a:lnTo>
                <a:pt x="237549"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526978" y="1707828"/>
        <a:ext cx="83517" cy="83517"/>
      </dsp:txXfrm>
    </dsp:sp>
    <dsp:sp modelId="{CEBEBCA8-BCF7-4F65-8757-45CECC3FE38E}">
      <dsp:nvSpPr>
        <dsp:cNvPr id="0" name=""/>
        <dsp:cNvSpPr/>
      </dsp:nvSpPr>
      <dsp:spPr>
        <a:xfrm>
          <a:off x="449962" y="383194"/>
          <a:ext cx="1219834" cy="2193075"/>
        </a:xfrm>
        <a:custGeom>
          <a:avLst/>
          <a:gdLst/>
          <a:ahLst/>
          <a:cxnLst/>
          <a:rect l="0" t="0" r="0" b="0"/>
          <a:pathLst>
            <a:path>
              <a:moveTo>
                <a:pt x="0" y="2193075"/>
              </a:moveTo>
              <a:lnTo>
                <a:pt x="609917" y="2193075"/>
              </a:lnTo>
              <a:lnTo>
                <a:pt x="609917" y="0"/>
              </a:lnTo>
              <a:lnTo>
                <a:pt x="1219834"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l-GR" sz="800" kern="1200"/>
        </a:p>
      </dsp:txBody>
      <dsp:txXfrm>
        <a:off x="997142" y="1416994"/>
        <a:ext cx="125474" cy="125474"/>
      </dsp:txXfrm>
    </dsp:sp>
    <dsp:sp modelId="{B64730C5-7FA2-48F0-8863-632FF1CA344E}">
      <dsp:nvSpPr>
        <dsp:cNvPr id="0" name=""/>
        <dsp:cNvSpPr/>
      </dsp:nvSpPr>
      <dsp:spPr>
        <a:xfrm rot="16200000">
          <a:off x="-1157800" y="2351288"/>
          <a:ext cx="2765563" cy="449962"/>
        </a:xfrm>
        <a:prstGeom prst="rect">
          <a:avLst/>
        </a:prstGeom>
        <a:solidFill>
          <a:schemeClr val="accent4">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dirty="0"/>
            <a:t>A</a:t>
          </a:r>
          <a:r>
            <a:rPr lang="el-GR" sz="1600" kern="1200" dirty="0"/>
            <a:t>πόψεις όσον αφορά στην ελκυστικότητα</a:t>
          </a:r>
        </a:p>
      </dsp:txBody>
      <dsp:txXfrm>
        <a:off x="-1157800" y="2351288"/>
        <a:ext cx="2765563" cy="449962"/>
      </dsp:txXfrm>
    </dsp:sp>
    <dsp:sp modelId="{FC7A11E1-BD46-4035-8C04-A03E05771180}">
      <dsp:nvSpPr>
        <dsp:cNvPr id="0" name=""/>
        <dsp:cNvSpPr/>
      </dsp:nvSpPr>
      <dsp:spPr>
        <a:xfrm>
          <a:off x="1669797" y="158212"/>
          <a:ext cx="1876311" cy="44996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Εμφάνιση κειμένου: απλότητα, ροή</a:t>
          </a:r>
        </a:p>
      </dsp:txBody>
      <dsp:txXfrm>
        <a:off x="1669797" y="158212"/>
        <a:ext cx="1876311" cy="449962"/>
      </dsp:txXfrm>
    </dsp:sp>
    <dsp:sp modelId="{6D919AC1-BE35-4633-8344-58BA8B71CA2C}">
      <dsp:nvSpPr>
        <dsp:cNvPr id="0" name=""/>
        <dsp:cNvSpPr/>
      </dsp:nvSpPr>
      <dsp:spPr>
        <a:xfrm>
          <a:off x="687512" y="643528"/>
          <a:ext cx="2786145" cy="55874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Εμφάνιση εικόνων: κατάλληλες, κατοτοπιστικές</a:t>
          </a:r>
        </a:p>
      </dsp:txBody>
      <dsp:txXfrm>
        <a:off x="687512" y="643528"/>
        <a:ext cx="2786145" cy="558749"/>
      </dsp:txXfrm>
    </dsp:sp>
    <dsp:sp modelId="{417A7495-67C2-4D3F-B81D-6FDCE167C63A}">
      <dsp:nvSpPr>
        <dsp:cNvPr id="0" name=""/>
        <dsp:cNvSpPr/>
      </dsp:nvSpPr>
      <dsp:spPr>
        <a:xfrm>
          <a:off x="1476722" y="1239940"/>
          <a:ext cx="2140626" cy="67239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Εμφάνιση βίντεο: συναφή, επεξηγηματικά</a:t>
          </a:r>
        </a:p>
      </dsp:txBody>
      <dsp:txXfrm>
        <a:off x="1476722" y="1239940"/>
        <a:ext cx="2140626" cy="672396"/>
      </dsp:txXfrm>
    </dsp:sp>
    <dsp:sp modelId="{8CF803AD-C96B-461B-909C-A0EA4CFE2E9C}">
      <dsp:nvSpPr>
        <dsp:cNvPr id="0" name=""/>
        <dsp:cNvSpPr/>
      </dsp:nvSpPr>
      <dsp:spPr>
        <a:xfrm>
          <a:off x="1140340" y="1969716"/>
          <a:ext cx="1951419" cy="37296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Αφήγηση: ζωντάνια</a:t>
          </a:r>
        </a:p>
      </dsp:txBody>
      <dsp:txXfrm>
        <a:off x="1140340" y="1969716"/>
        <a:ext cx="1951419" cy="372969"/>
      </dsp:txXfrm>
    </dsp:sp>
    <dsp:sp modelId="{8E7409CB-57E3-47D1-BA43-68A07551D625}">
      <dsp:nvSpPr>
        <dsp:cNvPr id="0" name=""/>
        <dsp:cNvSpPr/>
      </dsp:nvSpPr>
      <dsp:spPr>
        <a:xfrm>
          <a:off x="1420344" y="2420691"/>
          <a:ext cx="2365491" cy="771235"/>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Πολυμεσική παρουσίαση: ευχάριστη, διασκεδαστική</a:t>
          </a:r>
        </a:p>
      </dsp:txBody>
      <dsp:txXfrm>
        <a:off x="1420344" y="2420691"/>
        <a:ext cx="2365491" cy="771235"/>
      </dsp:txXfrm>
    </dsp:sp>
    <dsp:sp modelId="{F35ECBAA-0260-479A-9EE5-8EB74BA64458}">
      <dsp:nvSpPr>
        <dsp:cNvPr id="0" name=""/>
        <dsp:cNvSpPr/>
      </dsp:nvSpPr>
      <dsp:spPr>
        <a:xfrm>
          <a:off x="1721009" y="3388434"/>
          <a:ext cx="1964347" cy="83080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Διαδραστικές ασκήσεις: εύκολες, με ανατροφοδότηση</a:t>
          </a:r>
        </a:p>
      </dsp:txBody>
      <dsp:txXfrm>
        <a:off x="1721009" y="3388434"/>
        <a:ext cx="1964347" cy="830806"/>
      </dsp:txXfrm>
    </dsp:sp>
    <dsp:sp modelId="{44994D7C-384F-450B-A1EB-66612F8B419F}">
      <dsp:nvSpPr>
        <dsp:cNvPr id="0" name=""/>
        <dsp:cNvSpPr/>
      </dsp:nvSpPr>
      <dsp:spPr>
        <a:xfrm>
          <a:off x="708646" y="4250180"/>
          <a:ext cx="1475876" cy="449962"/>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Προτεινόμενες πηγές</a:t>
          </a:r>
        </a:p>
      </dsp:txBody>
      <dsp:txXfrm>
        <a:off x="708646" y="4250180"/>
        <a:ext cx="1475876" cy="4499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A338F8-01D2-4E69-A112-A4EC298C566A}">
      <dsp:nvSpPr>
        <dsp:cNvPr id="0" name=""/>
        <dsp:cNvSpPr/>
      </dsp:nvSpPr>
      <dsp:spPr>
        <a:xfrm>
          <a:off x="3175636" y="2335877"/>
          <a:ext cx="2930904" cy="1317262"/>
        </a:xfrm>
        <a:custGeom>
          <a:avLst/>
          <a:gdLst/>
          <a:ahLst/>
          <a:cxnLst/>
          <a:rect l="0" t="0" r="0" b="0"/>
          <a:pathLst>
            <a:path>
              <a:moveTo>
                <a:pt x="0" y="0"/>
              </a:moveTo>
              <a:lnTo>
                <a:pt x="1465452" y="0"/>
              </a:lnTo>
              <a:lnTo>
                <a:pt x="1465452" y="1317262"/>
              </a:lnTo>
              <a:lnTo>
                <a:pt x="2930904" y="1317262"/>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88950">
            <a:lnSpc>
              <a:spcPct val="90000"/>
            </a:lnSpc>
            <a:spcBef>
              <a:spcPct val="0"/>
            </a:spcBef>
            <a:spcAft>
              <a:spcPct val="35000"/>
            </a:spcAft>
            <a:buNone/>
          </a:pPr>
          <a:endParaRPr lang="el-GR" sz="1100" kern="1200"/>
        </a:p>
      </dsp:txBody>
      <dsp:txXfrm>
        <a:off x="4560755" y="2914175"/>
        <a:ext cx="160665" cy="160665"/>
      </dsp:txXfrm>
    </dsp:sp>
    <dsp:sp modelId="{A6C90B2B-B0DF-445F-A293-29A2A984C503}">
      <dsp:nvSpPr>
        <dsp:cNvPr id="0" name=""/>
        <dsp:cNvSpPr/>
      </dsp:nvSpPr>
      <dsp:spPr>
        <a:xfrm>
          <a:off x="3175636" y="2335877"/>
          <a:ext cx="219672" cy="817397"/>
        </a:xfrm>
        <a:custGeom>
          <a:avLst/>
          <a:gdLst/>
          <a:ahLst/>
          <a:cxnLst/>
          <a:rect l="0" t="0" r="0" b="0"/>
          <a:pathLst>
            <a:path>
              <a:moveTo>
                <a:pt x="0" y="0"/>
              </a:moveTo>
              <a:lnTo>
                <a:pt x="109836" y="0"/>
              </a:lnTo>
              <a:lnTo>
                <a:pt x="109836" y="817397"/>
              </a:lnTo>
              <a:lnTo>
                <a:pt x="219672" y="817397"/>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3264312" y="2723416"/>
        <a:ext cx="42320" cy="42320"/>
      </dsp:txXfrm>
    </dsp:sp>
    <dsp:sp modelId="{ECE4DE6E-FCF4-4EF7-9C45-8038577059BA}">
      <dsp:nvSpPr>
        <dsp:cNvPr id="0" name=""/>
        <dsp:cNvSpPr/>
      </dsp:nvSpPr>
      <dsp:spPr>
        <a:xfrm>
          <a:off x="3175636" y="2240740"/>
          <a:ext cx="2687989" cy="91440"/>
        </a:xfrm>
        <a:custGeom>
          <a:avLst/>
          <a:gdLst/>
          <a:ahLst/>
          <a:cxnLst/>
          <a:rect l="0" t="0" r="0" b="0"/>
          <a:pathLst>
            <a:path>
              <a:moveTo>
                <a:pt x="0" y="95137"/>
              </a:moveTo>
              <a:lnTo>
                <a:pt x="1343994" y="95137"/>
              </a:lnTo>
              <a:lnTo>
                <a:pt x="1343994" y="45720"/>
              </a:lnTo>
              <a:lnTo>
                <a:pt x="2687989" y="4572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l-GR" sz="900" kern="1200"/>
        </a:p>
      </dsp:txBody>
      <dsp:txXfrm>
        <a:off x="4452419" y="2219249"/>
        <a:ext cx="134422" cy="134422"/>
      </dsp:txXfrm>
    </dsp:sp>
    <dsp:sp modelId="{947E1D73-EE14-43FD-9636-FE45FD0E91CC}">
      <dsp:nvSpPr>
        <dsp:cNvPr id="0" name=""/>
        <dsp:cNvSpPr/>
      </dsp:nvSpPr>
      <dsp:spPr>
        <a:xfrm>
          <a:off x="3175636" y="1492792"/>
          <a:ext cx="2873036" cy="843084"/>
        </a:xfrm>
        <a:custGeom>
          <a:avLst/>
          <a:gdLst/>
          <a:ahLst/>
          <a:cxnLst/>
          <a:rect l="0" t="0" r="0" b="0"/>
          <a:pathLst>
            <a:path>
              <a:moveTo>
                <a:pt x="0" y="843084"/>
              </a:moveTo>
              <a:lnTo>
                <a:pt x="1436518" y="843084"/>
              </a:lnTo>
              <a:lnTo>
                <a:pt x="1436518" y="0"/>
              </a:lnTo>
              <a:lnTo>
                <a:pt x="2873036"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l-GR" sz="1000" kern="1200"/>
        </a:p>
      </dsp:txBody>
      <dsp:txXfrm>
        <a:off x="4537300" y="1839480"/>
        <a:ext cx="149709" cy="149709"/>
      </dsp:txXfrm>
    </dsp:sp>
    <dsp:sp modelId="{DB3D6D7B-457E-4789-A1FB-8163D9594331}">
      <dsp:nvSpPr>
        <dsp:cNvPr id="0" name=""/>
        <dsp:cNvSpPr/>
      </dsp:nvSpPr>
      <dsp:spPr>
        <a:xfrm>
          <a:off x="3175636" y="1725559"/>
          <a:ext cx="391536" cy="610317"/>
        </a:xfrm>
        <a:custGeom>
          <a:avLst/>
          <a:gdLst/>
          <a:ahLst/>
          <a:cxnLst/>
          <a:rect l="0" t="0" r="0" b="0"/>
          <a:pathLst>
            <a:path>
              <a:moveTo>
                <a:pt x="0" y="610317"/>
              </a:moveTo>
              <a:lnTo>
                <a:pt x="195768" y="610317"/>
              </a:lnTo>
              <a:lnTo>
                <a:pt x="195768" y="0"/>
              </a:lnTo>
              <a:lnTo>
                <a:pt x="391536"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3353276" y="2012590"/>
        <a:ext cx="36255" cy="36255"/>
      </dsp:txXfrm>
    </dsp:sp>
    <dsp:sp modelId="{2E85B955-9F7C-4D44-BF18-581267615421}">
      <dsp:nvSpPr>
        <dsp:cNvPr id="0" name=""/>
        <dsp:cNvSpPr/>
      </dsp:nvSpPr>
      <dsp:spPr>
        <a:xfrm>
          <a:off x="3175636" y="631420"/>
          <a:ext cx="2368980" cy="1704457"/>
        </a:xfrm>
        <a:custGeom>
          <a:avLst/>
          <a:gdLst/>
          <a:ahLst/>
          <a:cxnLst/>
          <a:rect l="0" t="0" r="0" b="0"/>
          <a:pathLst>
            <a:path>
              <a:moveTo>
                <a:pt x="0" y="1704457"/>
              </a:moveTo>
              <a:lnTo>
                <a:pt x="1184490" y="1704457"/>
              </a:lnTo>
              <a:lnTo>
                <a:pt x="1184490" y="0"/>
              </a:lnTo>
              <a:lnTo>
                <a:pt x="2368980"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44500">
            <a:lnSpc>
              <a:spcPct val="90000"/>
            </a:lnSpc>
            <a:spcBef>
              <a:spcPct val="0"/>
            </a:spcBef>
            <a:spcAft>
              <a:spcPct val="35000"/>
            </a:spcAft>
            <a:buNone/>
          </a:pPr>
          <a:endParaRPr lang="el-GR" sz="1000" kern="1200"/>
        </a:p>
      </dsp:txBody>
      <dsp:txXfrm>
        <a:off x="4287165" y="1410688"/>
        <a:ext cx="145921" cy="145921"/>
      </dsp:txXfrm>
    </dsp:sp>
    <dsp:sp modelId="{CEBEBCA8-BCF7-4F65-8757-45CECC3FE38E}">
      <dsp:nvSpPr>
        <dsp:cNvPr id="0" name=""/>
        <dsp:cNvSpPr/>
      </dsp:nvSpPr>
      <dsp:spPr>
        <a:xfrm>
          <a:off x="3175636" y="487404"/>
          <a:ext cx="208739" cy="1848472"/>
        </a:xfrm>
        <a:custGeom>
          <a:avLst/>
          <a:gdLst/>
          <a:ahLst/>
          <a:cxnLst/>
          <a:rect l="0" t="0" r="0" b="0"/>
          <a:pathLst>
            <a:path>
              <a:moveTo>
                <a:pt x="0" y="1848472"/>
              </a:moveTo>
              <a:lnTo>
                <a:pt x="104369" y="1848472"/>
              </a:lnTo>
              <a:lnTo>
                <a:pt x="104369" y="0"/>
              </a:lnTo>
              <a:lnTo>
                <a:pt x="208739"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l-GR" sz="600" kern="1200"/>
        </a:p>
      </dsp:txBody>
      <dsp:txXfrm>
        <a:off x="3233500" y="1365135"/>
        <a:ext cx="93011" cy="93011"/>
      </dsp:txXfrm>
    </dsp:sp>
    <dsp:sp modelId="{B64730C5-7FA2-48F0-8863-632FF1CA344E}">
      <dsp:nvSpPr>
        <dsp:cNvPr id="0" name=""/>
        <dsp:cNvSpPr/>
      </dsp:nvSpPr>
      <dsp:spPr>
        <a:xfrm rot="16200000">
          <a:off x="1271284" y="2079790"/>
          <a:ext cx="3296529" cy="512174"/>
        </a:xfrm>
        <a:prstGeom prst="rect">
          <a:avLst/>
        </a:prstGeom>
        <a:solidFill>
          <a:schemeClr val="accent4">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kumimoji="0" lang="el-GR" sz="1600" b="0" i="0" u="none" strike="noStrike" kern="1200" cap="none" spc="0" normalizeH="0" baseline="0" noProof="0" dirty="0">
              <a:ln>
                <a:noFill/>
              </a:ln>
              <a:solidFill>
                <a:srgbClr val="000000"/>
              </a:solidFill>
              <a:effectLst/>
              <a:uLnTx/>
              <a:uFillTx/>
              <a:latin typeface="Times New Roman" pitchFamily="18" charset="0"/>
              <a:ea typeface="+mn-ea"/>
              <a:cs typeface="+mn-cs"/>
            </a:rPr>
            <a:t> Οι απόψεις των εκπαιδευτικών όσον αφορά στο </a:t>
          </a:r>
          <a:r>
            <a:rPr kumimoji="0" lang="el-GR"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ενδιαφέρον</a:t>
          </a:r>
          <a:endParaRPr lang="el-GR" sz="1600" kern="1200" dirty="0"/>
        </a:p>
      </dsp:txBody>
      <dsp:txXfrm>
        <a:off x="1271284" y="2079790"/>
        <a:ext cx="3296529" cy="512174"/>
      </dsp:txXfrm>
    </dsp:sp>
    <dsp:sp modelId="{FC7A11E1-BD46-4035-8C04-A03E05771180}">
      <dsp:nvSpPr>
        <dsp:cNvPr id="0" name=""/>
        <dsp:cNvSpPr/>
      </dsp:nvSpPr>
      <dsp:spPr>
        <a:xfrm>
          <a:off x="3384376" y="133990"/>
          <a:ext cx="1765884" cy="70682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Έκφραση γνώμης:</a:t>
          </a:r>
        </a:p>
        <a:p>
          <a:pPr marL="0" lvl="0" indent="0" algn="ctr" defTabSz="711200">
            <a:lnSpc>
              <a:spcPct val="90000"/>
            </a:lnSpc>
            <a:spcBef>
              <a:spcPct val="0"/>
            </a:spcBef>
            <a:spcAft>
              <a:spcPct val="35000"/>
            </a:spcAft>
            <a:buNone/>
          </a:pPr>
          <a:r>
            <a:rPr lang="en-US" sz="1600" kern="1200" dirty="0"/>
            <a:t>Forum, </a:t>
          </a:r>
          <a:r>
            <a:rPr lang="el-GR" sz="1600" kern="1200" dirty="0"/>
            <a:t>ασκήσεις ανάπτυξης</a:t>
          </a:r>
        </a:p>
      </dsp:txBody>
      <dsp:txXfrm>
        <a:off x="3384376" y="133990"/>
        <a:ext cx="1765884" cy="706827"/>
      </dsp:txXfrm>
    </dsp:sp>
    <dsp:sp modelId="{6D919AC1-BE35-4633-8344-58BA8B71CA2C}">
      <dsp:nvSpPr>
        <dsp:cNvPr id="0" name=""/>
        <dsp:cNvSpPr/>
      </dsp:nvSpPr>
      <dsp:spPr>
        <a:xfrm>
          <a:off x="5544616" y="278006"/>
          <a:ext cx="2188911" cy="70682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Σημεία που ενδιαφέρουν: σενάριο, πληρότητα</a:t>
          </a:r>
        </a:p>
      </dsp:txBody>
      <dsp:txXfrm>
        <a:off x="5544616" y="278006"/>
        <a:ext cx="2188911" cy="706827"/>
      </dsp:txXfrm>
    </dsp:sp>
    <dsp:sp modelId="{417A7495-67C2-4D3F-B81D-6FDCE167C63A}">
      <dsp:nvSpPr>
        <dsp:cNvPr id="0" name=""/>
        <dsp:cNvSpPr/>
      </dsp:nvSpPr>
      <dsp:spPr>
        <a:xfrm>
          <a:off x="3567172" y="1372145"/>
          <a:ext cx="1787901" cy="70682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Συναισθήματα: ικανοποίηση, ασφάλεια</a:t>
          </a:r>
        </a:p>
      </dsp:txBody>
      <dsp:txXfrm>
        <a:off x="3567172" y="1372145"/>
        <a:ext cx="1787901" cy="706827"/>
      </dsp:txXfrm>
    </dsp:sp>
    <dsp:sp modelId="{8CF803AD-C96B-461B-909C-A0EA4CFE2E9C}">
      <dsp:nvSpPr>
        <dsp:cNvPr id="0" name=""/>
        <dsp:cNvSpPr/>
      </dsp:nvSpPr>
      <dsp:spPr>
        <a:xfrm>
          <a:off x="6048672" y="1296144"/>
          <a:ext cx="2318395" cy="393296"/>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Συλλογικότητα: έμμεσα</a:t>
          </a:r>
        </a:p>
      </dsp:txBody>
      <dsp:txXfrm>
        <a:off x="6048672" y="1296144"/>
        <a:ext cx="2318395" cy="393296"/>
      </dsp:txXfrm>
    </dsp:sp>
    <dsp:sp modelId="{8E7409CB-57E3-47D1-BA43-68A07551D625}">
      <dsp:nvSpPr>
        <dsp:cNvPr id="0" name=""/>
        <dsp:cNvSpPr/>
      </dsp:nvSpPr>
      <dsp:spPr>
        <a:xfrm>
          <a:off x="5863625" y="1957665"/>
          <a:ext cx="1565917" cy="657589"/>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Μαθησιακή ετοιμότητα: ιδέες, επανάληψη</a:t>
          </a:r>
        </a:p>
      </dsp:txBody>
      <dsp:txXfrm>
        <a:off x="5863625" y="1957665"/>
        <a:ext cx="1565917" cy="657589"/>
      </dsp:txXfrm>
    </dsp:sp>
    <dsp:sp modelId="{F35ECBAA-0260-479A-9EE5-8EB74BA64458}">
      <dsp:nvSpPr>
        <dsp:cNvPr id="0" name=""/>
        <dsp:cNvSpPr/>
      </dsp:nvSpPr>
      <dsp:spPr>
        <a:xfrm>
          <a:off x="3395308" y="2799861"/>
          <a:ext cx="2318395" cy="70682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kern="1200" dirty="0"/>
            <a:t>Στοιχεία προς δανεισμό: εισαγωγικές, δραστηριότητες, καρτέλες, παιχνίδια</a:t>
          </a:r>
        </a:p>
      </dsp:txBody>
      <dsp:txXfrm>
        <a:off x="3395308" y="2799861"/>
        <a:ext cx="2318395" cy="706827"/>
      </dsp:txXfrm>
    </dsp:sp>
    <dsp:sp modelId="{95375A53-97A3-4619-899B-67956FBAFD2B}">
      <dsp:nvSpPr>
        <dsp:cNvPr id="0" name=""/>
        <dsp:cNvSpPr/>
      </dsp:nvSpPr>
      <dsp:spPr>
        <a:xfrm>
          <a:off x="6106540" y="3299725"/>
          <a:ext cx="2318395" cy="706827"/>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endParaRPr lang="el-GR" sz="1500" kern="1200" dirty="0"/>
        </a:p>
        <a:p>
          <a:pPr marL="0" lvl="0" indent="0" algn="ctr" defTabSz="666750">
            <a:lnSpc>
              <a:spcPct val="90000"/>
            </a:lnSpc>
            <a:spcBef>
              <a:spcPct val="0"/>
            </a:spcBef>
            <a:spcAft>
              <a:spcPct val="35000"/>
            </a:spcAft>
            <a:buNone/>
          </a:pPr>
          <a:r>
            <a:rPr lang="el-GR" sz="1500" kern="1200" dirty="0"/>
            <a:t>Σχολιασμός μαθήματος γνώσεις, παιχνίδια, πλήρες, κατανοητό</a:t>
          </a:r>
        </a:p>
        <a:p>
          <a:pPr marL="0" lvl="0" indent="0" algn="ctr" defTabSz="666750">
            <a:lnSpc>
              <a:spcPct val="90000"/>
            </a:lnSpc>
            <a:spcBef>
              <a:spcPct val="0"/>
            </a:spcBef>
            <a:spcAft>
              <a:spcPct val="35000"/>
            </a:spcAft>
            <a:buNone/>
          </a:pPr>
          <a:endParaRPr lang="el-GR" sz="1600" kern="1200" dirty="0"/>
        </a:p>
      </dsp:txBody>
      <dsp:txXfrm>
        <a:off x="6106540" y="3299725"/>
        <a:ext cx="2318395" cy="7068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5AA3DB-68E1-4229-92FF-3499F5A39F93}">
      <dsp:nvSpPr>
        <dsp:cNvPr id="0" name=""/>
        <dsp:cNvSpPr/>
      </dsp:nvSpPr>
      <dsp:spPr>
        <a:xfrm rot="4688027">
          <a:off x="456684" y="3591183"/>
          <a:ext cx="591392" cy="65214"/>
        </a:xfrm>
        <a:custGeom>
          <a:avLst/>
          <a:gdLst/>
          <a:ahLst/>
          <a:cxnLst/>
          <a:rect l="0" t="0" r="0" b="0"/>
          <a:pathLst>
            <a:path>
              <a:moveTo>
                <a:pt x="0" y="32607"/>
              </a:moveTo>
              <a:lnTo>
                <a:pt x="591392" y="32607"/>
              </a:lnTo>
            </a:path>
          </a:pathLst>
        </a:custGeom>
        <a:noFill/>
        <a:ln w="38100" cap="flat" cmpd="sng" algn="ctr">
          <a:solidFill>
            <a:schemeClr val="accent1"/>
          </a:solidFill>
          <a:prstDash val="solid"/>
          <a:miter lim="800000"/>
        </a:ln>
        <a:effectLst/>
      </dsp:spPr>
      <dsp:style>
        <a:lnRef idx="2">
          <a:scrgbClr r="0" g="0" b="0"/>
        </a:lnRef>
        <a:fillRef idx="0">
          <a:scrgbClr r="0" g="0" b="0"/>
        </a:fillRef>
        <a:effectRef idx="0">
          <a:scrgbClr r="0" g="0" b="0"/>
        </a:effectRef>
        <a:fontRef idx="minor"/>
      </dsp:style>
    </dsp:sp>
    <dsp:sp modelId="{AD91E557-29C6-4D90-9DDF-020C1B1F7789}">
      <dsp:nvSpPr>
        <dsp:cNvPr id="0" name=""/>
        <dsp:cNvSpPr/>
      </dsp:nvSpPr>
      <dsp:spPr>
        <a:xfrm rot="61409">
          <a:off x="1096336" y="2806826"/>
          <a:ext cx="939120" cy="65214"/>
        </a:xfrm>
        <a:custGeom>
          <a:avLst/>
          <a:gdLst/>
          <a:ahLst/>
          <a:cxnLst/>
          <a:rect l="0" t="0" r="0" b="0"/>
          <a:pathLst>
            <a:path>
              <a:moveTo>
                <a:pt x="0" y="32607"/>
              </a:moveTo>
              <a:lnTo>
                <a:pt x="939120" y="32607"/>
              </a:lnTo>
            </a:path>
          </a:pathLst>
        </a:custGeom>
        <a:noFill/>
        <a:ln w="38100" cap="flat" cmpd="sng" algn="ctr">
          <a:solidFill>
            <a:schemeClr val="accent1"/>
          </a:solidFill>
          <a:prstDash val="solid"/>
          <a:miter lim="800000"/>
        </a:ln>
        <a:effectLst/>
      </dsp:spPr>
      <dsp:style>
        <a:lnRef idx="2">
          <a:scrgbClr r="0" g="0" b="0"/>
        </a:lnRef>
        <a:fillRef idx="0">
          <a:scrgbClr r="0" g="0" b="0"/>
        </a:fillRef>
        <a:effectRef idx="0">
          <a:scrgbClr r="0" g="0" b="0"/>
        </a:effectRef>
        <a:fontRef idx="minor"/>
      </dsp:style>
    </dsp:sp>
    <dsp:sp modelId="{E53FF8BA-BFD4-4150-BBFF-F4A06EF620BE}">
      <dsp:nvSpPr>
        <dsp:cNvPr id="0" name=""/>
        <dsp:cNvSpPr/>
      </dsp:nvSpPr>
      <dsp:spPr>
        <a:xfrm rot="19190358">
          <a:off x="904041" y="1830533"/>
          <a:ext cx="1631902" cy="65214"/>
        </a:xfrm>
        <a:custGeom>
          <a:avLst/>
          <a:gdLst/>
          <a:ahLst/>
          <a:cxnLst/>
          <a:rect l="0" t="0" r="0" b="0"/>
          <a:pathLst>
            <a:path>
              <a:moveTo>
                <a:pt x="0" y="32607"/>
              </a:moveTo>
              <a:lnTo>
                <a:pt x="1631902" y="32607"/>
              </a:lnTo>
            </a:path>
          </a:pathLst>
        </a:custGeom>
        <a:noFill/>
        <a:ln w="38100" cap="flat" cmpd="sng" algn="ctr">
          <a:solidFill>
            <a:schemeClr val="accent1"/>
          </a:solidFill>
          <a:prstDash val="solid"/>
          <a:miter lim="800000"/>
        </a:ln>
        <a:effectLst/>
      </dsp:spPr>
      <dsp:style>
        <a:lnRef idx="2">
          <a:scrgbClr r="0" g="0" b="0"/>
        </a:lnRef>
        <a:fillRef idx="0">
          <a:scrgbClr r="0" g="0" b="0"/>
        </a:fillRef>
        <a:effectRef idx="0">
          <a:scrgbClr r="0" g="0" b="0"/>
        </a:effectRef>
        <a:fontRef idx="minor"/>
      </dsp:style>
    </dsp:sp>
    <dsp:sp modelId="{2EBC68A5-ED99-4C73-A8CD-D39638CC1FBD}">
      <dsp:nvSpPr>
        <dsp:cNvPr id="0" name=""/>
        <dsp:cNvSpPr/>
      </dsp:nvSpPr>
      <dsp:spPr>
        <a:xfrm>
          <a:off x="-403402" y="1366372"/>
          <a:ext cx="2280629" cy="234166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D1AC88CB-138C-4E70-AAFC-C525034DCF42}">
      <dsp:nvSpPr>
        <dsp:cNvPr id="0" name=""/>
        <dsp:cNvSpPr/>
      </dsp:nvSpPr>
      <dsp:spPr>
        <a:xfrm>
          <a:off x="2075410" y="74899"/>
          <a:ext cx="1783170" cy="147181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l-GR" sz="1700" kern="1200" dirty="0"/>
            <a:t>Μεθοδολογία</a:t>
          </a:r>
        </a:p>
      </dsp:txBody>
      <dsp:txXfrm>
        <a:off x="2336549" y="290441"/>
        <a:ext cx="1260892" cy="1040732"/>
      </dsp:txXfrm>
    </dsp:sp>
    <dsp:sp modelId="{E7018968-BA98-4450-92D3-D1FD09187D9C}">
      <dsp:nvSpPr>
        <dsp:cNvPr id="0" name=""/>
        <dsp:cNvSpPr/>
      </dsp:nvSpPr>
      <dsp:spPr>
        <a:xfrm>
          <a:off x="2815744" y="74899"/>
          <a:ext cx="2674756" cy="14718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622550">
            <a:lnSpc>
              <a:spcPct val="90000"/>
            </a:lnSpc>
            <a:spcBef>
              <a:spcPct val="0"/>
            </a:spcBef>
            <a:spcAft>
              <a:spcPct val="15000"/>
            </a:spcAft>
            <a:buChar char="•"/>
          </a:pPr>
          <a:endParaRPr lang="el-GR" sz="5900" kern="1200" dirty="0"/>
        </a:p>
      </dsp:txBody>
      <dsp:txXfrm>
        <a:off x="2815744" y="74899"/>
        <a:ext cx="2674756" cy="1471816"/>
      </dsp:txXfrm>
    </dsp:sp>
    <dsp:sp modelId="{73A2D06E-D0FF-42ED-88C2-993ABD5FC0A7}">
      <dsp:nvSpPr>
        <dsp:cNvPr id="0" name=""/>
        <dsp:cNvSpPr/>
      </dsp:nvSpPr>
      <dsp:spPr>
        <a:xfrm>
          <a:off x="2035182" y="1964983"/>
          <a:ext cx="2006593" cy="180151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Δεδομένα</a:t>
          </a:r>
        </a:p>
        <a:p>
          <a:pPr marL="0" lvl="0" indent="0" algn="ctr" defTabSz="711200">
            <a:lnSpc>
              <a:spcPct val="90000"/>
            </a:lnSpc>
            <a:spcBef>
              <a:spcPct val="0"/>
            </a:spcBef>
            <a:spcAft>
              <a:spcPct val="35000"/>
            </a:spcAft>
            <a:buNone/>
          </a:pPr>
          <a:r>
            <a:rPr lang="el-GR" sz="1600" kern="1200" dirty="0"/>
            <a:t>Αποτελέσματα</a:t>
          </a:r>
        </a:p>
        <a:p>
          <a:pPr marL="0" lvl="0" indent="0" algn="ctr" defTabSz="711200">
            <a:lnSpc>
              <a:spcPct val="90000"/>
            </a:lnSpc>
            <a:spcBef>
              <a:spcPct val="0"/>
            </a:spcBef>
            <a:spcAft>
              <a:spcPct val="35000"/>
            </a:spcAft>
            <a:buNone/>
          </a:pPr>
          <a:r>
            <a:rPr lang="el-GR" sz="1600" kern="1200" dirty="0"/>
            <a:t>έρευνας</a:t>
          </a:r>
        </a:p>
      </dsp:txBody>
      <dsp:txXfrm>
        <a:off x="2329041" y="2228809"/>
        <a:ext cx="1418875" cy="1273864"/>
      </dsp:txXfrm>
    </dsp:sp>
    <dsp:sp modelId="{224A1F2C-2331-4939-B8AC-3F3235965B73}">
      <dsp:nvSpPr>
        <dsp:cNvPr id="0" name=""/>
        <dsp:cNvSpPr/>
      </dsp:nvSpPr>
      <dsp:spPr>
        <a:xfrm>
          <a:off x="2719661" y="1964983"/>
          <a:ext cx="3009889" cy="18015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622550">
            <a:lnSpc>
              <a:spcPct val="90000"/>
            </a:lnSpc>
            <a:spcBef>
              <a:spcPct val="0"/>
            </a:spcBef>
            <a:spcAft>
              <a:spcPct val="15000"/>
            </a:spcAft>
            <a:buChar char="•"/>
          </a:pPr>
          <a:endParaRPr lang="el-GR" sz="5900" kern="1200" dirty="0"/>
        </a:p>
        <a:p>
          <a:pPr marL="285750" lvl="1" indent="-285750" algn="l" defTabSz="2622550">
            <a:lnSpc>
              <a:spcPct val="90000"/>
            </a:lnSpc>
            <a:spcBef>
              <a:spcPct val="0"/>
            </a:spcBef>
            <a:spcAft>
              <a:spcPct val="15000"/>
            </a:spcAft>
            <a:buNone/>
          </a:pPr>
          <a:r>
            <a:rPr lang="el-GR" sz="5900" kern="1200" dirty="0"/>
            <a:t> </a:t>
          </a:r>
        </a:p>
      </dsp:txBody>
      <dsp:txXfrm>
        <a:off x="2719661" y="1964983"/>
        <a:ext cx="3009889" cy="1801516"/>
      </dsp:txXfrm>
    </dsp:sp>
    <dsp:sp modelId="{021E8104-D704-4EDC-8646-2CB929C65203}">
      <dsp:nvSpPr>
        <dsp:cNvPr id="0" name=""/>
        <dsp:cNvSpPr/>
      </dsp:nvSpPr>
      <dsp:spPr>
        <a:xfrm>
          <a:off x="11404" y="3900421"/>
          <a:ext cx="1944308" cy="1647205"/>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Συμπεράσματα</a:t>
          </a:r>
        </a:p>
        <a:p>
          <a:pPr marL="0" lvl="0" indent="0" algn="ctr" defTabSz="711200">
            <a:lnSpc>
              <a:spcPct val="90000"/>
            </a:lnSpc>
            <a:spcBef>
              <a:spcPct val="0"/>
            </a:spcBef>
            <a:spcAft>
              <a:spcPct val="35000"/>
            </a:spcAft>
            <a:buNone/>
          </a:pPr>
          <a:r>
            <a:rPr lang="el-GR" sz="1600" kern="1200" dirty="0"/>
            <a:t>Συζήτηση</a:t>
          </a:r>
        </a:p>
      </dsp:txBody>
      <dsp:txXfrm>
        <a:off x="296141" y="4141649"/>
        <a:ext cx="1374834" cy="1164749"/>
      </dsp:txXfrm>
    </dsp:sp>
    <dsp:sp modelId="{200F562E-8A31-4071-B818-C843E8A0C0B1}">
      <dsp:nvSpPr>
        <dsp:cNvPr id="0" name=""/>
        <dsp:cNvSpPr/>
      </dsp:nvSpPr>
      <dsp:spPr>
        <a:xfrm>
          <a:off x="711454" y="3900421"/>
          <a:ext cx="2916462" cy="16472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285750" lvl="1" indent="-285750" algn="l" defTabSz="2622550">
            <a:lnSpc>
              <a:spcPct val="90000"/>
            </a:lnSpc>
            <a:spcBef>
              <a:spcPct val="0"/>
            </a:spcBef>
            <a:spcAft>
              <a:spcPct val="15000"/>
            </a:spcAft>
            <a:buNone/>
          </a:pPr>
          <a:r>
            <a:rPr lang="el-GR" sz="5900" kern="1200" dirty="0"/>
            <a:t>          </a:t>
          </a:r>
        </a:p>
      </dsp:txBody>
      <dsp:txXfrm>
        <a:off x="711454" y="3900421"/>
        <a:ext cx="2916462" cy="16472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503FE6-BC9E-40A4-8AC6-5F10CE2351DC}">
      <dsp:nvSpPr>
        <dsp:cNvPr id="0" name=""/>
        <dsp:cNvSpPr/>
      </dsp:nvSpPr>
      <dsp:spPr>
        <a:xfrm>
          <a:off x="57290" y="418370"/>
          <a:ext cx="1465662" cy="545710"/>
        </a:xfrm>
        <a:prstGeom prst="roundRect">
          <a:avLst>
            <a:gd name="adj" fmla="val 10000"/>
          </a:avLst>
        </a:prstGeom>
        <a:solidFill>
          <a:schemeClr val="accent2">
            <a:alpha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tx1"/>
              </a:solidFill>
            </a:rPr>
            <a:t>Εποικοδομισμός</a:t>
          </a:r>
        </a:p>
      </dsp:txBody>
      <dsp:txXfrm>
        <a:off x="73273" y="434353"/>
        <a:ext cx="1433696" cy="513744"/>
      </dsp:txXfrm>
    </dsp:sp>
    <dsp:sp modelId="{3C5897F3-1CAC-4221-B9FF-77A416F7850F}">
      <dsp:nvSpPr>
        <dsp:cNvPr id="0" name=""/>
        <dsp:cNvSpPr/>
      </dsp:nvSpPr>
      <dsp:spPr>
        <a:xfrm rot="18914643">
          <a:off x="1405874" y="366604"/>
          <a:ext cx="807749" cy="80516"/>
        </a:xfrm>
        <a:custGeom>
          <a:avLst/>
          <a:gdLst/>
          <a:ahLst/>
          <a:cxnLst/>
          <a:rect l="0" t="0" r="0" b="0"/>
          <a:pathLst>
            <a:path>
              <a:moveTo>
                <a:pt x="0" y="40258"/>
              </a:moveTo>
              <a:lnTo>
                <a:pt x="807749" y="40258"/>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solidFill>
              <a:schemeClr val="tx1"/>
            </a:solidFill>
          </a:endParaRPr>
        </a:p>
      </dsp:txBody>
      <dsp:txXfrm>
        <a:off x="1789555" y="386668"/>
        <a:ext cx="40387" cy="40387"/>
      </dsp:txXfrm>
    </dsp:sp>
    <dsp:sp modelId="{C7422F8E-E0F3-411F-BABC-5585E194D1F6}">
      <dsp:nvSpPr>
        <dsp:cNvPr id="0" name=""/>
        <dsp:cNvSpPr/>
      </dsp:nvSpPr>
      <dsp:spPr>
        <a:xfrm>
          <a:off x="2096545" y="0"/>
          <a:ext cx="1771606" cy="244997"/>
        </a:xfrm>
        <a:prstGeom prst="roundRect">
          <a:avLst>
            <a:gd name="adj" fmla="val 10000"/>
          </a:avLst>
        </a:prstGeom>
        <a:solidFill>
          <a:schemeClr val="accent2">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tx1"/>
              </a:solidFill>
            </a:rPr>
            <a:t>Γνωστικός</a:t>
          </a:r>
        </a:p>
      </dsp:txBody>
      <dsp:txXfrm>
        <a:off x="2103721" y="7176"/>
        <a:ext cx="1757254" cy="230645"/>
      </dsp:txXfrm>
    </dsp:sp>
    <dsp:sp modelId="{E822531F-49BE-4B15-8148-13C6218E2500}">
      <dsp:nvSpPr>
        <dsp:cNvPr id="0" name=""/>
        <dsp:cNvSpPr/>
      </dsp:nvSpPr>
      <dsp:spPr>
        <a:xfrm rot="19846036">
          <a:off x="1490796" y="527664"/>
          <a:ext cx="504968" cy="80516"/>
        </a:xfrm>
        <a:custGeom>
          <a:avLst/>
          <a:gdLst/>
          <a:ahLst/>
          <a:cxnLst/>
          <a:rect l="0" t="0" r="0" b="0"/>
          <a:pathLst>
            <a:path>
              <a:moveTo>
                <a:pt x="0" y="40258"/>
              </a:moveTo>
              <a:lnTo>
                <a:pt x="504968" y="40258"/>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solidFill>
              <a:schemeClr val="tx1"/>
            </a:solidFill>
          </a:endParaRPr>
        </a:p>
      </dsp:txBody>
      <dsp:txXfrm>
        <a:off x="1730657" y="555299"/>
        <a:ext cx="25248" cy="25248"/>
      </dsp:txXfrm>
    </dsp:sp>
    <dsp:sp modelId="{7F45687D-B507-4B7D-B8C0-52D78F66FC32}">
      <dsp:nvSpPr>
        <dsp:cNvPr id="0" name=""/>
        <dsp:cNvSpPr/>
      </dsp:nvSpPr>
      <dsp:spPr>
        <a:xfrm>
          <a:off x="1963609" y="285330"/>
          <a:ext cx="1948050" cy="318580"/>
        </a:xfrm>
        <a:prstGeom prst="roundRect">
          <a:avLst>
            <a:gd name="adj" fmla="val 10000"/>
          </a:avLst>
        </a:prstGeom>
        <a:solidFill>
          <a:schemeClr val="accent2">
            <a:alpha val="7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tx1"/>
              </a:solidFill>
            </a:rPr>
            <a:t>Κατασκευαστικός</a:t>
          </a:r>
        </a:p>
      </dsp:txBody>
      <dsp:txXfrm>
        <a:off x="1972940" y="294661"/>
        <a:ext cx="1929388" cy="299918"/>
      </dsp:txXfrm>
    </dsp:sp>
    <dsp:sp modelId="{C7C67047-AE75-421C-9AB7-D754862A422F}">
      <dsp:nvSpPr>
        <dsp:cNvPr id="0" name=""/>
        <dsp:cNvSpPr/>
      </dsp:nvSpPr>
      <dsp:spPr>
        <a:xfrm rot="1398043">
          <a:off x="1502112" y="752038"/>
          <a:ext cx="511032" cy="80516"/>
        </a:xfrm>
        <a:custGeom>
          <a:avLst/>
          <a:gdLst/>
          <a:ahLst/>
          <a:cxnLst/>
          <a:rect l="0" t="0" r="0" b="0"/>
          <a:pathLst>
            <a:path>
              <a:moveTo>
                <a:pt x="0" y="40258"/>
              </a:moveTo>
              <a:lnTo>
                <a:pt x="511032" y="40258"/>
              </a:lnTo>
            </a:path>
          </a:pathLst>
        </a:custGeom>
        <a:noFill/>
        <a:ln w="12700" cap="flat" cmpd="sng" algn="ctr">
          <a:solidFill>
            <a:schemeClr val="accent2">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solidFill>
              <a:schemeClr val="tx1"/>
            </a:solidFill>
          </a:endParaRPr>
        </a:p>
      </dsp:txBody>
      <dsp:txXfrm>
        <a:off x="1744853" y="779521"/>
        <a:ext cx="25551" cy="25551"/>
      </dsp:txXfrm>
    </dsp:sp>
    <dsp:sp modelId="{C84A1311-7629-4650-80B8-CB525217D300}">
      <dsp:nvSpPr>
        <dsp:cNvPr id="0" name=""/>
        <dsp:cNvSpPr/>
      </dsp:nvSpPr>
      <dsp:spPr>
        <a:xfrm>
          <a:off x="1992305" y="654474"/>
          <a:ext cx="1797699" cy="477787"/>
        </a:xfrm>
        <a:prstGeom prst="roundRect">
          <a:avLst>
            <a:gd name="adj" fmla="val 10000"/>
          </a:avLst>
        </a:prstGeom>
        <a:solidFill>
          <a:srgbClr val="F2A15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solidFill>
                <a:schemeClr val="tx1"/>
              </a:solidFill>
            </a:rPr>
            <a:t>Κοινωνικο-</a:t>
          </a:r>
        </a:p>
        <a:p>
          <a:pPr marL="0" lvl="0" indent="0" algn="ctr" defTabSz="622300">
            <a:lnSpc>
              <a:spcPct val="90000"/>
            </a:lnSpc>
            <a:spcBef>
              <a:spcPct val="0"/>
            </a:spcBef>
            <a:spcAft>
              <a:spcPct val="35000"/>
            </a:spcAft>
            <a:buNone/>
          </a:pPr>
          <a:r>
            <a:rPr lang="el-GR" sz="1400" kern="1200" dirty="0">
              <a:solidFill>
                <a:schemeClr val="tx1"/>
              </a:solidFill>
            </a:rPr>
            <a:t>πολιτιστικός</a:t>
          </a:r>
        </a:p>
      </dsp:txBody>
      <dsp:txXfrm>
        <a:off x="2006299" y="668468"/>
        <a:ext cx="1769711" cy="4497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BE8CC-BA06-483D-BBA1-81548601D99B}">
      <dsp:nvSpPr>
        <dsp:cNvPr id="0" name=""/>
        <dsp:cNvSpPr/>
      </dsp:nvSpPr>
      <dsp:spPr>
        <a:xfrm>
          <a:off x="138539" y="185677"/>
          <a:ext cx="1282779" cy="782571"/>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t>Παιδαγωγικές θεωρίες αξιοποίησης των Τ.Π.Ε</a:t>
          </a:r>
        </a:p>
      </dsp:txBody>
      <dsp:txXfrm>
        <a:off x="161460" y="208598"/>
        <a:ext cx="1236937" cy="736729"/>
      </dsp:txXfrm>
    </dsp:sp>
    <dsp:sp modelId="{0C70FF44-58E9-45F6-A636-FE6A941B3AD0}">
      <dsp:nvSpPr>
        <dsp:cNvPr id="0" name=""/>
        <dsp:cNvSpPr/>
      </dsp:nvSpPr>
      <dsp:spPr>
        <a:xfrm rot="19732486">
          <a:off x="1373076" y="374150"/>
          <a:ext cx="670219" cy="59180"/>
        </a:xfrm>
        <a:custGeom>
          <a:avLst/>
          <a:gdLst/>
          <a:ahLst/>
          <a:cxnLst/>
          <a:rect l="0" t="0" r="0" b="0"/>
          <a:pathLst>
            <a:path>
              <a:moveTo>
                <a:pt x="0" y="29590"/>
              </a:moveTo>
              <a:lnTo>
                <a:pt x="670219" y="29590"/>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1691430" y="386985"/>
        <a:ext cx="33510" cy="33510"/>
      </dsp:txXfrm>
    </dsp:sp>
    <dsp:sp modelId="{6F2862B9-34CD-4349-BFA0-E2AC77EDA2DA}">
      <dsp:nvSpPr>
        <dsp:cNvPr id="0" name=""/>
        <dsp:cNvSpPr/>
      </dsp:nvSpPr>
      <dsp:spPr>
        <a:xfrm>
          <a:off x="1995053" y="1"/>
          <a:ext cx="2054183" cy="461035"/>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t>Γνωριμία με τα Υπολογιστικά εργαλεία</a:t>
          </a:r>
        </a:p>
      </dsp:txBody>
      <dsp:txXfrm>
        <a:off x="2008556" y="13504"/>
        <a:ext cx="2027177" cy="434029"/>
      </dsp:txXfrm>
    </dsp:sp>
    <dsp:sp modelId="{5EF422F2-2BAB-4662-8FF6-26F247259054}">
      <dsp:nvSpPr>
        <dsp:cNvPr id="0" name=""/>
        <dsp:cNvSpPr/>
      </dsp:nvSpPr>
      <dsp:spPr>
        <a:xfrm rot="2747791">
          <a:off x="1367241" y="675402"/>
          <a:ext cx="357191" cy="59180"/>
        </a:xfrm>
        <a:custGeom>
          <a:avLst/>
          <a:gdLst/>
          <a:ahLst/>
          <a:cxnLst/>
          <a:rect l="0" t="0" r="0" b="0"/>
          <a:pathLst>
            <a:path>
              <a:moveTo>
                <a:pt x="0" y="29590"/>
              </a:moveTo>
              <a:lnTo>
                <a:pt x="357191" y="29590"/>
              </a:lnTo>
            </a:path>
          </a:pathLst>
        </a:cu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1536907" y="696062"/>
        <a:ext cx="17859" cy="17859"/>
      </dsp:txXfrm>
    </dsp:sp>
    <dsp:sp modelId="{E1370B67-0DA2-4417-A855-FF99E41297F3}">
      <dsp:nvSpPr>
        <dsp:cNvPr id="0" name=""/>
        <dsp:cNvSpPr/>
      </dsp:nvSpPr>
      <dsp:spPr>
        <a:xfrm>
          <a:off x="1670355" y="555472"/>
          <a:ext cx="2395046" cy="555099"/>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l-GR" sz="1400" kern="1200" dirty="0"/>
            <a:t>Σχεδίαση και χρήση διδακτικών δραστηριοτήτων και εκπαιδευτικών σεναρίων</a:t>
          </a:r>
        </a:p>
      </dsp:txBody>
      <dsp:txXfrm>
        <a:off x="1686613" y="571730"/>
        <a:ext cx="2362530" cy="5225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6F220C-422C-4AD3-8118-A7588E175E71}">
      <dsp:nvSpPr>
        <dsp:cNvPr id="0" name=""/>
        <dsp:cNvSpPr/>
      </dsp:nvSpPr>
      <dsp:spPr>
        <a:xfrm>
          <a:off x="2841732" y="664659"/>
          <a:ext cx="1241144" cy="473374"/>
        </a:xfrm>
        <a:custGeom>
          <a:avLst/>
          <a:gdLst/>
          <a:ahLst/>
          <a:cxnLst/>
          <a:rect l="0" t="0" r="0" b="0"/>
          <a:pathLst>
            <a:path>
              <a:moveTo>
                <a:pt x="0" y="0"/>
              </a:moveTo>
              <a:lnTo>
                <a:pt x="0" y="325725"/>
              </a:lnTo>
              <a:lnTo>
                <a:pt x="1241144" y="325725"/>
              </a:lnTo>
              <a:lnTo>
                <a:pt x="1241144" y="473374"/>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F08EE9-6F04-4549-A28D-F7B078E5101F}">
      <dsp:nvSpPr>
        <dsp:cNvPr id="0" name=""/>
        <dsp:cNvSpPr/>
      </dsp:nvSpPr>
      <dsp:spPr>
        <a:xfrm>
          <a:off x="2841732" y="664659"/>
          <a:ext cx="199163" cy="1308802"/>
        </a:xfrm>
        <a:custGeom>
          <a:avLst/>
          <a:gdLst/>
          <a:ahLst/>
          <a:cxnLst/>
          <a:rect l="0" t="0" r="0" b="0"/>
          <a:pathLst>
            <a:path>
              <a:moveTo>
                <a:pt x="0" y="0"/>
              </a:moveTo>
              <a:lnTo>
                <a:pt x="0" y="1161154"/>
              </a:lnTo>
              <a:lnTo>
                <a:pt x="199163" y="1161154"/>
              </a:lnTo>
              <a:lnTo>
                <a:pt x="199163" y="1308802"/>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E44286-1BC7-4A9F-8C64-EA8E5EED3BCC}">
      <dsp:nvSpPr>
        <dsp:cNvPr id="0" name=""/>
        <dsp:cNvSpPr/>
      </dsp:nvSpPr>
      <dsp:spPr>
        <a:xfrm>
          <a:off x="1615078" y="664659"/>
          <a:ext cx="1226653" cy="440448"/>
        </a:xfrm>
        <a:custGeom>
          <a:avLst/>
          <a:gdLst/>
          <a:ahLst/>
          <a:cxnLst/>
          <a:rect l="0" t="0" r="0" b="0"/>
          <a:pathLst>
            <a:path>
              <a:moveTo>
                <a:pt x="1226653" y="0"/>
              </a:moveTo>
              <a:lnTo>
                <a:pt x="1226653" y="292800"/>
              </a:lnTo>
              <a:lnTo>
                <a:pt x="0" y="292800"/>
              </a:lnTo>
              <a:lnTo>
                <a:pt x="0" y="440448"/>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2292F7-F8F5-4110-B237-057F46FECEA0}">
      <dsp:nvSpPr>
        <dsp:cNvPr id="0" name=""/>
        <dsp:cNvSpPr/>
      </dsp:nvSpPr>
      <dsp:spPr>
        <a:xfrm>
          <a:off x="995089" y="315007"/>
          <a:ext cx="3693285" cy="349651"/>
        </a:xfrm>
        <a:prstGeom prst="rect">
          <a:avLst/>
        </a:prstGeom>
        <a:solidFill>
          <a:srgbClr val="F4F69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l-GR" sz="1500" kern="1200" dirty="0">
              <a:solidFill>
                <a:schemeClr val="accent6">
                  <a:lumMod val="75000"/>
                </a:schemeClr>
              </a:solidFill>
            </a:rPr>
            <a:t>Εφαρμογή της Ε.Ρ. στην προσχολική εκπαίδευση</a:t>
          </a:r>
        </a:p>
      </dsp:txBody>
      <dsp:txXfrm>
        <a:off x="995089" y="315007"/>
        <a:ext cx="3693285" cy="349651"/>
      </dsp:txXfrm>
    </dsp:sp>
    <dsp:sp modelId="{C505D8C7-58D8-4F9B-A3E1-EC8DF9E9E639}">
      <dsp:nvSpPr>
        <dsp:cNvPr id="0" name=""/>
        <dsp:cNvSpPr/>
      </dsp:nvSpPr>
      <dsp:spPr>
        <a:xfrm>
          <a:off x="911991" y="1105107"/>
          <a:ext cx="1406173" cy="70308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l-GR" sz="1100" kern="1200" dirty="0"/>
            <a:t>Ισχύον Πρόγραμμα Σπουδών</a:t>
          </a:r>
        </a:p>
      </dsp:txBody>
      <dsp:txXfrm>
        <a:off x="911991" y="1105107"/>
        <a:ext cx="1406173" cy="703086"/>
      </dsp:txXfrm>
    </dsp:sp>
    <dsp:sp modelId="{A26A44A0-E799-4ADE-B33D-4F83514E9B49}">
      <dsp:nvSpPr>
        <dsp:cNvPr id="0" name=""/>
        <dsp:cNvSpPr/>
      </dsp:nvSpPr>
      <dsp:spPr>
        <a:xfrm>
          <a:off x="2267964" y="1973461"/>
          <a:ext cx="1545862" cy="70308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l-GR" sz="1100" kern="1200" dirty="0"/>
            <a:t>Δημιουργία εκπαιδευτικών σεναρίων και μαθησιακών δραστηριοτήτων</a:t>
          </a:r>
        </a:p>
      </dsp:txBody>
      <dsp:txXfrm>
        <a:off x="2267964" y="1973461"/>
        <a:ext cx="1545862" cy="703086"/>
      </dsp:txXfrm>
    </dsp:sp>
    <dsp:sp modelId="{6F43890C-7C70-42DD-9403-C88505BF213E}">
      <dsp:nvSpPr>
        <dsp:cNvPr id="0" name=""/>
        <dsp:cNvSpPr/>
      </dsp:nvSpPr>
      <dsp:spPr>
        <a:xfrm>
          <a:off x="3300517" y="1138033"/>
          <a:ext cx="1564719" cy="70308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l-GR" sz="1100" kern="1200" dirty="0"/>
            <a:t>Ιδιαίτερα χαρακτηριστικά του </a:t>
          </a:r>
          <a:r>
            <a:rPr lang="en-US" sz="1100" kern="1200" dirty="0"/>
            <a:t>Bee-bot</a:t>
          </a:r>
          <a:r>
            <a:rPr lang="el-GR" sz="1100" kern="1200" dirty="0"/>
            <a:t> </a:t>
          </a:r>
        </a:p>
      </dsp:txBody>
      <dsp:txXfrm>
        <a:off x="3300517" y="1138033"/>
        <a:ext cx="1564719" cy="7030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B812C1-8434-4FDE-BDE2-432E880E6659}">
      <dsp:nvSpPr>
        <dsp:cNvPr id="0" name=""/>
        <dsp:cNvSpPr/>
      </dsp:nvSpPr>
      <dsp:spPr>
        <a:xfrm>
          <a:off x="2595984" y="807863"/>
          <a:ext cx="277056" cy="595671"/>
        </a:xfrm>
        <a:custGeom>
          <a:avLst/>
          <a:gdLst/>
          <a:ahLst/>
          <a:cxnLst/>
          <a:rect l="0" t="0" r="0" b="0"/>
          <a:pathLst>
            <a:path>
              <a:moveTo>
                <a:pt x="0" y="0"/>
              </a:moveTo>
              <a:lnTo>
                <a:pt x="138528" y="0"/>
              </a:lnTo>
              <a:lnTo>
                <a:pt x="138528" y="595671"/>
              </a:lnTo>
              <a:lnTo>
                <a:pt x="277056" y="5956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3C5C07-175E-4C40-A78A-BB1E4FC84C21}">
      <dsp:nvSpPr>
        <dsp:cNvPr id="0" name=""/>
        <dsp:cNvSpPr/>
      </dsp:nvSpPr>
      <dsp:spPr>
        <a:xfrm>
          <a:off x="2595984" y="762144"/>
          <a:ext cx="277056" cy="91440"/>
        </a:xfrm>
        <a:custGeom>
          <a:avLst/>
          <a:gdLst/>
          <a:ahLst/>
          <a:cxnLst/>
          <a:rect l="0" t="0" r="0" b="0"/>
          <a:pathLst>
            <a:path>
              <a:moveTo>
                <a:pt x="0" y="45720"/>
              </a:moveTo>
              <a:lnTo>
                <a:pt x="277056"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145C81B-DB89-4F35-B564-1B66918547F8}">
      <dsp:nvSpPr>
        <dsp:cNvPr id="0" name=""/>
        <dsp:cNvSpPr/>
      </dsp:nvSpPr>
      <dsp:spPr>
        <a:xfrm>
          <a:off x="2595984" y="212192"/>
          <a:ext cx="277056" cy="595671"/>
        </a:xfrm>
        <a:custGeom>
          <a:avLst/>
          <a:gdLst/>
          <a:ahLst/>
          <a:cxnLst/>
          <a:rect l="0" t="0" r="0" b="0"/>
          <a:pathLst>
            <a:path>
              <a:moveTo>
                <a:pt x="0" y="595671"/>
              </a:moveTo>
              <a:lnTo>
                <a:pt x="138528" y="595671"/>
              </a:lnTo>
              <a:lnTo>
                <a:pt x="138528" y="0"/>
              </a:lnTo>
              <a:lnTo>
                <a:pt x="277056"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A95316E-E7C7-49B9-A91A-6E7897D1FBC3}">
      <dsp:nvSpPr>
        <dsp:cNvPr id="0" name=""/>
        <dsp:cNvSpPr/>
      </dsp:nvSpPr>
      <dsp:spPr>
        <a:xfrm>
          <a:off x="1210702" y="596608"/>
          <a:ext cx="1385281" cy="4225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l-GR" sz="1000" kern="1200" dirty="0"/>
            <a:t>3 Διδακτικές ενότητες</a:t>
          </a:r>
        </a:p>
      </dsp:txBody>
      <dsp:txXfrm>
        <a:off x="1210702" y="596608"/>
        <a:ext cx="1385281" cy="422510"/>
      </dsp:txXfrm>
    </dsp:sp>
    <dsp:sp modelId="{E88D6CFD-E326-4C1C-B760-CBAD29EFB123}">
      <dsp:nvSpPr>
        <dsp:cNvPr id="0" name=""/>
        <dsp:cNvSpPr/>
      </dsp:nvSpPr>
      <dsp:spPr>
        <a:xfrm>
          <a:off x="2873041" y="937"/>
          <a:ext cx="1385281" cy="4225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l-GR" sz="1000" kern="1200" dirty="0"/>
            <a:t>Ιστορική αναδρομή- Εισαγωγικά στοιχεία</a:t>
          </a:r>
        </a:p>
      </dsp:txBody>
      <dsp:txXfrm>
        <a:off x="2873041" y="937"/>
        <a:ext cx="1385281" cy="422510"/>
      </dsp:txXfrm>
    </dsp:sp>
    <dsp:sp modelId="{40645842-4528-48A3-9A51-76D0EBF9D0CA}">
      <dsp:nvSpPr>
        <dsp:cNvPr id="0" name=""/>
        <dsp:cNvSpPr/>
      </dsp:nvSpPr>
      <dsp:spPr>
        <a:xfrm>
          <a:off x="2873041" y="596608"/>
          <a:ext cx="1385281" cy="4225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l-GR" sz="1000" kern="1200" dirty="0"/>
            <a:t>Θεωρητικό πλαίσιο- Παιδαγωγικές θεωρίες</a:t>
          </a:r>
        </a:p>
      </dsp:txBody>
      <dsp:txXfrm>
        <a:off x="2873041" y="596608"/>
        <a:ext cx="1385281" cy="422510"/>
      </dsp:txXfrm>
    </dsp:sp>
    <dsp:sp modelId="{E2E859E3-5F4F-4DC2-800A-19D7AD560F51}">
      <dsp:nvSpPr>
        <dsp:cNvPr id="0" name=""/>
        <dsp:cNvSpPr/>
      </dsp:nvSpPr>
      <dsp:spPr>
        <a:xfrm>
          <a:off x="2873041" y="1192279"/>
          <a:ext cx="1385281" cy="42251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l-GR" sz="1000" kern="1200" dirty="0"/>
            <a:t>Εκπαιδευτικό σενάριο- Παιδαγωγική εφαρμογή</a:t>
          </a:r>
        </a:p>
      </dsp:txBody>
      <dsp:txXfrm>
        <a:off x="2873041" y="1192279"/>
        <a:ext cx="1385281" cy="42251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297CE9-FAB7-460A-8F9C-35306AEF4ABD}">
      <dsp:nvSpPr>
        <dsp:cNvPr id="0" name=""/>
        <dsp:cNvSpPr/>
      </dsp:nvSpPr>
      <dsp:spPr>
        <a:xfrm>
          <a:off x="3843152" y="149541"/>
          <a:ext cx="2879827" cy="172789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Δείγμα: </a:t>
          </a:r>
        </a:p>
        <a:p>
          <a:pPr marL="0" lvl="0" indent="0" algn="ctr" defTabSz="1066800">
            <a:lnSpc>
              <a:spcPct val="90000"/>
            </a:lnSpc>
            <a:spcBef>
              <a:spcPct val="0"/>
            </a:spcBef>
            <a:spcAft>
              <a:spcPct val="35000"/>
            </a:spcAft>
            <a:buNone/>
          </a:pPr>
          <a:r>
            <a:rPr lang="el-GR" sz="2400" kern="1200" dirty="0"/>
            <a:t>Ομάδα-στόχος: Ειδικοί σε θέματα εξΑΕ </a:t>
          </a:r>
        </a:p>
      </dsp:txBody>
      <dsp:txXfrm>
        <a:off x="3843152" y="149541"/>
        <a:ext cx="2879827" cy="1727896"/>
      </dsp:txXfrm>
    </dsp:sp>
    <dsp:sp modelId="{F4A4486B-F16F-413B-828B-AB4F1F40D868}">
      <dsp:nvSpPr>
        <dsp:cNvPr id="0" name=""/>
        <dsp:cNvSpPr/>
      </dsp:nvSpPr>
      <dsp:spPr>
        <a:xfrm>
          <a:off x="676436" y="149541"/>
          <a:ext cx="2879827" cy="1727896"/>
        </a:xfrm>
        <a:prstGeom prst="rect">
          <a:avLst/>
        </a:prstGeom>
        <a:solidFill>
          <a:schemeClr val="accent4">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Χρόνος πραγματοποίησης:</a:t>
          </a:r>
        </a:p>
        <a:p>
          <a:pPr marL="0" lvl="0" indent="0" algn="ctr" defTabSz="1066800">
            <a:lnSpc>
              <a:spcPct val="90000"/>
            </a:lnSpc>
            <a:spcBef>
              <a:spcPct val="0"/>
            </a:spcBef>
            <a:spcAft>
              <a:spcPct val="35000"/>
            </a:spcAft>
            <a:buNone/>
          </a:pPr>
          <a:r>
            <a:rPr lang="el-GR" sz="2400" kern="1200" dirty="0"/>
            <a:t>Σεπτέμβρης- Οκτώβρης 2023</a:t>
          </a:r>
        </a:p>
      </dsp:txBody>
      <dsp:txXfrm>
        <a:off x="676436" y="149541"/>
        <a:ext cx="2879827" cy="1727896"/>
      </dsp:txXfrm>
    </dsp:sp>
    <dsp:sp modelId="{B2885667-F955-483D-A757-B161C07F06AC}">
      <dsp:nvSpPr>
        <dsp:cNvPr id="0" name=""/>
        <dsp:cNvSpPr/>
      </dsp:nvSpPr>
      <dsp:spPr>
        <a:xfrm>
          <a:off x="648588" y="2016199"/>
          <a:ext cx="2879827" cy="1727896"/>
        </a:xfrm>
        <a:prstGeom prst="rect">
          <a:avLst/>
        </a:prstGeom>
        <a:solidFill>
          <a:schemeClr val="accent4">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Ανάλυση δεδομένων:</a:t>
          </a:r>
        </a:p>
        <a:p>
          <a:pPr marL="0" lvl="0" indent="0" algn="ctr" defTabSz="1066800">
            <a:lnSpc>
              <a:spcPct val="90000"/>
            </a:lnSpc>
            <a:spcBef>
              <a:spcPct val="0"/>
            </a:spcBef>
            <a:spcAft>
              <a:spcPct val="35000"/>
            </a:spcAft>
            <a:buNone/>
          </a:pPr>
          <a:r>
            <a:rPr lang="en-US" sz="2400" kern="1200" dirty="0"/>
            <a:t>Atlas.ti 7.5.7</a:t>
          </a:r>
          <a:endParaRPr lang="el-GR" sz="2400" kern="1200" dirty="0"/>
        </a:p>
        <a:p>
          <a:pPr marL="0" lvl="0" indent="0" algn="ctr" defTabSz="1066800">
            <a:lnSpc>
              <a:spcPct val="90000"/>
            </a:lnSpc>
            <a:spcBef>
              <a:spcPct val="0"/>
            </a:spcBef>
            <a:spcAft>
              <a:spcPct val="35000"/>
            </a:spcAft>
            <a:buNone/>
          </a:pPr>
          <a:endParaRPr lang="el-GR" sz="2400" kern="1200" dirty="0"/>
        </a:p>
      </dsp:txBody>
      <dsp:txXfrm>
        <a:off x="648588" y="2016199"/>
        <a:ext cx="2879827" cy="1727896"/>
      </dsp:txXfrm>
    </dsp:sp>
    <dsp:sp modelId="{576B198E-0370-4B28-9032-BEE460A6D696}">
      <dsp:nvSpPr>
        <dsp:cNvPr id="0" name=""/>
        <dsp:cNvSpPr/>
      </dsp:nvSpPr>
      <dsp:spPr>
        <a:xfrm>
          <a:off x="3816399" y="2016199"/>
          <a:ext cx="2879827" cy="1727896"/>
        </a:xfrm>
        <a:prstGeom prst="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Εργαλείο έρευνας:</a:t>
          </a:r>
        </a:p>
        <a:p>
          <a:pPr marL="0" lvl="0" indent="0" algn="ctr" defTabSz="1066800">
            <a:lnSpc>
              <a:spcPct val="90000"/>
            </a:lnSpc>
            <a:spcBef>
              <a:spcPct val="0"/>
            </a:spcBef>
            <a:spcAft>
              <a:spcPct val="35000"/>
            </a:spcAft>
            <a:buNone/>
          </a:pPr>
          <a:r>
            <a:rPr lang="el-GR" sz="2400" kern="1200" dirty="0"/>
            <a:t> ερωτηματολόγιο</a:t>
          </a:r>
        </a:p>
      </dsp:txBody>
      <dsp:txXfrm>
        <a:off x="3816399" y="2016199"/>
        <a:ext cx="2879827" cy="172789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297CE9-FAB7-460A-8F9C-35306AEF4ABD}">
      <dsp:nvSpPr>
        <dsp:cNvPr id="0" name=""/>
        <dsp:cNvSpPr/>
      </dsp:nvSpPr>
      <dsp:spPr>
        <a:xfrm>
          <a:off x="3843152" y="149541"/>
          <a:ext cx="2879827" cy="1727896"/>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Δείγμα: </a:t>
          </a:r>
        </a:p>
        <a:p>
          <a:pPr marL="0" lvl="0" indent="0" algn="ctr" defTabSz="1066800">
            <a:lnSpc>
              <a:spcPct val="90000"/>
            </a:lnSpc>
            <a:spcBef>
              <a:spcPct val="0"/>
            </a:spcBef>
            <a:spcAft>
              <a:spcPct val="35000"/>
            </a:spcAft>
            <a:buNone/>
          </a:pPr>
          <a:r>
            <a:rPr lang="el-GR" sz="2400" kern="1200" dirty="0"/>
            <a:t>Ομάδα-στόχος: Νηπιαγωγοί εν ενεργεία </a:t>
          </a:r>
        </a:p>
      </dsp:txBody>
      <dsp:txXfrm>
        <a:off x="3843152" y="149541"/>
        <a:ext cx="2879827" cy="1727896"/>
      </dsp:txXfrm>
    </dsp:sp>
    <dsp:sp modelId="{F4A4486B-F16F-413B-828B-AB4F1F40D868}">
      <dsp:nvSpPr>
        <dsp:cNvPr id="0" name=""/>
        <dsp:cNvSpPr/>
      </dsp:nvSpPr>
      <dsp:spPr>
        <a:xfrm>
          <a:off x="676436" y="149541"/>
          <a:ext cx="2879827" cy="1727896"/>
        </a:xfrm>
        <a:prstGeom prst="rect">
          <a:avLst/>
        </a:prstGeom>
        <a:solidFill>
          <a:schemeClr val="accent4">
            <a:hueOff val="3465231"/>
            <a:satOff val="-15989"/>
            <a:lumOff val="58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Χρόνος πραγματοποίησης: Οκτώβρης- Νοέμβρης 2023</a:t>
          </a:r>
        </a:p>
      </dsp:txBody>
      <dsp:txXfrm>
        <a:off x="676436" y="149541"/>
        <a:ext cx="2879827" cy="1727896"/>
      </dsp:txXfrm>
    </dsp:sp>
    <dsp:sp modelId="{B2885667-F955-483D-A757-B161C07F06AC}">
      <dsp:nvSpPr>
        <dsp:cNvPr id="0" name=""/>
        <dsp:cNvSpPr/>
      </dsp:nvSpPr>
      <dsp:spPr>
        <a:xfrm>
          <a:off x="648588" y="2016199"/>
          <a:ext cx="2879827" cy="1727896"/>
        </a:xfrm>
        <a:prstGeom prst="rect">
          <a:avLst/>
        </a:prstGeom>
        <a:solidFill>
          <a:schemeClr val="accent4">
            <a:hueOff val="6930461"/>
            <a:satOff val="-31979"/>
            <a:lumOff val="117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Ανάλυση δεδομένων:</a:t>
          </a:r>
        </a:p>
        <a:p>
          <a:pPr marL="0" lvl="0" indent="0" algn="ctr" defTabSz="1066800">
            <a:lnSpc>
              <a:spcPct val="90000"/>
            </a:lnSpc>
            <a:spcBef>
              <a:spcPct val="0"/>
            </a:spcBef>
            <a:spcAft>
              <a:spcPct val="35000"/>
            </a:spcAft>
            <a:buNone/>
          </a:pPr>
          <a:r>
            <a:rPr lang="en-US" sz="2400" kern="1200" dirty="0"/>
            <a:t>Atlas.ti 7.5.7</a:t>
          </a:r>
          <a:endParaRPr lang="el-GR" sz="2400" kern="1200" dirty="0"/>
        </a:p>
        <a:p>
          <a:pPr marL="0" lvl="0" indent="0" algn="ctr" defTabSz="1066800">
            <a:lnSpc>
              <a:spcPct val="90000"/>
            </a:lnSpc>
            <a:spcBef>
              <a:spcPct val="0"/>
            </a:spcBef>
            <a:spcAft>
              <a:spcPct val="35000"/>
            </a:spcAft>
            <a:buNone/>
          </a:pPr>
          <a:endParaRPr lang="el-GR" sz="2400" kern="1200" dirty="0"/>
        </a:p>
      </dsp:txBody>
      <dsp:txXfrm>
        <a:off x="648588" y="2016199"/>
        <a:ext cx="2879827" cy="1727896"/>
      </dsp:txXfrm>
    </dsp:sp>
    <dsp:sp modelId="{576B198E-0370-4B28-9032-BEE460A6D696}">
      <dsp:nvSpPr>
        <dsp:cNvPr id="0" name=""/>
        <dsp:cNvSpPr/>
      </dsp:nvSpPr>
      <dsp:spPr>
        <a:xfrm>
          <a:off x="3816399" y="2016199"/>
          <a:ext cx="2879827" cy="1727896"/>
        </a:xfrm>
        <a:prstGeom prst="rect">
          <a:avLst/>
        </a:prstGeom>
        <a:solidFill>
          <a:schemeClr val="accent4">
            <a:hueOff val="10395692"/>
            <a:satOff val="-47968"/>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Εργαλείο έρευνας:</a:t>
          </a:r>
        </a:p>
        <a:p>
          <a:pPr marL="0" lvl="0" indent="0" algn="ctr" defTabSz="1066800">
            <a:lnSpc>
              <a:spcPct val="90000"/>
            </a:lnSpc>
            <a:spcBef>
              <a:spcPct val="0"/>
            </a:spcBef>
            <a:spcAft>
              <a:spcPct val="35000"/>
            </a:spcAft>
            <a:buNone/>
          </a:pPr>
          <a:r>
            <a:rPr lang="el-GR" sz="2400" kern="1200" dirty="0"/>
            <a:t> ερωτηματολόγιο του ερευνητή</a:t>
          </a:r>
        </a:p>
      </dsp:txBody>
      <dsp:txXfrm>
        <a:off x="3816399" y="2016199"/>
        <a:ext cx="2879827" cy="172789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A338F8-01D2-4E69-A112-A4EC298C566A}">
      <dsp:nvSpPr>
        <dsp:cNvPr id="0" name=""/>
        <dsp:cNvSpPr/>
      </dsp:nvSpPr>
      <dsp:spPr>
        <a:xfrm>
          <a:off x="528453" y="2535717"/>
          <a:ext cx="2030774" cy="1767537"/>
        </a:xfrm>
        <a:custGeom>
          <a:avLst/>
          <a:gdLst/>
          <a:ahLst/>
          <a:cxnLst/>
          <a:rect l="0" t="0" r="0" b="0"/>
          <a:pathLst>
            <a:path>
              <a:moveTo>
                <a:pt x="0" y="0"/>
              </a:moveTo>
              <a:lnTo>
                <a:pt x="1015387" y="0"/>
              </a:lnTo>
              <a:lnTo>
                <a:pt x="1015387" y="1767537"/>
              </a:lnTo>
              <a:lnTo>
                <a:pt x="2030774" y="1767537"/>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l-GR" sz="900" kern="1200"/>
        </a:p>
      </dsp:txBody>
      <dsp:txXfrm>
        <a:off x="1476534" y="3352180"/>
        <a:ext cx="134612" cy="134612"/>
      </dsp:txXfrm>
    </dsp:sp>
    <dsp:sp modelId="{A6C90B2B-B0DF-445F-A293-29A2A984C503}">
      <dsp:nvSpPr>
        <dsp:cNvPr id="0" name=""/>
        <dsp:cNvSpPr/>
      </dsp:nvSpPr>
      <dsp:spPr>
        <a:xfrm>
          <a:off x="528453" y="2535717"/>
          <a:ext cx="276248" cy="951526"/>
        </a:xfrm>
        <a:custGeom>
          <a:avLst/>
          <a:gdLst/>
          <a:ahLst/>
          <a:cxnLst/>
          <a:rect l="0" t="0" r="0" b="0"/>
          <a:pathLst>
            <a:path>
              <a:moveTo>
                <a:pt x="0" y="0"/>
              </a:moveTo>
              <a:lnTo>
                <a:pt x="138124" y="0"/>
              </a:lnTo>
              <a:lnTo>
                <a:pt x="138124" y="951526"/>
              </a:lnTo>
              <a:lnTo>
                <a:pt x="276248" y="951526"/>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641807" y="2986710"/>
        <a:ext cx="49540" cy="49540"/>
      </dsp:txXfrm>
    </dsp:sp>
    <dsp:sp modelId="{ECE4DE6E-FCF4-4EF7-9C45-8038577059BA}">
      <dsp:nvSpPr>
        <dsp:cNvPr id="0" name=""/>
        <dsp:cNvSpPr/>
      </dsp:nvSpPr>
      <dsp:spPr>
        <a:xfrm>
          <a:off x="528453" y="2535717"/>
          <a:ext cx="1478571" cy="367579"/>
        </a:xfrm>
        <a:custGeom>
          <a:avLst/>
          <a:gdLst/>
          <a:ahLst/>
          <a:cxnLst/>
          <a:rect l="0" t="0" r="0" b="0"/>
          <a:pathLst>
            <a:path>
              <a:moveTo>
                <a:pt x="0" y="0"/>
              </a:moveTo>
              <a:lnTo>
                <a:pt x="739285" y="0"/>
              </a:lnTo>
              <a:lnTo>
                <a:pt x="739285" y="367579"/>
              </a:lnTo>
              <a:lnTo>
                <a:pt x="1478571" y="367579"/>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l-GR" sz="500" kern="1200"/>
        </a:p>
      </dsp:txBody>
      <dsp:txXfrm>
        <a:off x="1229649" y="2681418"/>
        <a:ext cx="76178" cy="76178"/>
      </dsp:txXfrm>
    </dsp:sp>
    <dsp:sp modelId="{947E1D73-EE14-43FD-9636-FE45FD0E91CC}">
      <dsp:nvSpPr>
        <dsp:cNvPr id="0" name=""/>
        <dsp:cNvSpPr/>
      </dsp:nvSpPr>
      <dsp:spPr>
        <a:xfrm>
          <a:off x="528453" y="2213708"/>
          <a:ext cx="1796948" cy="322009"/>
        </a:xfrm>
        <a:custGeom>
          <a:avLst/>
          <a:gdLst/>
          <a:ahLst/>
          <a:cxnLst/>
          <a:rect l="0" t="0" r="0" b="0"/>
          <a:pathLst>
            <a:path>
              <a:moveTo>
                <a:pt x="0" y="322009"/>
              </a:moveTo>
              <a:lnTo>
                <a:pt x="898474" y="322009"/>
              </a:lnTo>
              <a:lnTo>
                <a:pt x="898474" y="0"/>
              </a:lnTo>
              <a:lnTo>
                <a:pt x="1796948"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l-GR" sz="600" kern="1200"/>
        </a:p>
      </dsp:txBody>
      <dsp:txXfrm>
        <a:off x="1381288" y="2329073"/>
        <a:ext cx="91278" cy="91278"/>
      </dsp:txXfrm>
    </dsp:sp>
    <dsp:sp modelId="{DB3D6D7B-457E-4789-A1FB-8163D9594331}">
      <dsp:nvSpPr>
        <dsp:cNvPr id="0" name=""/>
        <dsp:cNvSpPr/>
      </dsp:nvSpPr>
      <dsp:spPr>
        <a:xfrm>
          <a:off x="528453" y="1589858"/>
          <a:ext cx="2030774" cy="945859"/>
        </a:xfrm>
        <a:custGeom>
          <a:avLst/>
          <a:gdLst/>
          <a:ahLst/>
          <a:cxnLst/>
          <a:rect l="0" t="0" r="0" b="0"/>
          <a:pathLst>
            <a:path>
              <a:moveTo>
                <a:pt x="0" y="945859"/>
              </a:moveTo>
              <a:lnTo>
                <a:pt x="1015387" y="945859"/>
              </a:lnTo>
              <a:lnTo>
                <a:pt x="1015387" y="0"/>
              </a:lnTo>
              <a:lnTo>
                <a:pt x="2030774"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l-GR" sz="800" kern="1200"/>
        </a:p>
      </dsp:txBody>
      <dsp:txXfrm>
        <a:off x="1487834" y="2006781"/>
        <a:ext cx="112012" cy="112012"/>
      </dsp:txXfrm>
    </dsp:sp>
    <dsp:sp modelId="{2E85B955-9F7C-4D44-BF18-581267615421}">
      <dsp:nvSpPr>
        <dsp:cNvPr id="0" name=""/>
        <dsp:cNvSpPr/>
      </dsp:nvSpPr>
      <dsp:spPr>
        <a:xfrm>
          <a:off x="528453" y="934814"/>
          <a:ext cx="1239788" cy="1600903"/>
        </a:xfrm>
        <a:custGeom>
          <a:avLst/>
          <a:gdLst/>
          <a:ahLst/>
          <a:cxnLst/>
          <a:rect l="0" t="0" r="0" b="0"/>
          <a:pathLst>
            <a:path>
              <a:moveTo>
                <a:pt x="0" y="1600903"/>
              </a:moveTo>
              <a:lnTo>
                <a:pt x="619894" y="1600903"/>
              </a:lnTo>
              <a:lnTo>
                <a:pt x="619894" y="0"/>
              </a:lnTo>
              <a:lnTo>
                <a:pt x="1239788"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l-GR" sz="700" kern="1200"/>
        </a:p>
      </dsp:txBody>
      <dsp:txXfrm>
        <a:off x="1097726" y="1684644"/>
        <a:ext cx="101241" cy="101241"/>
      </dsp:txXfrm>
    </dsp:sp>
    <dsp:sp modelId="{CEBEBCA8-BCF7-4F65-8757-45CECC3FE38E}">
      <dsp:nvSpPr>
        <dsp:cNvPr id="0" name=""/>
        <dsp:cNvSpPr/>
      </dsp:nvSpPr>
      <dsp:spPr>
        <a:xfrm>
          <a:off x="528453" y="362948"/>
          <a:ext cx="324990" cy="2172769"/>
        </a:xfrm>
        <a:custGeom>
          <a:avLst/>
          <a:gdLst/>
          <a:ahLst/>
          <a:cxnLst/>
          <a:rect l="0" t="0" r="0" b="0"/>
          <a:pathLst>
            <a:path>
              <a:moveTo>
                <a:pt x="0" y="2172769"/>
              </a:moveTo>
              <a:lnTo>
                <a:pt x="162495" y="2172769"/>
              </a:lnTo>
              <a:lnTo>
                <a:pt x="162495" y="0"/>
              </a:lnTo>
              <a:lnTo>
                <a:pt x="324990" y="0"/>
              </a:lnTo>
            </a:path>
          </a:pathLst>
        </a:custGeom>
        <a:noFill/>
        <a:ln w="12700" cap="flat" cmpd="sng" algn="ctr">
          <a:solidFill>
            <a:schemeClr val="accent3">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l-GR" sz="700" kern="1200"/>
        </a:p>
      </dsp:txBody>
      <dsp:txXfrm>
        <a:off x="636024" y="1394409"/>
        <a:ext cx="109846" cy="109846"/>
      </dsp:txXfrm>
    </dsp:sp>
    <dsp:sp modelId="{B64730C5-7FA2-48F0-8863-632FF1CA344E}">
      <dsp:nvSpPr>
        <dsp:cNvPr id="0" name=""/>
        <dsp:cNvSpPr/>
      </dsp:nvSpPr>
      <dsp:spPr>
        <a:xfrm rot="16200000">
          <a:off x="-1387746" y="2271490"/>
          <a:ext cx="3303946" cy="528453"/>
        </a:xfrm>
        <a:prstGeom prst="rect">
          <a:avLst/>
        </a:prstGeom>
        <a:solidFill>
          <a:schemeClr val="accent4">
            <a:lumMod val="40000"/>
            <a:lumOff val="6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kumimoji="0" lang="en-US" sz="1700" b="0" i="0" u="none" strike="noStrike" kern="1200" cap="none" spc="0" normalizeH="0" baseline="0" noProof="0" dirty="0">
              <a:ln>
                <a:noFill/>
              </a:ln>
              <a:solidFill>
                <a:srgbClr val="000000"/>
              </a:solidFill>
              <a:effectLst/>
              <a:uLnTx/>
              <a:uFillTx/>
              <a:latin typeface="Times New Roman" pitchFamily="18" charset="0"/>
              <a:ea typeface="+mn-ea"/>
              <a:cs typeface="+mn-cs"/>
            </a:rPr>
            <a:t>A</a:t>
          </a:r>
          <a:r>
            <a:rPr kumimoji="0" lang="el-GR" sz="1700" b="0" i="0" u="none" strike="noStrike" kern="1200" cap="none" spc="0" normalizeH="0" baseline="0" noProof="0" dirty="0">
              <a:ln>
                <a:noFill/>
              </a:ln>
              <a:solidFill>
                <a:srgbClr val="000000"/>
              </a:solidFill>
              <a:effectLst/>
              <a:uLnTx/>
              <a:uFillTx/>
              <a:latin typeface="Times New Roman" pitchFamily="18" charset="0"/>
              <a:ea typeface="+mn-ea"/>
              <a:cs typeface="+mn-cs"/>
            </a:rPr>
            <a:t>ρχές και τη μεθοδολογία της εξ αποστάσεως εκπαίδευσης</a:t>
          </a:r>
          <a:endParaRPr lang="el-GR" sz="1700" kern="1200" dirty="0"/>
        </a:p>
      </dsp:txBody>
      <dsp:txXfrm>
        <a:off x="-1387746" y="2271490"/>
        <a:ext cx="3303946" cy="528453"/>
      </dsp:txXfrm>
    </dsp:sp>
    <dsp:sp modelId="{FC7A11E1-BD46-4035-8C04-A03E05771180}">
      <dsp:nvSpPr>
        <dsp:cNvPr id="0" name=""/>
        <dsp:cNvSpPr/>
      </dsp:nvSpPr>
      <dsp:spPr>
        <a:xfrm>
          <a:off x="853443" y="98721"/>
          <a:ext cx="1733327" cy="52845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Επιστημονική συνοχή Τεκμηρίωση</a:t>
          </a:r>
        </a:p>
      </dsp:txBody>
      <dsp:txXfrm>
        <a:off x="853443" y="98721"/>
        <a:ext cx="1733327" cy="528453"/>
      </dsp:txXfrm>
    </dsp:sp>
    <dsp:sp modelId="{6D919AC1-BE35-4633-8344-58BA8B71CA2C}">
      <dsp:nvSpPr>
        <dsp:cNvPr id="0" name=""/>
        <dsp:cNvSpPr/>
      </dsp:nvSpPr>
      <dsp:spPr>
        <a:xfrm>
          <a:off x="1768241" y="670587"/>
          <a:ext cx="1733327" cy="52845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Απλότητα, κατανόηση</a:t>
          </a:r>
        </a:p>
      </dsp:txBody>
      <dsp:txXfrm>
        <a:off x="1768241" y="670587"/>
        <a:ext cx="1733327" cy="528453"/>
      </dsp:txXfrm>
    </dsp:sp>
    <dsp:sp modelId="{417A7495-67C2-4D3F-B81D-6FDCE167C63A}">
      <dsp:nvSpPr>
        <dsp:cNvPr id="0" name=""/>
        <dsp:cNvSpPr/>
      </dsp:nvSpPr>
      <dsp:spPr>
        <a:xfrm>
          <a:off x="2559227" y="1325631"/>
          <a:ext cx="1733327" cy="52845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Ευχρηστία</a:t>
          </a:r>
        </a:p>
      </dsp:txBody>
      <dsp:txXfrm>
        <a:off x="2559227" y="1325631"/>
        <a:ext cx="1733327" cy="528453"/>
      </dsp:txXfrm>
    </dsp:sp>
    <dsp:sp modelId="{8CF803AD-C96B-461B-909C-A0EA4CFE2E9C}">
      <dsp:nvSpPr>
        <dsp:cNvPr id="0" name=""/>
        <dsp:cNvSpPr/>
      </dsp:nvSpPr>
      <dsp:spPr>
        <a:xfrm>
          <a:off x="2325402" y="1949481"/>
          <a:ext cx="1733327" cy="52845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Υποστηρικτικό στη μελέτη</a:t>
          </a:r>
        </a:p>
      </dsp:txBody>
      <dsp:txXfrm>
        <a:off x="2325402" y="1949481"/>
        <a:ext cx="1733327" cy="528453"/>
      </dsp:txXfrm>
    </dsp:sp>
    <dsp:sp modelId="{8E7409CB-57E3-47D1-BA43-68A07551D625}">
      <dsp:nvSpPr>
        <dsp:cNvPr id="0" name=""/>
        <dsp:cNvSpPr/>
      </dsp:nvSpPr>
      <dsp:spPr>
        <a:xfrm>
          <a:off x="2007024" y="2639070"/>
          <a:ext cx="1733327" cy="52845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Αλληλεπίδραση</a:t>
          </a:r>
        </a:p>
      </dsp:txBody>
      <dsp:txXfrm>
        <a:off x="2007024" y="2639070"/>
        <a:ext cx="1733327" cy="528453"/>
      </dsp:txXfrm>
    </dsp:sp>
    <dsp:sp modelId="{F35ECBAA-0260-479A-9EE5-8EB74BA64458}">
      <dsp:nvSpPr>
        <dsp:cNvPr id="0" name=""/>
        <dsp:cNvSpPr/>
      </dsp:nvSpPr>
      <dsp:spPr>
        <a:xfrm>
          <a:off x="804702" y="3223017"/>
          <a:ext cx="1733327" cy="52845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Αναστοχασμός</a:t>
          </a:r>
        </a:p>
        <a:p>
          <a:pPr marL="0" lvl="0" indent="0" algn="ctr" defTabSz="711200">
            <a:lnSpc>
              <a:spcPct val="90000"/>
            </a:lnSpc>
            <a:spcBef>
              <a:spcPct val="0"/>
            </a:spcBef>
            <a:spcAft>
              <a:spcPct val="35000"/>
            </a:spcAft>
            <a:buNone/>
          </a:pPr>
          <a:r>
            <a:rPr lang="el-GR" sz="1600" kern="1200" dirty="0"/>
            <a:t>Αυτοαξιολόγηση</a:t>
          </a:r>
        </a:p>
      </dsp:txBody>
      <dsp:txXfrm>
        <a:off x="804702" y="3223017"/>
        <a:ext cx="1733327" cy="528453"/>
      </dsp:txXfrm>
    </dsp:sp>
    <dsp:sp modelId="{95375A53-97A3-4619-899B-67956FBAFD2B}">
      <dsp:nvSpPr>
        <dsp:cNvPr id="0" name=""/>
        <dsp:cNvSpPr/>
      </dsp:nvSpPr>
      <dsp:spPr>
        <a:xfrm>
          <a:off x="2559227" y="3967898"/>
          <a:ext cx="1733327" cy="670713"/>
        </a:xfrm>
        <a:prstGeom prst="rect">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l-GR" sz="1600" kern="1200" dirty="0"/>
            <a:t>Σκοπός Προσδοκώμενα αποτελέσματα</a:t>
          </a:r>
        </a:p>
      </dsp:txBody>
      <dsp:txXfrm>
        <a:off x="2559227" y="3967898"/>
        <a:ext cx="1733327" cy="670713"/>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3/8/2024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3/8/2024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dirty="0" err="1"/>
              <a:t>Δρ</a:t>
            </a:r>
            <a:r>
              <a:rPr lang="el-GR" dirty="0"/>
              <a:t>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3/8/2024</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3/8/2024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3/8/2024</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3/8/2024</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3/8/2024</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3/8/2024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3/8/2024</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3/8/2024</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6.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0.xml"/><Relationship Id="rId3" Type="http://schemas.openxmlformats.org/officeDocument/2006/relationships/diagramLayout" Target="../diagrams/layout9.xml"/><Relationship Id="rId7" Type="http://schemas.openxmlformats.org/officeDocument/2006/relationships/diagramData" Target="../diagrams/data10.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image" Target="../media/image4.png"/><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3.gif"/><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3" Type="http://schemas.openxmlformats.org/officeDocument/2006/relationships/diagramLayout" Target="../diagrams/layout3.xml"/><Relationship Id="rId7" Type="http://schemas.openxmlformats.org/officeDocument/2006/relationships/diagramData" Target="../diagrams/data4.xml"/><Relationship Id="rId12" Type="http://schemas.openxmlformats.org/officeDocument/2006/relationships/diagramData" Target="../diagrams/data5.xml"/><Relationship Id="rId2" Type="http://schemas.openxmlformats.org/officeDocument/2006/relationships/diagramData" Target="../diagrams/data3.xml"/><Relationship Id="rId16" Type="http://schemas.microsoft.com/office/2007/relationships/diagramDrawing" Target="../diagrams/drawing5.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5" Type="http://schemas.openxmlformats.org/officeDocument/2006/relationships/diagramColors" Target="../diagrams/colors5.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806822" y="972291"/>
            <a:ext cx="6483341" cy="2240320"/>
          </a:xfrm>
        </p:spPr>
        <p:txBody>
          <a:bodyPr>
            <a:noAutofit/>
          </a:bodyPr>
          <a:lstStyle/>
          <a:p>
            <a:pPr>
              <a:lnSpc>
                <a:spcPct val="150000"/>
              </a:lnSpc>
            </a:pPr>
            <a:r>
              <a:rPr lang="el-GR" sz="3600" dirty="0"/>
              <a:t>:</a:t>
            </a:r>
            <a:br>
              <a:rPr lang="el-GR" sz="3600" dirty="0"/>
            </a:br>
            <a:r>
              <a:rPr lang="el-GR" sz="3600" dirty="0">
                <a:solidFill>
                  <a:schemeClr val="tx2">
                    <a:lumMod val="75000"/>
                  </a:schemeClr>
                </a:solidFill>
              </a:rPr>
              <a:t>Διπλωματική εργασία:</a:t>
            </a:r>
            <a:br>
              <a:rPr lang="el-GR" sz="3600" dirty="0">
                <a:solidFill>
                  <a:schemeClr val="tx2">
                    <a:lumMod val="75000"/>
                  </a:schemeClr>
                </a:solidFill>
              </a:rPr>
            </a:br>
            <a:r>
              <a:rPr lang="el-GR" sz="1800" i="0" u="none" strike="noStrike" baseline="0" dirty="0">
                <a:solidFill>
                  <a:srgbClr val="000000"/>
                </a:solidFill>
              </a:rPr>
              <a:t>ΣΧΕΔΙΑΣΜΟΣ, ΥΛΟΠΟΙΗΣΗ ΚΑΙ ΑΠΟΤΙΜΗΣΗ ΕΚΠΑΙΔΕΥΤΙΚΟΥ ΥΛΙΚΟΥ ΜΕ ΤΗΝ ΜΕΘΟΔΟ ΤΗΣ ΕΞΑΕ ΓΙΑ ΤΗΝ ΕΠΙΜΟΡΦΩΣΗ ΕΚΠΑΙΔΕΥΤΙΚΩΝ ΠΡΟΣΧΟΛΙΚΗΣ ΣΤΗΝ ΔΙΔΑΣΚΑΛΙΑ ΕΚΠΑΙΔΕΥΤΙΚΗΣ ΡΟΜΠΟΤΙΚΗΣ ΜΕ ΧΡΗΣΗ ΤΟΥ BEE-BOT </a:t>
            </a:r>
            <a:endParaRPr lang="el-GR" sz="3600" dirty="0">
              <a:solidFill>
                <a:srgbClr val="C00000"/>
              </a:solidFill>
            </a:endParaRPr>
          </a:p>
        </p:txBody>
      </p:sp>
      <p:cxnSp>
        <p:nvCxnSpPr>
          <p:cNvPr id="16" name="15 - Ευθεία γραμμή σύνδεσης"/>
          <p:cNvCxnSpPr/>
          <p:nvPr/>
        </p:nvCxnSpPr>
        <p:spPr bwMode="auto">
          <a:xfrm>
            <a:off x="2843808" y="1946574"/>
            <a:ext cx="7034182" cy="7353"/>
          </a:xfrm>
          <a:prstGeom prst="line">
            <a:avLst/>
          </a:prstGeom>
          <a:solidFill>
            <a:schemeClr val="accent1"/>
          </a:solidFill>
          <a:ln w="9525" cap="flat" cmpd="sng" algn="ctr">
            <a:noFill/>
            <a:prstDash val="solid"/>
            <a:round/>
            <a:headEnd type="none" w="med" len="med"/>
            <a:tailEnd type="none" w="med" len="med"/>
          </a:ln>
          <a:effectLst/>
        </p:spPr>
      </p:cxnSp>
      <p:sp>
        <p:nvSpPr>
          <p:cNvPr id="3081" name="11 - Ορθογώνιο"/>
          <p:cNvSpPr>
            <a:spLocks noChangeArrowheads="1"/>
          </p:cNvSpPr>
          <p:nvPr/>
        </p:nvSpPr>
        <p:spPr bwMode="auto">
          <a:xfrm>
            <a:off x="1535809" y="134101"/>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209451" y="6034148"/>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2024</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8914" y="1137754"/>
            <a:ext cx="7034182" cy="1"/>
          </a:xfrm>
          <a:prstGeom prst="line">
            <a:avLst/>
          </a:prstGeom>
          <a:solidFill>
            <a:schemeClr val="accent1"/>
          </a:solidFill>
          <a:ln w="9525" cap="flat" cmpd="sng" algn="ctr">
            <a:noFill/>
            <a:prstDash val="solid"/>
            <a:round/>
            <a:headEnd type="none" w="med" len="med"/>
            <a:tailEnd type="none" w="med" len="med"/>
          </a:ln>
          <a:effectLst/>
        </p:spPr>
      </p:cxnSp>
      <p:cxnSp>
        <p:nvCxnSpPr>
          <p:cNvPr id="9" name="15 - Ευθεία γραμμή σύνδεσης"/>
          <p:cNvCxnSpPr/>
          <p:nvPr/>
        </p:nvCxnSpPr>
        <p:spPr bwMode="auto">
          <a:xfrm>
            <a:off x="1627371" y="5707276"/>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497519" y="3723615"/>
            <a:ext cx="6840760" cy="584775"/>
          </a:xfrm>
          <a:prstGeom prst="rect">
            <a:avLst/>
          </a:prstGeom>
        </p:spPr>
        <p:txBody>
          <a:bodyPr wrap="square">
            <a:spAutoFit/>
          </a:bodyPr>
          <a:lstStyle/>
          <a:p>
            <a:pPr algn="ctr"/>
            <a:r>
              <a:rPr lang="el-GR" sz="3200" b="1" dirty="0">
                <a:solidFill>
                  <a:schemeClr val="tx2">
                    <a:lumMod val="75000"/>
                  </a:schemeClr>
                </a:solidFill>
                <a:latin typeface="+mj-lt"/>
              </a:rPr>
              <a:t>Δέσποινας Δουκέρη</a:t>
            </a:r>
          </a:p>
        </p:txBody>
      </p:sp>
      <p:graphicFrame>
        <p:nvGraphicFramePr>
          <p:cNvPr id="2" name="Πίνακας 1"/>
          <p:cNvGraphicFramePr>
            <a:graphicFrameLocks noGrp="1"/>
          </p:cNvGraphicFramePr>
          <p:nvPr>
            <p:extLst>
              <p:ext uri="{D42A27DB-BD31-4B8C-83A1-F6EECF244321}">
                <p14:modId xmlns:p14="http://schemas.microsoft.com/office/powerpoint/2010/main" val="3251953096"/>
              </p:ext>
            </p:extLst>
          </p:nvPr>
        </p:nvGraphicFramePr>
        <p:xfrm>
          <a:off x="1187624" y="4992948"/>
          <a:ext cx="7286925" cy="370840"/>
        </p:xfrm>
        <a:graphic>
          <a:graphicData uri="http://schemas.openxmlformats.org/drawingml/2006/table">
            <a:tbl>
              <a:tblPr firstRow="1" bandRow="1">
                <a:tableStyleId>{5C22544A-7EE6-4342-B048-85BDC9FD1C3A}</a:tableStyleId>
              </a:tblPr>
              <a:tblGrid>
                <a:gridCol w="2171510">
                  <a:extLst>
                    <a:ext uri="{9D8B030D-6E8A-4147-A177-3AD203B41FA5}">
                      <a16:colId xmlns:a16="http://schemas.microsoft.com/office/drawing/2014/main" val="20000"/>
                    </a:ext>
                  </a:extLst>
                </a:gridCol>
                <a:gridCol w="2707401">
                  <a:extLst>
                    <a:ext uri="{9D8B030D-6E8A-4147-A177-3AD203B41FA5}">
                      <a16:colId xmlns:a16="http://schemas.microsoft.com/office/drawing/2014/main" val="20001"/>
                    </a:ext>
                  </a:extLst>
                </a:gridCol>
                <a:gridCol w="2408014">
                  <a:extLst>
                    <a:ext uri="{9D8B030D-6E8A-4147-A177-3AD203B41FA5}">
                      <a16:colId xmlns:a16="http://schemas.microsoft.com/office/drawing/2014/main" val="20002"/>
                    </a:ext>
                  </a:extLst>
                </a:gridCol>
              </a:tblGrid>
              <a:tr h="370840">
                <a:tc>
                  <a:txBody>
                    <a:bodyPr/>
                    <a:lstStyle/>
                    <a:p>
                      <a:pPr algn="ctr"/>
                      <a:r>
                        <a:rPr lang="el-GR" sz="1800" b="0" i="0" u="none" strike="noStrike" baseline="0" dirty="0">
                          <a:solidFill>
                            <a:srgbClr val="000000"/>
                          </a:solidFill>
                          <a:latin typeface="Times New Roman" panose="02020603050405020304" pitchFamily="18" charset="0"/>
                        </a:rPr>
                        <a:t>Καρβούνης </a:t>
                      </a:r>
                      <a:r>
                        <a:rPr kumimoji="0" lang="el-G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Λάμπρος</a:t>
                      </a:r>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DFC217">
                            <a:tint val="66000"/>
                            <a:satMod val="160000"/>
                          </a:srgbClr>
                        </a:gs>
                        <a:gs pos="50000">
                          <a:srgbClr val="DFC217">
                            <a:tint val="44500"/>
                            <a:satMod val="160000"/>
                          </a:srgbClr>
                        </a:gs>
                        <a:gs pos="100000">
                          <a:srgbClr val="DFC217">
                            <a:tint val="23500"/>
                            <a:satMod val="160000"/>
                          </a:srgbClr>
                        </a:gs>
                      </a:gsLst>
                      <a:path path="circle">
                        <a:fillToRect l="50000" t="50000" r="50000" b="50000"/>
                      </a:path>
                      <a:tileRect/>
                    </a:gradFill>
                  </a:tcPr>
                </a:tc>
                <a:tc>
                  <a:txBody>
                    <a:bodyPr/>
                    <a:lstStyle/>
                    <a:p>
                      <a:pPr algn="ctr"/>
                      <a:r>
                        <a:rPr lang="el-GR" sz="1800" b="0" i="0" u="none" strike="noStrike" baseline="0" dirty="0">
                          <a:solidFill>
                            <a:srgbClr val="000000"/>
                          </a:solidFill>
                          <a:latin typeface="Times New Roman" panose="02020603050405020304" pitchFamily="18" charset="0"/>
                        </a:rPr>
                        <a:t>Κωτσίδης Κωνσταντίνος </a:t>
                      </a:r>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DFC217">
                            <a:tint val="66000"/>
                            <a:satMod val="160000"/>
                          </a:srgbClr>
                        </a:gs>
                        <a:gs pos="50000">
                          <a:srgbClr val="DFC217">
                            <a:tint val="44500"/>
                            <a:satMod val="160000"/>
                          </a:srgbClr>
                        </a:gs>
                        <a:gs pos="100000">
                          <a:srgbClr val="DFC217">
                            <a:tint val="23500"/>
                            <a:satMod val="160000"/>
                          </a:srgbClr>
                        </a:gs>
                      </a:gsLst>
                      <a:path path="circle">
                        <a:fillToRect t="100000" r="100000"/>
                      </a:path>
                      <a:tileRect l="-100000" b="-100000"/>
                    </a:gradFill>
                  </a:tcPr>
                </a:tc>
                <a:tc>
                  <a:txBody>
                    <a:bodyPr/>
                    <a:lstStyle/>
                    <a:p>
                      <a:pPr algn="ctr"/>
                      <a:r>
                        <a:rPr lang="el-GR" sz="1800" b="0" i="0" u="none" strike="noStrike" baseline="0" dirty="0">
                          <a:solidFill>
                            <a:srgbClr val="000000"/>
                          </a:solidFill>
                          <a:latin typeface="Times New Roman" panose="02020603050405020304" pitchFamily="18" charset="0"/>
                        </a:rPr>
                        <a:t>Μουζάκης Χαράλαμπος </a:t>
                      </a:r>
                      <a:endParaRPr lang="el-GR" sz="1800" b="1" kern="120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gradFill flip="none" rotWithShape="1">
                      <a:gsLst>
                        <a:gs pos="0">
                          <a:srgbClr val="DFC217">
                            <a:tint val="66000"/>
                            <a:satMod val="160000"/>
                          </a:srgbClr>
                        </a:gs>
                        <a:gs pos="50000">
                          <a:srgbClr val="DFC217">
                            <a:tint val="44500"/>
                            <a:satMod val="160000"/>
                          </a:srgbClr>
                        </a:gs>
                        <a:gs pos="100000">
                          <a:srgbClr val="DFC217">
                            <a:tint val="23500"/>
                            <a:satMod val="160000"/>
                          </a:srgbClr>
                        </a:gs>
                      </a:gsLst>
                      <a:path path="circle">
                        <a:fillToRect t="100000" r="100000"/>
                      </a:path>
                      <a:tileRect l="-100000" b="-100000"/>
                    </a:gra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51134" y="4480134"/>
            <a:ext cx="6840760" cy="400110"/>
          </a:xfrm>
          <a:prstGeom prst="rect">
            <a:avLst/>
          </a:prstGeom>
        </p:spPr>
        <p:txBody>
          <a:bodyPr wrap="square">
            <a:spAutoFit/>
          </a:bodyPr>
          <a:lstStyle/>
          <a:p>
            <a:pPr algn="ctr"/>
            <a:r>
              <a:rPr lang="el-GR" sz="2000" i="1"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4A130-1FF6-90C3-3C52-4488FB7E683F}"/>
            </a:ext>
          </a:extLst>
        </p:cNvPr>
        <p:cNvGrpSpPr/>
        <p:nvPr/>
      </p:nvGrpSpPr>
      <p:grpSpPr>
        <a:xfrm>
          <a:off x="0" y="0"/>
          <a:ext cx="0" cy="0"/>
          <a:chOff x="0" y="0"/>
          <a:chExt cx="0" cy="0"/>
        </a:xfrm>
      </p:grpSpPr>
      <p:sp>
        <p:nvSpPr>
          <p:cNvPr id="3" name="Πάπυρος: Κατακόρυφος 2">
            <a:extLst>
              <a:ext uri="{FF2B5EF4-FFF2-40B4-BE49-F238E27FC236}">
                <a16:creationId xmlns:a16="http://schemas.microsoft.com/office/drawing/2014/main" id="{BB63C797-4A35-C0CC-D263-291E1685D3BB}"/>
              </a:ext>
            </a:extLst>
          </p:cNvPr>
          <p:cNvSpPr/>
          <p:nvPr/>
        </p:nvSpPr>
        <p:spPr>
          <a:xfrm>
            <a:off x="3563888" y="1170314"/>
            <a:ext cx="5472608" cy="5386261"/>
          </a:xfrm>
          <a:prstGeom prst="verticalScroll">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3" name="Ορθογώνιο: Στρογγύλεμα γωνιών 32">
            <a:extLst>
              <a:ext uri="{FF2B5EF4-FFF2-40B4-BE49-F238E27FC236}">
                <a16:creationId xmlns:a16="http://schemas.microsoft.com/office/drawing/2014/main" id="{C265BC70-8DDC-B5FC-3DEF-846922F93339}"/>
              </a:ext>
            </a:extLst>
          </p:cNvPr>
          <p:cNvSpPr/>
          <p:nvPr/>
        </p:nvSpPr>
        <p:spPr>
          <a:xfrm>
            <a:off x="4580393" y="6024130"/>
            <a:ext cx="3716025" cy="430559"/>
          </a:xfrm>
          <a:prstGeom prst="roundRect">
            <a:avLst/>
          </a:prstGeom>
          <a:gradFill flip="none" rotWithShape="1">
            <a:gsLst>
              <a:gs pos="95375">
                <a:srgbClr val="BAD5EE">
                  <a:alpha val="0"/>
                </a:srgbClr>
              </a:gs>
              <a:gs pos="90750">
                <a:srgbClr val="BFD8EF"/>
              </a:gs>
              <a:gs pos="81500">
                <a:srgbClr val="C8DEF1"/>
              </a:gs>
              <a:gs pos="63000">
                <a:srgbClr val="DAE9F6"/>
              </a:gs>
              <a:gs pos="26000">
                <a:schemeClr val="bg1"/>
              </a:gs>
              <a:gs pos="100000">
                <a:schemeClr val="accent1">
                  <a:lumMod val="45000"/>
                  <a:lumOff val="55000"/>
                </a:schemeClr>
              </a:gs>
              <a:gs pos="100000">
                <a:schemeClr val="bg1">
                  <a:alpha val="32000"/>
                </a:schemeClr>
              </a:gs>
              <a:gs pos="100000">
                <a:schemeClr val="accent1">
                  <a:lumMod val="30000"/>
                  <a:lumOff val="70000"/>
                </a:schemeClr>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32" name="Ορθογώνιο: Στρογγύλεμα γωνιών 31">
            <a:extLst>
              <a:ext uri="{FF2B5EF4-FFF2-40B4-BE49-F238E27FC236}">
                <a16:creationId xmlns:a16="http://schemas.microsoft.com/office/drawing/2014/main" id="{433C5738-F421-2DB0-BA20-BF0CE11C2E46}"/>
              </a:ext>
            </a:extLst>
          </p:cNvPr>
          <p:cNvSpPr/>
          <p:nvPr/>
        </p:nvSpPr>
        <p:spPr>
          <a:xfrm>
            <a:off x="4614597" y="5563198"/>
            <a:ext cx="3695029" cy="457705"/>
          </a:xfrm>
          <a:prstGeom prst="roundRect">
            <a:avLst/>
          </a:prstGeom>
          <a:gradFill>
            <a:gsLst>
              <a:gs pos="95375">
                <a:srgbClr val="BAD5EE"/>
              </a:gs>
              <a:gs pos="90750">
                <a:srgbClr val="BFD8EF"/>
              </a:gs>
              <a:gs pos="81500">
                <a:srgbClr val="C8DEF1"/>
              </a:gs>
              <a:gs pos="63000">
                <a:srgbClr val="DAE9F6"/>
              </a:gs>
              <a:gs pos="26000">
                <a:schemeClr val="bg1"/>
              </a:gs>
              <a:gs pos="100000">
                <a:schemeClr val="accent1">
                  <a:lumMod val="45000"/>
                  <a:lumOff val="55000"/>
                </a:schemeClr>
              </a:gs>
              <a:gs pos="100000">
                <a:schemeClr val="bg1">
                  <a:alpha val="32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2071D1EB-B8CF-5C3F-9D43-B02F8231722C}"/>
              </a:ext>
            </a:extLst>
          </p:cNvPr>
          <p:cNvSpPr>
            <a:spLocks noGrp="1"/>
          </p:cNvSpPr>
          <p:nvPr>
            <p:ph type="title"/>
          </p:nvPr>
        </p:nvSpPr>
        <p:spPr>
          <a:xfrm>
            <a:off x="1405208" y="-603448"/>
            <a:ext cx="7199240" cy="2448272"/>
          </a:xfrm>
        </p:spPr>
        <p:txBody>
          <a:bodyPr>
            <a:noAutofit/>
          </a:bodyPr>
          <a:lstStyle/>
          <a:p>
            <a:pPr algn="ctr"/>
            <a:r>
              <a:rPr lang="el-GR" sz="3600" dirty="0"/>
              <a:t>4. Δομή της εργασίας</a:t>
            </a:r>
            <a:br>
              <a:rPr lang="el-GR" sz="3600" dirty="0"/>
            </a:br>
            <a:r>
              <a:rPr lang="el-GR" sz="2400" dirty="0">
                <a:latin typeface="Times New Roman" panose="02020603050405020304" pitchFamily="18" charset="0"/>
                <a:cs typeface="Times New Roman" panose="02020603050405020304" pitchFamily="18" charset="0"/>
              </a:rPr>
              <a:t>ΜΕΡΟΣ Α: ΘΕΩΡΗΤΙΚΟ ΠΛΑΙΣΙΟ</a:t>
            </a:r>
            <a:br>
              <a:rPr lang="el-GR" sz="3600" dirty="0"/>
            </a:br>
            <a:r>
              <a:rPr lang="el-GR" sz="1800" dirty="0">
                <a:latin typeface="Times New Roman" panose="02020603050405020304" pitchFamily="18" charset="0"/>
                <a:cs typeface="Times New Roman" panose="02020603050405020304" pitchFamily="18" charset="0"/>
              </a:rPr>
              <a:t>3</a:t>
            </a:r>
            <a:r>
              <a:rPr lang="el-GR" sz="3600" dirty="0"/>
              <a:t>. </a:t>
            </a:r>
            <a:r>
              <a:rPr kumimoji="0" lang="el-GR"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Παραγόμενο εκπαιδευτικό υλικό</a:t>
            </a:r>
            <a:endParaRPr lang="el-GR" sz="1800" b="1" dirty="0">
              <a:latin typeface="Times New Roman" panose="02020603050405020304" pitchFamily="18" charset="0"/>
              <a:cs typeface="Times New Roman" panose="02020603050405020304" pitchFamily="18" charset="0"/>
            </a:endParaRPr>
          </a:p>
        </p:txBody>
      </p:sp>
      <p:pic>
        <p:nvPicPr>
          <p:cNvPr id="9" name="Εικόνα 8">
            <a:extLst>
              <a:ext uri="{FF2B5EF4-FFF2-40B4-BE49-F238E27FC236}">
                <a16:creationId xmlns:a16="http://schemas.microsoft.com/office/drawing/2014/main" id="{2207EE5A-94C6-4836-08D1-7CB42503A0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900" y="1245619"/>
            <a:ext cx="3002918" cy="3960379"/>
          </a:xfrm>
          <a:prstGeom prst="rect">
            <a:avLst/>
          </a:prstGeom>
        </p:spPr>
      </p:pic>
      <p:sp>
        <p:nvSpPr>
          <p:cNvPr id="4" name="TextBox 3">
            <a:extLst>
              <a:ext uri="{FF2B5EF4-FFF2-40B4-BE49-F238E27FC236}">
                <a16:creationId xmlns:a16="http://schemas.microsoft.com/office/drawing/2014/main" id="{3DE43850-AF5C-32AD-A11E-710C880B231B}"/>
              </a:ext>
            </a:extLst>
          </p:cNvPr>
          <p:cNvSpPr txBox="1"/>
          <p:nvPr/>
        </p:nvSpPr>
        <p:spPr>
          <a:xfrm>
            <a:off x="4906194" y="1247537"/>
            <a:ext cx="3960440" cy="646331"/>
          </a:xfrm>
          <a:prstGeom prst="rect">
            <a:avLst/>
          </a:prstGeom>
          <a:noFill/>
        </p:spPr>
        <p:txBody>
          <a:bodyPr wrap="square" rtlCol="0">
            <a:spAutoFit/>
          </a:bodyPr>
          <a:lstStyle/>
          <a:p>
            <a:r>
              <a:rPr lang="el-GR" sz="1800" b="1" dirty="0"/>
              <a:t>Αρχές ανάπτυξης =  Αρχές Πολυμεσικής μάθησης :</a:t>
            </a:r>
          </a:p>
        </p:txBody>
      </p:sp>
      <p:sp>
        <p:nvSpPr>
          <p:cNvPr id="7" name="Ελεύθερη σχεδίαση: Σχήμα 6">
            <a:extLst>
              <a:ext uri="{FF2B5EF4-FFF2-40B4-BE49-F238E27FC236}">
                <a16:creationId xmlns:a16="http://schemas.microsoft.com/office/drawing/2014/main" id="{516ADA9E-B394-17DE-3912-E556160605FC}"/>
              </a:ext>
            </a:extLst>
          </p:cNvPr>
          <p:cNvSpPr/>
          <p:nvPr/>
        </p:nvSpPr>
        <p:spPr>
          <a:xfrm>
            <a:off x="4623619" y="1927481"/>
            <a:ext cx="3678653" cy="243594"/>
          </a:xfrm>
          <a:custGeom>
            <a:avLst/>
            <a:gdLst>
              <a:gd name="connsiteX0" fmla="*/ 0 w 3389784"/>
              <a:gd name="connsiteY0" fmla="*/ 49921 h 299520"/>
              <a:gd name="connsiteX1" fmla="*/ 49921 w 3389784"/>
              <a:gd name="connsiteY1" fmla="*/ 0 h 299520"/>
              <a:gd name="connsiteX2" fmla="*/ 3339863 w 3389784"/>
              <a:gd name="connsiteY2" fmla="*/ 0 h 299520"/>
              <a:gd name="connsiteX3" fmla="*/ 3389784 w 3389784"/>
              <a:gd name="connsiteY3" fmla="*/ 49921 h 299520"/>
              <a:gd name="connsiteX4" fmla="*/ 3389784 w 3389784"/>
              <a:gd name="connsiteY4" fmla="*/ 249599 h 299520"/>
              <a:gd name="connsiteX5" fmla="*/ 3339863 w 3389784"/>
              <a:gd name="connsiteY5" fmla="*/ 299520 h 299520"/>
              <a:gd name="connsiteX6" fmla="*/ 49921 w 3389784"/>
              <a:gd name="connsiteY6" fmla="*/ 299520 h 299520"/>
              <a:gd name="connsiteX7" fmla="*/ 0 w 3389784"/>
              <a:gd name="connsiteY7" fmla="*/ 249599 h 299520"/>
              <a:gd name="connsiteX8" fmla="*/ 0 w 3389784"/>
              <a:gd name="connsiteY8" fmla="*/ 49921 h 299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9784" h="299520">
                <a:moveTo>
                  <a:pt x="0" y="49921"/>
                </a:moveTo>
                <a:cubicBezTo>
                  <a:pt x="0" y="22350"/>
                  <a:pt x="22350" y="0"/>
                  <a:pt x="49921" y="0"/>
                </a:cubicBezTo>
                <a:lnTo>
                  <a:pt x="3339863" y="0"/>
                </a:lnTo>
                <a:cubicBezTo>
                  <a:pt x="3367434" y="0"/>
                  <a:pt x="3389784" y="22350"/>
                  <a:pt x="3389784" y="49921"/>
                </a:cubicBezTo>
                <a:lnTo>
                  <a:pt x="3389784" y="249599"/>
                </a:lnTo>
                <a:cubicBezTo>
                  <a:pt x="3389784" y="277170"/>
                  <a:pt x="3367434" y="299520"/>
                  <a:pt x="3339863" y="299520"/>
                </a:cubicBezTo>
                <a:lnTo>
                  <a:pt x="49921" y="299520"/>
                </a:lnTo>
                <a:cubicBezTo>
                  <a:pt x="22350" y="299520"/>
                  <a:pt x="0" y="277170"/>
                  <a:pt x="0" y="249599"/>
                </a:cubicBezTo>
                <a:lnTo>
                  <a:pt x="0" y="49921"/>
                </a:lnTo>
                <a:close/>
              </a:path>
            </a:pathLst>
          </a:cu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341" tIns="60341" rIns="60341" bIns="60341" numCol="1" spcCol="1270" anchor="ctr" anchorCtr="0">
            <a:noAutofit/>
          </a:bodyPr>
          <a:lstStyle/>
          <a:p>
            <a:r>
              <a:rPr lang="el-GR" sz="1500" b="0" i="0" u="none" strike="noStrike" baseline="0" dirty="0">
                <a:solidFill>
                  <a:srgbClr val="000000"/>
                </a:solidFill>
                <a:latin typeface="Times New Roman" panose="02020603050405020304" pitchFamily="18" charset="0"/>
              </a:rPr>
              <a:t>Πολυμεσική αρχή (</a:t>
            </a:r>
            <a:r>
              <a:rPr lang="en-US" sz="1500" b="0" i="0" u="none" strike="noStrike" baseline="0" dirty="0">
                <a:solidFill>
                  <a:srgbClr val="000000"/>
                </a:solidFill>
                <a:latin typeface="Times New Roman" panose="02020603050405020304" pitchFamily="18" charset="0"/>
              </a:rPr>
              <a:t>Multimedia principle) </a:t>
            </a:r>
          </a:p>
        </p:txBody>
      </p:sp>
      <p:sp>
        <p:nvSpPr>
          <p:cNvPr id="10" name="Ελεύθερη σχεδίαση: Σχήμα 9">
            <a:extLst>
              <a:ext uri="{FF2B5EF4-FFF2-40B4-BE49-F238E27FC236}">
                <a16:creationId xmlns:a16="http://schemas.microsoft.com/office/drawing/2014/main" id="{3786B50A-B06D-5FC0-D476-088F9B01C2DB}"/>
              </a:ext>
            </a:extLst>
          </p:cNvPr>
          <p:cNvSpPr/>
          <p:nvPr/>
        </p:nvSpPr>
        <p:spPr>
          <a:xfrm>
            <a:off x="4615663" y="2294192"/>
            <a:ext cx="3675806" cy="263945"/>
          </a:xfrm>
          <a:custGeom>
            <a:avLst/>
            <a:gdLst>
              <a:gd name="connsiteX0" fmla="*/ 0 w 3389784"/>
              <a:gd name="connsiteY0" fmla="*/ 49921 h 299520"/>
              <a:gd name="connsiteX1" fmla="*/ 49921 w 3389784"/>
              <a:gd name="connsiteY1" fmla="*/ 0 h 299520"/>
              <a:gd name="connsiteX2" fmla="*/ 3339863 w 3389784"/>
              <a:gd name="connsiteY2" fmla="*/ 0 h 299520"/>
              <a:gd name="connsiteX3" fmla="*/ 3389784 w 3389784"/>
              <a:gd name="connsiteY3" fmla="*/ 49921 h 299520"/>
              <a:gd name="connsiteX4" fmla="*/ 3389784 w 3389784"/>
              <a:gd name="connsiteY4" fmla="*/ 249599 h 299520"/>
              <a:gd name="connsiteX5" fmla="*/ 3339863 w 3389784"/>
              <a:gd name="connsiteY5" fmla="*/ 299520 h 299520"/>
              <a:gd name="connsiteX6" fmla="*/ 49921 w 3389784"/>
              <a:gd name="connsiteY6" fmla="*/ 299520 h 299520"/>
              <a:gd name="connsiteX7" fmla="*/ 0 w 3389784"/>
              <a:gd name="connsiteY7" fmla="*/ 249599 h 299520"/>
              <a:gd name="connsiteX8" fmla="*/ 0 w 3389784"/>
              <a:gd name="connsiteY8" fmla="*/ 49921 h 299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9784" h="299520">
                <a:moveTo>
                  <a:pt x="0" y="49921"/>
                </a:moveTo>
                <a:cubicBezTo>
                  <a:pt x="0" y="22350"/>
                  <a:pt x="22350" y="0"/>
                  <a:pt x="49921" y="0"/>
                </a:cubicBezTo>
                <a:lnTo>
                  <a:pt x="3339863" y="0"/>
                </a:lnTo>
                <a:cubicBezTo>
                  <a:pt x="3367434" y="0"/>
                  <a:pt x="3389784" y="22350"/>
                  <a:pt x="3389784" y="49921"/>
                </a:cubicBezTo>
                <a:lnTo>
                  <a:pt x="3389784" y="249599"/>
                </a:lnTo>
                <a:cubicBezTo>
                  <a:pt x="3389784" y="277170"/>
                  <a:pt x="3367434" y="299520"/>
                  <a:pt x="3339863" y="299520"/>
                </a:cubicBezTo>
                <a:lnTo>
                  <a:pt x="49921" y="299520"/>
                </a:lnTo>
                <a:cubicBezTo>
                  <a:pt x="22350" y="299520"/>
                  <a:pt x="0" y="277170"/>
                  <a:pt x="0" y="249599"/>
                </a:cubicBezTo>
                <a:lnTo>
                  <a:pt x="0" y="49921"/>
                </a:lnTo>
                <a:close/>
              </a:path>
            </a:pathLst>
          </a:cu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341" tIns="60341" rIns="60341" bIns="60341" numCol="1" spcCol="1270" anchor="ctr" anchorCtr="0">
            <a:noAutofit/>
          </a:bodyPr>
          <a:lstStyle/>
          <a:p>
            <a:r>
              <a:rPr lang="el-GR" sz="1500" b="0" i="0" u="none" strike="noStrike" baseline="0" dirty="0">
                <a:solidFill>
                  <a:srgbClr val="000000"/>
                </a:solidFill>
                <a:latin typeface="Times New Roman" panose="02020603050405020304" pitchFamily="18" charset="0"/>
              </a:rPr>
              <a:t>Αρχή της συνοχής (Coherence principle</a:t>
            </a:r>
            <a:r>
              <a:rPr lang="el-GR" sz="1200" b="0" i="0" u="none" strike="noStrike" baseline="0" dirty="0">
                <a:solidFill>
                  <a:srgbClr val="000000"/>
                </a:solidFill>
                <a:latin typeface="Times New Roman" panose="02020603050405020304" pitchFamily="18" charset="0"/>
              </a:rPr>
              <a:t>)</a:t>
            </a:r>
          </a:p>
        </p:txBody>
      </p:sp>
      <p:sp>
        <p:nvSpPr>
          <p:cNvPr id="12" name="Ελεύθερη σχεδίαση: Σχήμα 11">
            <a:extLst>
              <a:ext uri="{FF2B5EF4-FFF2-40B4-BE49-F238E27FC236}">
                <a16:creationId xmlns:a16="http://schemas.microsoft.com/office/drawing/2014/main" id="{4AA7404B-1F23-39C7-DCBB-68979F601D83}"/>
              </a:ext>
            </a:extLst>
          </p:cNvPr>
          <p:cNvSpPr/>
          <p:nvPr/>
        </p:nvSpPr>
        <p:spPr>
          <a:xfrm>
            <a:off x="4600113" y="2636140"/>
            <a:ext cx="3712071" cy="333114"/>
          </a:xfrm>
          <a:custGeom>
            <a:avLst/>
            <a:gdLst>
              <a:gd name="connsiteX0" fmla="*/ 0 w 3389784"/>
              <a:gd name="connsiteY0" fmla="*/ 49921 h 299520"/>
              <a:gd name="connsiteX1" fmla="*/ 49921 w 3389784"/>
              <a:gd name="connsiteY1" fmla="*/ 0 h 299520"/>
              <a:gd name="connsiteX2" fmla="*/ 3339863 w 3389784"/>
              <a:gd name="connsiteY2" fmla="*/ 0 h 299520"/>
              <a:gd name="connsiteX3" fmla="*/ 3389784 w 3389784"/>
              <a:gd name="connsiteY3" fmla="*/ 49921 h 299520"/>
              <a:gd name="connsiteX4" fmla="*/ 3389784 w 3389784"/>
              <a:gd name="connsiteY4" fmla="*/ 249599 h 299520"/>
              <a:gd name="connsiteX5" fmla="*/ 3339863 w 3389784"/>
              <a:gd name="connsiteY5" fmla="*/ 299520 h 299520"/>
              <a:gd name="connsiteX6" fmla="*/ 49921 w 3389784"/>
              <a:gd name="connsiteY6" fmla="*/ 299520 h 299520"/>
              <a:gd name="connsiteX7" fmla="*/ 0 w 3389784"/>
              <a:gd name="connsiteY7" fmla="*/ 249599 h 299520"/>
              <a:gd name="connsiteX8" fmla="*/ 0 w 3389784"/>
              <a:gd name="connsiteY8" fmla="*/ 49921 h 299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9784" h="299520">
                <a:moveTo>
                  <a:pt x="0" y="49921"/>
                </a:moveTo>
                <a:cubicBezTo>
                  <a:pt x="0" y="22350"/>
                  <a:pt x="22350" y="0"/>
                  <a:pt x="49921" y="0"/>
                </a:cubicBezTo>
                <a:lnTo>
                  <a:pt x="3339863" y="0"/>
                </a:lnTo>
                <a:cubicBezTo>
                  <a:pt x="3367434" y="0"/>
                  <a:pt x="3389784" y="22350"/>
                  <a:pt x="3389784" y="49921"/>
                </a:cubicBezTo>
                <a:lnTo>
                  <a:pt x="3389784" y="249599"/>
                </a:lnTo>
                <a:cubicBezTo>
                  <a:pt x="3389784" y="277170"/>
                  <a:pt x="3367434" y="299520"/>
                  <a:pt x="3339863" y="299520"/>
                </a:cubicBezTo>
                <a:lnTo>
                  <a:pt x="49921" y="299520"/>
                </a:lnTo>
                <a:cubicBezTo>
                  <a:pt x="22350" y="299520"/>
                  <a:pt x="0" y="277170"/>
                  <a:pt x="0" y="249599"/>
                </a:cubicBezTo>
                <a:lnTo>
                  <a:pt x="0" y="49921"/>
                </a:lnTo>
                <a:close/>
              </a:path>
            </a:pathLst>
          </a:cu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341" tIns="60341" rIns="60341" bIns="60341" numCol="1" spcCol="1270" anchor="ctr" anchorCtr="0">
            <a:noAutofit/>
          </a:bodyPr>
          <a:lstStyle/>
          <a:p>
            <a:r>
              <a:rPr lang="el-GR" sz="1500" b="0" i="0" u="none" strike="noStrike" baseline="0" dirty="0">
                <a:solidFill>
                  <a:srgbClr val="000000"/>
                </a:solidFill>
                <a:latin typeface="Times New Roman" panose="02020603050405020304" pitchFamily="18" charset="0"/>
              </a:rPr>
              <a:t>Αρχή της σηματοδότησης (signaling principle)</a:t>
            </a:r>
          </a:p>
        </p:txBody>
      </p:sp>
      <p:sp>
        <p:nvSpPr>
          <p:cNvPr id="13" name="Ελεύθερη σχεδίαση: Σχήμα 12">
            <a:extLst>
              <a:ext uri="{FF2B5EF4-FFF2-40B4-BE49-F238E27FC236}">
                <a16:creationId xmlns:a16="http://schemas.microsoft.com/office/drawing/2014/main" id="{DCDECFF6-D9AD-57FE-DAE5-8C99C4EECCAB}"/>
              </a:ext>
            </a:extLst>
          </p:cNvPr>
          <p:cNvSpPr/>
          <p:nvPr/>
        </p:nvSpPr>
        <p:spPr>
          <a:xfrm>
            <a:off x="4614597" y="3075965"/>
            <a:ext cx="3712071" cy="361596"/>
          </a:xfrm>
          <a:custGeom>
            <a:avLst/>
            <a:gdLst>
              <a:gd name="connsiteX0" fmla="*/ 0 w 3389784"/>
              <a:gd name="connsiteY0" fmla="*/ 49921 h 299520"/>
              <a:gd name="connsiteX1" fmla="*/ 49921 w 3389784"/>
              <a:gd name="connsiteY1" fmla="*/ 0 h 299520"/>
              <a:gd name="connsiteX2" fmla="*/ 3339863 w 3389784"/>
              <a:gd name="connsiteY2" fmla="*/ 0 h 299520"/>
              <a:gd name="connsiteX3" fmla="*/ 3389784 w 3389784"/>
              <a:gd name="connsiteY3" fmla="*/ 49921 h 299520"/>
              <a:gd name="connsiteX4" fmla="*/ 3389784 w 3389784"/>
              <a:gd name="connsiteY4" fmla="*/ 249599 h 299520"/>
              <a:gd name="connsiteX5" fmla="*/ 3339863 w 3389784"/>
              <a:gd name="connsiteY5" fmla="*/ 299520 h 299520"/>
              <a:gd name="connsiteX6" fmla="*/ 49921 w 3389784"/>
              <a:gd name="connsiteY6" fmla="*/ 299520 h 299520"/>
              <a:gd name="connsiteX7" fmla="*/ 0 w 3389784"/>
              <a:gd name="connsiteY7" fmla="*/ 249599 h 299520"/>
              <a:gd name="connsiteX8" fmla="*/ 0 w 3389784"/>
              <a:gd name="connsiteY8" fmla="*/ 49921 h 299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9784" h="299520">
                <a:moveTo>
                  <a:pt x="0" y="49921"/>
                </a:moveTo>
                <a:cubicBezTo>
                  <a:pt x="0" y="22350"/>
                  <a:pt x="22350" y="0"/>
                  <a:pt x="49921" y="0"/>
                </a:cubicBezTo>
                <a:lnTo>
                  <a:pt x="3339863" y="0"/>
                </a:lnTo>
                <a:cubicBezTo>
                  <a:pt x="3367434" y="0"/>
                  <a:pt x="3389784" y="22350"/>
                  <a:pt x="3389784" y="49921"/>
                </a:cubicBezTo>
                <a:lnTo>
                  <a:pt x="3389784" y="249599"/>
                </a:lnTo>
                <a:cubicBezTo>
                  <a:pt x="3389784" y="277170"/>
                  <a:pt x="3367434" y="299520"/>
                  <a:pt x="3339863" y="299520"/>
                </a:cubicBezTo>
                <a:lnTo>
                  <a:pt x="49921" y="299520"/>
                </a:lnTo>
                <a:cubicBezTo>
                  <a:pt x="22350" y="299520"/>
                  <a:pt x="0" y="277170"/>
                  <a:pt x="0" y="249599"/>
                </a:cubicBezTo>
                <a:lnTo>
                  <a:pt x="0" y="49921"/>
                </a:lnTo>
                <a:close/>
              </a:path>
            </a:pathLst>
          </a:cu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341" tIns="60341" rIns="60341" bIns="60341" numCol="1" spcCol="1270" anchor="ctr" anchorCtr="0">
            <a:noAutofit/>
          </a:bodyPr>
          <a:lstStyle/>
          <a:p>
            <a:endParaRPr lang="en-US" sz="1400" dirty="0">
              <a:solidFill>
                <a:srgbClr val="000000"/>
              </a:solidFill>
              <a:latin typeface="Times New Roman" panose="02020603050405020304" pitchFamily="18" charset="0"/>
            </a:endParaRPr>
          </a:p>
          <a:p>
            <a:r>
              <a:rPr lang="el-GR" sz="1400" dirty="0">
                <a:solidFill>
                  <a:srgbClr val="000000"/>
                </a:solidFill>
                <a:latin typeface="Times New Roman" panose="02020603050405020304" pitchFamily="18" charset="0"/>
              </a:rPr>
              <a:t>Αρχή της κατάτμησης (Segmentation principle)</a:t>
            </a:r>
          </a:p>
          <a:p>
            <a:pPr algn="l"/>
            <a:endParaRPr lang="el-GR" sz="1400" b="0" i="0" u="none" strike="noStrike" baseline="0" dirty="0">
              <a:solidFill>
                <a:srgbClr val="000000"/>
              </a:solidFill>
              <a:latin typeface="Times New Roman" panose="02020603050405020304" pitchFamily="18" charset="0"/>
            </a:endParaRPr>
          </a:p>
        </p:txBody>
      </p:sp>
      <p:sp>
        <p:nvSpPr>
          <p:cNvPr id="14" name="Ελεύθερη σχεδίαση: Σχήμα 13">
            <a:extLst>
              <a:ext uri="{FF2B5EF4-FFF2-40B4-BE49-F238E27FC236}">
                <a16:creationId xmlns:a16="http://schemas.microsoft.com/office/drawing/2014/main" id="{BB49DA30-A7E2-5F03-A7D5-596EAA66A3DC}"/>
              </a:ext>
            </a:extLst>
          </p:cNvPr>
          <p:cNvSpPr/>
          <p:nvPr/>
        </p:nvSpPr>
        <p:spPr>
          <a:xfrm>
            <a:off x="4623619" y="3549785"/>
            <a:ext cx="3715152" cy="271623"/>
          </a:xfrm>
          <a:custGeom>
            <a:avLst/>
            <a:gdLst>
              <a:gd name="connsiteX0" fmla="*/ 0 w 3389784"/>
              <a:gd name="connsiteY0" fmla="*/ 49921 h 299520"/>
              <a:gd name="connsiteX1" fmla="*/ 49921 w 3389784"/>
              <a:gd name="connsiteY1" fmla="*/ 0 h 299520"/>
              <a:gd name="connsiteX2" fmla="*/ 3339863 w 3389784"/>
              <a:gd name="connsiteY2" fmla="*/ 0 h 299520"/>
              <a:gd name="connsiteX3" fmla="*/ 3389784 w 3389784"/>
              <a:gd name="connsiteY3" fmla="*/ 49921 h 299520"/>
              <a:gd name="connsiteX4" fmla="*/ 3389784 w 3389784"/>
              <a:gd name="connsiteY4" fmla="*/ 249599 h 299520"/>
              <a:gd name="connsiteX5" fmla="*/ 3339863 w 3389784"/>
              <a:gd name="connsiteY5" fmla="*/ 299520 h 299520"/>
              <a:gd name="connsiteX6" fmla="*/ 49921 w 3389784"/>
              <a:gd name="connsiteY6" fmla="*/ 299520 h 299520"/>
              <a:gd name="connsiteX7" fmla="*/ 0 w 3389784"/>
              <a:gd name="connsiteY7" fmla="*/ 249599 h 299520"/>
              <a:gd name="connsiteX8" fmla="*/ 0 w 3389784"/>
              <a:gd name="connsiteY8" fmla="*/ 49921 h 299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9784" h="299520">
                <a:moveTo>
                  <a:pt x="0" y="49921"/>
                </a:moveTo>
                <a:cubicBezTo>
                  <a:pt x="0" y="22350"/>
                  <a:pt x="22350" y="0"/>
                  <a:pt x="49921" y="0"/>
                </a:cubicBezTo>
                <a:lnTo>
                  <a:pt x="3339863" y="0"/>
                </a:lnTo>
                <a:cubicBezTo>
                  <a:pt x="3367434" y="0"/>
                  <a:pt x="3389784" y="22350"/>
                  <a:pt x="3389784" y="49921"/>
                </a:cubicBezTo>
                <a:lnTo>
                  <a:pt x="3389784" y="249599"/>
                </a:lnTo>
                <a:cubicBezTo>
                  <a:pt x="3389784" y="277170"/>
                  <a:pt x="3367434" y="299520"/>
                  <a:pt x="3339863" y="299520"/>
                </a:cubicBezTo>
                <a:lnTo>
                  <a:pt x="49921" y="299520"/>
                </a:lnTo>
                <a:cubicBezTo>
                  <a:pt x="22350" y="299520"/>
                  <a:pt x="0" y="277170"/>
                  <a:pt x="0" y="249599"/>
                </a:cubicBezTo>
                <a:lnTo>
                  <a:pt x="0" y="49921"/>
                </a:lnTo>
                <a:close/>
              </a:path>
            </a:pathLst>
          </a:cu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341" tIns="60341" rIns="60341" bIns="60341" numCol="1" spcCol="1270" anchor="ctr" anchorCtr="0">
            <a:noAutofit/>
          </a:bodyPr>
          <a:lstStyle/>
          <a:p>
            <a:r>
              <a:rPr lang="el-GR" sz="1500" b="0" i="0" u="none" strike="noStrike" baseline="0" dirty="0">
                <a:solidFill>
                  <a:srgbClr val="000000"/>
                </a:solidFill>
                <a:latin typeface="Times New Roman" panose="02020603050405020304" pitchFamily="18" charset="0"/>
              </a:rPr>
              <a:t>Αρχή της τροπικότητας (modality principle) </a:t>
            </a:r>
          </a:p>
        </p:txBody>
      </p:sp>
      <p:sp>
        <p:nvSpPr>
          <p:cNvPr id="15" name="Ελεύθερη σχεδίαση: Σχήμα 14">
            <a:extLst>
              <a:ext uri="{FF2B5EF4-FFF2-40B4-BE49-F238E27FC236}">
                <a16:creationId xmlns:a16="http://schemas.microsoft.com/office/drawing/2014/main" id="{2B530000-AECA-9357-359B-98FD262A6358}"/>
              </a:ext>
            </a:extLst>
          </p:cNvPr>
          <p:cNvSpPr/>
          <p:nvPr/>
        </p:nvSpPr>
        <p:spPr>
          <a:xfrm>
            <a:off x="4929336" y="3986785"/>
            <a:ext cx="3389784" cy="264960"/>
          </a:xfrm>
          <a:custGeom>
            <a:avLst/>
            <a:gdLst>
              <a:gd name="connsiteX0" fmla="*/ 0 w 3389784"/>
              <a:gd name="connsiteY0" fmla="*/ 0 h 264960"/>
              <a:gd name="connsiteX1" fmla="*/ 3389784 w 3389784"/>
              <a:gd name="connsiteY1" fmla="*/ 0 h 264960"/>
              <a:gd name="connsiteX2" fmla="*/ 3389784 w 3389784"/>
              <a:gd name="connsiteY2" fmla="*/ 264960 h 264960"/>
              <a:gd name="connsiteX3" fmla="*/ 0 w 3389784"/>
              <a:gd name="connsiteY3" fmla="*/ 264960 h 264960"/>
              <a:gd name="connsiteX4" fmla="*/ 0 w 3389784"/>
              <a:gd name="connsiteY4" fmla="*/ 0 h 26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9784" h="264960">
                <a:moveTo>
                  <a:pt x="0" y="0"/>
                </a:moveTo>
                <a:lnTo>
                  <a:pt x="3389784" y="0"/>
                </a:lnTo>
                <a:lnTo>
                  <a:pt x="3389784" y="264960"/>
                </a:lnTo>
                <a:lnTo>
                  <a:pt x="0" y="2649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7626" tIns="15240" rIns="85344" bIns="15240" numCol="1" spcCol="1270" anchor="t" anchorCtr="0">
            <a:noAutofit/>
          </a:bodyPr>
          <a:lstStyle/>
          <a:p>
            <a:pPr marL="57150" lvl="1" indent="-57150" algn="l" defTabSz="400050">
              <a:lnSpc>
                <a:spcPct val="90000"/>
              </a:lnSpc>
              <a:spcBef>
                <a:spcPct val="0"/>
              </a:spcBef>
              <a:spcAft>
                <a:spcPct val="20000"/>
              </a:spcAft>
              <a:buNone/>
            </a:pPr>
            <a:endParaRPr lang="el-GR" sz="900" kern="1200" dirty="0"/>
          </a:p>
        </p:txBody>
      </p:sp>
      <p:sp>
        <p:nvSpPr>
          <p:cNvPr id="20" name="Ελεύθερη σχεδίαση: Σχήμα 19">
            <a:extLst>
              <a:ext uri="{FF2B5EF4-FFF2-40B4-BE49-F238E27FC236}">
                <a16:creationId xmlns:a16="http://schemas.microsoft.com/office/drawing/2014/main" id="{3ABB3C16-28C8-C3AB-F4D8-B7BC5F6105AD}"/>
              </a:ext>
            </a:extLst>
          </p:cNvPr>
          <p:cNvSpPr/>
          <p:nvPr/>
        </p:nvSpPr>
        <p:spPr>
          <a:xfrm>
            <a:off x="4640073" y="3964340"/>
            <a:ext cx="3656345" cy="412614"/>
          </a:xfrm>
          <a:custGeom>
            <a:avLst/>
            <a:gdLst>
              <a:gd name="connsiteX0" fmla="*/ 0 w 3389784"/>
              <a:gd name="connsiteY0" fmla="*/ 49921 h 299520"/>
              <a:gd name="connsiteX1" fmla="*/ 49921 w 3389784"/>
              <a:gd name="connsiteY1" fmla="*/ 0 h 299520"/>
              <a:gd name="connsiteX2" fmla="*/ 3339863 w 3389784"/>
              <a:gd name="connsiteY2" fmla="*/ 0 h 299520"/>
              <a:gd name="connsiteX3" fmla="*/ 3389784 w 3389784"/>
              <a:gd name="connsiteY3" fmla="*/ 49921 h 299520"/>
              <a:gd name="connsiteX4" fmla="*/ 3389784 w 3389784"/>
              <a:gd name="connsiteY4" fmla="*/ 249599 h 299520"/>
              <a:gd name="connsiteX5" fmla="*/ 3339863 w 3389784"/>
              <a:gd name="connsiteY5" fmla="*/ 299520 h 299520"/>
              <a:gd name="connsiteX6" fmla="*/ 49921 w 3389784"/>
              <a:gd name="connsiteY6" fmla="*/ 299520 h 299520"/>
              <a:gd name="connsiteX7" fmla="*/ 0 w 3389784"/>
              <a:gd name="connsiteY7" fmla="*/ 249599 h 299520"/>
              <a:gd name="connsiteX8" fmla="*/ 0 w 3389784"/>
              <a:gd name="connsiteY8" fmla="*/ 49921 h 299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9784" h="299520">
                <a:moveTo>
                  <a:pt x="0" y="49921"/>
                </a:moveTo>
                <a:cubicBezTo>
                  <a:pt x="0" y="22350"/>
                  <a:pt x="22350" y="0"/>
                  <a:pt x="49921" y="0"/>
                </a:cubicBezTo>
                <a:lnTo>
                  <a:pt x="3339863" y="0"/>
                </a:lnTo>
                <a:cubicBezTo>
                  <a:pt x="3367434" y="0"/>
                  <a:pt x="3389784" y="22350"/>
                  <a:pt x="3389784" y="49921"/>
                </a:cubicBezTo>
                <a:lnTo>
                  <a:pt x="3389784" y="249599"/>
                </a:lnTo>
                <a:cubicBezTo>
                  <a:pt x="3389784" y="277170"/>
                  <a:pt x="3367434" y="299520"/>
                  <a:pt x="3339863" y="299520"/>
                </a:cubicBezTo>
                <a:lnTo>
                  <a:pt x="49921" y="299520"/>
                </a:lnTo>
                <a:cubicBezTo>
                  <a:pt x="22350" y="299520"/>
                  <a:pt x="0" y="277170"/>
                  <a:pt x="0" y="249599"/>
                </a:cubicBezTo>
                <a:lnTo>
                  <a:pt x="0" y="49921"/>
                </a:lnTo>
                <a:close/>
              </a:path>
            </a:pathLst>
          </a:cu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341" tIns="60341" rIns="60341" bIns="60341" numCol="1" spcCol="1270" anchor="ctr" anchorCtr="0">
            <a:noAutofit/>
          </a:bodyPr>
          <a:lstStyle/>
          <a:p>
            <a:r>
              <a:rPr lang="el-GR" sz="1500" b="0" i="0" u="none" strike="noStrike" baseline="0" dirty="0">
                <a:solidFill>
                  <a:srgbClr val="000000"/>
                </a:solidFill>
                <a:latin typeface="Times New Roman" panose="02020603050405020304" pitchFamily="18" charset="0"/>
              </a:rPr>
              <a:t>Αρχή της προσωποποίησης </a:t>
            </a:r>
            <a:r>
              <a:rPr lang="el-GR" sz="1500" b="1" i="0" u="none" strike="noStrike" baseline="0" dirty="0">
                <a:solidFill>
                  <a:srgbClr val="000000"/>
                </a:solidFill>
                <a:latin typeface="Times New Roman" panose="02020603050405020304" pitchFamily="18" charset="0"/>
              </a:rPr>
              <a:t>(</a:t>
            </a:r>
            <a:r>
              <a:rPr lang="el-GR" sz="1500" b="0" i="0" u="none" strike="noStrike" baseline="0" dirty="0">
                <a:solidFill>
                  <a:srgbClr val="000000"/>
                </a:solidFill>
                <a:latin typeface="Times New Roman" panose="02020603050405020304" pitchFamily="18" charset="0"/>
              </a:rPr>
              <a:t>personalization principle</a:t>
            </a:r>
            <a:r>
              <a:rPr lang="el-GR" sz="1500" b="1" i="0" u="none" strike="noStrike" baseline="0" dirty="0">
                <a:solidFill>
                  <a:srgbClr val="323232"/>
                </a:solidFill>
                <a:latin typeface="Times New Roman" panose="02020603050405020304" pitchFamily="18" charset="0"/>
              </a:rPr>
              <a:t>)</a:t>
            </a:r>
            <a:endParaRPr lang="el-GR" sz="1500" b="0" i="0" u="none" strike="noStrike" baseline="0" dirty="0">
              <a:solidFill>
                <a:srgbClr val="000000"/>
              </a:solidFill>
              <a:latin typeface="Times New Roman" panose="02020603050405020304" pitchFamily="18" charset="0"/>
            </a:endParaRPr>
          </a:p>
        </p:txBody>
      </p:sp>
      <p:sp>
        <p:nvSpPr>
          <p:cNvPr id="24" name="Ελεύθερη σχεδίαση: Σχήμα 23">
            <a:extLst>
              <a:ext uri="{FF2B5EF4-FFF2-40B4-BE49-F238E27FC236}">
                <a16:creationId xmlns:a16="http://schemas.microsoft.com/office/drawing/2014/main" id="{84E04219-C8E0-DC87-AF70-3367EF611B4C}"/>
              </a:ext>
            </a:extLst>
          </p:cNvPr>
          <p:cNvSpPr/>
          <p:nvPr/>
        </p:nvSpPr>
        <p:spPr>
          <a:xfrm>
            <a:off x="4629469" y="4540802"/>
            <a:ext cx="3689651" cy="399412"/>
          </a:xfrm>
          <a:custGeom>
            <a:avLst/>
            <a:gdLst>
              <a:gd name="connsiteX0" fmla="*/ 0 w 3389784"/>
              <a:gd name="connsiteY0" fmla="*/ 49921 h 299520"/>
              <a:gd name="connsiteX1" fmla="*/ 49921 w 3389784"/>
              <a:gd name="connsiteY1" fmla="*/ 0 h 299520"/>
              <a:gd name="connsiteX2" fmla="*/ 3339863 w 3389784"/>
              <a:gd name="connsiteY2" fmla="*/ 0 h 299520"/>
              <a:gd name="connsiteX3" fmla="*/ 3389784 w 3389784"/>
              <a:gd name="connsiteY3" fmla="*/ 49921 h 299520"/>
              <a:gd name="connsiteX4" fmla="*/ 3389784 w 3389784"/>
              <a:gd name="connsiteY4" fmla="*/ 249599 h 299520"/>
              <a:gd name="connsiteX5" fmla="*/ 3339863 w 3389784"/>
              <a:gd name="connsiteY5" fmla="*/ 299520 h 299520"/>
              <a:gd name="connsiteX6" fmla="*/ 49921 w 3389784"/>
              <a:gd name="connsiteY6" fmla="*/ 299520 h 299520"/>
              <a:gd name="connsiteX7" fmla="*/ 0 w 3389784"/>
              <a:gd name="connsiteY7" fmla="*/ 249599 h 299520"/>
              <a:gd name="connsiteX8" fmla="*/ 0 w 3389784"/>
              <a:gd name="connsiteY8" fmla="*/ 49921 h 299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389784" h="299520">
                <a:moveTo>
                  <a:pt x="0" y="49921"/>
                </a:moveTo>
                <a:cubicBezTo>
                  <a:pt x="0" y="22350"/>
                  <a:pt x="22350" y="0"/>
                  <a:pt x="49921" y="0"/>
                </a:cubicBezTo>
                <a:lnTo>
                  <a:pt x="3339863" y="0"/>
                </a:lnTo>
                <a:cubicBezTo>
                  <a:pt x="3367434" y="0"/>
                  <a:pt x="3389784" y="22350"/>
                  <a:pt x="3389784" y="49921"/>
                </a:cubicBezTo>
                <a:lnTo>
                  <a:pt x="3389784" y="249599"/>
                </a:lnTo>
                <a:cubicBezTo>
                  <a:pt x="3389784" y="277170"/>
                  <a:pt x="3367434" y="299520"/>
                  <a:pt x="3339863" y="299520"/>
                </a:cubicBezTo>
                <a:lnTo>
                  <a:pt x="49921" y="299520"/>
                </a:lnTo>
                <a:cubicBezTo>
                  <a:pt x="22350" y="299520"/>
                  <a:pt x="0" y="277170"/>
                  <a:pt x="0" y="249599"/>
                </a:cubicBezTo>
                <a:lnTo>
                  <a:pt x="0" y="49921"/>
                </a:lnTo>
                <a:close/>
              </a:path>
            </a:pathLst>
          </a:cu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0341" tIns="60341" rIns="60341" bIns="60341" numCol="1" spcCol="1270" anchor="ctr" anchorCtr="0">
            <a:noAutofit/>
          </a:bodyPr>
          <a:lstStyle/>
          <a:p>
            <a:r>
              <a:rPr lang="el-GR" sz="1500" b="0" i="0" u="none" strike="noStrike" baseline="0" dirty="0">
                <a:solidFill>
                  <a:srgbClr val="000000"/>
                </a:solidFill>
                <a:latin typeface="Times New Roman" panose="02020603050405020304" pitchFamily="18" charset="0"/>
              </a:rPr>
              <a:t>Αρχή της προπαίδευσης (pretraining principle)</a:t>
            </a:r>
          </a:p>
        </p:txBody>
      </p:sp>
      <p:sp>
        <p:nvSpPr>
          <p:cNvPr id="19" name="TextBox 18">
            <a:extLst>
              <a:ext uri="{FF2B5EF4-FFF2-40B4-BE49-F238E27FC236}">
                <a16:creationId xmlns:a16="http://schemas.microsoft.com/office/drawing/2014/main" id="{3D42082A-CB3E-22FB-EA67-F7C491EA7BC7}"/>
              </a:ext>
            </a:extLst>
          </p:cNvPr>
          <p:cNvSpPr txBox="1"/>
          <p:nvPr/>
        </p:nvSpPr>
        <p:spPr>
          <a:xfrm>
            <a:off x="4623619" y="4735751"/>
            <a:ext cx="3737498" cy="707886"/>
          </a:xfrm>
          <a:prstGeom prst="rect">
            <a:avLst/>
          </a:prstGeom>
          <a:noFill/>
        </p:spPr>
        <p:txBody>
          <a:bodyPr wrap="square">
            <a:spAutoFit/>
          </a:bodyPr>
          <a:lstStyle/>
          <a:p>
            <a:pPr algn="l"/>
            <a:endParaRPr lang="el-GR" sz="1200" b="0" i="0" u="none" strike="noStrike" baseline="0" dirty="0">
              <a:solidFill>
                <a:srgbClr val="000000"/>
              </a:solidFill>
              <a:latin typeface="Times New Roman" panose="02020603050405020304" pitchFamily="18" charset="0"/>
            </a:endParaRPr>
          </a:p>
          <a:p>
            <a:r>
              <a:rPr lang="el-GR" sz="1400" b="0" i="0" u="none" strike="noStrike" baseline="0" dirty="0">
                <a:solidFill>
                  <a:srgbClr val="000000"/>
                </a:solidFill>
                <a:latin typeface="Times New Roman" panose="02020603050405020304" pitchFamily="18" charset="0"/>
              </a:rPr>
              <a:t>Αρχή της χωρικής συνάφειας (Spatial contiguity</a:t>
            </a:r>
          </a:p>
          <a:p>
            <a:r>
              <a:rPr lang="el-GR" sz="1400" b="0" i="0" u="none" strike="noStrike" baseline="0" dirty="0">
                <a:solidFill>
                  <a:srgbClr val="000000"/>
                </a:solidFill>
                <a:latin typeface="Times New Roman" panose="02020603050405020304" pitchFamily="18" charset="0"/>
              </a:rPr>
              <a:t> principle) </a:t>
            </a:r>
          </a:p>
        </p:txBody>
      </p:sp>
      <p:sp>
        <p:nvSpPr>
          <p:cNvPr id="28" name="TextBox 27">
            <a:extLst>
              <a:ext uri="{FF2B5EF4-FFF2-40B4-BE49-F238E27FC236}">
                <a16:creationId xmlns:a16="http://schemas.microsoft.com/office/drawing/2014/main" id="{0C23F3F6-5E1A-6D09-0096-4E90199A058F}"/>
              </a:ext>
            </a:extLst>
          </p:cNvPr>
          <p:cNvSpPr txBox="1"/>
          <p:nvPr/>
        </p:nvSpPr>
        <p:spPr>
          <a:xfrm>
            <a:off x="4529404" y="5465912"/>
            <a:ext cx="4588042" cy="523220"/>
          </a:xfrm>
          <a:prstGeom prst="rect">
            <a:avLst/>
          </a:prstGeom>
          <a:noFill/>
        </p:spPr>
        <p:txBody>
          <a:bodyPr wrap="square">
            <a:spAutoFit/>
          </a:bodyPr>
          <a:lstStyle/>
          <a:p>
            <a:r>
              <a:rPr lang="el-GR" sz="1400" b="0" i="0" u="none" strike="noStrike" baseline="0" dirty="0">
                <a:solidFill>
                  <a:srgbClr val="000000"/>
                </a:solidFill>
                <a:latin typeface="Times New Roman" panose="02020603050405020304" pitchFamily="18" charset="0"/>
              </a:rPr>
              <a:t>Αρχή της χρονικής συνάφειας (temporal contiguity</a:t>
            </a:r>
          </a:p>
          <a:p>
            <a:r>
              <a:rPr lang="el-GR" sz="1400" b="0" i="0" u="none" strike="noStrike" baseline="0" dirty="0">
                <a:solidFill>
                  <a:srgbClr val="000000"/>
                </a:solidFill>
                <a:latin typeface="Times New Roman" panose="02020603050405020304" pitchFamily="18" charset="0"/>
              </a:rPr>
              <a:t> principle) </a:t>
            </a:r>
          </a:p>
        </p:txBody>
      </p:sp>
      <p:sp>
        <p:nvSpPr>
          <p:cNvPr id="30" name="TextBox 29">
            <a:extLst>
              <a:ext uri="{FF2B5EF4-FFF2-40B4-BE49-F238E27FC236}">
                <a16:creationId xmlns:a16="http://schemas.microsoft.com/office/drawing/2014/main" id="{44AC625C-EF14-9BEE-B011-9B94EAAE56FE}"/>
              </a:ext>
            </a:extLst>
          </p:cNvPr>
          <p:cNvSpPr txBox="1"/>
          <p:nvPr/>
        </p:nvSpPr>
        <p:spPr>
          <a:xfrm>
            <a:off x="4563608" y="5866295"/>
            <a:ext cx="4806004" cy="507831"/>
          </a:xfrm>
          <a:prstGeom prst="rect">
            <a:avLst/>
          </a:prstGeom>
          <a:noFill/>
        </p:spPr>
        <p:txBody>
          <a:bodyPr wrap="square">
            <a:spAutoFit/>
          </a:bodyPr>
          <a:lstStyle/>
          <a:p>
            <a:pPr algn="l"/>
            <a:endParaRPr lang="el-GR" sz="1200" b="0" i="0" u="none" strike="noStrike" baseline="0" dirty="0">
              <a:solidFill>
                <a:srgbClr val="000000"/>
              </a:solidFill>
              <a:latin typeface="Times New Roman" panose="02020603050405020304" pitchFamily="18" charset="0"/>
            </a:endParaRPr>
          </a:p>
          <a:p>
            <a:r>
              <a:rPr lang="el-GR" sz="1500" b="0" i="0" u="none" strike="noStrike" baseline="0" dirty="0">
                <a:solidFill>
                  <a:srgbClr val="000000"/>
                </a:solidFill>
                <a:latin typeface="Times New Roman" panose="02020603050405020304" pitchFamily="18" charset="0"/>
              </a:rPr>
              <a:t>Αρχή του πλεονασμού (Redundancy principle)</a:t>
            </a:r>
          </a:p>
        </p:txBody>
      </p:sp>
      <p:sp>
        <p:nvSpPr>
          <p:cNvPr id="31" name="Ορθογώνιο: Στρογγύλεμα γωνιών 30">
            <a:extLst>
              <a:ext uri="{FF2B5EF4-FFF2-40B4-BE49-F238E27FC236}">
                <a16:creationId xmlns:a16="http://schemas.microsoft.com/office/drawing/2014/main" id="{A4D2B315-076C-259E-844B-F6C344D08FE1}"/>
              </a:ext>
            </a:extLst>
          </p:cNvPr>
          <p:cNvSpPr/>
          <p:nvPr/>
        </p:nvSpPr>
        <p:spPr>
          <a:xfrm>
            <a:off x="4627780" y="4932643"/>
            <a:ext cx="3681846" cy="569253"/>
          </a:xfrm>
          <a:prstGeom prst="roundRect">
            <a:avLst/>
          </a:prstGeom>
          <a:gradFill>
            <a:gsLst>
              <a:gs pos="28000">
                <a:schemeClr val="accent1">
                  <a:lumMod val="5000"/>
                  <a:lumOff val="95000"/>
                  <a:alpha val="6000"/>
                </a:schemeClr>
              </a:gs>
              <a:gs pos="0">
                <a:schemeClr val="accent1">
                  <a:lumMod val="11000"/>
                  <a:lumOff val="89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val="681526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631E21-FFBB-5319-B2EE-B41E17E3BB6E}"/>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4429174-E145-6CC9-8FD6-706001A6C6D1}"/>
              </a:ext>
            </a:extLst>
          </p:cNvPr>
          <p:cNvSpPr>
            <a:spLocks noGrp="1"/>
          </p:cNvSpPr>
          <p:nvPr>
            <p:ph type="title"/>
          </p:nvPr>
        </p:nvSpPr>
        <p:spPr>
          <a:xfrm>
            <a:off x="1439793" y="-362381"/>
            <a:ext cx="7199240" cy="2448272"/>
          </a:xfrm>
        </p:spPr>
        <p:txBody>
          <a:bodyPr>
            <a:noAutofit/>
          </a:bodyPr>
          <a:lstStyle/>
          <a:p>
            <a:pPr algn="ctr"/>
            <a:r>
              <a:rPr lang="el-GR" sz="3600" dirty="0"/>
              <a:t>4. Δομή της εργασίας</a:t>
            </a:r>
            <a:br>
              <a:rPr lang="el-GR" sz="3600" dirty="0"/>
            </a:br>
            <a:r>
              <a:rPr lang="el-GR" sz="2400" dirty="0">
                <a:latin typeface="Times New Roman" panose="02020603050405020304" pitchFamily="18" charset="0"/>
                <a:cs typeface="Times New Roman" panose="02020603050405020304" pitchFamily="18" charset="0"/>
              </a:rPr>
              <a:t>ΜΕΡΟΣ Α: ΘΕΩΡΗΤΙΚΟ ΠΛΑΙΣΙΟ</a:t>
            </a:r>
            <a:br>
              <a:rPr lang="el-GR" sz="3600" dirty="0"/>
            </a:br>
            <a:r>
              <a:rPr lang="el-GR" sz="1800" dirty="0">
                <a:latin typeface="Times New Roman" panose="02020603050405020304" pitchFamily="18" charset="0"/>
                <a:cs typeface="Times New Roman" panose="02020603050405020304" pitchFamily="18" charset="0"/>
              </a:rPr>
              <a:t>3</a:t>
            </a:r>
            <a:r>
              <a:rPr lang="el-GR" sz="3600" dirty="0"/>
              <a:t>. </a:t>
            </a:r>
            <a:r>
              <a:rPr kumimoji="0" lang="el-GR"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Παραγόμενο εκπαιδευτικό υλικό</a:t>
            </a:r>
            <a:endParaRPr lang="el-GR" sz="1800" b="1" dirty="0">
              <a:latin typeface="Times New Roman" panose="02020603050405020304" pitchFamily="18" charset="0"/>
              <a:cs typeface="Times New Roman" panose="02020603050405020304" pitchFamily="18" charset="0"/>
            </a:endParaRPr>
          </a:p>
        </p:txBody>
      </p:sp>
      <p:pic>
        <p:nvPicPr>
          <p:cNvPr id="9" name="Εικόνα 8">
            <a:extLst>
              <a:ext uri="{FF2B5EF4-FFF2-40B4-BE49-F238E27FC236}">
                <a16:creationId xmlns:a16="http://schemas.microsoft.com/office/drawing/2014/main" id="{E7EE4190-93DB-3BF6-3781-92C8704839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4880" y="1420237"/>
            <a:ext cx="3002918" cy="3960379"/>
          </a:xfrm>
          <a:prstGeom prst="rect">
            <a:avLst/>
          </a:prstGeom>
        </p:spPr>
      </p:pic>
      <p:sp>
        <p:nvSpPr>
          <p:cNvPr id="15" name="Ελεύθερη σχεδίαση: Σχήμα 14">
            <a:extLst>
              <a:ext uri="{FF2B5EF4-FFF2-40B4-BE49-F238E27FC236}">
                <a16:creationId xmlns:a16="http://schemas.microsoft.com/office/drawing/2014/main" id="{1C19E162-C666-AC4B-45D9-E1A64363A6D4}"/>
              </a:ext>
            </a:extLst>
          </p:cNvPr>
          <p:cNvSpPr/>
          <p:nvPr/>
        </p:nvSpPr>
        <p:spPr>
          <a:xfrm>
            <a:off x="4929336" y="3986785"/>
            <a:ext cx="3389784" cy="264960"/>
          </a:xfrm>
          <a:custGeom>
            <a:avLst/>
            <a:gdLst>
              <a:gd name="connsiteX0" fmla="*/ 0 w 3389784"/>
              <a:gd name="connsiteY0" fmla="*/ 0 h 264960"/>
              <a:gd name="connsiteX1" fmla="*/ 3389784 w 3389784"/>
              <a:gd name="connsiteY1" fmla="*/ 0 h 264960"/>
              <a:gd name="connsiteX2" fmla="*/ 3389784 w 3389784"/>
              <a:gd name="connsiteY2" fmla="*/ 264960 h 264960"/>
              <a:gd name="connsiteX3" fmla="*/ 0 w 3389784"/>
              <a:gd name="connsiteY3" fmla="*/ 264960 h 264960"/>
              <a:gd name="connsiteX4" fmla="*/ 0 w 3389784"/>
              <a:gd name="connsiteY4" fmla="*/ 0 h 2649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89784" h="264960">
                <a:moveTo>
                  <a:pt x="0" y="0"/>
                </a:moveTo>
                <a:lnTo>
                  <a:pt x="3389784" y="0"/>
                </a:lnTo>
                <a:lnTo>
                  <a:pt x="3389784" y="264960"/>
                </a:lnTo>
                <a:lnTo>
                  <a:pt x="0" y="26496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07626" tIns="15240" rIns="85344" bIns="15240" numCol="1" spcCol="1270" anchor="t" anchorCtr="0">
            <a:noAutofit/>
          </a:bodyPr>
          <a:lstStyle/>
          <a:p>
            <a:pPr marL="57150" lvl="1" indent="-57150" algn="l" defTabSz="400050">
              <a:lnSpc>
                <a:spcPct val="90000"/>
              </a:lnSpc>
              <a:spcBef>
                <a:spcPct val="0"/>
              </a:spcBef>
              <a:spcAft>
                <a:spcPct val="20000"/>
              </a:spcAft>
              <a:buNone/>
            </a:pPr>
            <a:endParaRPr lang="el-GR" sz="900" kern="1200" dirty="0"/>
          </a:p>
        </p:txBody>
      </p:sp>
      <p:sp>
        <p:nvSpPr>
          <p:cNvPr id="35" name="TextBox 34">
            <a:extLst>
              <a:ext uri="{FF2B5EF4-FFF2-40B4-BE49-F238E27FC236}">
                <a16:creationId xmlns:a16="http://schemas.microsoft.com/office/drawing/2014/main" id="{D237B4DD-8B47-D200-8D13-39FF702C60C6}"/>
              </a:ext>
            </a:extLst>
          </p:cNvPr>
          <p:cNvSpPr txBox="1"/>
          <p:nvPr/>
        </p:nvSpPr>
        <p:spPr>
          <a:xfrm>
            <a:off x="588526" y="4662583"/>
            <a:ext cx="3614028" cy="461665"/>
          </a:xfrm>
          <a:prstGeom prst="rect">
            <a:avLst/>
          </a:prstGeom>
          <a:noFill/>
        </p:spPr>
        <p:txBody>
          <a:bodyPr wrap="square" rtlCol="0">
            <a:spAutoFit/>
          </a:bodyPr>
          <a:lstStyle/>
          <a:p>
            <a:endParaRPr lang="el-GR" dirty="0"/>
          </a:p>
        </p:txBody>
      </p:sp>
      <p:sp>
        <p:nvSpPr>
          <p:cNvPr id="6" name="TextBox 5">
            <a:extLst>
              <a:ext uri="{FF2B5EF4-FFF2-40B4-BE49-F238E27FC236}">
                <a16:creationId xmlns:a16="http://schemas.microsoft.com/office/drawing/2014/main" id="{9BB5FC49-FC26-1476-A589-A649AF03BFA4}"/>
              </a:ext>
            </a:extLst>
          </p:cNvPr>
          <p:cNvSpPr txBox="1"/>
          <p:nvPr/>
        </p:nvSpPr>
        <p:spPr>
          <a:xfrm>
            <a:off x="4067033" y="3785420"/>
            <a:ext cx="4572000" cy="2677656"/>
          </a:xfrm>
          <a:prstGeom prst="rect">
            <a:avLst/>
          </a:prstGeom>
          <a:noFill/>
        </p:spPr>
        <p:txBody>
          <a:bodyPr wrap="square">
            <a:spAutoFit/>
          </a:bodyPr>
          <a:lstStyle/>
          <a:p>
            <a:r>
              <a:rPr lang="en-US" sz="2400" b="0" i="0" u="none" strike="noStrike" baseline="0" dirty="0">
                <a:solidFill>
                  <a:srgbClr val="0000FF"/>
                </a:solidFill>
                <a:latin typeface="Times New Roman" panose="02020603050405020304" pitchFamily="18" charset="0"/>
              </a:rPr>
              <a:t>http://chamilo.datacenter.uoc.gr/metchamilo/main/course_home/course_home.php?cidReq=SXEDIASMOSEYSTHNPRA3HDIPLWMATIKH&amp;id_session=0&amp;gidReq=0&amp;gradebook=0&amp;origin=&amp;isStudentView=true </a:t>
            </a:r>
            <a:endParaRPr lang="el-GR" dirty="0"/>
          </a:p>
        </p:txBody>
      </p:sp>
      <p:sp>
        <p:nvSpPr>
          <p:cNvPr id="8" name="TextBox 7">
            <a:extLst>
              <a:ext uri="{FF2B5EF4-FFF2-40B4-BE49-F238E27FC236}">
                <a16:creationId xmlns:a16="http://schemas.microsoft.com/office/drawing/2014/main" id="{8F1C08A0-DC15-BCB0-9DA7-3DFE604C29FD}"/>
              </a:ext>
            </a:extLst>
          </p:cNvPr>
          <p:cNvSpPr txBox="1"/>
          <p:nvPr/>
        </p:nvSpPr>
        <p:spPr>
          <a:xfrm>
            <a:off x="3964334" y="1717582"/>
            <a:ext cx="4797202" cy="1200329"/>
          </a:xfrm>
          <a:prstGeom prst="rect">
            <a:avLst/>
          </a:prstGeom>
          <a:noFill/>
        </p:spPr>
        <p:txBody>
          <a:bodyPr wrap="square" rtlCol="0">
            <a:spAutoFit/>
          </a:bodyPr>
          <a:lstStyle/>
          <a:p>
            <a:pPr algn="just"/>
            <a:r>
              <a:rPr lang="el-GR" dirty="0"/>
              <a:t>Το μάθημα έχει σχεδιαστεί με </a:t>
            </a:r>
            <a:r>
              <a:rPr lang="en-US" dirty="0"/>
              <a:t>H5P </a:t>
            </a:r>
            <a:r>
              <a:rPr lang="el-GR" dirty="0"/>
              <a:t>λογισμικό</a:t>
            </a:r>
            <a:r>
              <a:rPr lang="en-US" dirty="0"/>
              <a:t> </a:t>
            </a:r>
            <a:r>
              <a:rPr lang="el-GR" dirty="0"/>
              <a:t>και είναι στην πλατφόρμα του </a:t>
            </a:r>
            <a:r>
              <a:rPr lang="en-US" dirty="0"/>
              <a:t>chamilo</a:t>
            </a:r>
            <a:r>
              <a:rPr lang="el-GR" dirty="0"/>
              <a:t> του ΕΔΙΒΕΑ</a:t>
            </a:r>
          </a:p>
        </p:txBody>
      </p:sp>
      <p:sp>
        <p:nvSpPr>
          <p:cNvPr id="11" name="Πλαίσιο 10">
            <a:extLst>
              <a:ext uri="{FF2B5EF4-FFF2-40B4-BE49-F238E27FC236}">
                <a16:creationId xmlns:a16="http://schemas.microsoft.com/office/drawing/2014/main" id="{60C78E7F-6C6A-8B2F-679A-E997CDCE4080}"/>
              </a:ext>
            </a:extLst>
          </p:cNvPr>
          <p:cNvSpPr/>
          <p:nvPr/>
        </p:nvSpPr>
        <p:spPr>
          <a:xfrm>
            <a:off x="3787442" y="1453651"/>
            <a:ext cx="5131182" cy="1728192"/>
          </a:xfrm>
          <a:prstGeom prst="fram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val="2076869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864096"/>
          </a:xfrm>
        </p:spPr>
        <p:txBody>
          <a:bodyPr>
            <a:noAutofit/>
          </a:bodyPr>
          <a:lstStyle/>
          <a:p>
            <a:pPr algn="ctr"/>
            <a:r>
              <a:rPr lang="el-GR" sz="3600" dirty="0"/>
              <a:t>5. Μεθοδολογία έρευνας</a:t>
            </a:r>
            <a:br>
              <a:rPr lang="en-US" sz="3600" dirty="0"/>
            </a:br>
            <a:r>
              <a:rPr kumimoji="0" lang="el-GR" sz="24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ΜΕΡΟΣ Β: Η ΕΡΕΥΝΑ</a:t>
            </a:r>
            <a:endParaRPr lang="el-GR" sz="4000" b="1" dirty="0"/>
          </a:p>
        </p:txBody>
      </p:sp>
      <p:sp>
        <p:nvSpPr>
          <p:cNvPr id="4" name="9 - Ορθογώνιο"/>
          <p:cNvSpPr/>
          <p:nvPr/>
        </p:nvSpPr>
        <p:spPr>
          <a:xfrm>
            <a:off x="2483768" y="1196752"/>
            <a:ext cx="7632848" cy="1569660"/>
          </a:xfrm>
          <a:prstGeom prst="rect">
            <a:avLst/>
          </a:prstGeom>
        </p:spPr>
        <p:txBody>
          <a:bodyPr wrap="square">
            <a:spAutoFit/>
          </a:bodyPr>
          <a:lstStyle/>
          <a:p>
            <a:r>
              <a:rPr lang="el-GR" sz="3200" b="1" dirty="0"/>
              <a:t>   Μέθοδος: Ποιοτική έρευνα. </a:t>
            </a:r>
            <a:r>
              <a:rPr lang="el-GR" sz="3200" dirty="0"/>
              <a:t>Πραγματοποιήθηκε σε 2 φάσεις</a:t>
            </a:r>
          </a:p>
          <a:p>
            <a:r>
              <a:rPr lang="el-GR" sz="3200" dirty="0">
                <a:solidFill>
                  <a:srgbClr val="FF0000"/>
                </a:solidFill>
              </a:rPr>
              <a:t>                  Α’ Φάση</a:t>
            </a:r>
          </a:p>
        </p:txBody>
      </p:sp>
      <p:graphicFrame>
        <p:nvGraphicFramePr>
          <p:cNvPr id="3" name="Διάγραμμα 2">
            <a:extLst>
              <a:ext uri="{FF2B5EF4-FFF2-40B4-BE49-F238E27FC236}">
                <a16:creationId xmlns:a16="http://schemas.microsoft.com/office/drawing/2014/main" id="{1E1AC0F8-4D1E-A154-D171-DD2B11435D49}"/>
              </a:ext>
            </a:extLst>
          </p:cNvPr>
          <p:cNvGraphicFramePr/>
          <p:nvPr>
            <p:extLst>
              <p:ext uri="{D42A27DB-BD31-4B8C-83A1-F6EECF244321}">
                <p14:modId xmlns:p14="http://schemas.microsoft.com/office/powerpoint/2010/main" val="2463136750"/>
              </p:ext>
            </p:extLst>
          </p:nvPr>
        </p:nvGraphicFramePr>
        <p:xfrm>
          <a:off x="1250774" y="2609986"/>
          <a:ext cx="7344816"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Εικόνα 5">
            <a:extLst>
              <a:ext uri="{FF2B5EF4-FFF2-40B4-BE49-F238E27FC236}">
                <a16:creationId xmlns:a16="http://schemas.microsoft.com/office/drawing/2014/main" id="{D046290F-B04F-35DE-9BA9-75E8FD20ECB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76056" y="6197976"/>
            <a:ext cx="3897290" cy="660024"/>
          </a:xfrm>
          <a:prstGeom prst="rect">
            <a:avLst/>
          </a:prstGeom>
        </p:spPr>
      </p:pic>
    </p:spTree>
    <p:extLst>
      <p:ext uri="{BB962C8B-B14F-4D97-AF65-F5344CB8AC3E}">
        <p14:creationId xmlns:p14="http://schemas.microsoft.com/office/powerpoint/2010/main" val="1813676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506EC-5BB1-125C-6C0F-6497B0854CC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F91B6C0-8CED-A08F-37D1-69E1E6757299}"/>
              </a:ext>
            </a:extLst>
          </p:cNvPr>
          <p:cNvSpPr>
            <a:spLocks noGrp="1"/>
          </p:cNvSpPr>
          <p:nvPr>
            <p:ph type="title"/>
          </p:nvPr>
        </p:nvSpPr>
        <p:spPr>
          <a:xfrm>
            <a:off x="1043608" y="404664"/>
            <a:ext cx="7776864" cy="792088"/>
          </a:xfrm>
        </p:spPr>
        <p:txBody>
          <a:bodyPr>
            <a:noAutofit/>
          </a:bodyPr>
          <a:lstStyle/>
          <a:p>
            <a:pPr algn="ctr"/>
            <a:r>
              <a:rPr lang="el-GR" sz="3600" dirty="0"/>
              <a:t>5. Μεθοδολογία έρευνας</a:t>
            </a:r>
            <a:br>
              <a:rPr lang="el-GR" sz="3600" dirty="0"/>
            </a:br>
            <a:r>
              <a:rPr kumimoji="0" lang="el-GR" sz="2400" b="1" i="0" u="none" strike="noStrike" kern="1200" cap="none" spc="0" normalizeH="0" baseline="0" noProof="0" dirty="0">
                <a:ln>
                  <a:noFill/>
                </a:ln>
                <a:solidFill>
                  <a:prstClr val="black"/>
                </a:solidFill>
                <a:effectLst/>
                <a:uLnTx/>
                <a:uFillTx/>
                <a:latin typeface="Times New Roman" panose="02020603050405020304" pitchFamily="18" charset="0"/>
                <a:ea typeface="+mj-ea"/>
                <a:cs typeface="Times New Roman" panose="02020603050405020304" pitchFamily="18" charset="0"/>
              </a:rPr>
              <a:t>ΜΕΡΟΣ Β: Η ΕΡΕΥΝΑ</a:t>
            </a:r>
            <a:endParaRPr lang="el-GR" sz="4000" b="1" dirty="0"/>
          </a:p>
        </p:txBody>
      </p:sp>
      <p:sp>
        <p:nvSpPr>
          <p:cNvPr id="4" name="9 - Ορθογώνιο">
            <a:extLst>
              <a:ext uri="{FF2B5EF4-FFF2-40B4-BE49-F238E27FC236}">
                <a16:creationId xmlns:a16="http://schemas.microsoft.com/office/drawing/2014/main" id="{CC5A8896-6197-CAAE-289D-3F4272C04EBD}"/>
              </a:ext>
            </a:extLst>
          </p:cNvPr>
          <p:cNvSpPr/>
          <p:nvPr/>
        </p:nvSpPr>
        <p:spPr>
          <a:xfrm>
            <a:off x="2483768" y="1196752"/>
            <a:ext cx="7632848" cy="1077218"/>
          </a:xfrm>
          <a:prstGeom prst="rect">
            <a:avLst/>
          </a:prstGeom>
        </p:spPr>
        <p:txBody>
          <a:bodyPr wrap="square">
            <a:spAutoFit/>
          </a:bodyPr>
          <a:lstStyle/>
          <a:p>
            <a:r>
              <a:rPr lang="el-GR" sz="3200" b="1" dirty="0"/>
              <a:t>   Μέθοδος: Ποιοτική έρευνα.</a:t>
            </a:r>
            <a:endParaRPr lang="el-GR" sz="3200" dirty="0"/>
          </a:p>
          <a:p>
            <a:r>
              <a:rPr lang="el-GR" sz="3200" dirty="0">
                <a:solidFill>
                  <a:srgbClr val="FF0000"/>
                </a:solidFill>
              </a:rPr>
              <a:t>                  Β’ Φάση</a:t>
            </a:r>
          </a:p>
        </p:txBody>
      </p:sp>
      <p:graphicFrame>
        <p:nvGraphicFramePr>
          <p:cNvPr id="3" name="Διάγραμμα 2">
            <a:extLst>
              <a:ext uri="{FF2B5EF4-FFF2-40B4-BE49-F238E27FC236}">
                <a16:creationId xmlns:a16="http://schemas.microsoft.com/office/drawing/2014/main" id="{F48DABF7-0CD0-BFB7-E847-19A568198BE6}"/>
              </a:ext>
            </a:extLst>
          </p:cNvPr>
          <p:cNvGraphicFramePr/>
          <p:nvPr>
            <p:extLst>
              <p:ext uri="{D42A27DB-BD31-4B8C-83A1-F6EECF244321}">
                <p14:modId xmlns:p14="http://schemas.microsoft.com/office/powerpoint/2010/main" val="3489077751"/>
              </p:ext>
            </p:extLst>
          </p:nvPr>
        </p:nvGraphicFramePr>
        <p:xfrm>
          <a:off x="1259632" y="2420888"/>
          <a:ext cx="7344816"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9954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a:extLst>
              <a:ext uri="{FF2B5EF4-FFF2-40B4-BE49-F238E27FC236}">
                <a16:creationId xmlns:a16="http://schemas.microsoft.com/office/drawing/2014/main" id="{F44DB0BA-D374-6737-AA6F-8A9CED484D67}"/>
              </a:ext>
            </a:extLst>
          </p:cNvPr>
          <p:cNvSpPr>
            <a:spLocks noGrp="1"/>
          </p:cNvSpPr>
          <p:nvPr>
            <p:ph idx="1"/>
          </p:nvPr>
        </p:nvSpPr>
        <p:spPr/>
        <p:txBody>
          <a:bodyPr>
            <a:normAutofit/>
          </a:bodyPr>
          <a:lstStyle/>
          <a:p>
            <a:pPr algn="just"/>
            <a:r>
              <a:rPr lang="el-GR" sz="2400" dirty="0"/>
              <a:t>Τα υποκείμενα της ομάδας- στόχου της έρευνας επιλέχθηκαν με βολική δειγματοληψία και έχει χρησιμοποιηθεί η ποιοτική μέθοδος ανάλυσης. Επομένως, τα αποτελέσματα της έρευνας δεν μπορούν να γενικευτούν στον γενικό πληθυσμό. </a:t>
            </a:r>
          </a:p>
          <a:p>
            <a:pPr algn="just"/>
            <a:r>
              <a:rPr lang="el-GR" sz="2400" dirty="0"/>
              <a:t>Τα υποκείμενα της έρευνας δήλωσαν έλλειψη χρόνου κατά την διάρκεια της έρευνας.</a:t>
            </a:r>
          </a:p>
        </p:txBody>
      </p:sp>
      <p:sp>
        <p:nvSpPr>
          <p:cNvPr id="3" name="Τίτλος 2">
            <a:extLst>
              <a:ext uri="{FF2B5EF4-FFF2-40B4-BE49-F238E27FC236}">
                <a16:creationId xmlns:a16="http://schemas.microsoft.com/office/drawing/2014/main" id="{E61A9B49-E3E6-F761-310C-C848D9B13368}"/>
              </a:ext>
            </a:extLst>
          </p:cNvPr>
          <p:cNvSpPr>
            <a:spLocks noGrp="1"/>
          </p:cNvSpPr>
          <p:nvPr>
            <p:ph type="title"/>
          </p:nvPr>
        </p:nvSpPr>
        <p:spPr/>
        <p:txBody>
          <a:bodyPr/>
          <a:lstStyle/>
          <a:p>
            <a:pPr algn="ctr"/>
            <a:r>
              <a:rPr lang="el-GR" dirty="0"/>
              <a:t>Περιορισμοί της έρευνας</a:t>
            </a:r>
          </a:p>
        </p:txBody>
      </p:sp>
    </p:spTree>
    <p:extLst>
      <p:ext uri="{BB962C8B-B14F-4D97-AF65-F5344CB8AC3E}">
        <p14:creationId xmlns:p14="http://schemas.microsoft.com/office/powerpoint/2010/main" val="920330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98953">
              <a:srgbClr val="FF0000"/>
            </a:gs>
            <a:gs pos="97906">
              <a:srgbClr val="E2E9DE"/>
            </a:gs>
            <a:gs pos="95812">
              <a:schemeClr val="accent6">
                <a:lumMod val="20000"/>
                <a:lumOff val="80000"/>
              </a:schemeClr>
            </a:gs>
            <a:gs pos="91625">
              <a:srgbClr val="E7E7E7"/>
            </a:gs>
            <a:gs pos="83250">
              <a:srgbClr val="ECECEC"/>
            </a:gs>
            <a:gs pos="0">
              <a:schemeClr val="accent6">
                <a:lumMod val="20000"/>
                <a:lumOff val="80000"/>
              </a:schemeClr>
            </a:gs>
            <a:gs pos="50000">
              <a:schemeClr val="lt1">
                <a:hueOff val="0"/>
                <a:satOff val="0"/>
                <a:lumOff val="0"/>
                <a:alphaOff val="0"/>
                <a:satMod val="110000"/>
                <a:lumMod val="100000"/>
                <a:shade val="100000"/>
              </a:schemeClr>
            </a:gs>
            <a:gs pos="0">
              <a:schemeClr val="lt1">
                <a:hueOff val="0"/>
                <a:satOff val="0"/>
                <a:lumOff val="0"/>
                <a:alphaOff val="0"/>
                <a:lumMod val="99000"/>
                <a:satMod val="120000"/>
                <a:shade val="78000"/>
              </a:schemeClr>
            </a:gs>
          </a:gsLst>
          <a:lin ang="5400000" scaled="0"/>
        </a:gradFill>
        <a:effectLst/>
      </p:bgPr>
    </p:bg>
    <p:spTree>
      <p:nvGrpSpPr>
        <p:cNvPr id="1" name="">
          <a:extLst>
            <a:ext uri="{FF2B5EF4-FFF2-40B4-BE49-F238E27FC236}">
              <a16:creationId xmlns:a16="http://schemas.microsoft.com/office/drawing/2014/main" id="{15659C26-51B6-74DA-F0F5-E213E5CDF138}"/>
            </a:ext>
          </a:extLst>
        </p:cNvPr>
        <p:cNvGrpSpPr/>
        <p:nvPr/>
      </p:nvGrpSpPr>
      <p:grpSpPr>
        <a:xfrm>
          <a:off x="0" y="0"/>
          <a:ext cx="0" cy="0"/>
          <a:chOff x="0" y="0"/>
          <a:chExt cx="0" cy="0"/>
        </a:xfrm>
      </p:grpSpPr>
      <p:graphicFrame>
        <p:nvGraphicFramePr>
          <p:cNvPr id="25" name="Διάγραμμα 24">
            <a:extLst>
              <a:ext uri="{FF2B5EF4-FFF2-40B4-BE49-F238E27FC236}">
                <a16:creationId xmlns:a16="http://schemas.microsoft.com/office/drawing/2014/main" id="{6BFD2DB7-B127-209B-B71E-B38A2C5380C4}"/>
              </a:ext>
            </a:extLst>
          </p:cNvPr>
          <p:cNvGraphicFramePr/>
          <p:nvPr>
            <p:extLst>
              <p:ext uri="{D42A27DB-BD31-4B8C-83A1-F6EECF244321}">
                <p14:modId xmlns:p14="http://schemas.microsoft.com/office/powerpoint/2010/main" val="3190993739"/>
              </p:ext>
            </p:extLst>
          </p:nvPr>
        </p:nvGraphicFramePr>
        <p:xfrm>
          <a:off x="539552" y="1988133"/>
          <a:ext cx="5976664" cy="4643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Τίτλος 1">
            <a:extLst>
              <a:ext uri="{FF2B5EF4-FFF2-40B4-BE49-F238E27FC236}">
                <a16:creationId xmlns:a16="http://schemas.microsoft.com/office/drawing/2014/main" id="{B49C7DA9-69F0-1921-1E48-BA6A0C20575D}"/>
              </a:ext>
            </a:extLst>
          </p:cNvPr>
          <p:cNvSpPr>
            <a:spLocks noGrp="1"/>
          </p:cNvSpPr>
          <p:nvPr>
            <p:ph type="title"/>
          </p:nvPr>
        </p:nvSpPr>
        <p:spPr>
          <a:xfrm>
            <a:off x="917594" y="332656"/>
            <a:ext cx="8208912" cy="576064"/>
          </a:xfrm>
        </p:spPr>
        <p:txBody>
          <a:bodyPr>
            <a:noAutofit/>
          </a:bodyPr>
          <a:lstStyle/>
          <a:p>
            <a:r>
              <a:rPr lang="el-GR" sz="3600" dirty="0"/>
              <a:t>Αποτελέσματα - Κύρια ευρήματα  </a:t>
            </a:r>
            <a:r>
              <a:rPr lang="en-US" sz="3600" dirty="0"/>
              <a:t>A</a:t>
            </a:r>
            <a:r>
              <a:rPr lang="el-GR" sz="3600" dirty="0"/>
              <a:t>’ φάσης</a:t>
            </a:r>
            <a:endParaRPr lang="el-GR" sz="4000" b="1" dirty="0"/>
          </a:p>
        </p:txBody>
      </p:sp>
      <p:graphicFrame>
        <p:nvGraphicFramePr>
          <p:cNvPr id="3" name="Πίνακας 2">
            <a:extLst>
              <a:ext uri="{FF2B5EF4-FFF2-40B4-BE49-F238E27FC236}">
                <a16:creationId xmlns:a16="http://schemas.microsoft.com/office/drawing/2014/main" id="{01DFB410-50D6-7238-373C-C52814F7E759}"/>
              </a:ext>
            </a:extLst>
          </p:cNvPr>
          <p:cNvGraphicFramePr>
            <a:graphicFrameLocks noGrp="1"/>
          </p:cNvGraphicFramePr>
          <p:nvPr>
            <p:extLst>
              <p:ext uri="{D42A27DB-BD31-4B8C-83A1-F6EECF244321}">
                <p14:modId xmlns:p14="http://schemas.microsoft.com/office/powerpoint/2010/main" val="3873569916"/>
              </p:ext>
            </p:extLst>
          </p:nvPr>
        </p:nvGraphicFramePr>
        <p:xfrm>
          <a:off x="1524000" y="960718"/>
          <a:ext cx="6096000" cy="112014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1015660846"/>
                    </a:ext>
                  </a:extLst>
                </a:gridCol>
                <a:gridCol w="3048000">
                  <a:extLst>
                    <a:ext uri="{9D8B030D-6E8A-4147-A177-3AD203B41FA5}">
                      <a16:colId xmlns:a16="http://schemas.microsoft.com/office/drawing/2014/main" val="3799504218"/>
                    </a:ext>
                  </a:extLst>
                </a:gridCol>
              </a:tblGrid>
              <a:tr h="370840">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1</a:t>
                      </a:r>
                      <a:r>
                        <a:rPr kumimoji="0" lang="el-GR" sz="1800" b="0" i="0" u="none" strike="noStrike" kern="1200" cap="none" spc="0" normalizeH="0" baseline="30000" noProof="0" dirty="0">
                          <a:ln>
                            <a:noFill/>
                          </a:ln>
                          <a:solidFill>
                            <a:srgbClr val="000000"/>
                          </a:solidFill>
                          <a:effectLst/>
                          <a:uLnTx/>
                          <a:uFillTx/>
                          <a:latin typeface="Times New Roman" panose="02020603050405020304" pitchFamily="18" charset="0"/>
                          <a:ea typeface="+mn-ea"/>
                          <a:cs typeface="+mn-cs"/>
                        </a:rPr>
                        <a:t>Ο</a:t>
                      </a:r>
                      <a:r>
                        <a:rPr kumimoji="0" lang="el-G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Το Ε.Υ διέπεται από τις αρχές και τη μεθοδολογία της εξ αποστάσεως εκπαίδευσης; </a:t>
                      </a:r>
                    </a:p>
                    <a:p>
                      <a:endParaRPr lang="el-GR" dirty="0"/>
                    </a:p>
                  </a:txBody>
                  <a:tcPr>
                    <a:gradFill>
                      <a:gsLst>
                        <a:gs pos="0">
                          <a:srgbClr val="DFC217"/>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tcPr>
                </a:tc>
                <a:tc>
                  <a:txBody>
                    <a:bodyPr/>
                    <a:lstStyle/>
                    <a:p>
                      <a:r>
                        <a:rPr lang="el-GR" sz="1800" b="0" i="0" u="none" strike="noStrike" baseline="0" dirty="0">
                          <a:solidFill>
                            <a:srgbClr val="000000"/>
                          </a:solidFill>
                          <a:latin typeface="Times New Roman" panose="02020603050405020304" pitchFamily="18" charset="0"/>
                        </a:rPr>
                        <a:t>2</a:t>
                      </a:r>
                      <a:r>
                        <a:rPr lang="el-GR" sz="1800" b="0" i="0" u="none" strike="noStrike" baseline="30000" dirty="0">
                          <a:solidFill>
                            <a:srgbClr val="000000"/>
                          </a:solidFill>
                          <a:latin typeface="Times New Roman" panose="02020603050405020304" pitchFamily="18" charset="0"/>
                        </a:rPr>
                        <a:t>Ο </a:t>
                      </a:r>
                      <a:r>
                        <a:rPr lang="el-GR" sz="1800" b="0" i="0" u="none" strike="noStrike" baseline="0" dirty="0">
                          <a:solidFill>
                            <a:srgbClr val="000000"/>
                          </a:solidFill>
                          <a:latin typeface="Times New Roman" panose="02020603050405020304" pitchFamily="18" charset="0"/>
                        </a:rPr>
                        <a:t> Το Ε.Υ έχει δημιουργηθεί σύμφωνα με τις αρχές της Πολυμεσικής Μάθησης; </a:t>
                      </a:r>
                      <a:endParaRPr lang="el-GR" sz="1800" i="0" dirty="0"/>
                    </a:p>
                  </a:txBody>
                  <a:tcPr>
                    <a:gradFill>
                      <a:gsLst>
                        <a:gs pos="0">
                          <a:srgbClr val="DFC217"/>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tcPr>
                </a:tc>
                <a:extLst>
                  <a:ext uri="{0D108BD9-81ED-4DB2-BD59-A6C34878D82A}">
                    <a16:rowId xmlns:a16="http://schemas.microsoft.com/office/drawing/2014/main" val="2767756008"/>
                  </a:ext>
                </a:extLst>
              </a:tr>
            </a:tbl>
          </a:graphicData>
        </a:graphic>
      </p:graphicFrame>
      <p:graphicFrame>
        <p:nvGraphicFramePr>
          <p:cNvPr id="26" name="Διάγραμμα 25">
            <a:extLst>
              <a:ext uri="{FF2B5EF4-FFF2-40B4-BE49-F238E27FC236}">
                <a16:creationId xmlns:a16="http://schemas.microsoft.com/office/drawing/2014/main" id="{5C2A90DB-1611-1F01-41B2-3639FE733ACC}"/>
              </a:ext>
            </a:extLst>
          </p:cNvPr>
          <p:cNvGraphicFramePr/>
          <p:nvPr>
            <p:extLst>
              <p:ext uri="{D42A27DB-BD31-4B8C-83A1-F6EECF244321}">
                <p14:modId xmlns:p14="http://schemas.microsoft.com/office/powerpoint/2010/main" val="2861903589"/>
              </p:ext>
            </p:extLst>
          </p:nvPr>
        </p:nvGraphicFramePr>
        <p:xfrm>
          <a:off x="5148064" y="1853656"/>
          <a:ext cx="5616624" cy="47878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71612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98953">
              <a:srgbClr val="FF0000"/>
            </a:gs>
            <a:gs pos="97906">
              <a:srgbClr val="E2E9DE"/>
            </a:gs>
            <a:gs pos="95812">
              <a:schemeClr val="accent6">
                <a:lumMod val="20000"/>
                <a:lumOff val="80000"/>
              </a:schemeClr>
            </a:gs>
            <a:gs pos="91625">
              <a:srgbClr val="E7E7E7"/>
            </a:gs>
            <a:gs pos="83250">
              <a:srgbClr val="ECECEC"/>
            </a:gs>
            <a:gs pos="0">
              <a:schemeClr val="accent6">
                <a:lumMod val="20000"/>
                <a:lumOff val="80000"/>
              </a:schemeClr>
            </a:gs>
            <a:gs pos="50000">
              <a:schemeClr val="lt1">
                <a:hueOff val="0"/>
                <a:satOff val="0"/>
                <a:lumOff val="0"/>
                <a:alphaOff val="0"/>
                <a:satMod val="110000"/>
                <a:lumMod val="100000"/>
                <a:shade val="100000"/>
              </a:schemeClr>
            </a:gs>
            <a:gs pos="0">
              <a:schemeClr val="lt1">
                <a:hueOff val="0"/>
                <a:satOff val="0"/>
                <a:lumOff val="0"/>
                <a:alphaOff val="0"/>
                <a:lumMod val="99000"/>
                <a:satMod val="120000"/>
                <a:shade val="78000"/>
              </a:schemeClr>
            </a:gs>
          </a:gsLst>
          <a:lin ang="5400000" scaled="0"/>
        </a:gradFill>
        <a:effectLst/>
      </p:bgPr>
    </p:bg>
    <p:spTree>
      <p:nvGrpSpPr>
        <p:cNvPr id="1" name="">
          <a:extLst>
            <a:ext uri="{FF2B5EF4-FFF2-40B4-BE49-F238E27FC236}">
              <a16:creationId xmlns:a16="http://schemas.microsoft.com/office/drawing/2014/main" id="{6B66DC80-B4F8-4E8B-AE45-389042298296}"/>
            </a:ext>
          </a:extLst>
        </p:cNvPr>
        <p:cNvGrpSpPr/>
        <p:nvPr/>
      </p:nvGrpSpPr>
      <p:grpSpPr>
        <a:xfrm>
          <a:off x="0" y="0"/>
          <a:ext cx="0" cy="0"/>
          <a:chOff x="0" y="0"/>
          <a:chExt cx="0" cy="0"/>
        </a:xfrm>
      </p:grpSpPr>
      <p:graphicFrame>
        <p:nvGraphicFramePr>
          <p:cNvPr id="25" name="Διάγραμμα 24">
            <a:extLst>
              <a:ext uri="{FF2B5EF4-FFF2-40B4-BE49-F238E27FC236}">
                <a16:creationId xmlns:a16="http://schemas.microsoft.com/office/drawing/2014/main" id="{198727F2-EB98-EC49-0AE3-FE30F93F5A64}"/>
              </a:ext>
            </a:extLst>
          </p:cNvPr>
          <p:cNvGraphicFramePr/>
          <p:nvPr>
            <p:extLst>
              <p:ext uri="{D42A27DB-BD31-4B8C-83A1-F6EECF244321}">
                <p14:modId xmlns:p14="http://schemas.microsoft.com/office/powerpoint/2010/main" val="2120017803"/>
              </p:ext>
            </p:extLst>
          </p:nvPr>
        </p:nvGraphicFramePr>
        <p:xfrm>
          <a:off x="467544" y="2087287"/>
          <a:ext cx="5976664" cy="4643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Τίτλος 1">
            <a:extLst>
              <a:ext uri="{FF2B5EF4-FFF2-40B4-BE49-F238E27FC236}">
                <a16:creationId xmlns:a16="http://schemas.microsoft.com/office/drawing/2014/main" id="{4F45A9A7-6CF6-2F62-5066-F27B67BB7E04}"/>
              </a:ext>
            </a:extLst>
          </p:cNvPr>
          <p:cNvSpPr>
            <a:spLocks noGrp="1"/>
          </p:cNvSpPr>
          <p:nvPr>
            <p:ph type="title"/>
          </p:nvPr>
        </p:nvSpPr>
        <p:spPr>
          <a:xfrm>
            <a:off x="917594" y="332656"/>
            <a:ext cx="8208912" cy="576064"/>
          </a:xfrm>
        </p:spPr>
        <p:txBody>
          <a:bodyPr>
            <a:noAutofit/>
          </a:bodyPr>
          <a:lstStyle/>
          <a:p>
            <a:r>
              <a:rPr lang="el-GR" sz="3600" dirty="0"/>
              <a:t>Αποτελέσματα - Κύρια ευρήματα  Β’ φάσης</a:t>
            </a:r>
            <a:endParaRPr lang="el-GR" sz="4000" b="1" dirty="0"/>
          </a:p>
        </p:txBody>
      </p:sp>
      <p:graphicFrame>
        <p:nvGraphicFramePr>
          <p:cNvPr id="26" name="Διάγραμμα 25">
            <a:extLst>
              <a:ext uri="{FF2B5EF4-FFF2-40B4-BE49-F238E27FC236}">
                <a16:creationId xmlns:a16="http://schemas.microsoft.com/office/drawing/2014/main" id="{0AA9B7D8-A07B-0DDF-D679-C41124CD16B1}"/>
              </a:ext>
            </a:extLst>
          </p:cNvPr>
          <p:cNvGraphicFramePr/>
          <p:nvPr>
            <p:extLst>
              <p:ext uri="{D42A27DB-BD31-4B8C-83A1-F6EECF244321}">
                <p14:modId xmlns:p14="http://schemas.microsoft.com/office/powerpoint/2010/main" val="593111041"/>
              </p:ext>
            </p:extLst>
          </p:nvPr>
        </p:nvGraphicFramePr>
        <p:xfrm>
          <a:off x="5076056" y="1943578"/>
          <a:ext cx="5616624" cy="478783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 name="Πίνακας 2">
            <a:extLst>
              <a:ext uri="{FF2B5EF4-FFF2-40B4-BE49-F238E27FC236}">
                <a16:creationId xmlns:a16="http://schemas.microsoft.com/office/drawing/2014/main" id="{A6A602CC-5D12-0FFF-63DB-148EAB6EBC40}"/>
              </a:ext>
            </a:extLst>
          </p:cNvPr>
          <p:cNvGraphicFramePr>
            <a:graphicFrameLocks noGrp="1"/>
          </p:cNvGraphicFramePr>
          <p:nvPr>
            <p:extLst>
              <p:ext uri="{D42A27DB-BD31-4B8C-83A1-F6EECF244321}">
                <p14:modId xmlns:p14="http://schemas.microsoft.com/office/powerpoint/2010/main" val="1275763390"/>
              </p:ext>
            </p:extLst>
          </p:nvPr>
        </p:nvGraphicFramePr>
        <p:xfrm>
          <a:off x="1457654" y="880991"/>
          <a:ext cx="7128792" cy="1188720"/>
        </p:xfrm>
        <a:graphic>
          <a:graphicData uri="http://schemas.openxmlformats.org/drawingml/2006/table">
            <a:tbl>
              <a:tblPr firstRow="1" bandRow="1">
                <a:tableStyleId>{5C22544A-7EE6-4342-B048-85BDC9FD1C3A}</a:tableStyleId>
              </a:tblPr>
              <a:tblGrid>
                <a:gridCol w="3564396">
                  <a:extLst>
                    <a:ext uri="{9D8B030D-6E8A-4147-A177-3AD203B41FA5}">
                      <a16:colId xmlns:a16="http://schemas.microsoft.com/office/drawing/2014/main" val="1015660846"/>
                    </a:ext>
                  </a:extLst>
                </a:gridCol>
                <a:gridCol w="3564396">
                  <a:extLst>
                    <a:ext uri="{9D8B030D-6E8A-4147-A177-3AD203B41FA5}">
                      <a16:colId xmlns:a16="http://schemas.microsoft.com/office/drawing/2014/main" val="3799504218"/>
                    </a:ext>
                  </a:extLst>
                </a:gridCol>
              </a:tblGrid>
              <a:tr h="934690">
                <a:tc>
                  <a:txBody>
                    <a:bodyPr/>
                    <a:lstStyle/>
                    <a:p>
                      <a:pPr algn="just"/>
                      <a:r>
                        <a:rPr lang="el-GR" sz="1800" b="0" i="0" u="none" strike="noStrike" baseline="0" dirty="0">
                          <a:solidFill>
                            <a:srgbClr val="000000"/>
                          </a:solidFill>
                          <a:latin typeface="Times New Roman" panose="02020603050405020304" pitchFamily="18" charset="0"/>
                        </a:rPr>
                        <a:t>3</a:t>
                      </a:r>
                      <a:r>
                        <a:rPr lang="el-GR" sz="1800" b="0" i="0" u="none" strike="noStrike" baseline="30000" dirty="0">
                          <a:solidFill>
                            <a:srgbClr val="000000"/>
                          </a:solidFill>
                          <a:latin typeface="Times New Roman" panose="02020603050405020304" pitchFamily="18" charset="0"/>
                        </a:rPr>
                        <a:t>ο</a:t>
                      </a:r>
                      <a:r>
                        <a:rPr lang="el-GR" sz="1800" b="0" i="0" u="none" strike="noStrike" baseline="0" dirty="0">
                          <a:solidFill>
                            <a:srgbClr val="000000"/>
                          </a:solidFill>
                          <a:latin typeface="Times New Roman" panose="02020603050405020304" pitchFamily="18" charset="0"/>
                        </a:rPr>
                        <a:t> Ποιες είναι οι απόψεις των εκπαιδευτικών όσον αφορά στην </a:t>
                      </a:r>
                      <a:r>
                        <a:rPr lang="el-GR" sz="1800" b="1" i="0" u="none" strike="noStrike" baseline="0" dirty="0">
                          <a:solidFill>
                            <a:srgbClr val="000000"/>
                          </a:solidFill>
                          <a:latin typeface="Times New Roman" panose="02020603050405020304" pitchFamily="18" charset="0"/>
                        </a:rPr>
                        <a:t>κατανόηση</a:t>
                      </a:r>
                      <a:r>
                        <a:rPr lang="el-GR" sz="1800" b="0" i="0" u="none" strike="noStrike" baseline="0" dirty="0">
                          <a:solidFill>
                            <a:srgbClr val="000000"/>
                          </a:solidFill>
                          <a:latin typeface="Times New Roman" panose="02020603050405020304" pitchFamily="18" charset="0"/>
                        </a:rPr>
                        <a:t> του εκπαιδευτικού υλικού; </a:t>
                      </a:r>
                      <a:endParaRPr lang="el-GR" sz="180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a:gsLst>
                        <a:gs pos="0">
                          <a:srgbClr val="DFC217"/>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tcPr>
                </a:tc>
                <a:tc>
                  <a:txBody>
                    <a:bodyPr/>
                    <a:lstStyle/>
                    <a:p>
                      <a:pPr algn="just"/>
                      <a:r>
                        <a:rPr lang="el-GR" sz="1800" b="0" i="0" u="none" strike="noStrike" baseline="0" dirty="0">
                          <a:solidFill>
                            <a:srgbClr val="000000"/>
                          </a:solidFill>
                          <a:latin typeface="Times New Roman" panose="02020603050405020304" pitchFamily="18" charset="0"/>
                        </a:rPr>
                        <a:t>4</a:t>
                      </a:r>
                      <a:r>
                        <a:rPr lang="el-GR" sz="1800" b="0" i="0" u="none" strike="noStrike" baseline="30000" dirty="0">
                          <a:solidFill>
                            <a:srgbClr val="000000"/>
                          </a:solidFill>
                          <a:latin typeface="Times New Roman" panose="02020603050405020304" pitchFamily="18" charset="0"/>
                        </a:rPr>
                        <a:t>ο</a:t>
                      </a:r>
                      <a:r>
                        <a:rPr lang="el-GR" sz="1800" b="0" i="0" u="none" strike="noStrike" baseline="0" dirty="0">
                          <a:solidFill>
                            <a:srgbClr val="000000"/>
                          </a:solidFill>
                          <a:latin typeface="Times New Roman" panose="02020603050405020304" pitchFamily="18" charset="0"/>
                        </a:rPr>
                        <a:t> Ποιες είναι οι απόψεις των εκπαιδευτικών όσον αφορά στην </a:t>
                      </a:r>
                      <a:r>
                        <a:rPr lang="el-GR" sz="1800" b="1" i="0" u="none" strike="noStrike" baseline="0" dirty="0">
                          <a:solidFill>
                            <a:srgbClr val="000000"/>
                          </a:solidFill>
                          <a:latin typeface="Times New Roman" panose="02020603050405020304" pitchFamily="18" charset="0"/>
                        </a:rPr>
                        <a:t>ελκυστικότητα</a:t>
                      </a:r>
                      <a:r>
                        <a:rPr lang="el-GR" sz="1800" b="0" i="0" u="none" strike="noStrike" baseline="0" dirty="0">
                          <a:solidFill>
                            <a:srgbClr val="000000"/>
                          </a:solidFill>
                          <a:latin typeface="Times New Roman" panose="02020603050405020304" pitchFamily="18" charset="0"/>
                        </a:rPr>
                        <a:t> του προσφερόμενου εκπαιδευτικού υλικού; </a:t>
                      </a:r>
                      <a:endParaRPr lang="el-GR" sz="180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a:gsLst>
                        <a:gs pos="0">
                          <a:srgbClr val="DFC217"/>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tcPr>
                </a:tc>
                <a:extLst>
                  <a:ext uri="{0D108BD9-81ED-4DB2-BD59-A6C34878D82A}">
                    <a16:rowId xmlns:a16="http://schemas.microsoft.com/office/drawing/2014/main" val="2767756008"/>
                  </a:ext>
                </a:extLst>
              </a:tr>
            </a:tbl>
          </a:graphicData>
        </a:graphic>
      </p:graphicFrame>
    </p:spTree>
    <p:extLst>
      <p:ext uri="{BB962C8B-B14F-4D97-AF65-F5344CB8AC3E}">
        <p14:creationId xmlns:p14="http://schemas.microsoft.com/office/powerpoint/2010/main" val="3062740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98953">
              <a:srgbClr val="FF0000"/>
            </a:gs>
            <a:gs pos="97906">
              <a:srgbClr val="E2E9DE"/>
            </a:gs>
            <a:gs pos="95812">
              <a:schemeClr val="accent6">
                <a:lumMod val="20000"/>
                <a:lumOff val="80000"/>
              </a:schemeClr>
            </a:gs>
            <a:gs pos="91625">
              <a:srgbClr val="E7E7E7"/>
            </a:gs>
            <a:gs pos="83250">
              <a:srgbClr val="ECECEC"/>
            </a:gs>
            <a:gs pos="0">
              <a:schemeClr val="accent6">
                <a:lumMod val="20000"/>
                <a:lumOff val="80000"/>
              </a:schemeClr>
            </a:gs>
            <a:gs pos="50000">
              <a:schemeClr val="lt1">
                <a:hueOff val="0"/>
                <a:satOff val="0"/>
                <a:lumOff val="0"/>
                <a:alphaOff val="0"/>
                <a:satMod val="110000"/>
                <a:lumMod val="100000"/>
                <a:shade val="100000"/>
              </a:schemeClr>
            </a:gs>
            <a:gs pos="0">
              <a:schemeClr val="lt1">
                <a:hueOff val="0"/>
                <a:satOff val="0"/>
                <a:lumOff val="0"/>
                <a:alphaOff val="0"/>
                <a:lumMod val="99000"/>
                <a:satMod val="120000"/>
                <a:shade val="78000"/>
              </a:schemeClr>
            </a:gs>
          </a:gsLst>
          <a:lin ang="5400000" scaled="0"/>
        </a:gradFill>
        <a:effectLst/>
      </p:bgPr>
    </p:bg>
    <p:spTree>
      <p:nvGrpSpPr>
        <p:cNvPr id="1" name="">
          <a:extLst>
            <a:ext uri="{FF2B5EF4-FFF2-40B4-BE49-F238E27FC236}">
              <a16:creationId xmlns:a16="http://schemas.microsoft.com/office/drawing/2014/main" id="{71321307-BC04-4BD8-4589-985B4A37A4A6}"/>
            </a:ext>
          </a:extLst>
        </p:cNvPr>
        <p:cNvGrpSpPr/>
        <p:nvPr/>
      </p:nvGrpSpPr>
      <p:grpSpPr>
        <a:xfrm>
          <a:off x="0" y="0"/>
          <a:ext cx="0" cy="0"/>
          <a:chOff x="0" y="0"/>
          <a:chExt cx="0" cy="0"/>
        </a:xfrm>
      </p:grpSpPr>
      <p:graphicFrame>
        <p:nvGraphicFramePr>
          <p:cNvPr id="25" name="Διάγραμμα 24">
            <a:extLst>
              <a:ext uri="{FF2B5EF4-FFF2-40B4-BE49-F238E27FC236}">
                <a16:creationId xmlns:a16="http://schemas.microsoft.com/office/drawing/2014/main" id="{003C8412-7937-FB91-C22F-A2C6FDED9210}"/>
              </a:ext>
            </a:extLst>
          </p:cNvPr>
          <p:cNvGraphicFramePr/>
          <p:nvPr>
            <p:extLst>
              <p:ext uri="{D42A27DB-BD31-4B8C-83A1-F6EECF244321}">
                <p14:modId xmlns:p14="http://schemas.microsoft.com/office/powerpoint/2010/main" val="1599492267"/>
              </p:ext>
            </p:extLst>
          </p:nvPr>
        </p:nvGraphicFramePr>
        <p:xfrm>
          <a:off x="-180528" y="2214890"/>
          <a:ext cx="8424936" cy="46431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Τίτλος 1">
            <a:extLst>
              <a:ext uri="{FF2B5EF4-FFF2-40B4-BE49-F238E27FC236}">
                <a16:creationId xmlns:a16="http://schemas.microsoft.com/office/drawing/2014/main" id="{EB9AAAC3-21DF-2E55-46AE-D1C41E377964}"/>
              </a:ext>
            </a:extLst>
          </p:cNvPr>
          <p:cNvSpPr>
            <a:spLocks noGrp="1"/>
          </p:cNvSpPr>
          <p:nvPr>
            <p:ph type="title"/>
          </p:nvPr>
        </p:nvSpPr>
        <p:spPr>
          <a:xfrm>
            <a:off x="917594" y="332656"/>
            <a:ext cx="8208912" cy="576064"/>
          </a:xfrm>
        </p:spPr>
        <p:txBody>
          <a:bodyPr>
            <a:noAutofit/>
          </a:bodyPr>
          <a:lstStyle/>
          <a:p>
            <a:r>
              <a:rPr lang="el-GR" sz="3600" dirty="0"/>
              <a:t>Αποτελέσματα - Κύρια ευρήματα  Β’ φάσης</a:t>
            </a:r>
            <a:endParaRPr lang="el-GR" sz="4000" b="1" dirty="0"/>
          </a:p>
        </p:txBody>
      </p:sp>
      <p:graphicFrame>
        <p:nvGraphicFramePr>
          <p:cNvPr id="3" name="Πίνακας 2">
            <a:extLst>
              <a:ext uri="{FF2B5EF4-FFF2-40B4-BE49-F238E27FC236}">
                <a16:creationId xmlns:a16="http://schemas.microsoft.com/office/drawing/2014/main" id="{D515EC23-DEF9-B900-0BD2-40E2B32C9EB0}"/>
              </a:ext>
            </a:extLst>
          </p:cNvPr>
          <p:cNvGraphicFramePr>
            <a:graphicFrameLocks noGrp="1"/>
          </p:cNvGraphicFramePr>
          <p:nvPr>
            <p:extLst>
              <p:ext uri="{D42A27DB-BD31-4B8C-83A1-F6EECF244321}">
                <p14:modId xmlns:p14="http://schemas.microsoft.com/office/powerpoint/2010/main" val="3434826883"/>
              </p:ext>
            </p:extLst>
          </p:nvPr>
        </p:nvGraphicFramePr>
        <p:xfrm>
          <a:off x="2033718" y="1218456"/>
          <a:ext cx="5976664" cy="914400"/>
        </p:xfrm>
        <a:graphic>
          <a:graphicData uri="http://schemas.openxmlformats.org/drawingml/2006/table">
            <a:tbl>
              <a:tblPr firstRow="1" bandRow="1">
                <a:tableStyleId>{5C22544A-7EE6-4342-B048-85BDC9FD1C3A}</a:tableStyleId>
              </a:tblPr>
              <a:tblGrid>
                <a:gridCol w="5976664">
                  <a:extLst>
                    <a:ext uri="{9D8B030D-6E8A-4147-A177-3AD203B41FA5}">
                      <a16:colId xmlns:a16="http://schemas.microsoft.com/office/drawing/2014/main" val="446428256"/>
                    </a:ext>
                  </a:extLst>
                </a:gridCol>
              </a:tblGrid>
              <a:tr h="774026">
                <a:tc>
                  <a:txBody>
                    <a:bodyPr/>
                    <a:lstStyle/>
                    <a:p>
                      <a:pPr marL="0" marR="0" lvl="0" indent="0" algn="just" defTabSz="685800" rtl="0" eaLnBrk="1" fontAlgn="auto" latinLnBrk="0" hangingPunct="1">
                        <a:lnSpc>
                          <a:spcPct val="100000"/>
                        </a:lnSpc>
                        <a:spcBef>
                          <a:spcPts val="0"/>
                        </a:spcBef>
                        <a:spcAft>
                          <a:spcPts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5</a:t>
                      </a:r>
                      <a:r>
                        <a:rPr kumimoji="0" lang="el-GR" sz="1800" b="0" i="0" u="none" strike="noStrike" kern="1200" cap="none" spc="0" normalizeH="0" baseline="30000" noProof="0" dirty="0">
                          <a:ln>
                            <a:noFill/>
                          </a:ln>
                          <a:solidFill>
                            <a:srgbClr val="000000"/>
                          </a:solidFill>
                          <a:effectLst/>
                          <a:uLnTx/>
                          <a:uFillTx/>
                          <a:latin typeface="Times New Roman" panose="02020603050405020304" pitchFamily="18" charset="0"/>
                          <a:ea typeface="+mn-ea"/>
                          <a:cs typeface="+mn-cs"/>
                        </a:rPr>
                        <a:t>ο</a:t>
                      </a:r>
                      <a:r>
                        <a:rPr kumimoji="0" lang="el-G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Ποιες είναι οι απόψεις των εκπαιδευτικών όσον αφορά στο </a:t>
                      </a:r>
                      <a:r>
                        <a:rPr kumimoji="0" lang="el-GR"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ενδιαφέρον</a:t>
                      </a:r>
                      <a:r>
                        <a:rPr kumimoji="0" lang="el-GR"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που τους προκάλεσε το εκπαιδευτικό υλικό; </a:t>
                      </a:r>
                      <a:endParaRPr kumimoji="0" lang="el-GR" sz="1800" b="1" i="0" u="none" strike="noStrike" kern="1200" cap="none" spc="0" normalizeH="0" baseline="0" noProof="0" dirty="0">
                        <a:ln>
                          <a:noFill/>
                        </a:ln>
                        <a:solidFill>
                          <a:prstClr val="white"/>
                        </a:solidFill>
                        <a:effectLst/>
                        <a:uLnTx/>
                        <a:uFillTx/>
                        <a:latin typeface="+mn-lt"/>
                        <a:ea typeface="+mn-ea"/>
                        <a:cs typeface="+mn-cs"/>
                      </a:endParaRPr>
                    </a:p>
                    <a:p>
                      <a:pPr algn="just"/>
                      <a:endParaRPr lang="el-GR" sz="1800" i="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gradFill>
                      <a:gsLst>
                        <a:gs pos="0">
                          <a:srgbClr val="DFC217"/>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tcPr>
                </a:tc>
                <a:extLst>
                  <a:ext uri="{0D108BD9-81ED-4DB2-BD59-A6C34878D82A}">
                    <a16:rowId xmlns:a16="http://schemas.microsoft.com/office/drawing/2014/main" val="2767756008"/>
                  </a:ext>
                </a:extLst>
              </a:tr>
            </a:tbl>
          </a:graphicData>
        </a:graphic>
      </p:graphicFrame>
    </p:spTree>
    <p:extLst>
      <p:ext uri="{BB962C8B-B14F-4D97-AF65-F5344CB8AC3E}">
        <p14:creationId xmlns:p14="http://schemas.microsoft.com/office/powerpoint/2010/main" val="3589725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Στρογγύλεμα διαγώνιων γωνιών 5">
            <a:extLst>
              <a:ext uri="{FF2B5EF4-FFF2-40B4-BE49-F238E27FC236}">
                <a16:creationId xmlns:a16="http://schemas.microsoft.com/office/drawing/2014/main" id="{2A3E0B28-94F9-925D-5068-CBEF3483A160}"/>
              </a:ext>
            </a:extLst>
          </p:cNvPr>
          <p:cNvSpPr/>
          <p:nvPr/>
        </p:nvSpPr>
        <p:spPr>
          <a:xfrm>
            <a:off x="840448" y="3637446"/>
            <a:ext cx="8028892" cy="2566307"/>
          </a:xfrm>
          <a:prstGeom prst="round2DiagRect">
            <a:avLst/>
          </a:pr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 name="Ορθογώνιο: Στρογγύλεμα διαγώνιων γωνιών 2">
            <a:extLst>
              <a:ext uri="{FF2B5EF4-FFF2-40B4-BE49-F238E27FC236}">
                <a16:creationId xmlns:a16="http://schemas.microsoft.com/office/drawing/2014/main" id="{17495DD2-A164-7D2B-C6D5-021426C8B9D7}"/>
              </a:ext>
            </a:extLst>
          </p:cNvPr>
          <p:cNvSpPr/>
          <p:nvPr/>
        </p:nvSpPr>
        <p:spPr>
          <a:xfrm>
            <a:off x="935596" y="1412776"/>
            <a:ext cx="8028892" cy="2160240"/>
          </a:xfrm>
          <a:prstGeom prst="round2Diag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043608" y="332656"/>
            <a:ext cx="7776864" cy="576064"/>
          </a:xfrm>
        </p:spPr>
        <p:txBody>
          <a:bodyPr>
            <a:noAutofit/>
          </a:bodyPr>
          <a:lstStyle/>
          <a:p>
            <a:pPr algn="ctr"/>
            <a:r>
              <a:rPr lang="el-GR" sz="3600" dirty="0"/>
              <a:t>Συμπεράσματα </a:t>
            </a:r>
            <a:endParaRPr lang="el-GR" sz="4000" b="1" dirty="0"/>
          </a:p>
        </p:txBody>
      </p:sp>
      <p:sp>
        <p:nvSpPr>
          <p:cNvPr id="4" name="9 - Ορθογώνιο"/>
          <p:cNvSpPr/>
          <p:nvPr/>
        </p:nvSpPr>
        <p:spPr>
          <a:xfrm>
            <a:off x="935596" y="1463995"/>
            <a:ext cx="7992888" cy="2215991"/>
          </a:xfrm>
          <a:prstGeom prst="rect">
            <a:avLst/>
          </a:prstGeom>
        </p:spPr>
        <p:txBody>
          <a:bodyPr wrap="square">
            <a:spAutoFit/>
          </a:bodyPr>
          <a:lstStyle/>
          <a:p>
            <a:pPr algn="ctr"/>
            <a:r>
              <a:rPr lang="el-GR" sz="2200" dirty="0"/>
              <a:t>1</a:t>
            </a:r>
            <a:r>
              <a:rPr lang="el-GR" sz="2200" baseline="30000" dirty="0"/>
              <a:t>ο</a:t>
            </a:r>
            <a:r>
              <a:rPr lang="el-GR" sz="2200" dirty="0"/>
              <a:t> Το Ε.Υ. ακολουθεί τις αρχές της</a:t>
            </a:r>
            <a:r>
              <a:rPr lang="el-GR" sz="2200" dirty="0">
                <a:solidFill>
                  <a:srgbClr val="000000"/>
                </a:solidFill>
              </a:rPr>
              <a:t> και τη μεθοδολογία της εξ αποστάσεως εκπαίδευσης</a:t>
            </a:r>
            <a:r>
              <a:rPr lang="el-GR" sz="2200" dirty="0"/>
              <a:t> :</a:t>
            </a:r>
          </a:p>
          <a:p>
            <a:pPr marL="0" marR="0" lvl="0" indent="0" algn="just" defTabSz="914400" eaLnBrk="1" fontAlgn="auto" latinLnBrk="0" hangingPunct="1">
              <a:lnSpc>
                <a:spcPct val="100000"/>
              </a:lnSpc>
              <a:spcBef>
                <a:spcPts val="0"/>
              </a:spcBef>
              <a:spcAft>
                <a:spcPts val="0"/>
              </a:spcAft>
              <a:buClrTx/>
              <a:buSzTx/>
              <a:buFontTx/>
              <a:buNone/>
              <a:tabLst/>
              <a:defRPr/>
            </a:pPr>
            <a:r>
              <a:rPr lang="el-GR" sz="1800" kern="0" dirty="0">
                <a:solidFill>
                  <a:sysClr val="windowText" lastClr="000000"/>
                </a:solidFill>
              </a:rPr>
              <a:t>Επιστημονική συνοχή – Τεκμηρίωση, Απλότητα, κατανόηση, Ευχρηστία, Υποστηρικτικό στη μελέτη, Αναστοχασμός, Αυτοαξιολόγηση, (Λιοναράκης, 2006) Σκοπός Προσδοκώμενα αποτελέσματα. </a:t>
            </a:r>
          </a:p>
          <a:p>
            <a:pPr marL="0" marR="0" lvl="0" indent="0" algn="just" defTabSz="914400" eaLnBrk="1" fontAlgn="auto" latinLnBrk="0" hangingPunct="1">
              <a:lnSpc>
                <a:spcPct val="100000"/>
              </a:lnSpc>
              <a:spcBef>
                <a:spcPts val="0"/>
              </a:spcBef>
              <a:spcAft>
                <a:spcPts val="0"/>
              </a:spcAft>
              <a:buClrTx/>
              <a:buSzTx/>
              <a:buFontTx/>
              <a:buNone/>
              <a:tabLst/>
              <a:defRPr/>
            </a:pPr>
            <a:r>
              <a:rPr lang="el-GR" sz="1800" kern="0" dirty="0">
                <a:solidFill>
                  <a:sysClr val="windowText" lastClr="000000"/>
                </a:solidFill>
              </a:rPr>
              <a:t>Η Αλληλεπίδραση όμως πραγματοποιείται με έμμεσο τρόπο.</a:t>
            </a:r>
          </a:p>
          <a:p>
            <a:pPr algn="just"/>
            <a:endParaRPr lang="el-GR" sz="2200" dirty="0"/>
          </a:p>
        </p:txBody>
      </p:sp>
      <p:sp>
        <p:nvSpPr>
          <p:cNvPr id="5" name="TextBox 4"/>
          <p:cNvSpPr txBox="1"/>
          <p:nvPr/>
        </p:nvSpPr>
        <p:spPr>
          <a:xfrm>
            <a:off x="819020" y="3679986"/>
            <a:ext cx="7798292" cy="2800767"/>
          </a:xfrm>
          <a:prstGeom prst="rect">
            <a:avLst/>
          </a:prstGeom>
          <a:noFill/>
        </p:spPr>
        <p:txBody>
          <a:bodyPr wrap="square" rtlCol="0">
            <a:spAutoFit/>
          </a:bodyPr>
          <a:lstStyle/>
          <a:p>
            <a:pPr algn="ctr"/>
            <a:r>
              <a:rPr lang="el-GR" sz="2200" dirty="0">
                <a:solidFill>
                  <a:srgbClr val="000000"/>
                </a:solidFill>
              </a:rPr>
              <a:t>2</a:t>
            </a:r>
            <a:r>
              <a:rPr lang="el-GR" sz="2200" baseline="30000" dirty="0">
                <a:solidFill>
                  <a:srgbClr val="000000"/>
                </a:solidFill>
              </a:rPr>
              <a:t>ο</a:t>
            </a:r>
            <a:r>
              <a:rPr lang="el-GR" sz="2200" dirty="0">
                <a:solidFill>
                  <a:srgbClr val="000000"/>
                </a:solidFill>
              </a:rPr>
              <a:t> Το Ε.Υ. έχει δημιουργηθεί σύμφωνα με τις αρχές της Πολυμεσικής Μάθησης :</a:t>
            </a:r>
          </a:p>
          <a:p>
            <a:pPr marL="0" marR="0" lvl="0" indent="0" algn="just" defTabSz="914400" eaLnBrk="1" fontAlgn="auto" latinLnBrk="0" hangingPunct="1">
              <a:lnSpc>
                <a:spcPct val="100000"/>
              </a:lnSpc>
              <a:spcBef>
                <a:spcPts val="0"/>
              </a:spcBef>
              <a:spcAft>
                <a:spcPts val="0"/>
              </a:spcAft>
              <a:buClrTx/>
              <a:buSzTx/>
              <a:buFontTx/>
              <a:buNone/>
              <a:tabLst/>
              <a:defRPr/>
            </a:pPr>
            <a:r>
              <a:rPr lang="el-GR" sz="1800" kern="0" dirty="0">
                <a:solidFill>
                  <a:sysClr val="windowText" lastClr="000000"/>
                </a:solidFill>
              </a:rPr>
              <a:t>Πολυμεσική Αρχή, Αρχή της Τροπικότητας, Αρχή της Συνοχής, Αρχή της Προσωποποίησης</a:t>
            </a:r>
            <a:r>
              <a:rPr lang="en-US" sz="1800" kern="0" dirty="0">
                <a:solidFill>
                  <a:sysClr val="windowText" lastClr="000000"/>
                </a:solidFill>
              </a:rPr>
              <a:t>, </a:t>
            </a:r>
            <a:r>
              <a:rPr lang="el-GR" sz="1800" kern="0" dirty="0">
                <a:solidFill>
                  <a:sysClr val="windowText" lastClr="000000"/>
                </a:solidFill>
              </a:rPr>
              <a:t>φωνής, εικόνας, Αρχή της Κατάτμησης, Αρχή της Σηματοδότησης. (</a:t>
            </a:r>
            <a:r>
              <a:rPr lang="en-US" sz="1800" kern="0" dirty="0">
                <a:solidFill>
                  <a:sysClr val="windowText" lastClr="000000"/>
                </a:solidFill>
              </a:rPr>
              <a:t>Mayer, 2001)</a:t>
            </a:r>
            <a:endParaRPr lang="el-GR" sz="1800" kern="0" dirty="0">
              <a:solidFill>
                <a:sysClr val="windowText" lastClr="000000"/>
              </a:solidFill>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l-GR" sz="1800" kern="0" dirty="0">
                <a:solidFill>
                  <a:sysClr val="windowText" lastClr="000000"/>
                </a:solidFill>
              </a:rPr>
              <a:t>Υπάρχει όμως διαφωνία των ειδικών ως προς την Προπαίδευση του Ε.Υ. Για κάποιον δεν υπάρχει, και για άλλον πραγματοποιείται μέσω του </a:t>
            </a:r>
            <a:r>
              <a:rPr lang="en-US" sz="1800" kern="0" dirty="0">
                <a:solidFill>
                  <a:sysClr val="windowText" lastClr="000000"/>
                </a:solidFill>
              </a:rPr>
              <a:t>Padlet </a:t>
            </a:r>
            <a:r>
              <a:rPr lang="el-GR" sz="1800" kern="0" dirty="0">
                <a:solidFill>
                  <a:sysClr val="windowText" lastClr="000000"/>
                </a:solidFill>
              </a:rPr>
              <a:t>στο </a:t>
            </a:r>
            <a:r>
              <a:rPr lang="en-US" sz="1800" kern="0" dirty="0">
                <a:solidFill>
                  <a:sysClr val="windowText" lastClr="000000"/>
                </a:solidFill>
              </a:rPr>
              <a:t>forum</a:t>
            </a:r>
            <a:r>
              <a:rPr lang="el-GR" sz="1800" kern="0" dirty="0">
                <a:solidFill>
                  <a:sysClr val="windowText" lastClr="000000"/>
                </a:solidFill>
              </a:rPr>
              <a:t> του μαθήματος.</a:t>
            </a:r>
          </a:p>
          <a:p>
            <a:pPr marL="342900" indent="-342900" algn="ctr">
              <a:buFont typeface="Arial" panose="020B0604020202020204" pitchFamily="34" charset="0"/>
              <a:buChar char="•"/>
            </a:pPr>
            <a:endParaRPr lang="el-GR" dirty="0"/>
          </a:p>
        </p:txBody>
      </p:sp>
    </p:spTree>
    <p:extLst>
      <p:ext uri="{BB962C8B-B14F-4D97-AF65-F5344CB8AC3E}">
        <p14:creationId xmlns:p14="http://schemas.microsoft.com/office/powerpoint/2010/main" val="15781348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Ορθογώνιο: Στρογγύλεμα διαγώνιων γωνιών 23">
            <a:extLst>
              <a:ext uri="{FF2B5EF4-FFF2-40B4-BE49-F238E27FC236}">
                <a16:creationId xmlns:a16="http://schemas.microsoft.com/office/drawing/2014/main" id="{205BB833-7826-15AB-2AB8-D65D23E42B54}"/>
              </a:ext>
            </a:extLst>
          </p:cNvPr>
          <p:cNvSpPr/>
          <p:nvPr/>
        </p:nvSpPr>
        <p:spPr>
          <a:xfrm>
            <a:off x="944760" y="3691883"/>
            <a:ext cx="8090185" cy="2905469"/>
          </a:xfrm>
          <a:prstGeom prst="round2Diag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3" name="Ορθογώνιο: Στρογγύλεμα διαγώνιων γωνιών 22">
            <a:extLst>
              <a:ext uri="{FF2B5EF4-FFF2-40B4-BE49-F238E27FC236}">
                <a16:creationId xmlns:a16="http://schemas.microsoft.com/office/drawing/2014/main" id="{5146D9C3-2360-C887-EF91-4F54F97C4E35}"/>
              </a:ext>
            </a:extLst>
          </p:cNvPr>
          <p:cNvSpPr/>
          <p:nvPr/>
        </p:nvSpPr>
        <p:spPr>
          <a:xfrm>
            <a:off x="946310" y="836712"/>
            <a:ext cx="8090186" cy="2789770"/>
          </a:xfrm>
          <a:prstGeom prst="round2DiagRect">
            <a:avLst/>
          </a:prstGeom>
          <a:solidFill>
            <a:schemeClr val="tx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2" name="Τίτλος 1"/>
          <p:cNvSpPr>
            <a:spLocks noGrp="1"/>
          </p:cNvSpPr>
          <p:nvPr>
            <p:ph type="title"/>
          </p:nvPr>
        </p:nvSpPr>
        <p:spPr>
          <a:xfrm>
            <a:off x="1043608" y="332656"/>
            <a:ext cx="7776864" cy="576064"/>
          </a:xfrm>
        </p:spPr>
        <p:txBody>
          <a:bodyPr>
            <a:noAutofit/>
          </a:bodyPr>
          <a:lstStyle/>
          <a:p>
            <a:pPr algn="ctr"/>
            <a:r>
              <a:rPr lang="el-GR" sz="3600" dirty="0"/>
              <a:t>Συμπεράσματα </a:t>
            </a:r>
            <a:endParaRPr lang="el-GR" sz="4000" b="1" dirty="0"/>
          </a:p>
        </p:txBody>
      </p:sp>
      <p:sp>
        <p:nvSpPr>
          <p:cNvPr id="4" name="9 - Ορθογώνιο"/>
          <p:cNvSpPr/>
          <p:nvPr/>
        </p:nvSpPr>
        <p:spPr>
          <a:xfrm>
            <a:off x="1504459" y="731618"/>
            <a:ext cx="6650026" cy="3231654"/>
          </a:xfrm>
          <a:prstGeom prst="rect">
            <a:avLst/>
          </a:prstGeom>
        </p:spPr>
        <p:txBody>
          <a:bodyPr wrap="square">
            <a:spAutoFit/>
          </a:bodyPr>
          <a:lstStyle/>
          <a:p>
            <a:pPr algn="ctr"/>
            <a:r>
              <a:rPr lang="el-GR" sz="2200" dirty="0"/>
              <a:t>3</a:t>
            </a:r>
            <a:r>
              <a:rPr lang="el-GR" sz="2200" baseline="30000" dirty="0"/>
              <a:t>ο</a:t>
            </a:r>
            <a:r>
              <a:rPr lang="el-GR" sz="2200" dirty="0"/>
              <a:t> Το Ε.Υ.</a:t>
            </a:r>
            <a:r>
              <a:rPr lang="el-GR" dirty="0">
                <a:solidFill>
                  <a:srgbClr val="000000"/>
                </a:solidFill>
              </a:rPr>
              <a:t> έγινε </a:t>
            </a:r>
            <a:r>
              <a:rPr lang="el-GR" b="1" dirty="0">
                <a:solidFill>
                  <a:srgbClr val="000000"/>
                </a:solidFill>
              </a:rPr>
              <a:t>κατανοητό</a:t>
            </a:r>
            <a:r>
              <a:rPr lang="el-GR" sz="2200" dirty="0"/>
              <a:t> :</a:t>
            </a:r>
          </a:p>
          <a:p>
            <a:pPr marL="0" marR="0" lvl="0" indent="0" algn="just" defTabSz="914400" eaLnBrk="1" fontAlgn="auto" latinLnBrk="0" hangingPunct="1">
              <a:lnSpc>
                <a:spcPct val="100000"/>
              </a:lnSpc>
              <a:spcBef>
                <a:spcPts val="0"/>
              </a:spcBef>
              <a:spcAft>
                <a:spcPts val="0"/>
              </a:spcAft>
              <a:buClrTx/>
              <a:buSzTx/>
              <a:buFontTx/>
              <a:buNone/>
              <a:tabLst/>
              <a:defRPr/>
            </a:pPr>
            <a:r>
              <a:rPr lang="el-GR" sz="1800" kern="0" dirty="0">
                <a:solidFill>
                  <a:sysClr val="windowText" lastClr="000000"/>
                </a:solidFill>
              </a:rPr>
              <a:t>Κατανοητό μάθημα λόγω της  ποικιλία, δομή, ροή.</a:t>
            </a:r>
          </a:p>
          <a:p>
            <a:pPr marL="0" marR="0" lvl="0" indent="0" algn="just" defTabSz="914400" eaLnBrk="1" fontAlgn="auto" latinLnBrk="0" hangingPunct="1">
              <a:lnSpc>
                <a:spcPct val="100000"/>
              </a:lnSpc>
              <a:spcBef>
                <a:spcPts val="0"/>
              </a:spcBef>
              <a:spcAft>
                <a:spcPts val="0"/>
              </a:spcAft>
              <a:buClrTx/>
              <a:buSzTx/>
              <a:buFontTx/>
              <a:buNone/>
              <a:tabLst/>
              <a:defRPr/>
            </a:pPr>
            <a:endParaRPr lang="el-GR" sz="1800" kern="0" dirty="0">
              <a:solidFill>
                <a:sysClr val="windowText" lastClr="000000"/>
              </a:solidFill>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l-GR" sz="1800" kern="0" dirty="0">
                <a:solidFill>
                  <a:sysClr val="windowText" lastClr="000000"/>
                </a:solidFill>
              </a:rPr>
              <a:t>Η γλώσσα είναι απλή, διαθέτει γλωσσάρι</a:t>
            </a:r>
          </a:p>
          <a:p>
            <a:pPr marL="0" marR="0" lvl="0" indent="0" algn="just" defTabSz="914400" eaLnBrk="1" fontAlgn="auto" latinLnBrk="0" hangingPunct="1">
              <a:lnSpc>
                <a:spcPct val="100000"/>
              </a:lnSpc>
              <a:spcBef>
                <a:spcPts val="0"/>
              </a:spcBef>
              <a:spcAft>
                <a:spcPts val="0"/>
              </a:spcAft>
              <a:buClrTx/>
              <a:buSzTx/>
              <a:buFontTx/>
              <a:buNone/>
              <a:tabLst/>
              <a:defRPr/>
            </a:pPr>
            <a:endParaRPr lang="el-GR" sz="1800" kern="0" dirty="0">
              <a:solidFill>
                <a:sysClr val="windowText" lastClr="000000"/>
              </a:solidFill>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l-GR" sz="1800" kern="0" dirty="0">
                <a:solidFill>
                  <a:sysClr val="windowText" lastClr="000000"/>
                </a:solidFill>
              </a:rPr>
              <a:t>Η πλοήγηση με κουμπιά, υπερσυνδέσμους, εισαγωγή, σύνοψη</a:t>
            </a:r>
          </a:p>
          <a:p>
            <a:pPr marL="0" marR="0" lvl="0" indent="0" algn="just" defTabSz="914400" eaLnBrk="1" fontAlgn="auto" latinLnBrk="0" hangingPunct="1">
              <a:lnSpc>
                <a:spcPct val="100000"/>
              </a:lnSpc>
              <a:spcBef>
                <a:spcPts val="0"/>
              </a:spcBef>
              <a:spcAft>
                <a:spcPts val="0"/>
              </a:spcAft>
              <a:buClrTx/>
              <a:buSzTx/>
              <a:buFontTx/>
              <a:buNone/>
              <a:tabLst/>
              <a:defRPr/>
            </a:pPr>
            <a:endParaRPr lang="el-GR" sz="1800" kern="0" dirty="0">
              <a:solidFill>
                <a:sysClr val="windowText" lastClr="000000"/>
              </a:solidFill>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l-GR" sz="1800" kern="0" dirty="0">
                <a:solidFill>
                  <a:sysClr val="windowText" lastClr="000000"/>
                </a:solidFill>
              </a:rPr>
              <a:t>Δίνεται έμφαση στα σημαντικά με χρώμα, επεξηγήσεις, κλπ Οι απορίες  επιλύονται από τις εισαγωγικές δραστηριότητες και τα παραδείγματα</a:t>
            </a:r>
          </a:p>
          <a:p>
            <a:pPr marL="0" marR="0" lvl="0" indent="0" algn="just" defTabSz="914400" eaLnBrk="1" fontAlgn="auto" latinLnBrk="0" hangingPunct="1">
              <a:lnSpc>
                <a:spcPct val="100000"/>
              </a:lnSpc>
              <a:spcBef>
                <a:spcPts val="0"/>
              </a:spcBef>
              <a:spcAft>
                <a:spcPts val="0"/>
              </a:spcAft>
              <a:buClrTx/>
              <a:buSzTx/>
              <a:buFontTx/>
              <a:buNone/>
              <a:tabLst/>
              <a:defRPr/>
            </a:pPr>
            <a:endParaRPr lang="el-GR" sz="1800" kern="0" dirty="0">
              <a:solidFill>
                <a:sysClr val="windowText" lastClr="000000"/>
              </a:solidFill>
            </a:endParaRPr>
          </a:p>
        </p:txBody>
      </p:sp>
      <p:sp>
        <p:nvSpPr>
          <p:cNvPr id="5" name="TextBox 4"/>
          <p:cNvSpPr txBox="1"/>
          <p:nvPr/>
        </p:nvSpPr>
        <p:spPr>
          <a:xfrm>
            <a:off x="1176216" y="3626482"/>
            <a:ext cx="7500240" cy="4308872"/>
          </a:xfrm>
          <a:prstGeom prst="rect">
            <a:avLst/>
          </a:prstGeom>
          <a:noFill/>
        </p:spPr>
        <p:txBody>
          <a:bodyPr wrap="square" rtlCol="0">
            <a:spAutoFit/>
          </a:bodyPr>
          <a:lstStyle/>
          <a:p>
            <a:pPr algn="ctr"/>
            <a:r>
              <a:rPr lang="el-GR" sz="2200" dirty="0">
                <a:solidFill>
                  <a:srgbClr val="000000"/>
                </a:solidFill>
              </a:rPr>
              <a:t>                           4</a:t>
            </a:r>
            <a:r>
              <a:rPr lang="el-GR" sz="2200" baseline="30000" dirty="0">
                <a:solidFill>
                  <a:srgbClr val="000000"/>
                </a:solidFill>
              </a:rPr>
              <a:t>ο</a:t>
            </a:r>
            <a:r>
              <a:rPr lang="el-GR" sz="2200" dirty="0">
                <a:solidFill>
                  <a:srgbClr val="000000"/>
                </a:solidFill>
              </a:rPr>
              <a:t> Το Ε.Υ. είναι </a:t>
            </a:r>
            <a:r>
              <a:rPr lang="el-GR" sz="2200" b="1" dirty="0">
                <a:solidFill>
                  <a:srgbClr val="000000"/>
                </a:solidFill>
              </a:rPr>
              <a:t>ελκυστικό</a:t>
            </a:r>
            <a:r>
              <a:rPr lang="el-GR" sz="2200" dirty="0">
                <a:solidFill>
                  <a:srgbClr val="000000"/>
                </a:solidFill>
              </a:rPr>
              <a:t>, γιατί βοηθά:</a:t>
            </a:r>
            <a:endParaRPr lang="el-GR" sz="1800" kern="0" dirty="0">
              <a:solidFill>
                <a:sysClr val="windowText" lastClr="000000"/>
              </a:solidFill>
            </a:endParaRPr>
          </a:p>
          <a:p>
            <a:pPr marR="0" lvl="0" algn="just" defTabSz="914400" eaLnBrk="1" fontAlgn="auto" latinLnBrk="0" hangingPunct="1">
              <a:lnSpc>
                <a:spcPct val="100000"/>
              </a:lnSpc>
              <a:spcBef>
                <a:spcPts val="0"/>
              </a:spcBef>
              <a:spcAft>
                <a:spcPts val="0"/>
              </a:spcAft>
              <a:buClrTx/>
              <a:buSzTx/>
              <a:tabLst/>
              <a:defRPr/>
            </a:pPr>
            <a:r>
              <a:rPr lang="el-GR" sz="1800" kern="0" dirty="0">
                <a:solidFill>
                  <a:sysClr val="windowText" lastClr="000000"/>
                </a:solidFill>
              </a:rPr>
              <a:t>        η εμφάνιση κειμένου, εικόνων, βίντεο</a:t>
            </a:r>
          </a:p>
          <a:p>
            <a:pPr marR="0" lvl="0" algn="just" defTabSz="914400" eaLnBrk="1" fontAlgn="auto" latinLnBrk="0" hangingPunct="1">
              <a:lnSpc>
                <a:spcPct val="100000"/>
              </a:lnSpc>
              <a:spcBef>
                <a:spcPts val="0"/>
              </a:spcBef>
              <a:spcAft>
                <a:spcPts val="0"/>
              </a:spcAft>
              <a:buClrTx/>
              <a:buSzTx/>
              <a:tabLst/>
              <a:defRPr/>
            </a:pPr>
            <a:endParaRPr lang="el-GR" sz="1800" kern="0" dirty="0">
              <a:solidFill>
                <a:sysClr val="windowText" lastClr="000000"/>
              </a:solidFill>
            </a:endParaRPr>
          </a:p>
          <a:p>
            <a:pPr marR="0" lvl="0" algn="just" defTabSz="914400" eaLnBrk="1" fontAlgn="auto" latinLnBrk="0" hangingPunct="1">
              <a:lnSpc>
                <a:spcPct val="100000"/>
              </a:lnSpc>
              <a:spcBef>
                <a:spcPts val="0"/>
              </a:spcBef>
              <a:spcAft>
                <a:spcPts val="0"/>
              </a:spcAft>
              <a:buClrTx/>
              <a:buSzTx/>
              <a:tabLst/>
              <a:defRPr/>
            </a:pPr>
            <a:r>
              <a:rPr lang="el-GR" sz="1800" kern="0" dirty="0">
                <a:solidFill>
                  <a:sysClr val="windowText" lastClr="000000"/>
                </a:solidFill>
              </a:rPr>
              <a:t>        η αφήγηση με απλότητα, ζωντάνια </a:t>
            </a:r>
          </a:p>
          <a:p>
            <a:pPr marR="0" lvl="0" algn="just" defTabSz="914400" eaLnBrk="1" fontAlgn="auto" latinLnBrk="0" hangingPunct="1">
              <a:lnSpc>
                <a:spcPct val="100000"/>
              </a:lnSpc>
              <a:spcBef>
                <a:spcPts val="0"/>
              </a:spcBef>
              <a:spcAft>
                <a:spcPts val="0"/>
              </a:spcAft>
              <a:buClrTx/>
              <a:buSzTx/>
              <a:tabLst/>
              <a:defRPr/>
            </a:pPr>
            <a:endParaRPr lang="el-GR" sz="1800" kern="0" dirty="0">
              <a:solidFill>
                <a:sysClr val="windowText" lastClr="000000"/>
              </a:solidFill>
            </a:endParaRPr>
          </a:p>
          <a:p>
            <a:pPr marR="0" lvl="0" algn="just" defTabSz="914400" eaLnBrk="1" fontAlgn="auto" latinLnBrk="0" hangingPunct="1">
              <a:lnSpc>
                <a:spcPct val="100000"/>
              </a:lnSpc>
              <a:spcBef>
                <a:spcPts val="0"/>
              </a:spcBef>
              <a:spcAft>
                <a:spcPts val="0"/>
              </a:spcAft>
              <a:buClrTx/>
              <a:buSzTx/>
              <a:tabLst/>
              <a:defRPr/>
            </a:pPr>
            <a:r>
              <a:rPr lang="el-GR" sz="1800" kern="0" dirty="0">
                <a:solidFill>
                  <a:sysClr val="windowText" lastClr="000000"/>
                </a:solidFill>
              </a:rPr>
              <a:t>        η πολυμεσική παρουσίαση όντως ευχάριστη και διασκεδαστική</a:t>
            </a:r>
          </a:p>
          <a:p>
            <a:pPr marR="0" lvl="0" algn="just" defTabSz="914400" eaLnBrk="1" fontAlgn="auto" latinLnBrk="0" hangingPunct="1">
              <a:lnSpc>
                <a:spcPct val="100000"/>
              </a:lnSpc>
              <a:spcBef>
                <a:spcPts val="0"/>
              </a:spcBef>
              <a:spcAft>
                <a:spcPts val="0"/>
              </a:spcAft>
              <a:buClrTx/>
              <a:buSzTx/>
              <a:tabLst/>
              <a:defRPr/>
            </a:pPr>
            <a:endParaRPr lang="el-GR" sz="1800" kern="0" dirty="0">
              <a:solidFill>
                <a:sysClr val="windowText" lastClr="000000"/>
              </a:solidFill>
            </a:endParaRPr>
          </a:p>
          <a:p>
            <a:pPr marR="0" lvl="0" algn="just" defTabSz="914400" eaLnBrk="1" fontAlgn="auto" latinLnBrk="0" hangingPunct="1">
              <a:lnSpc>
                <a:spcPct val="100000"/>
              </a:lnSpc>
              <a:spcBef>
                <a:spcPts val="0"/>
              </a:spcBef>
              <a:spcAft>
                <a:spcPts val="0"/>
              </a:spcAft>
              <a:buClrTx/>
              <a:buSzTx/>
              <a:tabLst/>
              <a:defRPr/>
            </a:pPr>
            <a:r>
              <a:rPr lang="el-GR" sz="1800" kern="0" dirty="0">
                <a:solidFill>
                  <a:sysClr val="windowText" lastClr="000000"/>
                </a:solidFill>
              </a:rPr>
              <a:t>        οι διαδραστικές ασκήσεις: εύκολες, με ανατροφοδότηση</a:t>
            </a:r>
          </a:p>
          <a:p>
            <a:pPr marR="0" lvl="0" algn="ctr" defTabSz="914400" eaLnBrk="1" fontAlgn="auto" latinLnBrk="0" hangingPunct="1">
              <a:lnSpc>
                <a:spcPct val="100000"/>
              </a:lnSpc>
              <a:spcBef>
                <a:spcPts val="0"/>
              </a:spcBef>
              <a:spcAft>
                <a:spcPts val="0"/>
              </a:spcAft>
              <a:buClrTx/>
              <a:buSzTx/>
              <a:tabLst/>
              <a:defRPr/>
            </a:pPr>
            <a:r>
              <a:rPr lang="el-GR" sz="1800" kern="0" dirty="0">
                <a:solidFill>
                  <a:sysClr val="windowText" lastClr="000000"/>
                </a:solidFill>
              </a:rPr>
              <a:t>        Οι προτεινόμενες πηγές δεν χρησιμοποιήθηκαν λόγω έλλειψης χρόνου, αλλά είναι πάντα διαθέσιμες.</a:t>
            </a:r>
            <a:r>
              <a:rPr lang="en-US" sz="1800" kern="0" dirty="0">
                <a:solidFill>
                  <a:sysClr val="windowText" lastClr="000000"/>
                </a:solidFill>
              </a:rPr>
              <a:t> (</a:t>
            </a:r>
            <a:r>
              <a:rPr lang="el-GR" sz="1800" kern="0" dirty="0">
                <a:solidFill>
                  <a:sysClr val="windowText" lastClr="000000"/>
                </a:solidFill>
              </a:rPr>
              <a:t>Χουλιάρα, Λιοναράκης &amp; Σπανακά, 2011)</a:t>
            </a:r>
          </a:p>
          <a:p>
            <a:pPr algn="ctr"/>
            <a:endParaRPr lang="el-GR" sz="2200" b="1" dirty="0">
              <a:solidFill>
                <a:srgbClr val="000000"/>
              </a:solidFill>
            </a:endParaRPr>
          </a:p>
          <a:p>
            <a:pPr algn="ctr"/>
            <a:r>
              <a:rPr lang="el-GR" sz="2200" dirty="0">
                <a:solidFill>
                  <a:srgbClr val="000000"/>
                </a:solidFill>
              </a:rPr>
              <a:t> </a:t>
            </a:r>
          </a:p>
          <a:p>
            <a:pPr algn="ctr"/>
            <a:r>
              <a:rPr lang="el-GR" sz="2200" dirty="0">
                <a:solidFill>
                  <a:srgbClr val="000000"/>
                </a:solidFill>
              </a:rPr>
              <a:t> </a:t>
            </a:r>
          </a:p>
          <a:p>
            <a:pPr marL="342900" indent="-342900" algn="ctr">
              <a:buFont typeface="Arial" panose="020B0604020202020204" pitchFamily="34" charset="0"/>
              <a:buChar char="•"/>
            </a:pPr>
            <a:endParaRPr lang="el-GR" dirty="0"/>
          </a:p>
        </p:txBody>
      </p:sp>
      <p:pic>
        <p:nvPicPr>
          <p:cNvPr id="6" name="Γραφικό 5" descr="Σημάδι ελέγχου">
            <a:extLst>
              <a:ext uri="{FF2B5EF4-FFF2-40B4-BE49-F238E27FC236}">
                <a16:creationId xmlns:a16="http://schemas.microsoft.com/office/drawing/2014/main" id="{04BD394D-FD69-DBE4-F62E-E92132A6EB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2293" y="1154185"/>
            <a:ext cx="404868" cy="404868"/>
          </a:xfrm>
          <a:prstGeom prst="rect">
            <a:avLst/>
          </a:prstGeom>
        </p:spPr>
      </p:pic>
      <p:pic>
        <p:nvPicPr>
          <p:cNvPr id="12" name="Γραφικό 11" descr="Σημάδι ελέγχου">
            <a:extLst>
              <a:ext uri="{FF2B5EF4-FFF2-40B4-BE49-F238E27FC236}">
                <a16:creationId xmlns:a16="http://schemas.microsoft.com/office/drawing/2014/main" id="{03A2B9BE-AF08-3DA0-1F88-B62175F61A9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2293" y="1671384"/>
            <a:ext cx="404868" cy="404868"/>
          </a:xfrm>
          <a:prstGeom prst="rect">
            <a:avLst/>
          </a:prstGeom>
        </p:spPr>
      </p:pic>
      <p:pic>
        <p:nvPicPr>
          <p:cNvPr id="13" name="Γραφικό 12" descr="Σημάδι ελέγχου">
            <a:extLst>
              <a:ext uri="{FF2B5EF4-FFF2-40B4-BE49-F238E27FC236}">
                <a16:creationId xmlns:a16="http://schemas.microsoft.com/office/drawing/2014/main" id="{2C629E4E-609B-4C92-C77B-39CDC68380D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9900" y="2222298"/>
            <a:ext cx="404868" cy="404868"/>
          </a:xfrm>
          <a:prstGeom prst="rect">
            <a:avLst/>
          </a:prstGeom>
        </p:spPr>
      </p:pic>
      <p:pic>
        <p:nvPicPr>
          <p:cNvPr id="14" name="Γραφικό 13" descr="Σημάδι ελέγχου">
            <a:extLst>
              <a:ext uri="{FF2B5EF4-FFF2-40B4-BE49-F238E27FC236}">
                <a16:creationId xmlns:a16="http://schemas.microsoft.com/office/drawing/2014/main" id="{B29B8A4A-B781-4CCB-8538-CC51DCA0363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9900" y="2761250"/>
            <a:ext cx="404868" cy="404868"/>
          </a:xfrm>
          <a:prstGeom prst="rect">
            <a:avLst/>
          </a:prstGeom>
        </p:spPr>
      </p:pic>
      <p:pic>
        <p:nvPicPr>
          <p:cNvPr id="16" name="Γραφικό 15" descr="Σημάδι ελέγχου">
            <a:extLst>
              <a:ext uri="{FF2B5EF4-FFF2-40B4-BE49-F238E27FC236}">
                <a16:creationId xmlns:a16="http://schemas.microsoft.com/office/drawing/2014/main" id="{42B641B8-E84E-4685-2774-9AE1A09C108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2805" y="3981666"/>
            <a:ext cx="386821" cy="404868"/>
          </a:xfrm>
          <a:prstGeom prst="rect">
            <a:avLst/>
          </a:prstGeom>
        </p:spPr>
      </p:pic>
      <p:pic>
        <p:nvPicPr>
          <p:cNvPr id="17" name="Γραφικό 16" descr="Σημάδι ελέγχου">
            <a:extLst>
              <a:ext uri="{FF2B5EF4-FFF2-40B4-BE49-F238E27FC236}">
                <a16:creationId xmlns:a16="http://schemas.microsoft.com/office/drawing/2014/main" id="{BB9343F0-D4F5-4F30-5D2B-8B4B347D13D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5553" y="4489051"/>
            <a:ext cx="404868" cy="404868"/>
          </a:xfrm>
          <a:prstGeom prst="rect">
            <a:avLst/>
          </a:prstGeom>
        </p:spPr>
      </p:pic>
      <p:pic>
        <p:nvPicPr>
          <p:cNvPr id="18" name="Γραφικό 17" descr="Σημάδι ελέγχου">
            <a:extLst>
              <a:ext uri="{FF2B5EF4-FFF2-40B4-BE49-F238E27FC236}">
                <a16:creationId xmlns:a16="http://schemas.microsoft.com/office/drawing/2014/main" id="{993E5551-0762-E1FF-2A2B-7E5E818A5F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7315" y="4984366"/>
            <a:ext cx="422653" cy="478255"/>
          </a:xfrm>
          <a:prstGeom prst="rect">
            <a:avLst/>
          </a:prstGeom>
        </p:spPr>
      </p:pic>
      <p:pic>
        <p:nvPicPr>
          <p:cNvPr id="19" name="Γραφικό 18" descr="Σημάδι ελέγχου">
            <a:extLst>
              <a:ext uri="{FF2B5EF4-FFF2-40B4-BE49-F238E27FC236}">
                <a16:creationId xmlns:a16="http://schemas.microsoft.com/office/drawing/2014/main" id="{11D0F394-1E65-8CAB-F096-AE463C87AE3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6310" y="5541710"/>
            <a:ext cx="404868" cy="404868"/>
          </a:xfrm>
          <a:prstGeom prst="rect">
            <a:avLst/>
          </a:prstGeom>
        </p:spPr>
      </p:pic>
      <p:pic>
        <p:nvPicPr>
          <p:cNvPr id="22" name="Γραφικό 21" descr="Ανήσυχο πρόσωπο χωρίς γέμισμα">
            <a:extLst>
              <a:ext uri="{FF2B5EF4-FFF2-40B4-BE49-F238E27FC236}">
                <a16:creationId xmlns:a16="http://schemas.microsoft.com/office/drawing/2014/main" id="{EC4E21F0-513C-EA2F-C4CA-CFF3DD13E1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28010" y="5968318"/>
            <a:ext cx="422654" cy="422654"/>
          </a:xfrm>
          <a:prstGeom prst="rect">
            <a:avLst/>
          </a:prstGeom>
        </p:spPr>
      </p:pic>
    </p:spTree>
    <p:extLst>
      <p:ext uri="{BB962C8B-B14F-4D97-AF65-F5344CB8AC3E}">
        <p14:creationId xmlns:p14="http://schemas.microsoft.com/office/powerpoint/2010/main" val="602173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Διάγραμμα ροής: Εναλλακτική διεργασία 2">
            <a:extLst>
              <a:ext uri="{FF2B5EF4-FFF2-40B4-BE49-F238E27FC236}">
                <a16:creationId xmlns:a16="http://schemas.microsoft.com/office/drawing/2014/main" id="{EC3D605C-1C15-0314-1965-E1574EAD3F5D}"/>
              </a:ext>
            </a:extLst>
          </p:cNvPr>
          <p:cNvSpPr/>
          <p:nvPr/>
        </p:nvSpPr>
        <p:spPr>
          <a:xfrm>
            <a:off x="755576" y="1484784"/>
            <a:ext cx="8136904" cy="2232248"/>
          </a:xfrm>
          <a:prstGeom prst="flowChartAlternateProcess">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405208" y="548680"/>
            <a:ext cx="7199240" cy="765652"/>
          </a:xfrm>
        </p:spPr>
        <p:txBody>
          <a:bodyPr>
            <a:noAutofit/>
          </a:bodyPr>
          <a:lstStyle/>
          <a:p>
            <a:r>
              <a:rPr lang="el-GR" sz="3600" dirty="0"/>
              <a:t>1. Σκοπός Διπλωματικής εργασίας</a:t>
            </a:r>
            <a:endParaRPr lang="el-GR" sz="3600" b="1" dirty="0"/>
          </a:p>
        </p:txBody>
      </p:sp>
      <p:sp>
        <p:nvSpPr>
          <p:cNvPr id="4" name="9 - Ορθογώνιο"/>
          <p:cNvSpPr/>
          <p:nvPr/>
        </p:nvSpPr>
        <p:spPr>
          <a:xfrm>
            <a:off x="849694" y="1484784"/>
            <a:ext cx="7776864" cy="2062103"/>
          </a:xfrm>
          <a:prstGeom prst="rect">
            <a:avLst/>
          </a:prstGeom>
        </p:spPr>
        <p:txBody>
          <a:bodyPr wrap="square">
            <a:spAutoFit/>
          </a:bodyPr>
          <a:lstStyle/>
          <a:p>
            <a:pPr algn="just"/>
            <a:r>
              <a:rPr lang="el-GR" sz="3200" dirty="0"/>
              <a:t> </a:t>
            </a:r>
            <a:r>
              <a:rPr lang="el-GR" dirty="0"/>
              <a:t>Ο κύριος σκοπός της εργασίας αυτής είναι να σχεδιαστεί, να υλοποιηθεί σε </a:t>
            </a:r>
            <a:r>
              <a:rPr lang="en-US" dirty="0"/>
              <a:t>e-learning </a:t>
            </a:r>
            <a:r>
              <a:rPr lang="el-GR" dirty="0"/>
              <a:t>περιβάλλον και να αποτιμηθεί ένα εκπαιδευτικό υλικό κατάλληλο για </a:t>
            </a:r>
            <a:r>
              <a:rPr lang="el-GR" i="1" dirty="0"/>
              <a:t>επιμόρφωση Νηπιαγωγών </a:t>
            </a:r>
            <a:r>
              <a:rPr lang="el-GR" dirty="0"/>
              <a:t>με την μέθοδο της ΕξΑΕ, όσον αφορά στην </a:t>
            </a:r>
            <a:r>
              <a:rPr lang="el-GR" i="1" dirty="0"/>
              <a:t>Εκπαιδευτική Ρομποτική με χρήση </a:t>
            </a:r>
            <a:r>
              <a:rPr lang="en-US" i="1" dirty="0"/>
              <a:t>Bee-bot.</a:t>
            </a:r>
            <a:endParaRPr lang="el-GR" i="1" dirty="0"/>
          </a:p>
        </p:txBody>
      </p:sp>
      <p:sp>
        <p:nvSpPr>
          <p:cNvPr id="6" name="TextBox 5">
            <a:extLst>
              <a:ext uri="{FF2B5EF4-FFF2-40B4-BE49-F238E27FC236}">
                <a16:creationId xmlns:a16="http://schemas.microsoft.com/office/drawing/2014/main" id="{5EBF06E3-E2FC-6493-7EBA-DF716BF5C738}"/>
              </a:ext>
            </a:extLst>
          </p:cNvPr>
          <p:cNvSpPr txBox="1"/>
          <p:nvPr/>
        </p:nvSpPr>
        <p:spPr>
          <a:xfrm>
            <a:off x="1578902" y="4559659"/>
            <a:ext cx="6318448" cy="1754326"/>
          </a:xfrm>
          <a:prstGeom prst="rect">
            <a:avLst/>
          </a:prstGeom>
          <a:noFill/>
        </p:spPr>
        <p:txBody>
          <a:bodyPr wrap="square">
            <a:spAutoFit/>
          </a:bodyPr>
          <a:lstStyle/>
          <a:p>
            <a:pPr algn="just"/>
            <a:r>
              <a:rPr lang="en-US" sz="1800" b="0" i="0" u="none" strike="noStrike" baseline="0" dirty="0">
                <a:solidFill>
                  <a:srgbClr val="000000"/>
                </a:solidFill>
                <a:latin typeface="Times New Roman" panose="02020603050405020304" pitchFamily="18" charset="0"/>
              </a:rPr>
              <a:t>	</a:t>
            </a:r>
            <a:r>
              <a:rPr lang="el-GR" sz="1800" b="0" i="0" u="none" strike="noStrike" baseline="0" dirty="0">
                <a:solidFill>
                  <a:srgbClr val="000000"/>
                </a:solidFill>
                <a:latin typeface="Times New Roman" panose="02020603050405020304" pitchFamily="18" charset="0"/>
              </a:rPr>
              <a:t>Ευχαριστώ και εγώ με την σειρά μου όλους όσους με βοήθησαν στην προσπάθεια μου αυτή. </a:t>
            </a:r>
            <a:endParaRPr lang="en-US" sz="1800" b="0" i="0" u="none" strike="noStrike" baseline="0" dirty="0">
              <a:solidFill>
                <a:srgbClr val="000000"/>
              </a:solidFill>
              <a:latin typeface="Times New Roman" panose="02020603050405020304" pitchFamily="18" charset="0"/>
            </a:endParaRPr>
          </a:p>
          <a:p>
            <a:pPr algn="just"/>
            <a:r>
              <a:rPr lang="en-US" sz="1800" b="0" i="0" u="none" strike="noStrike" baseline="0" dirty="0">
                <a:solidFill>
                  <a:srgbClr val="000000"/>
                </a:solidFill>
                <a:latin typeface="Times New Roman" panose="02020603050405020304" pitchFamily="18" charset="0"/>
              </a:rPr>
              <a:t>	</a:t>
            </a:r>
            <a:r>
              <a:rPr lang="el-GR" sz="1800" b="0" i="0" u="none" strike="noStrike" baseline="0" dirty="0">
                <a:solidFill>
                  <a:srgbClr val="000000"/>
                </a:solidFill>
                <a:latin typeface="Times New Roman" panose="02020603050405020304" pitchFamily="18" charset="0"/>
              </a:rPr>
              <a:t>Ιδιαίτερα </a:t>
            </a:r>
            <a:r>
              <a:rPr lang="el-GR" sz="1800" dirty="0">
                <a:solidFill>
                  <a:srgbClr val="000000"/>
                </a:solidFill>
              </a:rPr>
              <a:t>δε </a:t>
            </a:r>
            <a:r>
              <a:rPr lang="el-GR" sz="1800" b="0" i="0" u="none" strike="noStrike" baseline="0" dirty="0">
                <a:solidFill>
                  <a:srgbClr val="000000"/>
                </a:solidFill>
                <a:latin typeface="Times New Roman" panose="02020603050405020304" pitchFamily="18" charset="0"/>
              </a:rPr>
              <a:t>τους ακαδημαϊκούς κο Λάμπρο Καρβούνη και την κα Κατερίνα Μαυραντωνάκη για την συμπαράσταση τους και χαίρομαι και νιώθω εκτίμηση που κι αυτοί υπήρξαν Μάχιμοι Εκπαιδευτικοί. </a:t>
            </a:r>
            <a:endParaRPr lang="el-GR" sz="1800" dirty="0"/>
          </a:p>
        </p:txBody>
      </p:sp>
      <p:sp>
        <p:nvSpPr>
          <p:cNvPr id="7" name="TextBox 6">
            <a:extLst>
              <a:ext uri="{FF2B5EF4-FFF2-40B4-BE49-F238E27FC236}">
                <a16:creationId xmlns:a16="http://schemas.microsoft.com/office/drawing/2014/main" id="{5410556B-42FB-069B-782B-9487D1F4E170}"/>
              </a:ext>
            </a:extLst>
          </p:cNvPr>
          <p:cNvSpPr txBox="1"/>
          <p:nvPr/>
        </p:nvSpPr>
        <p:spPr>
          <a:xfrm>
            <a:off x="1281742" y="3907513"/>
            <a:ext cx="6912768" cy="461665"/>
          </a:xfrm>
          <a:prstGeom prst="rect">
            <a:avLst/>
          </a:prstGeom>
          <a:noFill/>
        </p:spPr>
        <p:txBody>
          <a:bodyPr wrap="square" rtlCol="0">
            <a:spAutoFit/>
          </a:bodyPr>
          <a:lstStyle/>
          <a:p>
            <a:pPr algn="ctr"/>
            <a:r>
              <a:rPr lang="el-GR" b="1" dirty="0"/>
              <a:t>Ευχαριστίες</a:t>
            </a:r>
          </a:p>
        </p:txBody>
      </p:sp>
    </p:spTree>
    <p:extLst>
      <p:ext uri="{BB962C8B-B14F-4D97-AF65-F5344CB8AC3E}">
        <p14:creationId xmlns:p14="http://schemas.microsoft.com/office/powerpoint/2010/main" val="672648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Ορθογώνιο: Στρογγύλεμα διαγώνιων γωνιών 12">
            <a:extLst>
              <a:ext uri="{FF2B5EF4-FFF2-40B4-BE49-F238E27FC236}">
                <a16:creationId xmlns:a16="http://schemas.microsoft.com/office/drawing/2014/main" id="{8BE4E173-4B27-EA34-85CE-82266D5FFFA5}"/>
              </a:ext>
            </a:extLst>
          </p:cNvPr>
          <p:cNvSpPr/>
          <p:nvPr/>
        </p:nvSpPr>
        <p:spPr>
          <a:xfrm>
            <a:off x="804233" y="1916832"/>
            <a:ext cx="8064896" cy="3429645"/>
          </a:xfrm>
          <a:prstGeom prst="round2Diag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9 - Ορθογώνιο"/>
          <p:cNvSpPr/>
          <p:nvPr/>
        </p:nvSpPr>
        <p:spPr>
          <a:xfrm>
            <a:off x="1346353" y="2020995"/>
            <a:ext cx="7031295" cy="4462760"/>
          </a:xfrm>
          <a:prstGeom prst="rect">
            <a:avLst/>
          </a:prstGeom>
        </p:spPr>
        <p:txBody>
          <a:bodyPr wrap="square">
            <a:spAutoFit/>
          </a:bodyPr>
          <a:lstStyle/>
          <a:p>
            <a:pPr marL="342900" indent="-342900" algn="ctr">
              <a:buFont typeface="Arial" panose="020B0604020202020204" pitchFamily="34" charset="0"/>
              <a:buChar char="•"/>
            </a:pPr>
            <a:r>
              <a:rPr lang="el-GR" sz="2200" dirty="0"/>
              <a:t>5</a:t>
            </a:r>
            <a:r>
              <a:rPr lang="el-GR" sz="2200" baseline="30000" dirty="0"/>
              <a:t>ο</a:t>
            </a:r>
            <a:r>
              <a:rPr lang="el-GR" sz="2200" dirty="0"/>
              <a:t> Το Ε.Υ.</a:t>
            </a:r>
            <a:r>
              <a:rPr lang="el-GR" dirty="0">
                <a:solidFill>
                  <a:srgbClr val="000000"/>
                </a:solidFill>
              </a:rPr>
              <a:t> έγινε </a:t>
            </a:r>
            <a:r>
              <a:rPr lang="el-GR" b="1" dirty="0">
                <a:solidFill>
                  <a:srgbClr val="000000"/>
                </a:solidFill>
              </a:rPr>
              <a:t>ενδιαφέρον</a:t>
            </a:r>
            <a:r>
              <a:rPr lang="el-GR" sz="2200" dirty="0"/>
              <a:t> :</a:t>
            </a:r>
          </a:p>
          <a:p>
            <a:pPr lvl="0" algn="just" fontAlgn="auto">
              <a:spcBef>
                <a:spcPts val="0"/>
              </a:spcBef>
              <a:spcAft>
                <a:spcPts val="0"/>
              </a:spcAft>
              <a:defRPr/>
            </a:pPr>
            <a:r>
              <a:rPr lang="el-GR" sz="1800" kern="0" dirty="0">
                <a:solidFill>
                  <a:sysClr val="windowText" lastClr="000000"/>
                </a:solidFill>
              </a:rPr>
              <a:t>         Βοηθούν τα σημεία που τονίζουν: δομή σεναρίου, πληρότητα</a:t>
            </a:r>
          </a:p>
          <a:p>
            <a:pPr algn="just" fontAlgn="auto">
              <a:spcBef>
                <a:spcPts val="0"/>
              </a:spcBef>
              <a:spcAft>
                <a:spcPts val="0"/>
              </a:spcAft>
            </a:pPr>
            <a:r>
              <a:rPr lang="en-US" sz="1800" kern="0" dirty="0">
                <a:solidFill>
                  <a:sysClr val="windowText" lastClr="000000"/>
                </a:solidFill>
              </a:rPr>
              <a:t>To </a:t>
            </a:r>
            <a:r>
              <a:rPr lang="el-GR" sz="1800" kern="0" dirty="0">
                <a:solidFill>
                  <a:sysClr val="windowText" lastClr="000000"/>
                </a:solidFill>
              </a:rPr>
              <a:t>αποδυκνείει</a:t>
            </a:r>
          </a:p>
          <a:p>
            <a:pPr algn="just" fontAlgn="auto">
              <a:spcBef>
                <a:spcPts val="0"/>
              </a:spcBef>
              <a:spcAft>
                <a:spcPts val="0"/>
              </a:spcAft>
            </a:pPr>
            <a:r>
              <a:rPr lang="el-GR" sz="1800" kern="0" dirty="0">
                <a:solidFill>
                  <a:sysClr val="windowText" lastClr="000000"/>
                </a:solidFill>
              </a:rPr>
              <a:t>         η έκφραση γνώμης είτε στο </a:t>
            </a:r>
            <a:r>
              <a:rPr lang="en-US" sz="1800" kern="0" dirty="0">
                <a:solidFill>
                  <a:sysClr val="windowText" lastClr="000000"/>
                </a:solidFill>
              </a:rPr>
              <a:t>Forum</a:t>
            </a:r>
            <a:r>
              <a:rPr lang="el-GR" sz="1800" kern="0" dirty="0">
                <a:solidFill>
                  <a:sysClr val="windowText" lastClr="000000"/>
                </a:solidFill>
              </a:rPr>
              <a:t> είτε στις</a:t>
            </a:r>
            <a:r>
              <a:rPr lang="en-US" sz="1800" kern="0" dirty="0">
                <a:solidFill>
                  <a:sysClr val="windowText" lastClr="000000"/>
                </a:solidFill>
              </a:rPr>
              <a:t> </a:t>
            </a:r>
            <a:r>
              <a:rPr lang="el-GR" sz="1800" kern="0" dirty="0">
                <a:solidFill>
                  <a:sysClr val="windowText" lastClr="000000"/>
                </a:solidFill>
              </a:rPr>
              <a:t>ασκήσεις ανάπτυξης, τα           συναισθήματα της ικανοποίησης, της ασφάλειας και του ενθουσιασμού</a:t>
            </a:r>
          </a:p>
          <a:p>
            <a:pPr algn="just" fontAlgn="auto">
              <a:spcBef>
                <a:spcPts val="0"/>
              </a:spcBef>
              <a:spcAft>
                <a:spcPts val="0"/>
              </a:spcAft>
            </a:pPr>
            <a:r>
              <a:rPr lang="el-GR" sz="1800" kern="0" dirty="0">
                <a:solidFill>
                  <a:sysClr val="windowText" lastClr="000000"/>
                </a:solidFill>
              </a:rPr>
              <a:t>         η ετοιμότητα για εφαρμογή προγράμματος Ε.Ρ. με ιδέες και παραδείγματα από το σενάριο: εισαγωγικές, δραστηριότητες, καρτέλες, παιχνίδια (Κόκκος, 2005)</a:t>
            </a:r>
          </a:p>
          <a:p>
            <a:pPr marL="0" marR="0" lvl="0" indent="0" algn="just" defTabSz="914400" eaLnBrk="1" fontAlgn="auto" latinLnBrk="0" hangingPunct="1">
              <a:lnSpc>
                <a:spcPct val="100000"/>
              </a:lnSpc>
              <a:spcBef>
                <a:spcPts val="0"/>
              </a:spcBef>
              <a:spcAft>
                <a:spcPts val="0"/>
              </a:spcAft>
              <a:buClrTx/>
              <a:buSzTx/>
              <a:buFontTx/>
              <a:buNone/>
              <a:tabLst/>
              <a:defRPr/>
            </a:pPr>
            <a:r>
              <a:rPr lang="el-GR" sz="1800" kern="0" dirty="0">
                <a:solidFill>
                  <a:sysClr val="windowText" lastClr="000000"/>
                </a:solidFill>
              </a:rPr>
              <a:t>        και φυσικά ο θετικός σχολιασμός μαθήματος γνώσεις, παιχνίδια, πλήρες, κατανοητό</a:t>
            </a:r>
            <a:endParaRPr lang="en-US" sz="1800" kern="0" dirty="0">
              <a:solidFill>
                <a:sysClr val="windowText" lastClr="000000"/>
              </a:solidFill>
            </a:endParaRPr>
          </a:p>
          <a:p>
            <a:pPr marL="0" marR="0" lvl="0" indent="0" algn="just" defTabSz="914400" eaLnBrk="1" fontAlgn="auto" latinLnBrk="0" hangingPunct="1">
              <a:lnSpc>
                <a:spcPct val="100000"/>
              </a:lnSpc>
              <a:spcBef>
                <a:spcPts val="0"/>
              </a:spcBef>
              <a:spcAft>
                <a:spcPts val="0"/>
              </a:spcAft>
              <a:buClrTx/>
              <a:buSzTx/>
              <a:buFontTx/>
              <a:buNone/>
              <a:tabLst/>
              <a:defRPr/>
            </a:pPr>
            <a:r>
              <a:rPr lang="el-GR" sz="1800" kern="0" dirty="0">
                <a:solidFill>
                  <a:sysClr val="windowText" lastClr="000000"/>
                </a:solidFill>
              </a:rPr>
              <a:t>        </a:t>
            </a:r>
            <a:r>
              <a:rPr lang="en-US" sz="1800" kern="0" dirty="0">
                <a:solidFill>
                  <a:sysClr val="windowText" lastClr="000000"/>
                </a:solidFill>
              </a:rPr>
              <a:t>H </a:t>
            </a:r>
            <a:r>
              <a:rPr lang="el-GR" sz="1800" kern="0" dirty="0">
                <a:solidFill>
                  <a:sysClr val="windowText" lastClr="000000"/>
                </a:solidFill>
              </a:rPr>
              <a:t>αίσθηση του ανήκειν είναι έμμεση.</a:t>
            </a:r>
          </a:p>
          <a:p>
            <a:pPr algn="ctr"/>
            <a:endParaRPr lang="el-GR" sz="2200" dirty="0"/>
          </a:p>
          <a:p>
            <a:pPr algn="ctr"/>
            <a:endParaRPr lang="el-GR" sz="2200" dirty="0"/>
          </a:p>
          <a:p>
            <a:pPr marL="0" marR="0" lvl="0" indent="0" algn="just" defTabSz="914400" eaLnBrk="1" fontAlgn="auto" latinLnBrk="0" hangingPunct="1">
              <a:lnSpc>
                <a:spcPct val="100000"/>
              </a:lnSpc>
              <a:spcBef>
                <a:spcPts val="0"/>
              </a:spcBef>
              <a:spcAft>
                <a:spcPts val="0"/>
              </a:spcAft>
              <a:buClrTx/>
              <a:buSzTx/>
              <a:buFontTx/>
              <a:buNone/>
              <a:tabLst/>
              <a:defRPr/>
            </a:pPr>
            <a:endParaRPr lang="el-GR" sz="1800" kern="0" dirty="0">
              <a:solidFill>
                <a:sysClr val="windowText" lastClr="000000"/>
              </a:solidFill>
            </a:endParaRPr>
          </a:p>
          <a:p>
            <a:pPr marL="0" marR="0" lvl="0" indent="0" algn="just" defTabSz="914400" eaLnBrk="1" fontAlgn="auto" latinLnBrk="0" hangingPunct="1">
              <a:lnSpc>
                <a:spcPct val="100000"/>
              </a:lnSpc>
              <a:spcBef>
                <a:spcPts val="0"/>
              </a:spcBef>
              <a:spcAft>
                <a:spcPts val="0"/>
              </a:spcAft>
              <a:buClrTx/>
              <a:buSzTx/>
              <a:buFontTx/>
              <a:buNone/>
              <a:tabLst/>
              <a:defRPr/>
            </a:pPr>
            <a:endParaRPr lang="el-GR" sz="1800" kern="0" dirty="0">
              <a:solidFill>
                <a:sysClr val="windowText" lastClr="000000"/>
              </a:solidFill>
            </a:endParaRPr>
          </a:p>
        </p:txBody>
      </p:sp>
      <p:sp>
        <p:nvSpPr>
          <p:cNvPr id="2" name="Τίτλος 1"/>
          <p:cNvSpPr>
            <a:spLocks noGrp="1"/>
          </p:cNvSpPr>
          <p:nvPr>
            <p:ph type="title"/>
          </p:nvPr>
        </p:nvSpPr>
        <p:spPr>
          <a:xfrm>
            <a:off x="1043608" y="332656"/>
            <a:ext cx="7776864" cy="576064"/>
          </a:xfrm>
        </p:spPr>
        <p:txBody>
          <a:bodyPr>
            <a:noAutofit/>
          </a:bodyPr>
          <a:lstStyle/>
          <a:p>
            <a:pPr algn="ctr"/>
            <a:r>
              <a:rPr lang="el-GR" sz="3600" dirty="0"/>
              <a:t>Συμπεράσματα </a:t>
            </a:r>
            <a:endParaRPr lang="el-GR" sz="4000" b="1" dirty="0"/>
          </a:p>
        </p:txBody>
      </p:sp>
      <p:pic>
        <p:nvPicPr>
          <p:cNvPr id="8" name="Γραφικό 7" descr="Σημάδι ελέγχου">
            <a:extLst>
              <a:ext uri="{FF2B5EF4-FFF2-40B4-BE49-F238E27FC236}">
                <a16:creationId xmlns:a16="http://schemas.microsoft.com/office/drawing/2014/main" id="{DB36C25B-8079-361A-D1A2-A4CACA5A916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06264" y="2937604"/>
            <a:ext cx="404868" cy="404868"/>
          </a:xfrm>
          <a:prstGeom prst="rect">
            <a:avLst/>
          </a:prstGeom>
        </p:spPr>
      </p:pic>
      <p:pic>
        <p:nvPicPr>
          <p:cNvPr id="9" name="Γραφικό 8" descr="Σημάδι ελέγχου">
            <a:extLst>
              <a:ext uri="{FF2B5EF4-FFF2-40B4-BE49-F238E27FC236}">
                <a16:creationId xmlns:a16="http://schemas.microsoft.com/office/drawing/2014/main" id="{B5CA7CC4-54C4-E5D9-1A35-095F4781F47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43608" y="2322518"/>
            <a:ext cx="404868" cy="404868"/>
          </a:xfrm>
          <a:prstGeom prst="rect">
            <a:avLst/>
          </a:prstGeom>
        </p:spPr>
      </p:pic>
      <p:pic>
        <p:nvPicPr>
          <p:cNvPr id="10" name="Γραφικό 9" descr="Σημάδι ελέγχου">
            <a:extLst>
              <a:ext uri="{FF2B5EF4-FFF2-40B4-BE49-F238E27FC236}">
                <a16:creationId xmlns:a16="http://schemas.microsoft.com/office/drawing/2014/main" id="{E4EB362F-1AD2-6852-572F-63FC95CB332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3998" y="3499848"/>
            <a:ext cx="404868" cy="404868"/>
          </a:xfrm>
          <a:prstGeom prst="rect">
            <a:avLst/>
          </a:prstGeom>
        </p:spPr>
      </p:pic>
      <p:pic>
        <p:nvPicPr>
          <p:cNvPr id="11" name="Γραφικό 10" descr="Σημάδι ελέγχου">
            <a:extLst>
              <a:ext uri="{FF2B5EF4-FFF2-40B4-BE49-F238E27FC236}">
                <a16:creationId xmlns:a16="http://schemas.microsoft.com/office/drawing/2014/main" id="{41FBAD19-C631-99CE-3AFE-0BC29291276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83696" y="4350066"/>
            <a:ext cx="404868" cy="404868"/>
          </a:xfrm>
          <a:prstGeom prst="rect">
            <a:avLst/>
          </a:prstGeom>
        </p:spPr>
      </p:pic>
      <p:pic>
        <p:nvPicPr>
          <p:cNvPr id="12" name="Γραφικό 11" descr="Ανήσυχο πρόσωπο χωρίς γέμισμα">
            <a:extLst>
              <a:ext uri="{FF2B5EF4-FFF2-40B4-BE49-F238E27FC236}">
                <a16:creationId xmlns:a16="http://schemas.microsoft.com/office/drawing/2014/main" id="{46E8659E-5192-0DDC-01A2-92953496A09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46511" y="4923823"/>
            <a:ext cx="422654" cy="422654"/>
          </a:xfrm>
          <a:prstGeom prst="rect">
            <a:avLst/>
          </a:prstGeom>
        </p:spPr>
      </p:pic>
    </p:spTree>
    <p:extLst>
      <p:ext uri="{BB962C8B-B14F-4D97-AF65-F5344CB8AC3E}">
        <p14:creationId xmlns:p14="http://schemas.microsoft.com/office/powerpoint/2010/main" val="3111113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a:extLst>
              <a:ext uri="{FF2B5EF4-FFF2-40B4-BE49-F238E27FC236}">
                <a16:creationId xmlns:a16="http://schemas.microsoft.com/office/drawing/2014/main" id="{2B8572AB-1F7E-3B93-F083-61486BF23874}"/>
              </a:ext>
            </a:extLst>
          </p:cNvPr>
          <p:cNvGraphicFramePr>
            <a:graphicFrameLocks noGrp="1"/>
          </p:cNvGraphicFramePr>
          <p:nvPr>
            <p:ph idx="1"/>
            <p:extLst>
              <p:ext uri="{D42A27DB-BD31-4B8C-83A1-F6EECF244321}">
                <p14:modId xmlns:p14="http://schemas.microsoft.com/office/powerpoint/2010/main" val="315440409"/>
              </p:ext>
            </p:extLst>
          </p:nvPr>
        </p:nvGraphicFramePr>
        <p:xfrm>
          <a:off x="1000663" y="1844824"/>
          <a:ext cx="7770113" cy="3626858"/>
        </p:xfrm>
        <a:graphic>
          <a:graphicData uri="http://schemas.openxmlformats.org/drawingml/2006/table">
            <a:tbl>
              <a:tblPr firstRow="1" bandRow="1">
                <a:tableStyleId>{72833802-FEF1-4C79-8D5D-14CF1EAF98D9}</a:tableStyleId>
              </a:tblPr>
              <a:tblGrid>
                <a:gridCol w="3826763">
                  <a:extLst>
                    <a:ext uri="{9D8B030D-6E8A-4147-A177-3AD203B41FA5}">
                      <a16:colId xmlns:a16="http://schemas.microsoft.com/office/drawing/2014/main" val="2381437544"/>
                    </a:ext>
                  </a:extLst>
                </a:gridCol>
                <a:gridCol w="3943350">
                  <a:extLst>
                    <a:ext uri="{9D8B030D-6E8A-4147-A177-3AD203B41FA5}">
                      <a16:colId xmlns:a16="http://schemas.microsoft.com/office/drawing/2014/main" val="137992277"/>
                    </a:ext>
                  </a:extLst>
                </a:gridCol>
              </a:tblGrid>
              <a:tr h="608991">
                <a:tc>
                  <a:txBody>
                    <a:bodyPr/>
                    <a:lstStyle/>
                    <a:p>
                      <a:r>
                        <a:rPr lang="el-GR" sz="2000" dirty="0"/>
                        <a:t>Σύμφωνα με τους Ειδικούς</a:t>
                      </a:r>
                    </a:p>
                  </a:txBody>
                  <a:tcPr>
                    <a:lnL w="6350" cap="flat" cmpd="sng" algn="ctr">
                      <a:noFill/>
                      <a:prstDash val="solid"/>
                      <a:miter lim="800000"/>
                    </a:lnL>
                    <a:lnR w="12700" cap="flat" cmpd="sng" algn="ctr">
                      <a:solidFill>
                        <a:schemeClr val="tx1"/>
                      </a:solidFill>
                      <a:prstDash val="solid"/>
                      <a:round/>
                      <a:headEnd type="none" w="med" len="med"/>
                      <a:tailEnd type="none" w="med" len="med"/>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l-GR" sz="2000" dirty="0"/>
                        <a:t>Σύμφωνα με τις Νηπιαγωγούς</a:t>
                      </a:r>
                    </a:p>
                  </a:txBody>
                  <a:tcPr>
                    <a:lnL w="12700" cap="flat" cmpd="sng" algn="ctr">
                      <a:solidFill>
                        <a:schemeClr val="tx1"/>
                      </a:solidFill>
                      <a:prstDash val="solid"/>
                      <a:round/>
                      <a:headEnd type="none" w="med" len="med"/>
                      <a:tailEnd type="none" w="med" len="med"/>
                    </a:lnL>
                    <a:lnR w="6350" cap="flat" cmpd="sng" algn="ctr">
                      <a:noFill/>
                      <a:prstDash val="solid"/>
                      <a:miter lim="800000"/>
                    </a:lnR>
                    <a:lnT w="6350" cap="flat" cmpd="sng" algn="ctr">
                      <a:noFill/>
                      <a:prstDash val="solid"/>
                      <a:miter lim="800000"/>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11129954"/>
                  </a:ext>
                </a:extLst>
              </a:tr>
              <a:tr h="2515219">
                <a:tc>
                  <a:txBody>
                    <a:bodyPr/>
                    <a:lstStyle/>
                    <a:p>
                      <a:r>
                        <a:rPr lang="el-GR" sz="1600" dirty="0"/>
                        <a:t>Μεγαλύτερη κατάτμηση σε περισσότερες διαφάνειες</a:t>
                      </a:r>
                    </a:p>
                    <a:p>
                      <a:r>
                        <a:rPr lang="el-GR" sz="1600" dirty="0"/>
                        <a:t>Ισόποση κατάτμηση στις Δ.Ε.</a:t>
                      </a:r>
                    </a:p>
                    <a:p>
                      <a:r>
                        <a:rPr lang="el-GR" sz="1600" dirty="0"/>
                        <a:t>Μικρότερης διάρκειας βίντεο</a:t>
                      </a:r>
                    </a:p>
                    <a:p>
                      <a:r>
                        <a:rPr lang="el-GR" sz="1600" dirty="0"/>
                        <a:t>Ελκυστικότερη εισαγωγή με την εικόνα μιας μέλισσας</a:t>
                      </a:r>
                    </a:p>
                    <a:p>
                      <a:r>
                        <a:rPr lang="el-GR" sz="1600" dirty="0"/>
                        <a:t>Λιγότερη θεωρία</a:t>
                      </a:r>
                    </a:p>
                    <a:p>
                      <a:r>
                        <a:rPr lang="el-GR" sz="1600" dirty="0"/>
                        <a:t>Σαφέστερος επίλογος</a:t>
                      </a:r>
                    </a:p>
                    <a:p>
                      <a:r>
                        <a:rPr lang="el-GR" sz="1600" dirty="0"/>
                        <a:t>Πιο προσωπικό ύφος </a:t>
                      </a:r>
                    </a:p>
                    <a:p>
                      <a:r>
                        <a:rPr lang="el-GR" sz="1600" dirty="0"/>
                        <a:t>Προπαίδευση</a:t>
                      </a:r>
                    </a:p>
                  </a:txBody>
                  <a:tcPr>
                    <a:lnL w="6350" cap="flat" cmpd="sng" algn="ctr">
                      <a:noFill/>
                      <a:prstDash val="solid"/>
                      <a:miter lim="800000"/>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5CD"/>
                    </a:solidFill>
                  </a:tcPr>
                </a:tc>
                <a:tc>
                  <a:txBody>
                    <a:bodyPr/>
                    <a:lstStyle/>
                    <a:p>
                      <a:r>
                        <a:rPr lang="el-GR" sz="1600" dirty="0"/>
                        <a:t>Περισσότερες δραστηριότητες και εκπαιδευτικά σενάρια</a:t>
                      </a:r>
                    </a:p>
                    <a:p>
                      <a:r>
                        <a:rPr lang="el-GR" sz="1600" dirty="0"/>
                        <a:t>Να σώζονται οι απαντήσεις τους στις διαδραστικές ασκήσεις του μαθήματος</a:t>
                      </a:r>
                    </a:p>
                    <a:p>
                      <a:r>
                        <a:rPr lang="el-GR" sz="1600" dirty="0"/>
                        <a:t>Να μην υπάρχει κίνηση στα γραφικά, γιατί κουράζουν</a:t>
                      </a:r>
                    </a:p>
                    <a:p>
                      <a:r>
                        <a:rPr lang="el-GR" sz="1600" dirty="0"/>
                        <a:t>Βιωματική εκπαίδευση</a:t>
                      </a:r>
                    </a:p>
                  </a:txBody>
                  <a:tcPr>
                    <a:lnL w="12700" cap="flat" cmpd="sng" algn="ctr">
                      <a:solidFill>
                        <a:schemeClr val="tx1"/>
                      </a:solid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5CD"/>
                    </a:solidFill>
                  </a:tcPr>
                </a:tc>
                <a:extLst>
                  <a:ext uri="{0D108BD9-81ED-4DB2-BD59-A6C34878D82A}">
                    <a16:rowId xmlns:a16="http://schemas.microsoft.com/office/drawing/2014/main" val="4059150432"/>
                  </a:ext>
                </a:extLst>
              </a:tr>
              <a:tr h="488027">
                <a:tc gridSpan="2">
                  <a:txBody>
                    <a:bodyPr/>
                    <a:lstStyle/>
                    <a:p>
                      <a:pPr algn="ctr"/>
                      <a:r>
                        <a:rPr lang="el-GR" sz="1600" dirty="0"/>
                        <a:t>Μεγαλύτερη αλληλεπίδραση, συμμετοχή σε ομάδα </a:t>
                      </a:r>
                    </a:p>
                  </a:txBody>
                  <a:tcPr>
                    <a:lnL w="6350" cap="flat" cmpd="sng" algn="ctr">
                      <a:noFill/>
                      <a:prstDash val="solid"/>
                      <a:miter lim="800000"/>
                    </a:lnL>
                    <a:lnR w="6350" cap="flat" cmpd="sng" algn="ctr">
                      <a:noFill/>
                      <a:prstDash val="solid"/>
                      <a:miter lim="800000"/>
                    </a:lnR>
                    <a:lnT w="12700" cap="flat" cmpd="sng" algn="ctr">
                      <a:solidFill>
                        <a:schemeClr val="tx1"/>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rgbClr val="FFF5CD"/>
                    </a:solidFill>
                  </a:tcPr>
                </a:tc>
                <a:tc hMerge="1">
                  <a:txBody>
                    <a:bodyPr/>
                    <a:lstStyle/>
                    <a:p>
                      <a:endParaRPr lang="el-GR" dirty="0"/>
                    </a:p>
                  </a:txBody>
                  <a:tcPr>
                    <a:lnL w="12700" cap="flat" cmpd="sng" algn="ctr">
                      <a:solidFill>
                        <a:schemeClr val="tx1"/>
                      </a:solidFill>
                      <a:prstDash val="solid"/>
                      <a:round/>
                      <a:headEnd type="none" w="med" len="med"/>
                      <a:tailEnd type="none" w="med" len="med"/>
                    </a:lnL>
                    <a:lnR w="6350" cap="flat" cmpd="sng" algn="ctr">
                      <a:noFill/>
                      <a:prstDash val="solid"/>
                      <a:miter lim="800000"/>
                    </a:lnR>
                    <a:lnT w="12700" cap="flat" cmpd="sng" algn="ctr">
                      <a:solidFill>
                        <a:schemeClr val="tx1"/>
                      </a:solidFill>
                      <a:prstDash val="solid"/>
                      <a:round/>
                      <a:headEnd type="none" w="med" len="med"/>
                      <a:tailEnd type="none" w="med" len="med"/>
                    </a:lnT>
                    <a:lnB w="6350" cap="flat" cmpd="sng" algn="ctr">
                      <a:noFill/>
                      <a:prstDash val="solid"/>
                      <a:miter lim="800000"/>
                    </a:lnB>
                    <a:lnTlToBr w="12700" cmpd="sng">
                      <a:noFill/>
                      <a:prstDash val="solid"/>
                    </a:lnTlToBr>
                    <a:lnBlToTr w="12700" cmpd="sng">
                      <a:noFill/>
                      <a:prstDash val="solid"/>
                    </a:lnBlToTr>
                    <a:solidFill>
                      <a:srgbClr val="FFF5CD"/>
                    </a:solidFill>
                  </a:tcPr>
                </a:tc>
                <a:extLst>
                  <a:ext uri="{0D108BD9-81ED-4DB2-BD59-A6C34878D82A}">
                    <a16:rowId xmlns:a16="http://schemas.microsoft.com/office/drawing/2014/main" val="3499883410"/>
                  </a:ext>
                </a:extLst>
              </a:tr>
            </a:tbl>
          </a:graphicData>
        </a:graphic>
      </p:graphicFrame>
      <p:sp>
        <p:nvSpPr>
          <p:cNvPr id="3" name="Τίτλος 2">
            <a:extLst>
              <a:ext uri="{FF2B5EF4-FFF2-40B4-BE49-F238E27FC236}">
                <a16:creationId xmlns:a16="http://schemas.microsoft.com/office/drawing/2014/main" id="{6AC61AD7-6603-8FFE-2475-1D4A3E27F935}"/>
              </a:ext>
            </a:extLst>
          </p:cNvPr>
          <p:cNvSpPr>
            <a:spLocks noGrp="1"/>
          </p:cNvSpPr>
          <p:nvPr>
            <p:ph type="title"/>
          </p:nvPr>
        </p:nvSpPr>
        <p:spPr>
          <a:xfrm>
            <a:off x="1143000" y="365127"/>
            <a:ext cx="7677472" cy="1075390"/>
          </a:xfrm>
        </p:spPr>
        <p:txBody>
          <a:bodyPr>
            <a:normAutofit fontScale="90000"/>
          </a:bodyPr>
          <a:lstStyle/>
          <a:p>
            <a:r>
              <a:rPr lang="el-GR" dirty="0"/>
              <a:t>Προτεινόμενες αλλαγές στο μάθημα</a:t>
            </a:r>
          </a:p>
        </p:txBody>
      </p:sp>
    </p:spTree>
    <p:extLst>
      <p:ext uri="{BB962C8B-B14F-4D97-AF65-F5344CB8AC3E}">
        <p14:creationId xmlns:p14="http://schemas.microsoft.com/office/powerpoint/2010/main" val="27276801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763688" y="4365104"/>
            <a:ext cx="7632848" cy="584775"/>
          </a:xfrm>
          <a:prstGeom prst="rect">
            <a:avLst/>
          </a:prstGeom>
        </p:spPr>
        <p:txBody>
          <a:bodyPr wrap="square">
            <a:spAutoFit/>
          </a:bodyPr>
          <a:lstStyle/>
          <a:p>
            <a:r>
              <a:rPr lang="el-GR" sz="3200" dirty="0"/>
              <a:t>Σας ευχαριστώ για την προσοχή σας</a:t>
            </a:r>
          </a:p>
        </p:txBody>
      </p:sp>
      <p:sp>
        <p:nvSpPr>
          <p:cNvPr id="5" name="TextBox 4"/>
          <p:cNvSpPr txBox="1"/>
          <p:nvPr/>
        </p:nvSpPr>
        <p:spPr>
          <a:xfrm>
            <a:off x="3347864" y="5707934"/>
            <a:ext cx="8208912" cy="369332"/>
          </a:xfrm>
          <a:prstGeom prst="rect">
            <a:avLst/>
          </a:prstGeom>
          <a:noFill/>
        </p:spPr>
        <p:txBody>
          <a:bodyPr wrap="square" rtlCol="0">
            <a:spAutoFit/>
          </a:bodyPr>
          <a:lstStyle/>
          <a:p>
            <a:r>
              <a:rPr lang="el-GR" sz="1800" dirty="0"/>
              <a:t>Δέσποινα Δουκέρη</a:t>
            </a:r>
          </a:p>
        </p:txBody>
      </p:sp>
      <p:sp>
        <p:nvSpPr>
          <p:cNvPr id="7" name="TextBox 6">
            <a:extLst>
              <a:ext uri="{FF2B5EF4-FFF2-40B4-BE49-F238E27FC236}">
                <a16:creationId xmlns:a16="http://schemas.microsoft.com/office/drawing/2014/main" id="{58744B67-57C8-E05B-C17F-F9E40C654028}"/>
              </a:ext>
            </a:extLst>
          </p:cNvPr>
          <p:cNvSpPr txBox="1"/>
          <p:nvPr/>
        </p:nvSpPr>
        <p:spPr>
          <a:xfrm>
            <a:off x="1873267" y="1451913"/>
            <a:ext cx="5814390" cy="1754326"/>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l-GR" sz="1800" b="0" i="0" u="none" strike="noStrike" kern="1200" cap="none" spc="0" normalizeH="0" baseline="0" noProof="0" dirty="0">
                <a:ln>
                  <a:noFill/>
                </a:ln>
                <a:solidFill>
                  <a:srgbClr val="000000"/>
                </a:solidFill>
                <a:effectLst/>
                <a:uLnTx/>
                <a:uFillTx/>
                <a:latin typeface="Times New Roman" pitchFamily="18" charset="0"/>
                <a:ea typeface="+mn-ea"/>
                <a:cs typeface="+mn-cs"/>
              </a:rPr>
              <a:t>Θα ήταν πολύ ενδιαφέρον, αν μετά από μια επιμόρφωση εξ αποστάσεως στην Ε.Ρ. - ανάλογη με αυτήν της εργασίας μας, οι </a:t>
            </a:r>
            <a:r>
              <a:rPr kumimoji="0" lang="el-GR"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επιμορφωμένοι επαγγελματίες του χώρου (νηπιαγωγοί εκπαιδευτικοί) συμμετείχαν στη συνέχεια σε έρευνα για την επίδραση των μαθημάτων επιμόρφωσης Ε.Ρ. α) στις απόψεις τους ή β) στην δουλειά τους μέσα στις σχολικές τους τάξεις</a:t>
            </a:r>
            <a:r>
              <a:rPr kumimoji="0" lang="el-GR" sz="16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p>
        </p:txBody>
      </p:sp>
      <p:sp>
        <p:nvSpPr>
          <p:cNvPr id="9" name="TextBox 8">
            <a:extLst>
              <a:ext uri="{FF2B5EF4-FFF2-40B4-BE49-F238E27FC236}">
                <a16:creationId xmlns:a16="http://schemas.microsoft.com/office/drawing/2014/main" id="{06D61C3C-78F0-9A05-E611-8575666359B2}"/>
              </a:ext>
            </a:extLst>
          </p:cNvPr>
          <p:cNvSpPr txBox="1"/>
          <p:nvPr/>
        </p:nvSpPr>
        <p:spPr>
          <a:xfrm>
            <a:off x="1672716" y="502944"/>
            <a:ext cx="6715708" cy="64633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l-GR" sz="3600" b="1" i="0" u="none" strike="noStrike" kern="1200" cap="none" spc="0" normalizeH="0" baseline="0" noProof="0" dirty="0">
                <a:ln>
                  <a:noFill/>
                </a:ln>
                <a:solidFill>
                  <a:prstClr val="black"/>
                </a:solidFill>
                <a:effectLst/>
                <a:uLnTx/>
                <a:uFillTx/>
                <a:latin typeface="Calibri Light"/>
                <a:ea typeface="+mn-ea"/>
                <a:cs typeface="+mn-cs"/>
              </a:rPr>
              <a:t>Προτάσεις για μελλοντική έρευνα </a:t>
            </a:r>
            <a:endParaRPr kumimoji="0" lang="el-GR" sz="2400" b="0" i="0" u="none" strike="noStrike" kern="1200" cap="none" spc="0" normalizeH="0" baseline="0" noProof="0" dirty="0">
              <a:ln>
                <a:noFill/>
              </a:ln>
              <a:solidFill>
                <a:prstClr val="black"/>
              </a:solidFill>
              <a:effectLst/>
              <a:uLnTx/>
              <a:uFillTx/>
              <a:latin typeface="Times New Roman" pitchFamily="18" charset="0"/>
              <a:ea typeface="+mn-ea"/>
              <a:cs typeface="+mn-cs"/>
            </a:endParaRPr>
          </a:p>
        </p:txBody>
      </p:sp>
    </p:spTree>
    <p:extLst>
      <p:ext uri="{BB962C8B-B14F-4D97-AF65-F5344CB8AC3E}">
        <p14:creationId xmlns:p14="http://schemas.microsoft.com/office/powerpoint/2010/main" val="1026120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διπλωματικής</a:t>
            </a:r>
            <a:endParaRPr lang="el-GR" sz="3600" b="1" dirty="0"/>
          </a:p>
        </p:txBody>
      </p:sp>
      <p:sp>
        <p:nvSpPr>
          <p:cNvPr id="4" name="9 - Ορθογώνιο"/>
          <p:cNvSpPr/>
          <p:nvPr/>
        </p:nvSpPr>
        <p:spPr>
          <a:xfrm>
            <a:off x="683568" y="1556792"/>
            <a:ext cx="8280920" cy="4401205"/>
          </a:xfrm>
          <a:prstGeom prst="rect">
            <a:avLst/>
          </a:prstGeom>
        </p:spPr>
        <p:txBody>
          <a:bodyPr wrap="square">
            <a:spAutoFit/>
          </a:bodyPr>
          <a:lstStyle/>
          <a:p>
            <a:pPr algn="just"/>
            <a:r>
              <a:rPr lang="el-GR" sz="2000" dirty="0"/>
              <a:t>	Η συνεισφορά αυτής της διπλωματικής εργασίας είναι πολύ μεγάλη στην επιμόρφωση των Νηπιαγωγών, αλλά και των εκπαιδευτικών της πρώτης σχολικής ηλικίας. Συγκεκριμένα αποτελεί έναν πλήρη οδηγό σε θεωρία και αναλυτικό παράδειγμα εκπαιδευτικού σεναρίου εκπαιδευτικής ρομποτικής με χρήση </a:t>
            </a:r>
            <a:r>
              <a:rPr lang="en-US" sz="2000" dirty="0"/>
              <a:t>Bee-bot </a:t>
            </a:r>
            <a:r>
              <a:rPr lang="el-GR" sz="2000" dirty="0"/>
              <a:t>κατάλληλο για μαθητές τάξης Νηπιαγωγείου και μάλιστα ακολουθεί την προτεινομένη μεθοδολογία του Π.Σ. του 2021 για το Νηπιαγωγείο!</a:t>
            </a:r>
          </a:p>
          <a:p>
            <a:pPr algn="just"/>
            <a:endParaRPr lang="el-GR" sz="2000" dirty="0"/>
          </a:p>
          <a:p>
            <a:pPr algn="just"/>
            <a:r>
              <a:rPr lang="el-GR" sz="2000" dirty="0"/>
              <a:t>	Γι' αυτό το σκοπό </a:t>
            </a:r>
            <a:r>
              <a:rPr kumimoji="0" lang="el-GR" sz="2000" b="0" i="0" u="none" strike="noStrike" kern="1200" cap="none" spc="0" normalizeH="0" baseline="0" noProof="0" dirty="0">
                <a:ln>
                  <a:noFill/>
                </a:ln>
                <a:solidFill>
                  <a:prstClr val="black"/>
                </a:solidFill>
                <a:effectLst/>
                <a:uLnTx/>
                <a:uFillTx/>
                <a:latin typeface="Times New Roman" pitchFamily="18" charset="0"/>
                <a:ea typeface="+mn-ea"/>
                <a:cs typeface="+mn-cs"/>
              </a:rPr>
              <a:t>έχει προταθεί </a:t>
            </a:r>
            <a:r>
              <a:rPr lang="el-GR" sz="2000" dirty="0"/>
              <a:t>:</a:t>
            </a:r>
          </a:p>
          <a:p>
            <a:pPr algn="just"/>
            <a:endParaRPr lang="el-GR" sz="2000" dirty="0"/>
          </a:p>
          <a:p>
            <a:pPr algn="just"/>
            <a:r>
              <a:rPr lang="el-GR" sz="2000" dirty="0"/>
              <a:t>	</a:t>
            </a:r>
            <a:r>
              <a:rPr lang="el-GR" sz="2000" i="1" dirty="0"/>
              <a:t>α) στην Σύμβουλο Εκπαίδευσης ΠΕ60 </a:t>
            </a:r>
            <a:r>
              <a:rPr lang="el-GR" sz="2000" i="1" dirty="0" err="1"/>
              <a:t>Ρεθύμνης</a:t>
            </a:r>
            <a:r>
              <a:rPr lang="el-GR" sz="2000" i="1" dirty="0"/>
              <a:t> ως καλή πρακτική επιμόρφωσης για τις Νηπιαγωγούς της περιφέρειας </a:t>
            </a:r>
          </a:p>
          <a:p>
            <a:pPr algn="just"/>
            <a:r>
              <a:rPr lang="el-GR" sz="2000" i="1" dirty="0"/>
              <a:t>	β) καθώς και στις τελειόφοιτες φοιτήτριες των πρακτικών ασκήσεων του Δ’ έτους στο ν. Ρεθύμνης.</a:t>
            </a:r>
          </a:p>
        </p:txBody>
      </p:sp>
    </p:spTree>
    <p:extLst>
      <p:ext uri="{BB962C8B-B14F-4D97-AF65-F5344CB8AC3E}">
        <p14:creationId xmlns:p14="http://schemas.microsoft.com/office/powerpoint/2010/main" val="2790992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Ορθογώνιο: Στρογγύλεμα γωνιών 12">
            <a:extLst>
              <a:ext uri="{FF2B5EF4-FFF2-40B4-BE49-F238E27FC236}">
                <a16:creationId xmlns:a16="http://schemas.microsoft.com/office/drawing/2014/main" id="{B57CF76B-E37B-537B-9C62-F208D76433C4}"/>
              </a:ext>
            </a:extLst>
          </p:cNvPr>
          <p:cNvSpPr/>
          <p:nvPr/>
        </p:nvSpPr>
        <p:spPr>
          <a:xfrm>
            <a:off x="2319774" y="4443189"/>
            <a:ext cx="5464290" cy="1794124"/>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Ορθογώνιο: Στρογγύλεμα γωνιών 11">
            <a:extLst>
              <a:ext uri="{FF2B5EF4-FFF2-40B4-BE49-F238E27FC236}">
                <a16:creationId xmlns:a16="http://schemas.microsoft.com/office/drawing/2014/main" id="{AE98992B-2520-73F5-C5D8-629E4CE3CF34}"/>
              </a:ext>
            </a:extLst>
          </p:cNvPr>
          <p:cNvSpPr/>
          <p:nvPr/>
        </p:nvSpPr>
        <p:spPr>
          <a:xfrm>
            <a:off x="2346345" y="2303082"/>
            <a:ext cx="5302122" cy="1925923"/>
          </a:xfrm>
          <a:prstGeom prst="round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043608" y="620688"/>
            <a:ext cx="7776864" cy="576064"/>
          </a:xfrm>
        </p:spPr>
        <p:txBody>
          <a:bodyPr>
            <a:noAutofit/>
          </a:bodyPr>
          <a:lstStyle/>
          <a:p>
            <a:pPr algn="ctr"/>
            <a:r>
              <a:rPr lang="el-GR" sz="3600" dirty="0"/>
              <a:t>3α. Ερευνητικά Ερωτήματα </a:t>
            </a:r>
            <a:endParaRPr lang="el-GR" sz="4000" b="1" dirty="0"/>
          </a:p>
        </p:txBody>
      </p:sp>
      <p:sp>
        <p:nvSpPr>
          <p:cNvPr id="4" name="9 - Ορθογώνιο"/>
          <p:cNvSpPr/>
          <p:nvPr/>
        </p:nvSpPr>
        <p:spPr>
          <a:xfrm>
            <a:off x="1415818" y="974029"/>
            <a:ext cx="6912768" cy="2308324"/>
          </a:xfrm>
          <a:prstGeom prst="rect">
            <a:avLst/>
          </a:prstGeom>
        </p:spPr>
        <p:txBody>
          <a:bodyPr wrap="square">
            <a:spAutoFit/>
          </a:bodyPr>
          <a:lstStyle/>
          <a:p>
            <a:pPr algn="ctr"/>
            <a:endParaRPr lang="el-GR" sz="2800" b="1" u="none" strike="noStrike" baseline="0" dirty="0">
              <a:solidFill>
                <a:srgbClr val="000000"/>
              </a:solidFill>
              <a:latin typeface="Times New Roman" panose="02020603050405020304" pitchFamily="18" charset="0"/>
            </a:endParaRPr>
          </a:p>
          <a:p>
            <a:pPr algn="ctr"/>
            <a:r>
              <a:rPr lang="el-GR" sz="2800" b="1" u="none" strike="noStrike" baseline="0" dirty="0">
                <a:solidFill>
                  <a:srgbClr val="C00000"/>
                </a:solidFill>
                <a:latin typeface="Times New Roman" panose="02020603050405020304" pitchFamily="18" charset="0"/>
              </a:rPr>
              <a:t>Ερευνητικά ερωτήματα Α΄ φάσης</a:t>
            </a:r>
          </a:p>
          <a:p>
            <a:pPr algn="ctr"/>
            <a:endParaRPr lang="el-GR" sz="2200" b="0" u="none" strike="noStrike" baseline="0" dirty="0">
              <a:solidFill>
                <a:srgbClr val="C00000"/>
              </a:solidFill>
              <a:latin typeface="Times New Roman" panose="02020603050405020304" pitchFamily="18" charset="0"/>
            </a:endParaRPr>
          </a:p>
          <a:p>
            <a:pPr algn="just"/>
            <a:endParaRPr lang="el-GR" sz="2200" b="0" u="none" strike="noStrike" baseline="0" dirty="0">
              <a:solidFill>
                <a:srgbClr val="000000"/>
              </a:solidFill>
              <a:latin typeface="Times New Roman" panose="02020603050405020304" pitchFamily="18" charset="0"/>
            </a:endParaRPr>
          </a:p>
          <a:p>
            <a:pPr algn="just"/>
            <a:endParaRPr lang="el-GR" sz="2200" b="0" u="none" strike="noStrike" baseline="0" dirty="0">
              <a:solidFill>
                <a:srgbClr val="000000"/>
              </a:solidFill>
              <a:latin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lang="el-GR" sz="2200" dirty="0"/>
          </a:p>
        </p:txBody>
      </p:sp>
      <p:pic>
        <p:nvPicPr>
          <p:cNvPr id="5" name="Γραφικό 4" descr="Σημάδι ελέγχου">
            <a:extLst>
              <a:ext uri="{FF2B5EF4-FFF2-40B4-BE49-F238E27FC236}">
                <a16:creationId xmlns:a16="http://schemas.microsoft.com/office/drawing/2014/main" id="{605E49B8-1D77-A2DA-FC74-32AB6AB42558}"/>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95534" y="4862953"/>
            <a:ext cx="432048" cy="432048"/>
          </a:xfrm>
          <a:prstGeom prst="rect">
            <a:avLst/>
          </a:prstGeom>
        </p:spPr>
      </p:pic>
      <p:pic>
        <p:nvPicPr>
          <p:cNvPr id="7" name="Γραφικό 6" descr="Σημάδι ελέγχου">
            <a:extLst>
              <a:ext uri="{FF2B5EF4-FFF2-40B4-BE49-F238E27FC236}">
                <a16:creationId xmlns:a16="http://schemas.microsoft.com/office/drawing/2014/main" id="{68E60B2E-5CCC-0EE8-56C1-696222455B9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495534" y="2742259"/>
            <a:ext cx="457200" cy="457200"/>
          </a:xfrm>
          <a:prstGeom prst="rect">
            <a:avLst/>
          </a:prstGeom>
        </p:spPr>
      </p:pic>
      <p:sp>
        <p:nvSpPr>
          <p:cNvPr id="9" name="TextBox 8">
            <a:extLst>
              <a:ext uri="{FF2B5EF4-FFF2-40B4-BE49-F238E27FC236}">
                <a16:creationId xmlns:a16="http://schemas.microsoft.com/office/drawing/2014/main" id="{C241ADBB-6D31-B02B-2D14-27643704EDF1}"/>
              </a:ext>
            </a:extLst>
          </p:cNvPr>
          <p:cNvSpPr txBox="1"/>
          <p:nvPr/>
        </p:nvSpPr>
        <p:spPr>
          <a:xfrm>
            <a:off x="2503646" y="1988840"/>
            <a:ext cx="5020682" cy="2123658"/>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1</a:t>
            </a:r>
            <a:r>
              <a:rPr kumimoji="0" lang="el-GR" sz="2200" b="0" i="0" u="none" strike="noStrike" kern="1200" cap="none" spc="0" normalizeH="0" baseline="30000" noProof="0" dirty="0">
                <a:ln>
                  <a:noFill/>
                </a:ln>
                <a:solidFill>
                  <a:srgbClr val="000000"/>
                </a:solidFill>
                <a:effectLst/>
                <a:uLnTx/>
                <a:uFillTx/>
                <a:latin typeface="Times New Roman" panose="02020603050405020304" pitchFamily="18" charset="0"/>
                <a:ea typeface="+mn-ea"/>
                <a:cs typeface="+mn-cs"/>
              </a:rPr>
              <a:t>ο</a:t>
            </a: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Ερευνητικό Ερώτημα:</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Το εκπαιδευτικό υλικό διέπεται από τις αρχές και τη μεθοδολογία της εξ αποστάσεως εκπαίδευσης; </a:t>
            </a:r>
          </a:p>
        </p:txBody>
      </p:sp>
      <p:sp>
        <p:nvSpPr>
          <p:cNvPr id="11" name="TextBox 10">
            <a:extLst>
              <a:ext uri="{FF2B5EF4-FFF2-40B4-BE49-F238E27FC236}">
                <a16:creationId xmlns:a16="http://schemas.microsoft.com/office/drawing/2014/main" id="{169BF8C3-3F03-1324-D444-CE88BD3CC0EF}"/>
              </a:ext>
            </a:extLst>
          </p:cNvPr>
          <p:cNvSpPr txBox="1"/>
          <p:nvPr/>
        </p:nvSpPr>
        <p:spPr>
          <a:xfrm>
            <a:off x="2481942" y="4402449"/>
            <a:ext cx="5302122" cy="1785104"/>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2</a:t>
            </a:r>
            <a:r>
              <a:rPr kumimoji="0" lang="el-GR" sz="2200" b="0" i="0" u="none" strike="noStrike" kern="1200" cap="none" spc="0" normalizeH="0" baseline="30000" noProof="0" dirty="0">
                <a:ln>
                  <a:noFill/>
                </a:ln>
                <a:solidFill>
                  <a:srgbClr val="000000"/>
                </a:solidFill>
                <a:effectLst/>
                <a:uLnTx/>
                <a:uFillTx/>
                <a:latin typeface="Times New Roman" panose="02020603050405020304" pitchFamily="18" charset="0"/>
                <a:ea typeface="+mn-ea"/>
                <a:cs typeface="+mn-cs"/>
              </a:rPr>
              <a:t>ο</a:t>
            </a: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Ερευνητικό Ερώτημα: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Το εκπαιδευτικό υλικό έχει δημιουργηθεί σύμφωνα με τις αρχές της Πολυμεσικής Μάθησης; </a:t>
            </a:r>
          </a:p>
        </p:txBody>
      </p:sp>
    </p:spTree>
    <p:extLst>
      <p:ext uri="{BB962C8B-B14F-4D97-AF65-F5344CB8AC3E}">
        <p14:creationId xmlns:p14="http://schemas.microsoft.com/office/powerpoint/2010/main" val="153892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77B65-FEE3-C79C-EFE3-76CBD9C0A48E}"/>
            </a:ext>
          </a:extLst>
        </p:cNvPr>
        <p:cNvGrpSpPr/>
        <p:nvPr/>
      </p:nvGrpSpPr>
      <p:grpSpPr>
        <a:xfrm>
          <a:off x="0" y="0"/>
          <a:ext cx="0" cy="0"/>
          <a:chOff x="0" y="0"/>
          <a:chExt cx="0" cy="0"/>
        </a:xfrm>
      </p:grpSpPr>
      <p:sp>
        <p:nvSpPr>
          <p:cNvPr id="15" name="Ορθογώνιο: Στρογγύλεμα γωνιών 14">
            <a:extLst>
              <a:ext uri="{FF2B5EF4-FFF2-40B4-BE49-F238E27FC236}">
                <a16:creationId xmlns:a16="http://schemas.microsoft.com/office/drawing/2014/main" id="{6113C977-F22B-C132-951D-C1D07B3EC658}"/>
              </a:ext>
            </a:extLst>
          </p:cNvPr>
          <p:cNvSpPr/>
          <p:nvPr/>
        </p:nvSpPr>
        <p:spPr>
          <a:xfrm>
            <a:off x="1531233" y="4864862"/>
            <a:ext cx="6840760" cy="1441353"/>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Ορθογώνιο: Στρογγύλεμα γωνιών 13">
            <a:extLst>
              <a:ext uri="{FF2B5EF4-FFF2-40B4-BE49-F238E27FC236}">
                <a16:creationId xmlns:a16="http://schemas.microsoft.com/office/drawing/2014/main" id="{8DD13DD5-186B-5419-6806-7F45810F52FE}"/>
              </a:ext>
            </a:extLst>
          </p:cNvPr>
          <p:cNvSpPr/>
          <p:nvPr/>
        </p:nvSpPr>
        <p:spPr>
          <a:xfrm>
            <a:off x="1498782" y="3341944"/>
            <a:ext cx="6840760" cy="1347161"/>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Ορθογώνιο: Στρογγύλεμα γωνιών 12">
            <a:extLst>
              <a:ext uri="{FF2B5EF4-FFF2-40B4-BE49-F238E27FC236}">
                <a16:creationId xmlns:a16="http://schemas.microsoft.com/office/drawing/2014/main" id="{2C45A78F-6657-F616-2083-78A308575FFF}"/>
              </a:ext>
            </a:extLst>
          </p:cNvPr>
          <p:cNvSpPr/>
          <p:nvPr/>
        </p:nvSpPr>
        <p:spPr>
          <a:xfrm>
            <a:off x="1473630" y="1862925"/>
            <a:ext cx="6840760" cy="1347161"/>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a:extLst>
              <a:ext uri="{FF2B5EF4-FFF2-40B4-BE49-F238E27FC236}">
                <a16:creationId xmlns:a16="http://schemas.microsoft.com/office/drawing/2014/main" id="{CAB31B73-68BC-BF86-09CF-212401274E57}"/>
              </a:ext>
            </a:extLst>
          </p:cNvPr>
          <p:cNvSpPr>
            <a:spLocks noGrp="1"/>
          </p:cNvSpPr>
          <p:nvPr>
            <p:ph type="title"/>
          </p:nvPr>
        </p:nvSpPr>
        <p:spPr>
          <a:xfrm>
            <a:off x="1043608" y="620688"/>
            <a:ext cx="7776864" cy="576064"/>
          </a:xfrm>
        </p:spPr>
        <p:txBody>
          <a:bodyPr>
            <a:noAutofit/>
          </a:bodyPr>
          <a:lstStyle/>
          <a:p>
            <a:pPr algn="ctr"/>
            <a:r>
              <a:rPr lang="el-GR" sz="3600" dirty="0"/>
              <a:t>3β. Ερευνητικά Ερωτήματα </a:t>
            </a:r>
            <a:endParaRPr lang="el-GR" sz="4000" b="1" dirty="0"/>
          </a:p>
        </p:txBody>
      </p:sp>
      <p:sp>
        <p:nvSpPr>
          <p:cNvPr id="4" name="9 - Ορθογώνιο">
            <a:extLst>
              <a:ext uri="{FF2B5EF4-FFF2-40B4-BE49-F238E27FC236}">
                <a16:creationId xmlns:a16="http://schemas.microsoft.com/office/drawing/2014/main" id="{1F021A9E-2CD5-0957-9FD4-B369707FCA89}"/>
              </a:ext>
            </a:extLst>
          </p:cNvPr>
          <p:cNvSpPr/>
          <p:nvPr/>
        </p:nvSpPr>
        <p:spPr>
          <a:xfrm>
            <a:off x="1525958" y="881730"/>
            <a:ext cx="7056784" cy="1877437"/>
          </a:xfrm>
          <a:prstGeom prst="rect">
            <a:avLst/>
          </a:prstGeom>
        </p:spPr>
        <p:txBody>
          <a:bodyPr wrap="square">
            <a:spAutoFit/>
          </a:bodyPr>
          <a:lstStyle/>
          <a:p>
            <a:pPr algn="ctr"/>
            <a:endParaRPr lang="el-GR" sz="2200" b="0" u="none" strike="noStrike" baseline="0" dirty="0">
              <a:solidFill>
                <a:srgbClr val="000000"/>
              </a:solidFill>
              <a:latin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Ερευνητικά ερωτήματα Β΄ φάσης</a:t>
            </a:r>
          </a:p>
          <a:p>
            <a:pPr algn="just"/>
            <a:endParaRPr lang="el-GR" sz="2200" b="0" u="none" strike="noStrike" baseline="0" dirty="0">
              <a:solidFill>
                <a:srgbClr val="000000"/>
              </a:solidFill>
              <a:latin typeface="Times New Roman" panose="02020603050405020304" pitchFamily="18" charset="0"/>
            </a:endParaRPr>
          </a:p>
          <a:p>
            <a:pPr algn="just"/>
            <a:endParaRPr lang="el-GR" sz="2200" b="0" u="none" strike="noStrike" baseline="0" dirty="0">
              <a:solidFill>
                <a:srgbClr val="000000"/>
              </a:solidFill>
              <a:latin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lang="el-GR" sz="2200" dirty="0"/>
          </a:p>
        </p:txBody>
      </p:sp>
      <p:pic>
        <p:nvPicPr>
          <p:cNvPr id="5" name="Γραφικό 4" descr="Σημάδι ελέγχου">
            <a:extLst>
              <a:ext uri="{FF2B5EF4-FFF2-40B4-BE49-F238E27FC236}">
                <a16:creationId xmlns:a16="http://schemas.microsoft.com/office/drawing/2014/main" id="{5B20214B-B423-AD37-AE08-443F2549138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72005" y="1984474"/>
            <a:ext cx="432048" cy="432048"/>
          </a:xfrm>
          <a:prstGeom prst="rect">
            <a:avLst/>
          </a:prstGeom>
        </p:spPr>
      </p:pic>
      <p:pic>
        <p:nvPicPr>
          <p:cNvPr id="6" name="Γραφικό 5" descr="Σημάδι ελέγχου">
            <a:extLst>
              <a:ext uri="{FF2B5EF4-FFF2-40B4-BE49-F238E27FC236}">
                <a16:creationId xmlns:a16="http://schemas.microsoft.com/office/drawing/2014/main" id="{0F056040-9450-70A0-2947-3799373A97B0}"/>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9429" y="5016480"/>
            <a:ext cx="457200" cy="457200"/>
          </a:xfrm>
          <a:prstGeom prst="rect">
            <a:avLst/>
          </a:prstGeom>
        </p:spPr>
      </p:pic>
      <p:pic>
        <p:nvPicPr>
          <p:cNvPr id="3" name="Γραφικό 2" descr="Σημάδι ελέγχου">
            <a:extLst>
              <a:ext uri="{FF2B5EF4-FFF2-40B4-BE49-F238E27FC236}">
                <a16:creationId xmlns:a16="http://schemas.microsoft.com/office/drawing/2014/main" id="{F468132F-C69E-0F18-6393-FDCB5F112ED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9348" y="3419061"/>
            <a:ext cx="457200" cy="457200"/>
          </a:xfrm>
          <a:prstGeom prst="rect">
            <a:avLst/>
          </a:prstGeom>
        </p:spPr>
      </p:pic>
      <p:sp>
        <p:nvSpPr>
          <p:cNvPr id="8" name="TextBox 7">
            <a:extLst>
              <a:ext uri="{FF2B5EF4-FFF2-40B4-BE49-F238E27FC236}">
                <a16:creationId xmlns:a16="http://schemas.microsoft.com/office/drawing/2014/main" id="{74AA9F62-4A8F-C620-CE93-90632249BFE1}"/>
              </a:ext>
            </a:extLst>
          </p:cNvPr>
          <p:cNvSpPr txBox="1"/>
          <p:nvPr/>
        </p:nvSpPr>
        <p:spPr>
          <a:xfrm>
            <a:off x="1650502" y="1886715"/>
            <a:ext cx="6496746" cy="1107996"/>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3</a:t>
            </a:r>
            <a:r>
              <a:rPr kumimoji="0" lang="el-GR" sz="2200" b="0" i="0" u="none" strike="noStrike" kern="1200" cap="none" spc="0" normalizeH="0" baseline="30000" noProof="0" dirty="0">
                <a:ln>
                  <a:noFill/>
                </a:ln>
                <a:solidFill>
                  <a:srgbClr val="000000"/>
                </a:solidFill>
                <a:effectLst/>
                <a:uLnTx/>
                <a:uFillTx/>
                <a:latin typeface="Times New Roman" panose="02020603050405020304" pitchFamily="18" charset="0"/>
                <a:ea typeface="+mn-ea"/>
                <a:cs typeface="+mn-cs"/>
              </a:rPr>
              <a:t>ο</a:t>
            </a: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Ερευνητικό Ερώτημα: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Ποιες είναι οι απόψεις των εκπαιδευτικών όσον αφορά την κατανόηση του εκπαιδευτικού υλικού; </a:t>
            </a:r>
          </a:p>
        </p:txBody>
      </p:sp>
      <p:sp>
        <p:nvSpPr>
          <p:cNvPr id="10" name="TextBox 9">
            <a:extLst>
              <a:ext uri="{FF2B5EF4-FFF2-40B4-BE49-F238E27FC236}">
                <a16:creationId xmlns:a16="http://schemas.microsoft.com/office/drawing/2014/main" id="{A6FDB398-CE6D-517B-AF83-C3E6399A5A74}"/>
              </a:ext>
            </a:extLst>
          </p:cNvPr>
          <p:cNvSpPr txBox="1"/>
          <p:nvPr/>
        </p:nvSpPr>
        <p:spPr>
          <a:xfrm>
            <a:off x="1525958" y="3292250"/>
            <a:ext cx="6496746" cy="1446550"/>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4</a:t>
            </a:r>
            <a:r>
              <a:rPr kumimoji="0" lang="el-GR" sz="2200" b="0" i="0" u="none" strike="noStrike" kern="1200" cap="none" spc="0" normalizeH="0" baseline="30000" noProof="0" dirty="0">
                <a:ln>
                  <a:noFill/>
                </a:ln>
                <a:solidFill>
                  <a:srgbClr val="000000"/>
                </a:solidFill>
                <a:effectLst/>
                <a:uLnTx/>
                <a:uFillTx/>
                <a:latin typeface="Times New Roman" panose="02020603050405020304" pitchFamily="18" charset="0"/>
                <a:ea typeface="+mn-ea"/>
                <a:cs typeface="+mn-cs"/>
              </a:rPr>
              <a:t>ο</a:t>
            </a: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Ερευνητικό Ερώτημα: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Ποιες είναι οι απόψεις των εκπαιδευτικών όσον αφορά την ελκυστικότητα του προσφερόμενου εκπαιδευτικού υλικού; </a:t>
            </a:r>
          </a:p>
        </p:txBody>
      </p:sp>
      <p:sp>
        <p:nvSpPr>
          <p:cNvPr id="12" name="TextBox 11">
            <a:extLst>
              <a:ext uri="{FF2B5EF4-FFF2-40B4-BE49-F238E27FC236}">
                <a16:creationId xmlns:a16="http://schemas.microsoft.com/office/drawing/2014/main" id="{A11587D4-A1F1-2160-A0DC-AC81AECA7CBA}"/>
              </a:ext>
            </a:extLst>
          </p:cNvPr>
          <p:cNvSpPr txBox="1"/>
          <p:nvPr/>
        </p:nvSpPr>
        <p:spPr>
          <a:xfrm>
            <a:off x="1650502" y="4581128"/>
            <a:ext cx="6496746" cy="1785104"/>
          </a:xfrm>
          <a:prstGeom prst="rect">
            <a:avLst/>
          </a:prstGeom>
          <a:noFill/>
        </p:spPr>
        <p:txBody>
          <a:bodyPr wrap="square">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5</a:t>
            </a:r>
            <a:r>
              <a:rPr kumimoji="0" lang="el-GR" sz="2200" b="0" i="0" u="none" strike="noStrike" kern="1200" cap="none" spc="0" normalizeH="0" baseline="30000" noProof="0" dirty="0">
                <a:ln>
                  <a:noFill/>
                </a:ln>
                <a:solidFill>
                  <a:srgbClr val="000000"/>
                </a:solidFill>
                <a:effectLst/>
                <a:uLnTx/>
                <a:uFillTx/>
                <a:latin typeface="Times New Roman" panose="02020603050405020304" pitchFamily="18" charset="0"/>
                <a:ea typeface="+mn-ea"/>
                <a:cs typeface="+mn-cs"/>
              </a:rPr>
              <a:t>ο</a:t>
            </a: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 Ερευνητικό Ερώτημα: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l-GR" sz="2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Ποιες είναι οι απόψεις των εκπαιδευτικών όσον αφορά το ενδιαφέρον που τους προκάλεσε το εκπαιδευτικό υλικό;</a:t>
            </a:r>
          </a:p>
        </p:txBody>
      </p:sp>
    </p:spTree>
    <p:extLst>
      <p:ext uri="{BB962C8B-B14F-4D97-AF65-F5344CB8AC3E}">
        <p14:creationId xmlns:p14="http://schemas.microsoft.com/office/powerpoint/2010/main" val="3045843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4D7E49-098D-D4B6-17C6-5806DD60605F}"/>
              </a:ext>
            </a:extLst>
          </p:cNvPr>
          <p:cNvSpPr>
            <a:spLocks noGrp="1"/>
          </p:cNvSpPr>
          <p:nvPr>
            <p:ph type="title"/>
          </p:nvPr>
        </p:nvSpPr>
        <p:spPr>
          <a:xfrm>
            <a:off x="1259632" y="365126"/>
            <a:ext cx="7255718" cy="1325563"/>
          </a:xfrm>
        </p:spPr>
        <p:txBody>
          <a:bodyPr>
            <a:normAutofit/>
          </a:bodyPr>
          <a:lstStyle/>
          <a:p>
            <a:pPr algn="ctr"/>
            <a:r>
              <a:rPr lang="el-GR" sz="3600" b="1" dirty="0"/>
              <a:t>4. Δομή της εργασίας</a:t>
            </a:r>
          </a:p>
        </p:txBody>
      </p:sp>
      <p:graphicFrame>
        <p:nvGraphicFramePr>
          <p:cNvPr id="5" name="Θέση περιεχομένου 4">
            <a:extLst>
              <a:ext uri="{FF2B5EF4-FFF2-40B4-BE49-F238E27FC236}">
                <a16:creationId xmlns:a16="http://schemas.microsoft.com/office/drawing/2014/main" id="{138FD4A1-ED93-D461-3FBE-AE1C39D281C6}"/>
              </a:ext>
            </a:extLst>
          </p:cNvPr>
          <p:cNvGraphicFramePr>
            <a:graphicFrameLocks noGrp="1"/>
          </p:cNvGraphicFramePr>
          <p:nvPr>
            <p:ph sz="half" idx="1"/>
            <p:extLst>
              <p:ext uri="{D42A27DB-BD31-4B8C-83A1-F6EECF244321}">
                <p14:modId xmlns:p14="http://schemas.microsoft.com/office/powerpoint/2010/main" val="3691165805"/>
              </p:ext>
            </p:extLst>
          </p:nvPr>
        </p:nvGraphicFramePr>
        <p:xfrm>
          <a:off x="-114048" y="1126526"/>
          <a:ext cx="4407346" cy="53723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Θέση περιεχομένου 10">
            <a:extLst>
              <a:ext uri="{FF2B5EF4-FFF2-40B4-BE49-F238E27FC236}">
                <a16:creationId xmlns:a16="http://schemas.microsoft.com/office/drawing/2014/main" id="{6D5E8DA9-673A-392B-5C92-01799712D102}"/>
              </a:ext>
            </a:extLst>
          </p:cNvPr>
          <p:cNvGraphicFramePr>
            <a:graphicFrameLocks noGrp="1"/>
          </p:cNvGraphicFramePr>
          <p:nvPr>
            <p:ph sz="half" idx="2"/>
            <p:extLst>
              <p:ext uri="{D42A27DB-BD31-4B8C-83A1-F6EECF244321}">
                <p14:modId xmlns:p14="http://schemas.microsoft.com/office/powerpoint/2010/main" val="2142701609"/>
              </p:ext>
            </p:extLst>
          </p:nvPr>
        </p:nvGraphicFramePr>
        <p:xfrm>
          <a:off x="4850705" y="1126526"/>
          <a:ext cx="4041776" cy="573147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a:extLst>
              <a:ext uri="{FF2B5EF4-FFF2-40B4-BE49-F238E27FC236}">
                <a16:creationId xmlns:a16="http://schemas.microsoft.com/office/drawing/2014/main" id="{ED05AF7D-EF0E-099A-6053-28F3E48EAA3F}"/>
              </a:ext>
            </a:extLst>
          </p:cNvPr>
          <p:cNvSpPr txBox="1"/>
          <p:nvPr/>
        </p:nvSpPr>
        <p:spPr>
          <a:xfrm>
            <a:off x="655972" y="2959228"/>
            <a:ext cx="1872208" cy="923330"/>
          </a:xfrm>
          <a:prstGeom prst="rect">
            <a:avLst/>
          </a:prstGeom>
          <a:noFill/>
        </p:spPr>
        <p:txBody>
          <a:bodyPr wrap="square" rtlCol="0">
            <a:spAutoFit/>
          </a:bodyPr>
          <a:lstStyle/>
          <a:p>
            <a:pPr lvl="0"/>
            <a:r>
              <a:rPr lang="el-GR" sz="1800" b="1" i="0" baseline="0" dirty="0"/>
              <a:t>ΜΕΡΟΣ Α: ΘΕΩΡΗΤΙΚΟ ΠΛΑΙΣΙΟ </a:t>
            </a:r>
            <a:endParaRPr lang="el-GR" sz="1800" b="1" dirty="0"/>
          </a:p>
        </p:txBody>
      </p:sp>
      <p:pic>
        <p:nvPicPr>
          <p:cNvPr id="8" name="Εικόνα 7">
            <a:extLst>
              <a:ext uri="{FF2B5EF4-FFF2-40B4-BE49-F238E27FC236}">
                <a16:creationId xmlns:a16="http://schemas.microsoft.com/office/drawing/2014/main" id="{1CFF8D76-B809-E265-4010-6DB7D33C4DC9}"/>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1103233" y="3812679"/>
            <a:ext cx="2837234" cy="1411983"/>
          </a:xfrm>
          <a:prstGeom prst="rect">
            <a:avLst/>
          </a:prstGeom>
        </p:spPr>
      </p:pic>
      <p:sp>
        <p:nvSpPr>
          <p:cNvPr id="9" name="TextBox 8">
            <a:extLst>
              <a:ext uri="{FF2B5EF4-FFF2-40B4-BE49-F238E27FC236}">
                <a16:creationId xmlns:a16="http://schemas.microsoft.com/office/drawing/2014/main" id="{7261BF92-0F57-FFDC-ED5D-438A45DD513C}"/>
              </a:ext>
            </a:extLst>
          </p:cNvPr>
          <p:cNvSpPr txBox="1"/>
          <p:nvPr/>
        </p:nvSpPr>
        <p:spPr>
          <a:xfrm>
            <a:off x="2951822" y="1909486"/>
            <a:ext cx="1080120" cy="707886"/>
          </a:xfrm>
          <a:prstGeom prst="rect">
            <a:avLst/>
          </a:prstGeom>
          <a:noFill/>
        </p:spPr>
        <p:txBody>
          <a:bodyPr wrap="square" rtlCol="0">
            <a:spAutoFit/>
          </a:bodyPr>
          <a:lstStyle/>
          <a:p>
            <a:r>
              <a:rPr lang="el-GR" sz="2000" dirty="0">
                <a:solidFill>
                  <a:schemeClr val="bg1"/>
                </a:solidFill>
              </a:rPr>
              <a:t>Βασικές έννοιες</a:t>
            </a:r>
          </a:p>
        </p:txBody>
      </p:sp>
      <p:sp>
        <p:nvSpPr>
          <p:cNvPr id="10" name="TextBox 9">
            <a:extLst>
              <a:ext uri="{FF2B5EF4-FFF2-40B4-BE49-F238E27FC236}">
                <a16:creationId xmlns:a16="http://schemas.microsoft.com/office/drawing/2014/main" id="{56CEC10F-071F-71E4-5812-FA487CDB3743}"/>
              </a:ext>
            </a:extLst>
          </p:cNvPr>
          <p:cNvSpPr txBox="1"/>
          <p:nvPr/>
        </p:nvSpPr>
        <p:spPr>
          <a:xfrm>
            <a:off x="2771800" y="5461637"/>
            <a:ext cx="1080120" cy="400110"/>
          </a:xfrm>
          <a:prstGeom prst="rect">
            <a:avLst/>
          </a:prstGeom>
          <a:noFill/>
        </p:spPr>
        <p:txBody>
          <a:bodyPr wrap="square" rtlCol="0">
            <a:spAutoFit/>
          </a:bodyPr>
          <a:lstStyle/>
          <a:p>
            <a:r>
              <a:rPr lang="el-GR" sz="2000" dirty="0">
                <a:solidFill>
                  <a:schemeClr val="bg1"/>
                </a:solidFill>
              </a:rPr>
              <a:t>Μάθημα</a:t>
            </a:r>
          </a:p>
        </p:txBody>
      </p:sp>
      <p:sp>
        <p:nvSpPr>
          <p:cNvPr id="12" name="TextBox 11">
            <a:extLst>
              <a:ext uri="{FF2B5EF4-FFF2-40B4-BE49-F238E27FC236}">
                <a16:creationId xmlns:a16="http://schemas.microsoft.com/office/drawing/2014/main" id="{6AFB37A8-C96D-356B-465E-C960E8BCE701}"/>
              </a:ext>
            </a:extLst>
          </p:cNvPr>
          <p:cNvSpPr txBox="1"/>
          <p:nvPr/>
        </p:nvSpPr>
        <p:spPr>
          <a:xfrm flipH="1">
            <a:off x="4788024" y="2704683"/>
            <a:ext cx="1494994" cy="646331"/>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sz="1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ΜΕΡΟΣ Β: Η ΕΡΕΥΝΑ </a:t>
            </a:r>
          </a:p>
        </p:txBody>
      </p:sp>
      <p:pic>
        <p:nvPicPr>
          <p:cNvPr id="19" name="Εικόνα 18">
            <a:extLst>
              <a:ext uri="{FF2B5EF4-FFF2-40B4-BE49-F238E27FC236}">
                <a16:creationId xmlns:a16="http://schemas.microsoft.com/office/drawing/2014/main" id="{29F76B14-7A67-4C2E-2854-690BE52FF367}"/>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4834412" y="3252281"/>
            <a:ext cx="1532545" cy="1325563"/>
          </a:xfrm>
          <a:prstGeom prst="rect">
            <a:avLst/>
          </a:prstGeom>
        </p:spPr>
      </p:pic>
    </p:spTree>
    <p:extLst>
      <p:ext uri="{BB962C8B-B14F-4D97-AF65-F5344CB8AC3E}">
        <p14:creationId xmlns:p14="http://schemas.microsoft.com/office/powerpoint/2010/main" val="10898698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D2B686C-5F8C-2F8B-1AC3-4D35C50ABC2D}"/>
              </a:ext>
            </a:extLst>
          </p:cNvPr>
          <p:cNvSpPr txBox="1"/>
          <p:nvPr/>
        </p:nvSpPr>
        <p:spPr>
          <a:xfrm>
            <a:off x="791174" y="520804"/>
            <a:ext cx="7920880" cy="2215991"/>
          </a:xfrm>
          <a:prstGeom prst="rect">
            <a:avLst/>
          </a:prstGeom>
          <a:noFill/>
        </p:spPr>
        <p:txBody>
          <a:bodyPr wrap="square">
            <a:spAutoFit/>
          </a:bodyPr>
          <a:lstStyle/>
          <a:p>
            <a:pPr algn="ctr"/>
            <a:r>
              <a:rPr lang="el-GR" b="1" i="0" u="none" strike="noStrike" baseline="0" dirty="0">
                <a:solidFill>
                  <a:srgbClr val="000000"/>
                </a:solidFill>
                <a:latin typeface="Times New Roman" panose="02020603050405020304" pitchFamily="18" charset="0"/>
              </a:rPr>
              <a:t>ΜΕΡΟΣ Α: ΘΕΩΡΗΤΙΚΟ ΠΛΑΙΣΙΟ </a:t>
            </a:r>
          </a:p>
          <a:p>
            <a:pPr algn="ctr"/>
            <a:r>
              <a:rPr lang="el-GR" sz="1800" b="1" i="0" u="none" strike="noStrike" baseline="0" dirty="0">
                <a:solidFill>
                  <a:srgbClr val="000000"/>
                </a:solidFill>
                <a:latin typeface="Times New Roman" panose="02020603050405020304" pitchFamily="18" charset="0"/>
              </a:rPr>
              <a:t>1. Βασικές έννοιες </a:t>
            </a:r>
            <a:endParaRPr lang="en-US" sz="1800" b="1" i="0" u="none" strike="noStrike" baseline="0" dirty="0">
              <a:solidFill>
                <a:srgbClr val="000000"/>
              </a:solidFill>
              <a:latin typeface="Times New Roman" panose="02020603050405020304" pitchFamily="18" charset="0"/>
            </a:endParaRPr>
          </a:p>
          <a:p>
            <a:pPr marL="342900" indent="-342900" algn="ctr">
              <a:buAutoNum type="arabicPeriod"/>
            </a:pPr>
            <a:endParaRPr lang="el-GR" sz="1600" b="1" i="0" u="none" strike="noStrike" baseline="0" dirty="0">
              <a:solidFill>
                <a:srgbClr val="000000"/>
              </a:solidFill>
              <a:latin typeface="Times New Roman" panose="02020603050405020304" pitchFamily="18" charset="0"/>
            </a:endParaRPr>
          </a:p>
          <a:p>
            <a:endParaRPr lang="en-US" sz="1600" dirty="0">
              <a:solidFill>
                <a:srgbClr val="FF0000"/>
              </a:solidFill>
            </a:endParaRPr>
          </a:p>
          <a:p>
            <a:endParaRPr lang="en-US" sz="1600" b="0" i="0" u="none" strike="noStrike" baseline="0" dirty="0">
              <a:solidFill>
                <a:srgbClr val="FF0000"/>
              </a:solidFill>
              <a:latin typeface="Times New Roman" panose="02020603050405020304" pitchFamily="18" charset="0"/>
            </a:endParaRPr>
          </a:p>
          <a:p>
            <a:endParaRPr lang="en-US" sz="1600" dirty="0">
              <a:solidFill>
                <a:srgbClr val="FF0000"/>
              </a:solidFill>
            </a:endParaRPr>
          </a:p>
          <a:p>
            <a:endParaRPr lang="en-US" sz="1600" b="0" i="0" u="none" strike="noStrike" baseline="0" dirty="0">
              <a:solidFill>
                <a:srgbClr val="FF0000"/>
              </a:solidFill>
              <a:latin typeface="Times New Roman" panose="02020603050405020304" pitchFamily="18" charset="0"/>
            </a:endParaRPr>
          </a:p>
          <a:p>
            <a:r>
              <a:rPr lang="en-US" sz="1600" b="0" i="0" u="none" strike="noStrike" baseline="0" dirty="0">
                <a:solidFill>
                  <a:srgbClr val="000000"/>
                </a:solidFill>
                <a:latin typeface="Times New Roman" panose="02020603050405020304" pitchFamily="18" charset="0"/>
              </a:rPr>
              <a:t>  </a:t>
            </a:r>
            <a:endParaRPr lang="el-GR" sz="1600" b="0" i="0" u="none" strike="noStrike" baseline="0" dirty="0">
              <a:solidFill>
                <a:schemeClr val="accent4">
                  <a:lumMod val="50000"/>
                </a:schemeClr>
              </a:solidFill>
              <a:latin typeface="Times New Roman" panose="02020603050405020304" pitchFamily="18" charset="0"/>
            </a:endParaRPr>
          </a:p>
        </p:txBody>
      </p:sp>
      <p:graphicFrame>
        <p:nvGraphicFramePr>
          <p:cNvPr id="3" name="Πίνακας 2">
            <a:extLst>
              <a:ext uri="{FF2B5EF4-FFF2-40B4-BE49-F238E27FC236}">
                <a16:creationId xmlns:a16="http://schemas.microsoft.com/office/drawing/2014/main" id="{86AF2B58-4968-032A-E6BF-3451B37EE644}"/>
              </a:ext>
            </a:extLst>
          </p:cNvPr>
          <p:cNvGraphicFramePr>
            <a:graphicFrameLocks noGrp="1"/>
          </p:cNvGraphicFramePr>
          <p:nvPr>
            <p:extLst>
              <p:ext uri="{D42A27DB-BD31-4B8C-83A1-F6EECF244321}">
                <p14:modId xmlns:p14="http://schemas.microsoft.com/office/powerpoint/2010/main" val="3989944686"/>
              </p:ext>
            </p:extLst>
          </p:nvPr>
        </p:nvGraphicFramePr>
        <p:xfrm>
          <a:off x="539552" y="1212905"/>
          <a:ext cx="8172502" cy="5683195"/>
        </p:xfrm>
        <a:graphic>
          <a:graphicData uri="http://schemas.openxmlformats.org/drawingml/2006/table">
            <a:tbl>
              <a:tblPr firstRow="1" bandRow="1">
                <a:tableStyleId>{5C22544A-7EE6-4342-B048-85BDC9FD1C3A}</a:tableStyleId>
              </a:tblPr>
              <a:tblGrid>
                <a:gridCol w="4052388">
                  <a:extLst>
                    <a:ext uri="{9D8B030D-6E8A-4147-A177-3AD203B41FA5}">
                      <a16:colId xmlns:a16="http://schemas.microsoft.com/office/drawing/2014/main" val="126935169"/>
                    </a:ext>
                  </a:extLst>
                </a:gridCol>
                <a:gridCol w="4120114">
                  <a:extLst>
                    <a:ext uri="{9D8B030D-6E8A-4147-A177-3AD203B41FA5}">
                      <a16:colId xmlns:a16="http://schemas.microsoft.com/office/drawing/2014/main" val="3823409984"/>
                    </a:ext>
                  </a:extLst>
                </a:gridCol>
              </a:tblGrid>
              <a:tr h="2661387">
                <a:tc>
                  <a:txBody>
                    <a:bodyPr/>
                    <a:lstStyle/>
                    <a:p>
                      <a:pPr algn="ctr"/>
                      <a:r>
                        <a:rPr lang="el-GR" sz="1400" b="0" i="0" u="none" strike="noStrike" baseline="0" dirty="0">
                          <a:solidFill>
                            <a:srgbClr val="FF0000"/>
                          </a:solidFill>
                          <a:latin typeface="Times New Roman" panose="02020603050405020304" pitchFamily="18" charset="0"/>
                        </a:rPr>
                        <a:t> </a:t>
                      </a:r>
                      <a:r>
                        <a:rPr lang="el-GR" sz="1400" b="0" i="0" u="none" strike="noStrike" baseline="0" dirty="0">
                          <a:solidFill>
                            <a:srgbClr val="FF0000"/>
                          </a:solidFill>
                          <a:highlight>
                            <a:srgbClr val="F4F694"/>
                          </a:highlight>
                          <a:latin typeface="Times New Roman" panose="02020603050405020304" pitchFamily="18" charset="0"/>
                        </a:rPr>
                        <a:t>1.1 Η επιμόρφωση των εκπαιδευτικών </a:t>
                      </a:r>
                      <a:endParaRPr lang="en-US" sz="1400" b="0" i="0" u="none" strike="noStrike" baseline="0" dirty="0">
                        <a:solidFill>
                          <a:srgbClr val="FF0000"/>
                        </a:solidFill>
                        <a:highlight>
                          <a:srgbClr val="F4F694"/>
                        </a:highlight>
                        <a:latin typeface="Times New Roman" panose="02020603050405020304" pitchFamily="18" charset="0"/>
                      </a:endParaRPr>
                    </a:p>
                    <a:p>
                      <a:endParaRPr lang="en-US" sz="1400" b="0" i="0" u="none" strike="noStrike" baseline="0" dirty="0">
                        <a:solidFill>
                          <a:srgbClr val="FF0000"/>
                        </a:solidFill>
                        <a:highlight>
                          <a:srgbClr val="C0C0C0"/>
                        </a:highlight>
                        <a:latin typeface="Times New Roman" panose="02020603050405020304" pitchFamily="18" charset="0"/>
                      </a:endParaRPr>
                    </a:p>
                    <a:p>
                      <a:pPr algn="just"/>
                      <a:r>
                        <a:rPr lang="el-GR" sz="1400" b="0" i="0" u="none" strike="noStrike" baseline="0" dirty="0">
                          <a:solidFill>
                            <a:srgbClr val="000000"/>
                          </a:solidFill>
                          <a:latin typeface="Times New Roman" panose="02020603050405020304" pitchFamily="18" charset="0"/>
                        </a:rPr>
                        <a:t>«</a:t>
                      </a:r>
                      <a:r>
                        <a:rPr lang="el-GR" sz="1400" b="0" i="0" u="none" strike="noStrike" baseline="0" dirty="0">
                          <a:solidFill>
                            <a:srgbClr val="000000"/>
                          </a:solidFill>
                          <a:latin typeface="Times New Roman" panose="02020603050405020304" pitchFamily="18" charset="0"/>
                          <a:cs typeface="Times New Roman" panose="02020603050405020304" pitchFamily="18" charset="0"/>
                        </a:rPr>
                        <a:t>Απώτερος σκοπός της επιμόρφωσης είναι να συμβάλλει στη βελτίωση της επαγγελματικής πρακτικής των εκπαιδευτικών και κατ’ επέκταση σε μία εκπαίδευση ποιότητας» (Χατζηπαναγιώτου 2001, 17-21). </a:t>
                      </a:r>
                      <a:endParaRPr lang="el-GR" dirty="0">
                        <a:latin typeface="Times New Roman" panose="02020603050405020304" pitchFamily="18" charset="0"/>
                        <a:cs typeface="Times New Roman" panose="02020603050405020304" pitchFamily="18" charset="0"/>
                      </a:endParaRPr>
                    </a:p>
                  </a:txBody>
                  <a:tcPr>
                    <a:solidFill>
                      <a:srgbClr val="FFF5CD"/>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l-GR" sz="1400" b="0" i="0" u="none" strike="noStrike" baseline="0" dirty="0">
                          <a:solidFill>
                            <a:schemeClr val="accent6">
                              <a:lumMod val="75000"/>
                            </a:schemeClr>
                          </a:solidFill>
                          <a:highlight>
                            <a:srgbClr val="F4F694"/>
                          </a:highlight>
                          <a:latin typeface="Times New Roman" panose="02020603050405020304" pitchFamily="18" charset="0"/>
                        </a:rPr>
                        <a:t>1.2 Η εξΑΕ ως μέθοδος</a:t>
                      </a:r>
                    </a:p>
                    <a:p>
                      <a:pPr algn="just"/>
                      <a:r>
                        <a:rPr lang="el-GR" sz="1400" b="0" i="0" u="none" strike="noStrike" baseline="0" dirty="0">
                          <a:solidFill>
                            <a:srgbClr val="000000"/>
                          </a:solidFill>
                          <a:latin typeface="Times New Roman" panose="02020603050405020304" pitchFamily="18" charset="0"/>
                        </a:rPr>
                        <a:t>«ένα σύνολο μεθόδων καθοδήγησης κατά την οποία … η επικοινωνία μεταξύ διδάσκοντα και διδασκομένων να διευκολυνθεί με έντυπο υλικό, ηλεκτρονικό, μηχανικό ή άλλο» (</a:t>
                      </a:r>
                      <a:r>
                        <a:rPr lang="el-GR" sz="1400" b="0" i="0" u="none" strike="noStrike" baseline="0" dirty="0">
                          <a:solidFill>
                            <a:srgbClr val="000000"/>
                          </a:solidFill>
                          <a:latin typeface="Times New Roman" panose="02020603050405020304" pitchFamily="18" charset="0"/>
                          <a:cs typeface="Times New Roman" panose="02020603050405020304" pitchFamily="18" charset="0"/>
                        </a:rPr>
                        <a:t>Λιοναράκης, 2006:16</a:t>
                      </a:r>
                      <a:r>
                        <a:rPr lang="el-GR" sz="1400" b="0" i="0" u="none" strike="noStrike" baseline="0" dirty="0">
                          <a:solidFill>
                            <a:srgbClr val="000000"/>
                          </a:solidFill>
                        </a:rPr>
                        <a:t>) </a:t>
                      </a:r>
                    </a:p>
                    <a:p>
                      <a:pPr algn="just"/>
                      <a:r>
                        <a:rPr lang="el-GR" sz="1400" b="0" i="0" u="none" strike="noStrike" baseline="0" dirty="0">
                          <a:solidFill>
                            <a:srgbClr val="000000"/>
                          </a:solidFill>
                          <a:latin typeface="Times New Roman" panose="02020603050405020304" pitchFamily="18" charset="0"/>
                          <a:cs typeface="Times New Roman" panose="02020603050405020304" pitchFamily="18" charset="0"/>
                        </a:rPr>
                        <a:t>Να είναι έτσι δομημένο ώστε </a:t>
                      </a:r>
                      <a:r>
                        <a:rPr lang="el-GR" sz="1400" b="0" i="0" u="none" strike="noStrike" baseline="0" dirty="0">
                          <a:solidFill>
                            <a:srgbClr val="000000"/>
                          </a:solidFill>
                          <a:latin typeface="Times New Roman" panose="02020603050405020304" pitchFamily="18" charset="0"/>
                        </a:rPr>
                        <a:t>εκτός από την παρουσίαση του γνωστικού αντικειμένου να περιέχει δραστηριότητες κατάλληλα σχεδιασμένες ώστε να μπορεί να υποστηριχθεί ο εσωτερικός διάλογος των εκπαιδευομένων και παράλληλα το ίδιο το υλικό να τους καθοδηγεί αυτόνομα στην μελέτη τους μέσω των οδηγιών και των σχολίων του δημιουργού- εκπαιδευτή </a:t>
                      </a:r>
                      <a:r>
                        <a:rPr lang="el-GR" sz="1400" b="0" i="0" u="none" strike="noStrike" baseline="0" dirty="0">
                          <a:solidFill>
                            <a:srgbClr val="000000"/>
                          </a:solidFill>
                        </a:rPr>
                        <a:t> </a:t>
                      </a:r>
                      <a:r>
                        <a:rPr lang="el-GR" sz="1400" b="0" i="0" u="none" strike="noStrike" baseline="0" dirty="0">
                          <a:solidFill>
                            <a:srgbClr val="000000"/>
                          </a:solidFill>
                          <a:latin typeface="Times New Roman" panose="02020603050405020304" pitchFamily="18" charset="0"/>
                          <a:cs typeface="Times New Roman" panose="02020603050405020304" pitchFamily="18" charset="0"/>
                        </a:rPr>
                        <a:t>(Τζιμογιάννης, 2017). </a:t>
                      </a:r>
                      <a:endParaRPr lang="el-GR" dirty="0">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4024681149"/>
                  </a:ext>
                </a:extLst>
              </a:tr>
              <a:tr h="0">
                <a:tc gridSpan="2">
                  <a:txBody>
                    <a:bodyPr/>
                    <a:lstStyle/>
                    <a:p>
                      <a:pPr algn="ctr"/>
                      <a:r>
                        <a:rPr lang="el-GR" sz="1600" dirty="0">
                          <a:latin typeface="Times New Roman" panose="02020603050405020304" pitchFamily="18" charset="0"/>
                          <a:cs typeface="Times New Roman" panose="02020603050405020304" pitchFamily="18" charset="0"/>
                        </a:rPr>
                        <a:t>Βιβλιογραφική επισκόπηση</a:t>
                      </a:r>
                    </a:p>
                  </a:txBody>
                  <a:tcPr>
                    <a:noFill/>
                  </a:tcPr>
                </a:tc>
                <a:tc hMerge="1">
                  <a:txBody>
                    <a:bodyPr/>
                    <a:lstStyle/>
                    <a:p>
                      <a:endParaRPr lang="el-GR" dirty="0"/>
                    </a:p>
                  </a:txBody>
                  <a:tcPr>
                    <a:solidFill>
                      <a:schemeClr val="accent6">
                        <a:lumMod val="20000"/>
                        <a:lumOff val="80000"/>
                      </a:schemeClr>
                    </a:solidFill>
                  </a:tcPr>
                </a:tc>
                <a:extLst>
                  <a:ext uri="{0D108BD9-81ED-4DB2-BD59-A6C34878D82A}">
                    <a16:rowId xmlns:a16="http://schemas.microsoft.com/office/drawing/2014/main" val="4204934972"/>
                  </a:ext>
                </a:extLst>
              </a:tr>
              <a:tr h="2269435">
                <a:tc>
                  <a:txBody>
                    <a:bodyPr/>
                    <a:lstStyle/>
                    <a:p>
                      <a:pPr algn="just"/>
                      <a:r>
                        <a:rPr lang="el-GR" sz="1400" b="0" i="0" u="none" strike="noStrike" baseline="0" dirty="0">
                          <a:solidFill>
                            <a:srgbClr val="000000"/>
                          </a:solidFill>
                          <a:latin typeface="Times New Roman" panose="02020603050405020304" pitchFamily="18" charset="0"/>
                          <a:cs typeface="Times New Roman" panose="02020603050405020304" pitchFamily="18" charset="0"/>
                        </a:rPr>
                        <a:t>Κόκκος, Α. (2005). </a:t>
                      </a:r>
                      <a:r>
                        <a:rPr lang="el-GR" sz="1400" b="0" i="1" u="none" strike="noStrike" baseline="0" dirty="0">
                          <a:solidFill>
                            <a:srgbClr val="000000"/>
                          </a:solidFill>
                          <a:latin typeface="Times New Roman" panose="02020603050405020304" pitchFamily="18" charset="0"/>
                          <a:cs typeface="Times New Roman" panose="02020603050405020304" pitchFamily="18" charset="0"/>
                        </a:rPr>
                        <a:t>Εκπαίδευση Ενηλίκων, Ανιχνεύοντας το πεδίο</a:t>
                      </a:r>
                      <a:r>
                        <a:rPr lang="el-GR" sz="1400" b="0" i="0" u="none" strike="noStrike" baseline="0" dirty="0">
                          <a:solidFill>
                            <a:srgbClr val="000000"/>
                          </a:solidFill>
                          <a:latin typeface="Times New Roman" panose="02020603050405020304" pitchFamily="18" charset="0"/>
                          <a:cs typeface="Times New Roman" panose="02020603050405020304" pitchFamily="18" charset="0"/>
                        </a:rPr>
                        <a:t>. Αθήνα: Εκδόσεις Μεταίχμιο. </a:t>
                      </a:r>
                      <a:endParaRPr lang="en-US" sz="1400" b="0" i="0" u="none" strike="noStrike" baseline="0" dirty="0">
                        <a:solidFill>
                          <a:srgbClr val="000000"/>
                        </a:solidFill>
                        <a:latin typeface="Times New Roman" panose="02020603050405020304" pitchFamily="18" charset="0"/>
                        <a:cs typeface="Times New Roman" panose="02020603050405020304" pitchFamily="18" charset="0"/>
                      </a:endParaRPr>
                    </a:p>
                    <a:p>
                      <a:pPr algn="just"/>
                      <a:r>
                        <a:rPr lang="el-GR" sz="1350" b="0" i="0" u="none" strike="noStrike" kern="1200" baseline="0" dirty="0">
                          <a:solidFill>
                            <a:schemeClr val="dk1"/>
                          </a:solidFill>
                          <a:latin typeface="Times New Roman" panose="02020603050405020304" pitchFamily="18" charset="0"/>
                          <a:ea typeface="+mn-ea"/>
                          <a:cs typeface="Times New Roman" panose="02020603050405020304" pitchFamily="18" charset="0"/>
                        </a:rPr>
                        <a:t>Παπαδοπούλου, Μ. (2020). </a:t>
                      </a:r>
                      <a:r>
                        <a:rPr lang="el-GR" sz="1350" b="0" i="1" u="none" strike="noStrike" kern="1200" baseline="0" dirty="0">
                          <a:solidFill>
                            <a:schemeClr val="dk1"/>
                          </a:solidFill>
                          <a:latin typeface="Times New Roman" panose="02020603050405020304" pitchFamily="18" charset="0"/>
                          <a:ea typeface="+mn-ea"/>
                          <a:cs typeface="Times New Roman" panose="02020603050405020304" pitchFamily="18" charset="0"/>
                        </a:rPr>
                        <a:t>Ανασχεδιασμός της επιμόρφωσης των εκπαιδευτικών: η πορεία προς το “άνοιγμα” και την “ευελιξία”. </a:t>
                      </a:r>
                      <a:r>
                        <a:rPr lang="el-GR" sz="1350" b="0" i="0" u="none" strike="noStrike" kern="1200" baseline="0" dirty="0">
                          <a:solidFill>
                            <a:schemeClr val="dk1"/>
                          </a:solidFill>
                          <a:latin typeface="Times New Roman" panose="02020603050405020304" pitchFamily="18" charset="0"/>
                          <a:ea typeface="+mn-ea"/>
                          <a:cs typeface="Times New Roman" panose="02020603050405020304" pitchFamily="18" charset="0"/>
                        </a:rPr>
                        <a:t>Αθήνα: Εκδόσεις Γρηγόρη. </a:t>
                      </a:r>
                      <a:endParaRPr lang="en-US" sz="1350" b="0" i="0" u="none" strike="noStrike" kern="1200" baseline="0" dirty="0">
                        <a:solidFill>
                          <a:schemeClr val="dk1"/>
                        </a:solidFill>
                        <a:latin typeface="Times New Roman" panose="02020603050405020304" pitchFamily="18" charset="0"/>
                        <a:ea typeface="+mn-ea"/>
                        <a:cs typeface="Times New Roman" panose="02020603050405020304" pitchFamily="18" charset="0"/>
                      </a:endParaRPr>
                    </a:p>
                    <a:p>
                      <a:pPr algn="just"/>
                      <a:r>
                        <a:rPr lang="el-GR" sz="1350" b="0" i="0" u="none" strike="noStrike" kern="1200" dirty="0">
                          <a:solidFill>
                            <a:schemeClr val="dk1"/>
                          </a:solidFill>
                          <a:effectLst/>
                          <a:latin typeface="Times New Roman" panose="02020603050405020304" pitchFamily="18" charset="0"/>
                          <a:ea typeface="+mn-ea"/>
                          <a:cs typeface="Times New Roman" panose="02020603050405020304" pitchFamily="18" charset="0"/>
                        </a:rPr>
                        <a:t>Χατζηπαναγιώτου Π. (2001) </a:t>
                      </a:r>
                      <a:r>
                        <a:rPr lang="el-GR" sz="1350" b="0" i="1" u="none" strike="noStrike" kern="1200" dirty="0">
                          <a:solidFill>
                            <a:schemeClr val="dk1"/>
                          </a:solidFill>
                          <a:effectLst/>
                          <a:latin typeface="Times New Roman" panose="02020603050405020304" pitchFamily="18" charset="0"/>
                          <a:ea typeface="+mn-ea"/>
                          <a:cs typeface="Times New Roman" panose="02020603050405020304" pitchFamily="18" charset="0"/>
                        </a:rPr>
                        <a:t>Η επιμόρφωση των εκπαιδευτικών: Ζητήματα Οργάνωσης, Σχεδιασμού και Αξιολόγησης Προγραμμάτων,</a:t>
                      </a:r>
                      <a:r>
                        <a:rPr lang="en-US" sz="1350" b="0" i="1" u="none" strike="noStrike" kern="1200" dirty="0">
                          <a:solidFill>
                            <a:schemeClr val="dk1"/>
                          </a:solidFill>
                          <a:effectLst/>
                          <a:latin typeface="Times New Roman" panose="02020603050405020304" pitchFamily="18" charset="0"/>
                          <a:ea typeface="+mn-ea"/>
                          <a:cs typeface="Times New Roman" panose="02020603050405020304" pitchFamily="18" charset="0"/>
                        </a:rPr>
                        <a:t> </a:t>
                      </a:r>
                      <a:r>
                        <a:rPr lang="el-GR" sz="1350" b="0" i="0" u="none" strike="noStrike" kern="1200" dirty="0">
                          <a:solidFill>
                            <a:schemeClr val="dk1"/>
                          </a:solidFill>
                          <a:effectLst/>
                          <a:latin typeface="Times New Roman" panose="02020603050405020304" pitchFamily="18" charset="0"/>
                          <a:ea typeface="+mn-ea"/>
                          <a:cs typeface="Times New Roman" panose="02020603050405020304" pitchFamily="18" charset="0"/>
                        </a:rPr>
                        <a:t>Αθήνα, Τυπωθήτω Γιώργος Δαρδάνος</a:t>
                      </a:r>
                      <a:endParaRPr lang="en-US" dirty="0">
                        <a:latin typeface="Times New Roman" panose="02020603050405020304" pitchFamily="18" charset="0"/>
                        <a:cs typeface="Times New Roman" panose="02020603050405020304" pitchFamily="18" charset="0"/>
                      </a:endParaRPr>
                    </a:p>
                  </a:txBody>
                  <a:tcPr>
                    <a:solidFill>
                      <a:srgbClr val="FFF5CD"/>
                    </a:solidFill>
                  </a:tcPr>
                </a:tc>
                <a:tc>
                  <a:txBody>
                    <a:bodyPr/>
                    <a:lstStyle/>
                    <a:p>
                      <a:r>
                        <a:rPr lang="el-GR" sz="1400" b="0" i="0" u="none" strike="noStrike" baseline="0" dirty="0">
                          <a:solidFill>
                            <a:srgbClr val="000000"/>
                          </a:solidFill>
                          <a:latin typeface="Times New Roman" panose="02020603050405020304" pitchFamily="18" charset="0"/>
                        </a:rPr>
                        <a:t>Λιοναράκης, Α. (2006) Η θεωρία της εξ αποστάσεως εκπαίδευσης και η πολυπλοκότητα της πολυμορφικής της διάστασης. Στο Α. Λιοναράκης (Επιμ.), </a:t>
                      </a:r>
                      <a:r>
                        <a:rPr lang="el-GR" sz="1400" b="0" i="1" u="none" strike="noStrike" baseline="0" dirty="0">
                          <a:solidFill>
                            <a:srgbClr val="000000"/>
                          </a:solidFill>
                          <a:latin typeface="Times New Roman" panose="02020603050405020304" pitchFamily="18" charset="0"/>
                        </a:rPr>
                        <a:t>Ανοικτή και εξ Αποστάσεως Εκπαίδευση, Στοιχεία Θεωρίας και Πράξης </a:t>
                      </a:r>
                      <a:r>
                        <a:rPr lang="el-GR" sz="1400" b="0" i="0" u="none" strike="noStrike" baseline="0" dirty="0">
                          <a:solidFill>
                            <a:srgbClr val="000000"/>
                          </a:solidFill>
                          <a:latin typeface="Times New Roman" panose="02020603050405020304" pitchFamily="18" charset="0"/>
                        </a:rPr>
                        <a:t>(11-41). Αθήνα: Προπομπός </a:t>
                      </a:r>
                    </a:p>
                    <a:p>
                      <a:r>
                        <a:rPr lang="el-GR" sz="1400" b="0" i="0" u="none" strike="noStrike" baseline="0" dirty="0">
                          <a:solidFill>
                            <a:srgbClr val="000000"/>
                          </a:solidFill>
                          <a:latin typeface="Times New Roman" panose="02020603050405020304" pitchFamily="18" charset="0"/>
                        </a:rPr>
                        <a:t>Τζιμογιάννης, Α. (2017).</a:t>
                      </a:r>
                      <a:r>
                        <a:rPr lang="el-GR" sz="1400" b="0" i="1" u="none" strike="noStrike" baseline="0" dirty="0">
                          <a:solidFill>
                            <a:srgbClr val="000000"/>
                          </a:solidFill>
                          <a:latin typeface="Times New Roman" panose="02020603050405020304" pitchFamily="18" charset="0"/>
                        </a:rPr>
                        <a:t>Ηλεκτρονική μάθηση: Θεωρητικές προσεγγίσεις και εκπαιδευτικοί σχεδιασμοί</a:t>
                      </a:r>
                      <a:r>
                        <a:rPr lang="el-GR" sz="1400" b="0" i="0" u="none" strike="noStrike" baseline="0" dirty="0">
                          <a:solidFill>
                            <a:srgbClr val="000000"/>
                          </a:solidFill>
                          <a:latin typeface="Times New Roman" panose="02020603050405020304" pitchFamily="18" charset="0"/>
                        </a:rPr>
                        <a:t>. Αθήνα: Εκδόσεις Κριτική. </a:t>
                      </a:r>
                      <a:endParaRPr lang="el-GR" dirty="0"/>
                    </a:p>
                  </a:txBody>
                  <a:tcPr>
                    <a:solidFill>
                      <a:schemeClr val="accent6">
                        <a:lumMod val="20000"/>
                        <a:lumOff val="80000"/>
                      </a:schemeClr>
                    </a:solidFill>
                  </a:tcPr>
                </a:tc>
                <a:extLst>
                  <a:ext uri="{0D108BD9-81ED-4DB2-BD59-A6C34878D82A}">
                    <a16:rowId xmlns:a16="http://schemas.microsoft.com/office/drawing/2014/main" val="2782905003"/>
                  </a:ext>
                </a:extLst>
              </a:tr>
            </a:tbl>
          </a:graphicData>
        </a:graphic>
      </p:graphicFrame>
      <p:sp>
        <p:nvSpPr>
          <p:cNvPr id="2" name="Τίτλος 1"/>
          <p:cNvSpPr>
            <a:spLocks noGrp="1"/>
          </p:cNvSpPr>
          <p:nvPr>
            <p:ph type="title"/>
          </p:nvPr>
        </p:nvSpPr>
        <p:spPr>
          <a:xfrm>
            <a:off x="1151620" y="-25355"/>
            <a:ext cx="7200800" cy="765652"/>
          </a:xfrm>
        </p:spPr>
        <p:txBody>
          <a:bodyPr>
            <a:noAutofit/>
          </a:bodyPr>
          <a:lstStyle/>
          <a:p>
            <a:pPr algn="ctr"/>
            <a:r>
              <a:rPr lang="el-GR" sz="3400" dirty="0"/>
              <a:t>4. Δομή της εργασίας </a:t>
            </a:r>
            <a:endParaRPr lang="el-GR" sz="3400" b="1" dirty="0"/>
          </a:p>
        </p:txBody>
      </p:sp>
      <p:sp>
        <p:nvSpPr>
          <p:cNvPr id="4" name="9 - Ορθογώνιο"/>
          <p:cNvSpPr/>
          <p:nvPr/>
        </p:nvSpPr>
        <p:spPr>
          <a:xfrm>
            <a:off x="827584" y="1556792"/>
            <a:ext cx="6840760" cy="1077218"/>
          </a:xfrm>
          <a:prstGeom prst="rect">
            <a:avLst/>
          </a:prstGeom>
        </p:spPr>
        <p:txBody>
          <a:bodyPr wrap="square">
            <a:spAutoFit/>
          </a:bodyPr>
          <a:lstStyle/>
          <a:p>
            <a:endParaRPr lang="el-GR" sz="3200" dirty="0"/>
          </a:p>
          <a:p>
            <a:endParaRPr lang="el-GR" sz="3200" dirty="0"/>
          </a:p>
        </p:txBody>
      </p:sp>
    </p:spTree>
    <p:extLst>
      <p:ext uri="{BB962C8B-B14F-4D97-AF65-F5344CB8AC3E}">
        <p14:creationId xmlns:p14="http://schemas.microsoft.com/office/powerpoint/2010/main" val="1368895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B6FB9-0181-9A2B-B719-6F87C8E9518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B910597B-80E6-5EF7-5548-BB86F4E436CA}"/>
              </a:ext>
            </a:extLst>
          </p:cNvPr>
          <p:cNvSpPr txBox="1"/>
          <p:nvPr/>
        </p:nvSpPr>
        <p:spPr>
          <a:xfrm>
            <a:off x="829661" y="469411"/>
            <a:ext cx="7920880" cy="2215991"/>
          </a:xfrm>
          <a:prstGeom prst="rect">
            <a:avLst/>
          </a:prstGeom>
          <a:noFill/>
        </p:spPr>
        <p:txBody>
          <a:bodyPr wrap="square">
            <a:spAutoFit/>
          </a:bodyPr>
          <a:lstStyle/>
          <a:p>
            <a:pPr algn="ctr"/>
            <a:r>
              <a:rPr lang="el-GR" b="1" i="0" u="none" strike="noStrike" baseline="0" dirty="0">
                <a:solidFill>
                  <a:srgbClr val="000000"/>
                </a:solidFill>
                <a:latin typeface="Times New Roman" panose="02020603050405020304" pitchFamily="18" charset="0"/>
              </a:rPr>
              <a:t>ΜΕΡΟΣ Α: ΘΕΩΡΗΤΙΚΟ ΠΛΑΙΣΙΟ </a:t>
            </a:r>
          </a:p>
          <a:p>
            <a:pPr algn="ctr"/>
            <a:r>
              <a:rPr lang="el-GR" sz="1800" dirty="0">
                <a:solidFill>
                  <a:srgbClr val="000000"/>
                </a:solidFill>
              </a:rPr>
              <a:t>2</a:t>
            </a:r>
            <a:r>
              <a:rPr lang="el-GR" sz="1800" i="0" u="none" strike="noStrike" baseline="0" dirty="0">
                <a:solidFill>
                  <a:srgbClr val="000000"/>
                </a:solidFill>
                <a:latin typeface="Times New Roman" panose="02020603050405020304" pitchFamily="18" charset="0"/>
              </a:rPr>
              <a:t>. </a:t>
            </a:r>
            <a:r>
              <a:rPr lang="el-GR" sz="1800" b="1" i="0" u="none" strike="noStrike" baseline="0" dirty="0">
                <a:solidFill>
                  <a:srgbClr val="000000"/>
                </a:solidFill>
                <a:latin typeface="Times New Roman" panose="02020603050405020304" pitchFamily="18" charset="0"/>
              </a:rPr>
              <a:t>Εκπαιδευτική Ρομποτική</a:t>
            </a:r>
            <a:endParaRPr lang="en-US" sz="1800" b="1" i="0" u="none" strike="noStrike" baseline="0" dirty="0">
              <a:solidFill>
                <a:srgbClr val="000000"/>
              </a:solidFill>
              <a:latin typeface="Times New Roman" panose="02020603050405020304" pitchFamily="18" charset="0"/>
            </a:endParaRPr>
          </a:p>
          <a:p>
            <a:pPr marL="342900" indent="-342900" algn="ctr">
              <a:buAutoNum type="arabicPeriod"/>
            </a:pPr>
            <a:endParaRPr lang="el-GR" sz="1600" b="1" i="0" u="none" strike="noStrike" baseline="0" dirty="0">
              <a:solidFill>
                <a:srgbClr val="000000"/>
              </a:solidFill>
              <a:latin typeface="Times New Roman" panose="02020603050405020304" pitchFamily="18" charset="0"/>
            </a:endParaRPr>
          </a:p>
          <a:p>
            <a:endParaRPr lang="en-US" sz="1600" dirty="0">
              <a:solidFill>
                <a:srgbClr val="FF0000"/>
              </a:solidFill>
            </a:endParaRPr>
          </a:p>
          <a:p>
            <a:endParaRPr lang="en-US" sz="1600" b="0" i="0" u="none" strike="noStrike" baseline="0" dirty="0">
              <a:solidFill>
                <a:srgbClr val="FF0000"/>
              </a:solidFill>
              <a:latin typeface="Times New Roman" panose="02020603050405020304" pitchFamily="18" charset="0"/>
            </a:endParaRPr>
          </a:p>
          <a:p>
            <a:endParaRPr lang="en-US" sz="1600" dirty="0">
              <a:solidFill>
                <a:srgbClr val="FF0000"/>
              </a:solidFill>
            </a:endParaRPr>
          </a:p>
          <a:p>
            <a:endParaRPr lang="en-US" sz="1600" b="0" i="0" u="none" strike="noStrike" baseline="0" dirty="0">
              <a:solidFill>
                <a:srgbClr val="FF0000"/>
              </a:solidFill>
              <a:latin typeface="Times New Roman" panose="02020603050405020304" pitchFamily="18" charset="0"/>
            </a:endParaRPr>
          </a:p>
          <a:p>
            <a:r>
              <a:rPr lang="en-US" sz="1600" b="0" i="0" u="none" strike="noStrike" baseline="0" dirty="0">
                <a:solidFill>
                  <a:srgbClr val="000000"/>
                </a:solidFill>
                <a:latin typeface="Times New Roman" panose="02020603050405020304" pitchFamily="18" charset="0"/>
              </a:rPr>
              <a:t>  </a:t>
            </a:r>
            <a:endParaRPr lang="el-GR" sz="1600" b="0" i="0" u="none" strike="noStrike" baseline="0" dirty="0">
              <a:solidFill>
                <a:schemeClr val="accent4">
                  <a:lumMod val="50000"/>
                </a:schemeClr>
              </a:solidFill>
              <a:latin typeface="Times New Roman" panose="02020603050405020304" pitchFamily="18" charset="0"/>
            </a:endParaRPr>
          </a:p>
        </p:txBody>
      </p:sp>
      <p:graphicFrame>
        <p:nvGraphicFramePr>
          <p:cNvPr id="3" name="Πίνακας 2">
            <a:extLst>
              <a:ext uri="{FF2B5EF4-FFF2-40B4-BE49-F238E27FC236}">
                <a16:creationId xmlns:a16="http://schemas.microsoft.com/office/drawing/2014/main" id="{26A47FA6-1AEA-FFD8-B097-5CB279628FA3}"/>
              </a:ext>
            </a:extLst>
          </p:cNvPr>
          <p:cNvGraphicFramePr>
            <a:graphicFrameLocks noGrp="1"/>
          </p:cNvGraphicFramePr>
          <p:nvPr>
            <p:extLst>
              <p:ext uri="{D42A27DB-BD31-4B8C-83A1-F6EECF244321}">
                <p14:modId xmlns:p14="http://schemas.microsoft.com/office/powerpoint/2010/main" val="2789654717"/>
              </p:ext>
            </p:extLst>
          </p:nvPr>
        </p:nvGraphicFramePr>
        <p:xfrm>
          <a:off x="789957" y="1165930"/>
          <a:ext cx="8172502" cy="5435067"/>
        </p:xfrm>
        <a:graphic>
          <a:graphicData uri="http://schemas.openxmlformats.org/drawingml/2006/table">
            <a:tbl>
              <a:tblPr firstRow="1" bandRow="1">
                <a:tableStyleId>{5C22544A-7EE6-4342-B048-85BDC9FD1C3A}</a:tableStyleId>
              </a:tblPr>
              <a:tblGrid>
                <a:gridCol w="4052388">
                  <a:extLst>
                    <a:ext uri="{9D8B030D-6E8A-4147-A177-3AD203B41FA5}">
                      <a16:colId xmlns:a16="http://schemas.microsoft.com/office/drawing/2014/main" val="126935169"/>
                    </a:ext>
                  </a:extLst>
                </a:gridCol>
                <a:gridCol w="4120114">
                  <a:extLst>
                    <a:ext uri="{9D8B030D-6E8A-4147-A177-3AD203B41FA5}">
                      <a16:colId xmlns:a16="http://schemas.microsoft.com/office/drawing/2014/main" val="3823409984"/>
                    </a:ext>
                  </a:extLst>
                </a:gridCol>
              </a:tblGrid>
              <a:tr h="2661387">
                <a:tc>
                  <a:txBody>
                    <a:bodyPr/>
                    <a:lstStyle/>
                    <a:p>
                      <a:pPr algn="ctr"/>
                      <a:r>
                        <a:rPr lang="el-GR" sz="1600" b="0" i="0" u="none" strike="noStrike" baseline="0" dirty="0">
                          <a:solidFill>
                            <a:srgbClr val="FF0000"/>
                          </a:solidFill>
                          <a:highlight>
                            <a:srgbClr val="F4F694"/>
                          </a:highlight>
                          <a:latin typeface="Times New Roman" panose="02020603050405020304" pitchFamily="18" charset="0"/>
                        </a:rPr>
                        <a:t>Παιδαγωγικές θεωρίες στην Ε.Ρ.</a:t>
                      </a:r>
                    </a:p>
                    <a:p>
                      <a:pPr algn="ctr"/>
                      <a:endParaRPr lang="el-GR" sz="1400" b="0" i="0" u="none" strike="noStrike" baseline="0" dirty="0">
                        <a:solidFill>
                          <a:srgbClr val="FF0000"/>
                        </a:solidFill>
                        <a:highlight>
                          <a:srgbClr val="F4F694"/>
                        </a:highlight>
                        <a:latin typeface="Times New Roman" panose="02020603050405020304" pitchFamily="18" charset="0"/>
                      </a:endParaRPr>
                    </a:p>
                    <a:p>
                      <a:pPr marL="285750" indent="-285750" algn="just">
                        <a:buFont typeface="Arial" panose="020B0604020202020204" pitchFamily="34" charset="0"/>
                        <a:buChar char="•"/>
                      </a:pPr>
                      <a:endParaRPr lang="el-GR" sz="1400" b="0" i="0" u="none" strike="noStrike" baseline="0" dirty="0">
                        <a:solidFill>
                          <a:schemeClr val="tx1"/>
                        </a:solidFill>
                        <a:latin typeface="Times New Roman" panose="02020603050405020304" pitchFamily="18" charset="0"/>
                      </a:endParaRPr>
                    </a:p>
                    <a:p>
                      <a:pPr marL="285750" indent="-285750" algn="just">
                        <a:buFont typeface="Arial" panose="020B0604020202020204" pitchFamily="34" charset="0"/>
                        <a:buChar char="•"/>
                      </a:pPr>
                      <a:endParaRPr lang="el-GR" sz="1400" b="0" i="0" u="none" strike="noStrike" baseline="0" dirty="0">
                        <a:solidFill>
                          <a:schemeClr val="tx1"/>
                        </a:solidFill>
                        <a:latin typeface="Times New Roman" panose="02020603050405020304" pitchFamily="18" charset="0"/>
                      </a:endParaRPr>
                    </a:p>
                    <a:p>
                      <a:pPr marL="285750" indent="-285750" algn="just">
                        <a:buFont typeface="Arial" panose="020B0604020202020204" pitchFamily="34" charset="0"/>
                        <a:buChar char="•"/>
                      </a:pPr>
                      <a:endParaRPr lang="el-GR" sz="1400" b="0" i="0" u="none" strike="noStrike" baseline="0" dirty="0">
                        <a:solidFill>
                          <a:schemeClr val="tx1"/>
                        </a:solidFill>
                        <a:latin typeface="Times New Roman" panose="02020603050405020304" pitchFamily="18" charset="0"/>
                      </a:endParaRPr>
                    </a:p>
                    <a:p>
                      <a:pPr marL="285750" indent="-285750" algn="just">
                        <a:buFont typeface="Arial" panose="020B0604020202020204" pitchFamily="34" charset="0"/>
                        <a:buChar char="•"/>
                      </a:pPr>
                      <a:endParaRPr lang="el-GR" sz="1400" b="0" i="0" u="none" strike="noStrike" baseline="0" dirty="0">
                        <a:solidFill>
                          <a:schemeClr val="tx1"/>
                        </a:solidFill>
                        <a:latin typeface="Times New Roman" panose="02020603050405020304" pitchFamily="18" charset="0"/>
                      </a:endParaRPr>
                    </a:p>
                    <a:p>
                      <a:pPr marL="285750" indent="-285750" algn="just">
                        <a:buFont typeface="Arial" panose="020B0604020202020204" pitchFamily="34" charset="0"/>
                        <a:buChar char="•"/>
                      </a:pPr>
                      <a:endParaRPr lang="el-GR" sz="1400" b="0" i="0" u="none" strike="noStrike" baseline="0" dirty="0">
                        <a:solidFill>
                          <a:schemeClr val="tx1"/>
                        </a:solidFill>
                        <a:latin typeface="Times New Roman" panose="02020603050405020304" pitchFamily="18" charset="0"/>
                      </a:endParaRPr>
                    </a:p>
                    <a:p>
                      <a:pPr marL="0" indent="0" algn="just">
                        <a:buFont typeface="Arial" panose="020B0604020202020204" pitchFamily="34" charset="0"/>
                        <a:buNone/>
                      </a:pPr>
                      <a:endParaRPr lang="el-GR" sz="1400" b="0" i="0" u="none" strike="noStrike" baseline="0" dirty="0">
                        <a:solidFill>
                          <a:schemeClr val="tx1"/>
                        </a:solidFill>
                        <a:latin typeface="Times New Roman" panose="02020603050405020304" pitchFamily="18" charset="0"/>
                      </a:endParaRPr>
                    </a:p>
                    <a:p>
                      <a:pPr marL="0" indent="0" algn="just">
                        <a:buFont typeface="Arial" panose="020B0604020202020204" pitchFamily="34" charset="0"/>
                        <a:buNone/>
                      </a:pPr>
                      <a:r>
                        <a:rPr lang="el-GR" sz="1400" b="0" i="0" u="none" strike="noStrike" baseline="0" dirty="0">
                          <a:solidFill>
                            <a:schemeClr val="tx1"/>
                          </a:solidFill>
                          <a:latin typeface="Times New Roman" panose="02020603050405020304" pitchFamily="18" charset="0"/>
                        </a:rPr>
                        <a:t>   </a:t>
                      </a:r>
                    </a:p>
                    <a:p>
                      <a:pPr marL="0" indent="0" algn="just">
                        <a:buFont typeface="Arial" panose="020B0604020202020204" pitchFamily="34" charset="0"/>
                        <a:buNone/>
                      </a:pPr>
                      <a:endParaRPr lang="en-US" sz="1400" b="0" i="0" u="none" strike="noStrike" baseline="0" dirty="0">
                        <a:solidFill>
                          <a:schemeClr val="tx1"/>
                        </a:solidFill>
                        <a:latin typeface="Times New Roman" panose="02020603050405020304" pitchFamily="18" charset="0"/>
                      </a:endParaRPr>
                    </a:p>
                  </a:txBody>
                  <a:tcPr>
                    <a:solidFill>
                      <a:srgbClr val="FFF5CD"/>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lang="el-GR" u="none" dirty="0">
                        <a:solidFill>
                          <a:schemeClr val="accent6">
                            <a:lumMod val="75000"/>
                          </a:schemeClr>
                        </a:solidFill>
                        <a:highlight>
                          <a:srgbClr val="F4F694"/>
                        </a:highlight>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4024681149"/>
                  </a:ext>
                </a:extLst>
              </a:tr>
              <a:tr h="0">
                <a:tc gridSpan="2">
                  <a:txBody>
                    <a:bodyPr/>
                    <a:lstStyle/>
                    <a:p>
                      <a:pPr algn="ctr"/>
                      <a:r>
                        <a:rPr lang="el-GR" sz="1600" dirty="0">
                          <a:latin typeface="Times New Roman" panose="02020603050405020304" pitchFamily="18" charset="0"/>
                          <a:cs typeface="Times New Roman" panose="02020603050405020304" pitchFamily="18" charset="0"/>
                        </a:rPr>
                        <a:t>Βιβλιογραφική επισκόπηση</a:t>
                      </a:r>
                    </a:p>
                  </a:txBody>
                  <a:tcPr>
                    <a:noFill/>
                  </a:tcPr>
                </a:tc>
                <a:tc hMerge="1">
                  <a:txBody>
                    <a:bodyPr/>
                    <a:lstStyle/>
                    <a:p>
                      <a:endParaRPr lang="el-GR" dirty="0"/>
                    </a:p>
                  </a:txBody>
                  <a:tcPr>
                    <a:solidFill>
                      <a:schemeClr val="accent6">
                        <a:lumMod val="20000"/>
                        <a:lumOff val="80000"/>
                      </a:schemeClr>
                    </a:solidFill>
                  </a:tcPr>
                </a:tc>
                <a:extLst>
                  <a:ext uri="{0D108BD9-81ED-4DB2-BD59-A6C34878D82A}">
                    <a16:rowId xmlns:a16="http://schemas.microsoft.com/office/drawing/2014/main" val="4204934972"/>
                  </a:ext>
                </a:extLst>
              </a:tr>
              <a:tr h="2269435">
                <a:tc>
                  <a:txBody>
                    <a:bodyPr/>
                    <a:lstStyle/>
                    <a:p>
                      <a:pPr algn="just"/>
                      <a:r>
                        <a:rPr lang="el-GR" sz="1400" b="0" i="0" u="none" strike="noStrike" baseline="0" dirty="0">
                          <a:solidFill>
                            <a:srgbClr val="000000"/>
                          </a:solidFill>
                          <a:latin typeface="Times New Roman" panose="02020603050405020304" pitchFamily="18" charset="0"/>
                        </a:rPr>
                        <a:t>Κόμης, Β., Γεωργούτσου, M., Μισιρλή, A., Παπαδημητρίου I. &amp; Τζαβάρα, A. (2011). </a:t>
                      </a:r>
                      <a:r>
                        <a:rPr lang="el-GR" sz="1400" b="0" i="1" u="none" strike="noStrike" baseline="0" dirty="0">
                          <a:solidFill>
                            <a:srgbClr val="000000"/>
                          </a:solidFill>
                          <a:latin typeface="Times New Roman" panose="02020603050405020304" pitchFamily="18" charset="0"/>
                        </a:rPr>
                        <a:t>Επιμόρφωση Εκπαιδευτικών για την Αξιοποίηση και εφαρμογή των ΤΠΕ στην Διδακτική Πράξη. Επιμορφωτικό υλικό για την επιμόρφωση των εκπαιδευτικών στα Κέντρα Στήριξης Επιμόρφωσης</a:t>
                      </a:r>
                      <a:r>
                        <a:rPr lang="el-GR" sz="1400" b="0" i="0" u="none" strike="noStrike" baseline="0" dirty="0">
                          <a:solidFill>
                            <a:srgbClr val="000000"/>
                          </a:solidFill>
                          <a:latin typeface="Times New Roman" panose="02020603050405020304" pitchFamily="18" charset="0"/>
                        </a:rPr>
                        <a:t>. Τεύχος 2β: Κλάδος ΠΕ60, Ά έκδοση, Πάτρα: ΕΑΙΤΥ- Τομέας Επιμόρφωσης και Κατάρτισης (ΤΕΚ). </a:t>
                      </a:r>
                    </a:p>
                    <a:p>
                      <a:pPr algn="just"/>
                      <a:r>
                        <a:rPr lang="el-GR" sz="1400" b="0" i="0" u="none" strike="noStrike" baseline="0" dirty="0">
                          <a:solidFill>
                            <a:srgbClr val="000000"/>
                          </a:solidFill>
                          <a:latin typeface="Times New Roman" panose="02020603050405020304" pitchFamily="18" charset="0"/>
                        </a:rPr>
                        <a:t>Ράπτης, Α. &amp; Ράπτη, Α. (2013) </a:t>
                      </a:r>
                      <a:r>
                        <a:rPr lang="el-GR" sz="1400" b="0" i="1" u="none" strike="noStrike" baseline="0" dirty="0">
                          <a:solidFill>
                            <a:srgbClr val="000000"/>
                          </a:solidFill>
                          <a:latin typeface="Times New Roman" panose="02020603050405020304" pitchFamily="18" charset="0"/>
                        </a:rPr>
                        <a:t>Μάθηση και Διδασκαλία στην Εποχή της Πληροφορίας</a:t>
                      </a:r>
                      <a:r>
                        <a:rPr lang="el-GR" sz="1400" b="0" i="0" u="none" strike="noStrike" baseline="0" dirty="0">
                          <a:solidFill>
                            <a:srgbClr val="000000"/>
                          </a:solidFill>
                          <a:latin typeface="Times New Roman" panose="02020603050405020304" pitchFamily="18" charset="0"/>
                        </a:rPr>
                        <a:t>, Α’ τόμος. Αθήνα: Εκδόσεις: Αριστοτέλης Ράπτης. </a:t>
                      </a:r>
                      <a:endParaRPr lang="en-US" dirty="0">
                        <a:latin typeface="Times New Roman" panose="02020603050405020304" pitchFamily="18" charset="0"/>
                        <a:cs typeface="Times New Roman" panose="02020603050405020304" pitchFamily="18" charset="0"/>
                      </a:endParaRPr>
                    </a:p>
                  </a:txBody>
                  <a:tcPr>
                    <a:solidFill>
                      <a:srgbClr val="FFF5CD"/>
                    </a:solidFill>
                  </a:tcPr>
                </a:tc>
                <a:tc>
                  <a:txBody>
                    <a:bodyPr/>
                    <a:lstStyle/>
                    <a:p>
                      <a:r>
                        <a:rPr lang="el-GR" sz="1400" b="0" i="0" u="none" strike="noStrike" baseline="0" dirty="0">
                          <a:solidFill>
                            <a:srgbClr val="000000"/>
                          </a:solidFill>
                          <a:latin typeface="Times New Roman" panose="02020603050405020304" pitchFamily="18" charset="0"/>
                        </a:rPr>
                        <a:t>Ινστιτούτο Εκπαιδευτικής Πολιτικής (2021).</a:t>
                      </a:r>
                      <a:r>
                        <a:rPr lang="el-GR" sz="1400" b="0" i="1" u="none" strike="noStrike" baseline="0" dirty="0">
                          <a:solidFill>
                            <a:srgbClr val="000000"/>
                          </a:solidFill>
                          <a:latin typeface="Times New Roman" panose="02020603050405020304" pitchFamily="18" charset="0"/>
                        </a:rPr>
                        <a:t>Πρόγραμμα Σπουδών για την Προσχολική Εκπαίδευση. </a:t>
                      </a:r>
                      <a:r>
                        <a:rPr lang="el-GR" sz="1400" b="0" i="0" u="none" strike="noStrike" baseline="0" dirty="0">
                          <a:solidFill>
                            <a:srgbClr val="000000"/>
                          </a:solidFill>
                          <a:latin typeface="Times New Roman" panose="02020603050405020304" pitchFamily="18" charset="0"/>
                        </a:rPr>
                        <a:t>Αθήνα: ΙΕΠ. </a:t>
                      </a:r>
                    </a:p>
                    <a:p>
                      <a:r>
                        <a:rPr lang="el-GR" sz="1400" b="0" i="0" u="none" strike="noStrike" baseline="0" dirty="0">
                          <a:solidFill>
                            <a:srgbClr val="000000"/>
                          </a:solidFill>
                          <a:latin typeface="Times New Roman" panose="02020603050405020304" pitchFamily="18" charset="0"/>
                        </a:rPr>
                        <a:t>Κόμης, Β. (2019). </a:t>
                      </a:r>
                      <a:r>
                        <a:rPr lang="el-GR" sz="1400" b="0" i="1" u="none" strike="noStrike" baseline="0" dirty="0">
                          <a:solidFill>
                            <a:srgbClr val="000000"/>
                          </a:solidFill>
                          <a:latin typeface="Times New Roman" panose="02020603050405020304" pitchFamily="18" charset="0"/>
                        </a:rPr>
                        <a:t>Εισαγωγή στις Εκπαιδευτικές Εφαρμογές των Τεχνολογιών της Πληροφορίας και των Επικοινωνιών</a:t>
                      </a:r>
                      <a:r>
                        <a:rPr lang="el-GR" sz="1400" b="0" i="0" u="none" strike="noStrike" baseline="0" dirty="0">
                          <a:solidFill>
                            <a:srgbClr val="000000"/>
                          </a:solidFill>
                          <a:latin typeface="Times New Roman" panose="02020603050405020304" pitchFamily="18" charset="0"/>
                        </a:rPr>
                        <a:t>. Αθήνα: Εκδόσεις Εύδοξος. </a:t>
                      </a:r>
                    </a:p>
                    <a:p>
                      <a:r>
                        <a:rPr lang="el-GR" sz="1400" b="0" i="0" u="none" strike="noStrike" baseline="0" dirty="0">
                          <a:solidFill>
                            <a:srgbClr val="000000"/>
                          </a:solidFill>
                          <a:latin typeface="Times New Roman" panose="02020603050405020304" pitchFamily="18" charset="0"/>
                        </a:rPr>
                        <a:t>Τζιμογιάννης, Α. (2019). </a:t>
                      </a:r>
                      <a:r>
                        <a:rPr lang="el-GR" sz="1400" b="0" i="1" u="none" strike="noStrike" baseline="0" dirty="0">
                          <a:solidFill>
                            <a:srgbClr val="000000"/>
                          </a:solidFill>
                          <a:latin typeface="Times New Roman" panose="02020603050405020304" pitchFamily="18" charset="0"/>
                        </a:rPr>
                        <a:t>Ψηφιακές Τεχνολογίες και μάθηση του 21ου αιώνα</a:t>
                      </a:r>
                      <a:r>
                        <a:rPr lang="el-GR" sz="1400" b="0" i="0" u="none" strike="noStrike" baseline="0" dirty="0">
                          <a:solidFill>
                            <a:srgbClr val="000000"/>
                          </a:solidFill>
                          <a:latin typeface="Times New Roman" panose="02020603050405020304" pitchFamily="18" charset="0"/>
                        </a:rPr>
                        <a:t>. Αθήνα: Εκδόσεις Κριτική. </a:t>
                      </a:r>
                    </a:p>
                    <a:p>
                      <a:endParaRPr lang="el-GR" dirty="0"/>
                    </a:p>
                  </a:txBody>
                  <a:tcPr>
                    <a:solidFill>
                      <a:schemeClr val="accent6">
                        <a:lumMod val="20000"/>
                        <a:lumOff val="80000"/>
                      </a:schemeClr>
                    </a:solidFill>
                  </a:tcPr>
                </a:tc>
                <a:extLst>
                  <a:ext uri="{0D108BD9-81ED-4DB2-BD59-A6C34878D82A}">
                    <a16:rowId xmlns:a16="http://schemas.microsoft.com/office/drawing/2014/main" val="2782905003"/>
                  </a:ext>
                </a:extLst>
              </a:tr>
            </a:tbl>
          </a:graphicData>
        </a:graphic>
      </p:graphicFrame>
      <p:sp>
        <p:nvSpPr>
          <p:cNvPr id="2" name="Τίτλος 1">
            <a:extLst>
              <a:ext uri="{FF2B5EF4-FFF2-40B4-BE49-F238E27FC236}">
                <a16:creationId xmlns:a16="http://schemas.microsoft.com/office/drawing/2014/main" id="{2E87B099-A806-EB0A-8B72-BAE6254A1DAA}"/>
              </a:ext>
            </a:extLst>
          </p:cNvPr>
          <p:cNvSpPr>
            <a:spLocks noGrp="1"/>
          </p:cNvSpPr>
          <p:nvPr>
            <p:ph type="title"/>
          </p:nvPr>
        </p:nvSpPr>
        <p:spPr>
          <a:xfrm>
            <a:off x="1151620" y="-25355"/>
            <a:ext cx="7200800" cy="765652"/>
          </a:xfrm>
        </p:spPr>
        <p:txBody>
          <a:bodyPr>
            <a:noAutofit/>
          </a:bodyPr>
          <a:lstStyle/>
          <a:p>
            <a:pPr algn="ctr"/>
            <a:r>
              <a:rPr lang="el-GR" sz="3400" dirty="0"/>
              <a:t>4. Δομή της εργασίας </a:t>
            </a:r>
            <a:endParaRPr lang="el-GR" sz="3400" b="1" dirty="0"/>
          </a:p>
        </p:txBody>
      </p:sp>
      <p:sp>
        <p:nvSpPr>
          <p:cNvPr id="4" name="9 - Ορθογώνιο">
            <a:extLst>
              <a:ext uri="{FF2B5EF4-FFF2-40B4-BE49-F238E27FC236}">
                <a16:creationId xmlns:a16="http://schemas.microsoft.com/office/drawing/2014/main" id="{8336CCED-FC1E-69B5-BBE0-9FCD405FB93B}"/>
              </a:ext>
            </a:extLst>
          </p:cNvPr>
          <p:cNvSpPr/>
          <p:nvPr/>
        </p:nvSpPr>
        <p:spPr>
          <a:xfrm>
            <a:off x="827584" y="1556792"/>
            <a:ext cx="6840760" cy="1077218"/>
          </a:xfrm>
          <a:prstGeom prst="rect">
            <a:avLst/>
          </a:prstGeom>
        </p:spPr>
        <p:txBody>
          <a:bodyPr wrap="square">
            <a:spAutoFit/>
          </a:bodyPr>
          <a:lstStyle/>
          <a:p>
            <a:endParaRPr lang="el-GR" sz="3200" dirty="0"/>
          </a:p>
          <a:p>
            <a:endParaRPr lang="el-GR" sz="3200" dirty="0"/>
          </a:p>
        </p:txBody>
      </p:sp>
      <p:graphicFrame>
        <p:nvGraphicFramePr>
          <p:cNvPr id="5" name="Διάγραμμα 4">
            <a:extLst>
              <a:ext uri="{FF2B5EF4-FFF2-40B4-BE49-F238E27FC236}">
                <a16:creationId xmlns:a16="http://schemas.microsoft.com/office/drawing/2014/main" id="{E9A37B4F-2905-5A4A-2C16-535BC649DBA3}"/>
              </a:ext>
            </a:extLst>
          </p:cNvPr>
          <p:cNvGraphicFramePr/>
          <p:nvPr>
            <p:extLst>
              <p:ext uri="{D42A27DB-BD31-4B8C-83A1-F6EECF244321}">
                <p14:modId xmlns:p14="http://schemas.microsoft.com/office/powerpoint/2010/main" val="3592477507"/>
              </p:ext>
            </p:extLst>
          </p:nvPr>
        </p:nvGraphicFramePr>
        <p:xfrm>
          <a:off x="789957" y="1482425"/>
          <a:ext cx="3911660" cy="1369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Διάγραμμα 6">
            <a:extLst>
              <a:ext uri="{FF2B5EF4-FFF2-40B4-BE49-F238E27FC236}">
                <a16:creationId xmlns:a16="http://schemas.microsoft.com/office/drawing/2014/main" id="{BF059ABB-0DD5-BD23-A73A-BAE4BAD28F8C}"/>
              </a:ext>
            </a:extLst>
          </p:cNvPr>
          <p:cNvGraphicFramePr/>
          <p:nvPr>
            <p:extLst>
              <p:ext uri="{D42A27DB-BD31-4B8C-83A1-F6EECF244321}">
                <p14:modId xmlns:p14="http://schemas.microsoft.com/office/powerpoint/2010/main" val="2046065725"/>
              </p:ext>
            </p:extLst>
          </p:nvPr>
        </p:nvGraphicFramePr>
        <p:xfrm>
          <a:off x="686618" y="2708377"/>
          <a:ext cx="4065402" cy="144963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Διάγραμμα 8">
            <a:extLst>
              <a:ext uri="{FF2B5EF4-FFF2-40B4-BE49-F238E27FC236}">
                <a16:creationId xmlns:a16="http://schemas.microsoft.com/office/drawing/2014/main" id="{05CFD614-77BD-9E16-BB79-10709F87EA08}"/>
              </a:ext>
            </a:extLst>
          </p:cNvPr>
          <p:cNvGraphicFramePr/>
          <p:nvPr>
            <p:extLst>
              <p:ext uri="{D42A27DB-BD31-4B8C-83A1-F6EECF244321}">
                <p14:modId xmlns:p14="http://schemas.microsoft.com/office/powerpoint/2010/main" val="3185343492"/>
              </p:ext>
            </p:extLst>
          </p:nvPr>
        </p:nvGraphicFramePr>
        <p:xfrm>
          <a:off x="4035632" y="959825"/>
          <a:ext cx="5108368" cy="2787583"/>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430027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Ορθογώνιο: Διπλωμένη γωνία 18">
            <a:extLst>
              <a:ext uri="{FF2B5EF4-FFF2-40B4-BE49-F238E27FC236}">
                <a16:creationId xmlns:a16="http://schemas.microsoft.com/office/drawing/2014/main" id="{62A30D37-E408-4F96-55EF-A8B541CEE885}"/>
              </a:ext>
            </a:extLst>
          </p:cNvPr>
          <p:cNvSpPr/>
          <p:nvPr/>
        </p:nvSpPr>
        <p:spPr>
          <a:xfrm>
            <a:off x="4932040" y="4328892"/>
            <a:ext cx="4104456" cy="1986606"/>
          </a:xfrm>
          <a:prstGeom prst="foldedCorner">
            <a:avLst/>
          </a:prstGeom>
          <a:gradFill>
            <a:gsLst>
              <a:gs pos="95375">
                <a:srgbClr val="BAD5EE"/>
              </a:gs>
              <a:gs pos="90750">
                <a:srgbClr val="BFD8EF"/>
              </a:gs>
              <a:gs pos="81500">
                <a:srgbClr val="C8DEF1"/>
              </a:gs>
              <a:gs pos="63000">
                <a:srgbClr val="DAE9F6"/>
              </a:gs>
              <a:gs pos="26000">
                <a:schemeClr val="bg1"/>
              </a:gs>
              <a:gs pos="100000">
                <a:schemeClr val="accent1">
                  <a:lumMod val="45000"/>
                  <a:lumOff val="55000"/>
                </a:schemeClr>
              </a:gs>
              <a:gs pos="100000">
                <a:schemeClr val="bg1">
                  <a:alpha val="32000"/>
                </a:schemeClr>
              </a:gs>
              <a:gs pos="100000">
                <a:schemeClr val="accent1">
                  <a:lumMod val="30000"/>
                  <a:lumOff val="70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Ορθογώνιο: Διπλωμένη γωνία 17">
            <a:extLst>
              <a:ext uri="{FF2B5EF4-FFF2-40B4-BE49-F238E27FC236}">
                <a16:creationId xmlns:a16="http://schemas.microsoft.com/office/drawing/2014/main" id="{7C56BDEB-805D-37BD-BDE8-0FC5E0121CE5}"/>
              </a:ext>
            </a:extLst>
          </p:cNvPr>
          <p:cNvSpPr/>
          <p:nvPr/>
        </p:nvSpPr>
        <p:spPr>
          <a:xfrm>
            <a:off x="3779912" y="1639946"/>
            <a:ext cx="4168356" cy="1986607"/>
          </a:xfrm>
          <a:prstGeom prst="foldedCorner">
            <a:avLst/>
          </a:prstGeom>
          <a:gradFill>
            <a:gsLst>
              <a:gs pos="26000">
                <a:schemeClr val="accent1">
                  <a:lumMod val="5000"/>
                  <a:lumOff val="95000"/>
                  <a:alpha val="29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 name="Τίτλος 1"/>
          <p:cNvSpPr>
            <a:spLocks noGrp="1"/>
          </p:cNvSpPr>
          <p:nvPr>
            <p:ph type="title"/>
          </p:nvPr>
        </p:nvSpPr>
        <p:spPr>
          <a:xfrm>
            <a:off x="1405208" y="-603448"/>
            <a:ext cx="7199240" cy="2952328"/>
          </a:xfrm>
        </p:spPr>
        <p:txBody>
          <a:bodyPr>
            <a:noAutofit/>
          </a:bodyPr>
          <a:lstStyle/>
          <a:p>
            <a:pPr algn="ctr"/>
            <a:r>
              <a:rPr lang="el-GR" sz="3600" dirty="0"/>
              <a:t>4. Δομή της εργασίας</a:t>
            </a:r>
            <a:br>
              <a:rPr lang="el-GR" sz="3600" dirty="0"/>
            </a:br>
            <a:r>
              <a:rPr lang="el-GR" sz="2400" dirty="0">
                <a:latin typeface="Times New Roman" panose="02020603050405020304" pitchFamily="18" charset="0"/>
                <a:cs typeface="Times New Roman" panose="02020603050405020304" pitchFamily="18" charset="0"/>
              </a:rPr>
              <a:t>ΜΕΡΟΣ Α: ΘΕΩΡΗΤΙΚΟ ΠΛΑΙΣΙΟ</a:t>
            </a:r>
            <a:br>
              <a:rPr lang="el-GR" sz="3600" dirty="0"/>
            </a:br>
            <a:r>
              <a:rPr lang="el-GR" sz="1800" dirty="0">
                <a:latin typeface="Times New Roman" panose="02020603050405020304" pitchFamily="18" charset="0"/>
                <a:cs typeface="Times New Roman" panose="02020603050405020304" pitchFamily="18" charset="0"/>
              </a:rPr>
              <a:t>3</a:t>
            </a:r>
            <a:r>
              <a:rPr lang="el-GR" sz="3600" dirty="0"/>
              <a:t>. </a:t>
            </a:r>
            <a:r>
              <a:rPr kumimoji="0" lang="el-GR" sz="1800" b="1"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Παραγόμενο εκπαιδευτικό υλικό</a:t>
            </a:r>
            <a:endParaRPr lang="el-GR" sz="1800" b="1" dirty="0">
              <a:latin typeface="Times New Roman" panose="02020603050405020304" pitchFamily="18" charset="0"/>
              <a:cs typeface="Times New Roman" panose="02020603050405020304" pitchFamily="18" charset="0"/>
            </a:endParaRPr>
          </a:p>
        </p:txBody>
      </p:sp>
      <p:pic>
        <p:nvPicPr>
          <p:cNvPr id="9" name="Εικόνα 8">
            <a:extLst>
              <a:ext uri="{FF2B5EF4-FFF2-40B4-BE49-F238E27FC236}">
                <a16:creationId xmlns:a16="http://schemas.microsoft.com/office/drawing/2014/main" id="{6DA3A363-0995-B2C8-3C2F-B6B0FC0948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320" y="1865108"/>
            <a:ext cx="3036032" cy="4004051"/>
          </a:xfrm>
          <a:prstGeom prst="rect">
            <a:avLst/>
          </a:prstGeom>
        </p:spPr>
      </p:pic>
      <p:sp>
        <p:nvSpPr>
          <p:cNvPr id="8" name="TextBox 7">
            <a:extLst>
              <a:ext uri="{FF2B5EF4-FFF2-40B4-BE49-F238E27FC236}">
                <a16:creationId xmlns:a16="http://schemas.microsoft.com/office/drawing/2014/main" id="{3B08D888-C740-EB2F-6315-E74DB1168E77}"/>
              </a:ext>
            </a:extLst>
          </p:cNvPr>
          <p:cNvSpPr txBox="1"/>
          <p:nvPr/>
        </p:nvSpPr>
        <p:spPr>
          <a:xfrm>
            <a:off x="3779912" y="1639946"/>
            <a:ext cx="4104456" cy="2092881"/>
          </a:xfrm>
          <a:prstGeom prst="rect">
            <a:avLst/>
          </a:prstGeom>
          <a:noFill/>
        </p:spPr>
        <p:txBody>
          <a:bodyPr wrap="square" rtlCol="0">
            <a:spAutoFit/>
          </a:bodyPr>
          <a:lstStyle/>
          <a:p>
            <a:r>
              <a:rPr kumimoji="0" lang="el-GR" sz="1800" b="1" i="0" u="none" strike="noStrike" kern="1200" cap="none" spc="0" normalizeH="0" baseline="0" noProof="0" dirty="0">
                <a:ln>
                  <a:noFill/>
                </a:ln>
                <a:solidFill>
                  <a:prstClr val="black"/>
                </a:solidFill>
                <a:effectLst/>
                <a:uLnTx/>
                <a:uFillTx/>
                <a:latin typeface="Times New Roman" pitchFamily="18" charset="0"/>
                <a:ea typeface="+mn-ea"/>
                <a:cs typeface="+mn-cs"/>
              </a:rPr>
              <a:t>Σκοπός :</a:t>
            </a:r>
          </a:p>
          <a:p>
            <a:pPr algn="just"/>
            <a:r>
              <a:rPr lang="el-GR" sz="1800" dirty="0"/>
              <a:t>Η δημιουργία σε </a:t>
            </a:r>
            <a:r>
              <a:rPr lang="en-US" sz="1800" dirty="0"/>
              <a:t>e-learning </a:t>
            </a:r>
            <a:r>
              <a:rPr lang="el-GR" sz="1800" dirty="0"/>
              <a:t>περιβάλλον  ενός εκπαιδευτικού υλικού κατάλληλο για </a:t>
            </a:r>
            <a:r>
              <a:rPr lang="el-GR" sz="1800" i="1" dirty="0"/>
              <a:t>επιμόρφωση Νηπιαγωγών </a:t>
            </a:r>
            <a:r>
              <a:rPr lang="el-GR" sz="1800" dirty="0"/>
              <a:t>με την μέθοδο της εξΑΕ, όσον αφορά στην </a:t>
            </a:r>
            <a:r>
              <a:rPr lang="el-GR" sz="1800" i="1" dirty="0"/>
              <a:t>Εκπαιδευτική Ρομποτική με χρήση </a:t>
            </a:r>
            <a:r>
              <a:rPr lang="en-US" sz="1800" i="1" dirty="0"/>
              <a:t>Bee-bot</a:t>
            </a:r>
            <a:r>
              <a:rPr lang="en-US" sz="2000" i="1" dirty="0"/>
              <a:t>.</a:t>
            </a:r>
            <a:endParaRPr kumimoji="0" lang="el-GR" sz="2000" b="0" i="0" u="none" strike="noStrike" kern="1200" cap="none" spc="0" normalizeH="0" baseline="0" noProof="0" dirty="0">
              <a:ln>
                <a:noFill/>
              </a:ln>
              <a:solidFill>
                <a:prstClr val="black"/>
              </a:solidFill>
              <a:effectLst/>
              <a:uLnTx/>
              <a:uFillTx/>
              <a:latin typeface="Times New Roman" pitchFamily="18" charset="0"/>
              <a:ea typeface="+mn-ea"/>
              <a:cs typeface="+mn-cs"/>
            </a:endParaRPr>
          </a:p>
          <a:p>
            <a:endParaRPr lang="el-GR" sz="2000" dirty="0"/>
          </a:p>
        </p:txBody>
      </p:sp>
      <p:graphicFrame>
        <p:nvGraphicFramePr>
          <p:cNvPr id="16" name="Διάγραμμα 15">
            <a:extLst>
              <a:ext uri="{FF2B5EF4-FFF2-40B4-BE49-F238E27FC236}">
                <a16:creationId xmlns:a16="http://schemas.microsoft.com/office/drawing/2014/main" id="{F01EAE0C-28D5-B429-2D69-6B2A3E05C5A4}"/>
              </a:ext>
            </a:extLst>
          </p:cNvPr>
          <p:cNvGraphicFramePr/>
          <p:nvPr>
            <p:extLst>
              <p:ext uri="{D42A27DB-BD31-4B8C-83A1-F6EECF244321}">
                <p14:modId xmlns:p14="http://schemas.microsoft.com/office/powerpoint/2010/main" val="3300818439"/>
              </p:ext>
            </p:extLst>
          </p:nvPr>
        </p:nvGraphicFramePr>
        <p:xfrm>
          <a:off x="4355976" y="4588506"/>
          <a:ext cx="5469026" cy="16157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extBox 16">
            <a:extLst>
              <a:ext uri="{FF2B5EF4-FFF2-40B4-BE49-F238E27FC236}">
                <a16:creationId xmlns:a16="http://schemas.microsoft.com/office/drawing/2014/main" id="{54BE055C-AD19-A363-9C11-4F7A42601D26}"/>
              </a:ext>
            </a:extLst>
          </p:cNvPr>
          <p:cNvSpPr txBox="1"/>
          <p:nvPr/>
        </p:nvSpPr>
        <p:spPr>
          <a:xfrm>
            <a:off x="5071564" y="4391587"/>
            <a:ext cx="2240356" cy="461665"/>
          </a:xfrm>
          <a:prstGeom prst="rect">
            <a:avLst/>
          </a:prstGeom>
          <a:noFill/>
        </p:spPr>
        <p:txBody>
          <a:bodyPr wrap="square" rtlCol="0">
            <a:spAutoFit/>
          </a:bodyPr>
          <a:lstStyle/>
          <a:p>
            <a:r>
              <a:rPr lang="el-GR" sz="1800" b="1" dirty="0"/>
              <a:t>Περιεχόμενο</a:t>
            </a:r>
            <a:r>
              <a:rPr lang="el-GR" b="1" dirty="0"/>
              <a:t>:</a:t>
            </a:r>
          </a:p>
        </p:txBody>
      </p:sp>
    </p:spTree>
    <p:extLst>
      <p:ext uri="{BB962C8B-B14F-4D97-AF65-F5344CB8AC3E}">
        <p14:creationId xmlns:p14="http://schemas.microsoft.com/office/powerpoint/2010/main" val="358166925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4059</TotalTime>
  <Words>2125</Words>
  <Application>Microsoft Office PowerPoint</Application>
  <PresentationFormat>Προβολή στην οθόνη (4:3)</PresentationFormat>
  <Paragraphs>277</Paragraphs>
  <Slides>22</Slides>
  <Notes>1</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22</vt:i4>
      </vt:variant>
    </vt:vector>
  </HeadingPairs>
  <TitlesOfParts>
    <vt:vector size="28" baseType="lpstr">
      <vt:lpstr>Arial</vt:lpstr>
      <vt:lpstr>Book Antiqua</vt:lpstr>
      <vt:lpstr>Calibri</vt:lpstr>
      <vt:lpstr>Calibri Light</vt:lpstr>
      <vt:lpstr>Times New Roman</vt:lpstr>
      <vt:lpstr>Θέμα του Office</vt:lpstr>
      <vt:lpstr>: Διπλωματική εργασία: ΣΧΕΔΙΑΣΜΟΣ, ΥΛΟΠΟΙΗΣΗ ΚΑΙ ΑΠΟΤΙΜΗΣΗ ΕΚΠΑΙΔΕΥΤΙΚΟΥ ΥΛΙΚΟΥ ΜΕ ΤΗΝ ΜΕΘΟΔΟ ΤΗΣ ΕΞΑΕ ΓΙΑ ΤΗΝ ΕΠΙΜΟΡΦΩΣΗ ΕΚΠΑΙΔΕΥΤΙΚΩΝ ΠΡΟΣΧΟΛΙΚΗΣ ΣΤΗΝ ΔΙΔΑΣΚΑΛΙΑ ΕΚΠΑΙΔΕΥΤΙΚΗΣ ΡΟΜΠΟΤΙΚΗΣ ΜΕ ΧΡΗΣΗ ΤΟΥ BEE-BOT </vt:lpstr>
      <vt:lpstr>1. Σκοπός Διπλωματικής εργασίας</vt:lpstr>
      <vt:lpstr>2. Συνεισφορά της διπλωματικής</vt:lpstr>
      <vt:lpstr>3α. Ερευνητικά Ερωτήματα </vt:lpstr>
      <vt:lpstr>3β. Ερευνητικά Ερωτήματα </vt:lpstr>
      <vt:lpstr>4. Δομή της εργασίας</vt:lpstr>
      <vt:lpstr>4. Δομή της εργασίας </vt:lpstr>
      <vt:lpstr>4. Δομή της εργασίας </vt:lpstr>
      <vt:lpstr>4. Δομή της εργασίας ΜΕΡΟΣ Α: ΘΕΩΡΗΤΙΚΟ ΠΛΑΙΣΙΟ 3. Παραγόμενο εκπαιδευτικό υλικό</vt:lpstr>
      <vt:lpstr>4. Δομή της εργασίας ΜΕΡΟΣ Α: ΘΕΩΡΗΤΙΚΟ ΠΛΑΙΣΙΟ 3. Παραγόμενο εκπαιδευτικό υλικό</vt:lpstr>
      <vt:lpstr>4. Δομή της εργασίας ΜΕΡΟΣ Α: ΘΕΩΡΗΤΙΚΟ ΠΛΑΙΣΙΟ 3. Παραγόμενο εκπαιδευτικό υλικό</vt:lpstr>
      <vt:lpstr>5. Μεθοδολογία έρευνας ΜΕΡΟΣ Β: Η ΕΡΕΥΝΑ</vt:lpstr>
      <vt:lpstr>5. Μεθοδολογία έρευνας ΜΕΡΟΣ Β: Η ΕΡΕΥΝΑ</vt:lpstr>
      <vt:lpstr>Περιορισμοί της έρευνας</vt:lpstr>
      <vt:lpstr>Αποτελέσματα - Κύρια ευρήματα  A’ φάσης</vt:lpstr>
      <vt:lpstr>Αποτελέσματα - Κύρια ευρήματα  Β’ φάσης</vt:lpstr>
      <vt:lpstr>Αποτελέσματα - Κύρια ευρήματα  Β’ φάσης</vt:lpstr>
      <vt:lpstr>Συμπεράσματα </vt:lpstr>
      <vt:lpstr>Συμπεράσματα </vt:lpstr>
      <vt:lpstr>Συμπεράσματα </vt:lpstr>
      <vt:lpstr>Προτεινόμενες αλλαγές στο μάθημα</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erwor</cp:lastModifiedBy>
  <cp:revision>1761</cp:revision>
  <dcterms:created xsi:type="dcterms:W3CDTF">2003-10-16T17:37:47Z</dcterms:created>
  <dcterms:modified xsi:type="dcterms:W3CDTF">2024-03-08T16:55:23Z</dcterms:modified>
</cp:coreProperties>
</file>