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1"/>
  </p:notesMasterIdLst>
  <p:handoutMasterIdLst>
    <p:handoutMasterId r:id="rId22"/>
  </p:handoutMasterIdLst>
  <p:sldIdLst>
    <p:sldId id="1482" r:id="rId2"/>
    <p:sldId id="2013" r:id="rId3"/>
    <p:sldId id="2029" r:id="rId4"/>
    <p:sldId id="2014" r:id="rId5"/>
    <p:sldId id="2023" r:id="rId6"/>
    <p:sldId id="2040" r:id="rId7"/>
    <p:sldId id="2012" r:id="rId8"/>
    <p:sldId id="2038" r:id="rId9"/>
    <p:sldId id="2016" r:id="rId10"/>
    <p:sldId id="2039" r:id="rId11"/>
    <p:sldId id="2025" r:id="rId12"/>
    <p:sldId id="2027" r:id="rId13"/>
    <p:sldId id="2017" r:id="rId14"/>
    <p:sldId id="2032" r:id="rId15"/>
    <p:sldId id="2031" r:id="rId16"/>
    <p:sldId id="2037" r:id="rId17"/>
    <p:sldId id="2041" r:id="rId18"/>
    <p:sldId id="2034" r:id="rId19"/>
    <p:sldId id="2019" r:id="rId20"/>
  </p:sldIdLst>
  <p:sldSz cx="9144000" cy="6858000" type="screen4x3"/>
  <p:notesSz cx="10002838" cy="68818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54B"/>
    <a:srgbClr val="8238BA"/>
    <a:srgbClr val="931B1B"/>
    <a:srgbClr val="90CCAF"/>
    <a:srgbClr val="ADDB7B"/>
    <a:srgbClr val="B686DA"/>
    <a:srgbClr val="9E5ECE"/>
    <a:srgbClr val="FFAD5B"/>
    <a:srgbClr val="FF993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89528" autoAdjust="0"/>
  </p:normalViewPr>
  <p:slideViewPr>
    <p:cSldViewPr>
      <p:cViewPr varScale="1">
        <p:scale>
          <a:sx n="87" d="100"/>
          <a:sy n="87" d="100"/>
        </p:scale>
        <p:origin x="1224" y="58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405F84-B44B-47E9-90E7-3CFCE2F9E51D}" type="doc">
      <dgm:prSet loTypeId="urn:microsoft.com/office/officeart/2005/8/layout/list1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07710280-69A1-42EB-B436-3FCA032F18A8}">
      <dgm:prSet phldrT="[Κείμενο]" custT="1"/>
      <dgm:spPr/>
      <dgm:t>
        <a:bodyPr/>
        <a:lstStyle/>
        <a:p>
          <a:r>
            <a:rPr lang="el-GR" sz="2400" b="0" dirty="0" smtClean="0">
              <a:latin typeface="+mn-lt"/>
            </a:rPr>
            <a:t>Είδος έρευνας: </a:t>
          </a:r>
          <a:endParaRPr lang="el-GR" sz="2400" b="0" dirty="0"/>
        </a:p>
      </dgm:t>
    </dgm:pt>
    <dgm:pt modelId="{34D8A218-973B-4D3F-8E7E-AC8CB45CF4E7}" type="parTrans" cxnId="{7546DAFC-4D2D-4C95-96D5-92E42B66D566}">
      <dgm:prSet/>
      <dgm:spPr/>
      <dgm:t>
        <a:bodyPr/>
        <a:lstStyle/>
        <a:p>
          <a:endParaRPr lang="el-GR" sz="2000"/>
        </a:p>
      </dgm:t>
    </dgm:pt>
    <dgm:pt modelId="{BAB62850-B0B8-48EF-BEE6-3E87662DD944}" type="sibTrans" cxnId="{7546DAFC-4D2D-4C95-96D5-92E42B66D566}">
      <dgm:prSet/>
      <dgm:spPr/>
      <dgm:t>
        <a:bodyPr/>
        <a:lstStyle/>
        <a:p>
          <a:endParaRPr lang="el-GR" sz="2000"/>
        </a:p>
      </dgm:t>
    </dgm:pt>
    <dgm:pt modelId="{48A076A0-E2A2-42C9-9FC1-0EF453DD0AEA}">
      <dgm:prSet phldrT="[Κείμενο]" custT="1"/>
      <dgm:spPr/>
      <dgm:t>
        <a:bodyPr/>
        <a:lstStyle/>
        <a:p>
          <a:r>
            <a:rPr lang="el-GR" sz="2400" b="0" dirty="0" smtClean="0">
              <a:latin typeface="+mn-lt"/>
            </a:rPr>
            <a:t>Μέθοδος ανάλυσης: </a:t>
          </a:r>
          <a:endParaRPr lang="el-GR" sz="2400" b="0" dirty="0"/>
        </a:p>
      </dgm:t>
    </dgm:pt>
    <dgm:pt modelId="{CB516C23-E706-4FD6-96C5-BE563E477004}" type="parTrans" cxnId="{6F1640CB-0EF6-4D71-B8ED-4AF717CF2D22}">
      <dgm:prSet/>
      <dgm:spPr/>
      <dgm:t>
        <a:bodyPr/>
        <a:lstStyle/>
        <a:p>
          <a:endParaRPr lang="el-GR" sz="2000"/>
        </a:p>
      </dgm:t>
    </dgm:pt>
    <dgm:pt modelId="{A982867F-0910-4BBE-BFA0-707F10B31EDE}" type="sibTrans" cxnId="{6F1640CB-0EF6-4D71-B8ED-4AF717CF2D22}">
      <dgm:prSet/>
      <dgm:spPr/>
      <dgm:t>
        <a:bodyPr/>
        <a:lstStyle/>
        <a:p>
          <a:endParaRPr lang="el-GR" sz="2000"/>
        </a:p>
      </dgm:t>
    </dgm:pt>
    <dgm:pt modelId="{CAD141F2-FCC8-40E0-82A2-D564DBA4BB83}">
      <dgm:prSet custT="1"/>
      <dgm:spPr/>
      <dgm:t>
        <a:bodyPr/>
        <a:lstStyle/>
        <a:p>
          <a:r>
            <a:rPr lang="el-GR" sz="2200" b="1" dirty="0" smtClean="0">
              <a:latin typeface="+mn-lt"/>
            </a:rPr>
            <a:t>Ποιοτική Έρευνα</a:t>
          </a:r>
          <a:endParaRPr lang="el-GR" sz="2200" dirty="0"/>
        </a:p>
      </dgm:t>
    </dgm:pt>
    <dgm:pt modelId="{82767F22-B330-4DC8-84AA-B2428E18E386}" type="parTrans" cxnId="{85B1A8CD-8440-4CE1-94C1-E4F8F46AFB9A}">
      <dgm:prSet/>
      <dgm:spPr/>
      <dgm:t>
        <a:bodyPr/>
        <a:lstStyle/>
        <a:p>
          <a:endParaRPr lang="el-GR" sz="2000"/>
        </a:p>
      </dgm:t>
    </dgm:pt>
    <dgm:pt modelId="{E231A6FF-8874-46A4-B639-4D9F70FC3C34}" type="sibTrans" cxnId="{85B1A8CD-8440-4CE1-94C1-E4F8F46AFB9A}">
      <dgm:prSet/>
      <dgm:spPr/>
      <dgm:t>
        <a:bodyPr/>
        <a:lstStyle/>
        <a:p>
          <a:endParaRPr lang="el-GR" sz="2000"/>
        </a:p>
      </dgm:t>
    </dgm:pt>
    <dgm:pt modelId="{D82796EB-1AA1-4466-9FFC-3339AAE469CC}">
      <dgm:prSet custT="1"/>
      <dgm:spPr/>
      <dgm:t>
        <a:bodyPr/>
        <a:lstStyle/>
        <a:p>
          <a:r>
            <a:rPr lang="el-GR" sz="2200" b="1" dirty="0" smtClean="0">
              <a:latin typeface="+mn-lt"/>
            </a:rPr>
            <a:t>Ανάλυση Περιεχομένου </a:t>
          </a:r>
          <a:r>
            <a:rPr lang="el-GR" sz="2200" dirty="0" smtClean="0">
              <a:latin typeface="+mn-lt"/>
            </a:rPr>
            <a:t>γραπτών λεκτικών πηγών</a:t>
          </a:r>
          <a:endParaRPr lang="el-GR" sz="2200" dirty="0"/>
        </a:p>
      </dgm:t>
    </dgm:pt>
    <dgm:pt modelId="{2A7A6A39-C8B5-4047-86D4-549EA51D8CFE}" type="parTrans" cxnId="{CE9B2592-B1D8-4B7D-97C2-C42033CABD6A}">
      <dgm:prSet/>
      <dgm:spPr/>
      <dgm:t>
        <a:bodyPr/>
        <a:lstStyle/>
        <a:p>
          <a:endParaRPr lang="el-GR" sz="2000"/>
        </a:p>
      </dgm:t>
    </dgm:pt>
    <dgm:pt modelId="{E75DD629-E94B-41A7-9A2D-47FAE92C4306}" type="sibTrans" cxnId="{CE9B2592-B1D8-4B7D-97C2-C42033CABD6A}">
      <dgm:prSet/>
      <dgm:spPr/>
      <dgm:t>
        <a:bodyPr/>
        <a:lstStyle/>
        <a:p>
          <a:endParaRPr lang="el-GR" sz="2000"/>
        </a:p>
      </dgm:t>
    </dgm:pt>
    <dgm:pt modelId="{1307FD0B-B27E-4F16-8F30-2E459830F3F0}">
      <dgm:prSet custT="1"/>
      <dgm:spPr/>
      <dgm:t>
        <a:bodyPr/>
        <a:lstStyle/>
        <a:p>
          <a:r>
            <a:rPr lang="el-GR" sz="2200" dirty="0" smtClean="0">
              <a:latin typeface="+mn-lt"/>
            </a:rPr>
            <a:t>Διασφάλιση της </a:t>
          </a:r>
          <a:r>
            <a:rPr lang="el-GR" sz="2200" b="1" dirty="0" smtClean="0">
              <a:latin typeface="+mn-lt"/>
            </a:rPr>
            <a:t>ανωνυμίας</a:t>
          </a:r>
          <a:r>
            <a:rPr lang="el-GR" sz="2200" dirty="0" smtClean="0">
              <a:latin typeface="+mn-lt"/>
            </a:rPr>
            <a:t> των συμμετεχόντων</a:t>
          </a:r>
          <a:endParaRPr lang="el-GR" sz="2200" dirty="0"/>
        </a:p>
      </dgm:t>
    </dgm:pt>
    <dgm:pt modelId="{3862C2C0-19CA-4305-9B8B-7F92CD09A423}" type="parTrans" cxnId="{98BE2907-0D74-4AE3-AE3B-787CCB6168E4}">
      <dgm:prSet/>
      <dgm:spPr/>
      <dgm:t>
        <a:bodyPr/>
        <a:lstStyle/>
        <a:p>
          <a:endParaRPr lang="el-GR" sz="2000"/>
        </a:p>
      </dgm:t>
    </dgm:pt>
    <dgm:pt modelId="{FF47C721-2254-4451-82ED-C93449E6C1B8}" type="sibTrans" cxnId="{98BE2907-0D74-4AE3-AE3B-787CCB6168E4}">
      <dgm:prSet/>
      <dgm:spPr/>
      <dgm:t>
        <a:bodyPr/>
        <a:lstStyle/>
        <a:p>
          <a:endParaRPr lang="el-GR" sz="2000"/>
        </a:p>
      </dgm:t>
    </dgm:pt>
    <dgm:pt modelId="{F0C3D6CE-6C59-4CD6-8CBE-2E8C61339B37}">
      <dgm:prSet custT="1"/>
      <dgm:spPr/>
      <dgm:t>
        <a:bodyPr/>
        <a:lstStyle/>
        <a:p>
          <a:r>
            <a:rPr lang="el-GR" sz="2400" b="0" dirty="0" smtClean="0">
              <a:latin typeface="+mn-lt"/>
            </a:rPr>
            <a:t>Μονάδα ανάλυσης</a:t>
          </a:r>
          <a:r>
            <a:rPr lang="el-GR" sz="2400" dirty="0" smtClean="0">
              <a:latin typeface="+mn-lt"/>
            </a:rPr>
            <a:t>: </a:t>
          </a:r>
          <a:endParaRPr lang="el-GR" sz="2400" dirty="0"/>
        </a:p>
      </dgm:t>
    </dgm:pt>
    <dgm:pt modelId="{17AA1E62-5DD0-4CB9-9A75-5EBCD76F097C}" type="parTrans" cxnId="{300DF660-6BAB-427C-BF03-DC0FC310CCF9}">
      <dgm:prSet/>
      <dgm:spPr/>
      <dgm:t>
        <a:bodyPr/>
        <a:lstStyle/>
        <a:p>
          <a:endParaRPr lang="el-GR"/>
        </a:p>
      </dgm:t>
    </dgm:pt>
    <dgm:pt modelId="{574C5A67-CFF2-4DF5-9AC6-39ED4F5CD1FF}" type="sibTrans" cxnId="{300DF660-6BAB-427C-BF03-DC0FC310CCF9}">
      <dgm:prSet/>
      <dgm:spPr/>
      <dgm:t>
        <a:bodyPr/>
        <a:lstStyle/>
        <a:p>
          <a:endParaRPr lang="el-GR"/>
        </a:p>
      </dgm:t>
    </dgm:pt>
    <dgm:pt modelId="{F865B0BA-F7E9-41C6-8BB3-BDA1156FEFD0}">
      <dgm:prSet custT="1"/>
      <dgm:spPr/>
      <dgm:t>
        <a:bodyPr/>
        <a:lstStyle/>
        <a:p>
          <a:r>
            <a:rPr lang="el-GR" sz="2200" b="0" dirty="0" smtClean="0">
              <a:latin typeface="+mn-lt"/>
            </a:rPr>
            <a:t>φράση με </a:t>
          </a:r>
          <a:r>
            <a:rPr lang="el-GR" sz="2200" b="1" dirty="0" smtClean="0">
              <a:latin typeface="+mn-lt"/>
            </a:rPr>
            <a:t>ολοκληρωμένο νόημα</a:t>
          </a:r>
          <a:r>
            <a:rPr lang="el-GR" sz="2200" dirty="0" smtClean="0">
              <a:latin typeface="+mn-lt"/>
            </a:rPr>
            <a:t>. </a:t>
          </a:r>
          <a:endParaRPr lang="el-GR" sz="2200" dirty="0"/>
        </a:p>
      </dgm:t>
    </dgm:pt>
    <dgm:pt modelId="{1DD20854-C64E-4968-BCAF-88E24390FDF2}" type="parTrans" cxnId="{EDEA86EE-6367-4793-B200-31D0E9F980D5}">
      <dgm:prSet/>
      <dgm:spPr/>
      <dgm:t>
        <a:bodyPr/>
        <a:lstStyle/>
        <a:p>
          <a:endParaRPr lang="el-GR"/>
        </a:p>
      </dgm:t>
    </dgm:pt>
    <dgm:pt modelId="{552D7079-F1F4-48A5-A52E-EAA134D7544F}" type="sibTrans" cxnId="{EDEA86EE-6367-4793-B200-31D0E9F980D5}">
      <dgm:prSet/>
      <dgm:spPr/>
      <dgm:t>
        <a:bodyPr/>
        <a:lstStyle/>
        <a:p>
          <a:endParaRPr lang="el-GR"/>
        </a:p>
      </dgm:t>
    </dgm:pt>
    <dgm:pt modelId="{C283E01E-9F94-46DC-954F-A6CFDF7A71CF}">
      <dgm:prSet custT="1"/>
      <dgm:spPr/>
      <dgm:t>
        <a:bodyPr/>
        <a:lstStyle/>
        <a:p>
          <a:r>
            <a:rPr lang="el-GR" sz="2200" dirty="0" smtClean="0">
              <a:latin typeface="+mn-lt"/>
            </a:rPr>
            <a:t>Στόχος: η εξαγωγή </a:t>
          </a:r>
          <a:r>
            <a:rPr lang="el-GR" sz="2200" b="1" dirty="0" smtClean="0">
              <a:latin typeface="+mn-lt"/>
            </a:rPr>
            <a:t>έγκυρων</a:t>
          </a:r>
          <a:r>
            <a:rPr lang="el-GR" sz="2200" dirty="0" smtClean="0">
              <a:latin typeface="+mn-lt"/>
            </a:rPr>
            <a:t> και </a:t>
          </a:r>
          <a:r>
            <a:rPr lang="el-GR" sz="2200" b="1" i="0" dirty="0" smtClean="0">
              <a:latin typeface="+mn-lt"/>
            </a:rPr>
            <a:t>αξιόπιστων</a:t>
          </a:r>
          <a:r>
            <a:rPr lang="el-GR" sz="2200" dirty="0" smtClean="0">
              <a:latin typeface="+mn-lt"/>
            </a:rPr>
            <a:t> συμπερασμάτων.</a:t>
          </a:r>
          <a:endParaRPr lang="el-GR" sz="2200" dirty="0"/>
        </a:p>
      </dgm:t>
    </dgm:pt>
    <dgm:pt modelId="{46A1CD76-5174-4B3F-9878-312D78D18EC5}" type="parTrans" cxnId="{A2F56644-E758-4642-BF29-4D964F8E495B}">
      <dgm:prSet/>
      <dgm:spPr/>
      <dgm:t>
        <a:bodyPr/>
        <a:lstStyle/>
        <a:p>
          <a:endParaRPr lang="el-GR"/>
        </a:p>
      </dgm:t>
    </dgm:pt>
    <dgm:pt modelId="{0C2492C9-0449-4CDE-A2AB-4AE4803B5AA6}" type="sibTrans" cxnId="{A2F56644-E758-4642-BF29-4D964F8E495B}">
      <dgm:prSet/>
      <dgm:spPr/>
      <dgm:t>
        <a:bodyPr/>
        <a:lstStyle/>
        <a:p>
          <a:endParaRPr lang="el-GR"/>
        </a:p>
      </dgm:t>
    </dgm:pt>
    <dgm:pt modelId="{C4D9B6CD-DFCE-4289-8891-4DF331FADA50}">
      <dgm:prSet custT="1"/>
      <dgm:spPr/>
      <dgm:t>
        <a:bodyPr/>
        <a:lstStyle/>
        <a:p>
          <a:r>
            <a:rPr lang="el-GR" sz="2200" b="1" dirty="0" smtClean="0">
              <a:latin typeface="+mn-lt"/>
            </a:rPr>
            <a:t>Αποφυγή καθοδήγησης </a:t>
          </a:r>
          <a:r>
            <a:rPr lang="el-GR" sz="2200" dirty="0" smtClean="0">
              <a:latin typeface="+mn-lt"/>
            </a:rPr>
            <a:t>προς μία συγκεκριμένη απάντηση. </a:t>
          </a:r>
          <a:endParaRPr lang="el-GR" sz="2200" dirty="0"/>
        </a:p>
      </dgm:t>
    </dgm:pt>
    <dgm:pt modelId="{D5769AAC-6534-4BCC-BD4C-552F0F4E7256}" type="parTrans" cxnId="{100201A2-96AB-4B70-9DE5-04A3B89CEF2C}">
      <dgm:prSet/>
      <dgm:spPr/>
      <dgm:t>
        <a:bodyPr/>
        <a:lstStyle/>
        <a:p>
          <a:endParaRPr lang="el-GR"/>
        </a:p>
      </dgm:t>
    </dgm:pt>
    <dgm:pt modelId="{773940BD-B8A1-4539-8574-1F5ED6FFC937}" type="sibTrans" cxnId="{100201A2-96AB-4B70-9DE5-04A3B89CEF2C}">
      <dgm:prSet/>
      <dgm:spPr/>
      <dgm:t>
        <a:bodyPr/>
        <a:lstStyle/>
        <a:p>
          <a:endParaRPr lang="el-GR"/>
        </a:p>
      </dgm:t>
    </dgm:pt>
    <dgm:pt modelId="{09DA58B4-DB79-4B04-B076-D583EA132714}" type="pres">
      <dgm:prSet presAssocID="{14405F84-B44B-47E9-90E7-3CFCE2F9E51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5DFB6EDC-F6ED-45D2-ADC0-42D501323855}" type="pres">
      <dgm:prSet presAssocID="{07710280-69A1-42EB-B436-3FCA032F18A8}" presName="parentLin" presStyleCnt="0"/>
      <dgm:spPr/>
    </dgm:pt>
    <dgm:pt modelId="{D118CB1D-D068-4D90-918E-E8FB8BEA3474}" type="pres">
      <dgm:prSet presAssocID="{07710280-69A1-42EB-B436-3FCA032F18A8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50F5D9A0-3A1F-4591-BDCF-369CCAB30F1C}" type="pres">
      <dgm:prSet presAssocID="{07710280-69A1-42EB-B436-3FCA032F18A8}" presName="parentText" presStyleLbl="node1" presStyleIdx="0" presStyleCnt="3" custScaleX="105461" custScaleY="120341" custLinFactNeighborX="-16780" custLinFactNeighborY="-6361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7522EBA-D4FA-4F8D-ADE2-92B4EE720411}" type="pres">
      <dgm:prSet presAssocID="{07710280-69A1-42EB-B436-3FCA032F18A8}" presName="negativeSpace" presStyleCnt="0"/>
      <dgm:spPr/>
    </dgm:pt>
    <dgm:pt modelId="{79A59D1F-5CFC-49A6-9D9F-6988198B3BF3}" type="pres">
      <dgm:prSet presAssocID="{07710280-69A1-42EB-B436-3FCA032F18A8}" presName="childText" presStyleLbl="conFgAcc1" presStyleIdx="0" presStyleCnt="3" custScaleX="100000" custScaleY="92186" custLinFactNeighborY="3433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F53243E-C226-488A-BCCD-5E956A563E9A}" type="pres">
      <dgm:prSet presAssocID="{BAB62850-B0B8-48EF-BEE6-3E87662DD944}" presName="spaceBetweenRectangles" presStyleCnt="0"/>
      <dgm:spPr/>
    </dgm:pt>
    <dgm:pt modelId="{B83049D7-B181-4294-88A1-AFE5B566AAF5}" type="pres">
      <dgm:prSet presAssocID="{48A076A0-E2A2-42C9-9FC1-0EF453DD0AEA}" presName="parentLin" presStyleCnt="0"/>
      <dgm:spPr/>
    </dgm:pt>
    <dgm:pt modelId="{1E8E84C3-E027-4126-A5BC-AD5EA9B22FE7}" type="pres">
      <dgm:prSet presAssocID="{48A076A0-E2A2-42C9-9FC1-0EF453DD0AEA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37BDC6A9-5B65-400F-87E1-71ECA0D6020D}" type="pres">
      <dgm:prSet presAssocID="{48A076A0-E2A2-42C9-9FC1-0EF453DD0AEA}" presName="parentText" presStyleLbl="node1" presStyleIdx="1" presStyleCnt="3" custScaleX="105461" custScaleY="97910" custLinFactNeighborX="-21568" custLinFactNeighborY="-1214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AD4F444-49CA-4673-A4C9-14D99C87A07D}" type="pres">
      <dgm:prSet presAssocID="{48A076A0-E2A2-42C9-9FC1-0EF453DD0AEA}" presName="negativeSpace" presStyleCnt="0"/>
      <dgm:spPr/>
    </dgm:pt>
    <dgm:pt modelId="{9A67677A-F05C-4553-8A0B-78DF5D8E5B5D}" type="pres">
      <dgm:prSet presAssocID="{48A076A0-E2A2-42C9-9FC1-0EF453DD0AEA}" presName="childText" presStyleLbl="conFgAcc1" presStyleIdx="1" presStyleCnt="3" custScaleX="100000" custScaleY="97692" custLinFactY="662" custLinFactNeighborY="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5C37D63-7290-4FA5-B38A-554DC50F912D}" type="pres">
      <dgm:prSet presAssocID="{A982867F-0910-4BBE-BFA0-707F10B31EDE}" presName="spaceBetweenRectangles" presStyleCnt="0"/>
      <dgm:spPr/>
    </dgm:pt>
    <dgm:pt modelId="{13A552A4-D3DA-4A62-879E-55D3B0C5BC20}" type="pres">
      <dgm:prSet presAssocID="{F0C3D6CE-6C59-4CD6-8CBE-2E8C61339B37}" presName="parentLin" presStyleCnt="0"/>
      <dgm:spPr/>
    </dgm:pt>
    <dgm:pt modelId="{8CFD4AF2-3186-48AB-A3DA-DAE3E80B4F57}" type="pres">
      <dgm:prSet presAssocID="{F0C3D6CE-6C59-4CD6-8CBE-2E8C61339B37}" presName="parentLeftMargin" presStyleLbl="node1" presStyleIdx="1" presStyleCnt="3"/>
      <dgm:spPr/>
      <dgm:t>
        <a:bodyPr/>
        <a:lstStyle/>
        <a:p>
          <a:endParaRPr lang="el-GR"/>
        </a:p>
      </dgm:t>
    </dgm:pt>
    <dgm:pt modelId="{ABE6A246-EE74-4162-9A29-B2A21150BF01}" type="pres">
      <dgm:prSet presAssocID="{F0C3D6CE-6C59-4CD6-8CBE-2E8C61339B37}" presName="parentText" presStyleLbl="node1" presStyleIdx="2" presStyleCnt="3" custScaleX="105461" custScaleY="104333" custLinFactNeighborX="17647" custLinFactNeighborY="-6171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F344605-DAE2-470A-B57A-8612F84D863A}" type="pres">
      <dgm:prSet presAssocID="{F0C3D6CE-6C59-4CD6-8CBE-2E8C61339B37}" presName="negativeSpace" presStyleCnt="0"/>
      <dgm:spPr/>
    </dgm:pt>
    <dgm:pt modelId="{85BCB701-DADA-470D-891E-203C6C465C78}" type="pres">
      <dgm:prSet presAssocID="{F0C3D6CE-6C59-4CD6-8CBE-2E8C61339B37}" presName="childText" presStyleLbl="conFgAcc1" presStyleIdx="2" presStyleCnt="3" custScaleX="100000" custScaleY="92186" custLinFactNeighborX="329" custLinFactNeighborY="-15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4934D9A5-5E49-4731-8E9E-B77CEA5F20EA}" type="presOf" srcId="{07710280-69A1-42EB-B436-3FCA032F18A8}" destId="{50F5D9A0-3A1F-4591-BDCF-369CCAB30F1C}" srcOrd="1" destOrd="0" presId="urn:microsoft.com/office/officeart/2005/8/layout/list1"/>
    <dgm:cxn modelId="{300DF660-6BAB-427C-BF03-DC0FC310CCF9}" srcId="{14405F84-B44B-47E9-90E7-3CFCE2F9E51D}" destId="{F0C3D6CE-6C59-4CD6-8CBE-2E8C61339B37}" srcOrd="2" destOrd="0" parTransId="{17AA1E62-5DD0-4CB9-9A75-5EBCD76F097C}" sibTransId="{574C5A67-CFF2-4DF5-9AC6-39ED4F5CD1FF}"/>
    <dgm:cxn modelId="{6F1640CB-0EF6-4D71-B8ED-4AF717CF2D22}" srcId="{14405F84-B44B-47E9-90E7-3CFCE2F9E51D}" destId="{48A076A0-E2A2-42C9-9FC1-0EF453DD0AEA}" srcOrd="1" destOrd="0" parTransId="{CB516C23-E706-4FD6-96C5-BE563E477004}" sibTransId="{A982867F-0910-4BBE-BFA0-707F10B31EDE}"/>
    <dgm:cxn modelId="{60E99CF8-3A36-41F5-A4BB-DA536ACE78A6}" type="presOf" srcId="{D82796EB-1AA1-4466-9FFC-3339AAE469CC}" destId="{9A67677A-F05C-4553-8A0B-78DF5D8E5B5D}" srcOrd="0" destOrd="0" presId="urn:microsoft.com/office/officeart/2005/8/layout/list1"/>
    <dgm:cxn modelId="{AA663D12-7BFC-4905-BEFD-E1DD35B020E4}" type="presOf" srcId="{C4D9B6CD-DFCE-4289-8891-4DF331FADA50}" destId="{9A67677A-F05C-4553-8A0B-78DF5D8E5B5D}" srcOrd="0" destOrd="3" presId="urn:microsoft.com/office/officeart/2005/8/layout/list1"/>
    <dgm:cxn modelId="{F5DFF4C8-3D5F-474F-A55E-5B80F37F2EE4}" type="presOf" srcId="{1307FD0B-B27E-4F16-8F30-2E459830F3F0}" destId="{9A67677A-F05C-4553-8A0B-78DF5D8E5B5D}" srcOrd="0" destOrd="2" presId="urn:microsoft.com/office/officeart/2005/8/layout/list1"/>
    <dgm:cxn modelId="{7546DAFC-4D2D-4C95-96D5-92E42B66D566}" srcId="{14405F84-B44B-47E9-90E7-3CFCE2F9E51D}" destId="{07710280-69A1-42EB-B436-3FCA032F18A8}" srcOrd="0" destOrd="0" parTransId="{34D8A218-973B-4D3F-8E7E-AC8CB45CF4E7}" sibTransId="{BAB62850-B0B8-48EF-BEE6-3E87662DD944}"/>
    <dgm:cxn modelId="{A2F56644-E758-4642-BF29-4D964F8E495B}" srcId="{48A076A0-E2A2-42C9-9FC1-0EF453DD0AEA}" destId="{C283E01E-9F94-46DC-954F-A6CFDF7A71CF}" srcOrd="1" destOrd="0" parTransId="{46A1CD76-5174-4B3F-9878-312D78D18EC5}" sibTransId="{0C2492C9-0449-4CDE-A2AB-4AE4803B5AA6}"/>
    <dgm:cxn modelId="{602087F4-DD4C-4352-B227-5DB9E64B1324}" type="presOf" srcId="{07710280-69A1-42EB-B436-3FCA032F18A8}" destId="{D118CB1D-D068-4D90-918E-E8FB8BEA3474}" srcOrd="0" destOrd="0" presId="urn:microsoft.com/office/officeart/2005/8/layout/list1"/>
    <dgm:cxn modelId="{2417BC52-5BE4-4C74-A939-4B33F4966C87}" type="presOf" srcId="{F0C3D6CE-6C59-4CD6-8CBE-2E8C61339B37}" destId="{ABE6A246-EE74-4162-9A29-B2A21150BF01}" srcOrd="1" destOrd="0" presId="urn:microsoft.com/office/officeart/2005/8/layout/list1"/>
    <dgm:cxn modelId="{98BE2907-0D74-4AE3-AE3B-787CCB6168E4}" srcId="{48A076A0-E2A2-42C9-9FC1-0EF453DD0AEA}" destId="{1307FD0B-B27E-4F16-8F30-2E459830F3F0}" srcOrd="2" destOrd="0" parTransId="{3862C2C0-19CA-4305-9B8B-7F92CD09A423}" sibTransId="{FF47C721-2254-4451-82ED-C93449E6C1B8}"/>
    <dgm:cxn modelId="{85B1A8CD-8440-4CE1-94C1-E4F8F46AFB9A}" srcId="{07710280-69A1-42EB-B436-3FCA032F18A8}" destId="{CAD141F2-FCC8-40E0-82A2-D564DBA4BB83}" srcOrd="0" destOrd="0" parTransId="{82767F22-B330-4DC8-84AA-B2428E18E386}" sibTransId="{E231A6FF-8874-46A4-B639-4D9F70FC3C34}"/>
    <dgm:cxn modelId="{FD7967B9-571A-41A1-8CFF-E69D2BA516DE}" type="presOf" srcId="{48A076A0-E2A2-42C9-9FC1-0EF453DD0AEA}" destId="{37BDC6A9-5B65-400F-87E1-71ECA0D6020D}" srcOrd="1" destOrd="0" presId="urn:microsoft.com/office/officeart/2005/8/layout/list1"/>
    <dgm:cxn modelId="{3830594E-D0EB-4299-B293-A13E8726C898}" type="presOf" srcId="{14405F84-B44B-47E9-90E7-3CFCE2F9E51D}" destId="{09DA58B4-DB79-4B04-B076-D583EA132714}" srcOrd="0" destOrd="0" presId="urn:microsoft.com/office/officeart/2005/8/layout/list1"/>
    <dgm:cxn modelId="{494452D0-FBD5-47E2-B5AA-7FFEB32E3245}" type="presOf" srcId="{C283E01E-9F94-46DC-954F-A6CFDF7A71CF}" destId="{9A67677A-F05C-4553-8A0B-78DF5D8E5B5D}" srcOrd="0" destOrd="1" presId="urn:microsoft.com/office/officeart/2005/8/layout/list1"/>
    <dgm:cxn modelId="{C128C17E-DA7D-4AA0-BF3A-4AA1D230B4BD}" type="presOf" srcId="{48A076A0-E2A2-42C9-9FC1-0EF453DD0AEA}" destId="{1E8E84C3-E027-4126-A5BC-AD5EA9B22FE7}" srcOrd="0" destOrd="0" presId="urn:microsoft.com/office/officeart/2005/8/layout/list1"/>
    <dgm:cxn modelId="{CE9B2592-B1D8-4B7D-97C2-C42033CABD6A}" srcId="{48A076A0-E2A2-42C9-9FC1-0EF453DD0AEA}" destId="{D82796EB-1AA1-4466-9FFC-3339AAE469CC}" srcOrd="0" destOrd="0" parTransId="{2A7A6A39-C8B5-4047-86D4-549EA51D8CFE}" sibTransId="{E75DD629-E94B-41A7-9A2D-47FAE92C4306}"/>
    <dgm:cxn modelId="{92629449-E165-4D28-B3B8-58F4607E1AC6}" type="presOf" srcId="{F865B0BA-F7E9-41C6-8BB3-BDA1156FEFD0}" destId="{85BCB701-DADA-470D-891E-203C6C465C78}" srcOrd="0" destOrd="0" presId="urn:microsoft.com/office/officeart/2005/8/layout/list1"/>
    <dgm:cxn modelId="{927C68E5-B08E-41DE-8126-75812C1314F1}" type="presOf" srcId="{F0C3D6CE-6C59-4CD6-8CBE-2E8C61339B37}" destId="{8CFD4AF2-3186-48AB-A3DA-DAE3E80B4F57}" srcOrd="0" destOrd="0" presId="urn:microsoft.com/office/officeart/2005/8/layout/list1"/>
    <dgm:cxn modelId="{B020BA37-6D6E-4A66-A697-ACED290903A2}" type="presOf" srcId="{CAD141F2-FCC8-40E0-82A2-D564DBA4BB83}" destId="{79A59D1F-5CFC-49A6-9D9F-6988198B3BF3}" srcOrd="0" destOrd="0" presId="urn:microsoft.com/office/officeart/2005/8/layout/list1"/>
    <dgm:cxn modelId="{100201A2-96AB-4B70-9DE5-04A3B89CEF2C}" srcId="{48A076A0-E2A2-42C9-9FC1-0EF453DD0AEA}" destId="{C4D9B6CD-DFCE-4289-8891-4DF331FADA50}" srcOrd="3" destOrd="0" parTransId="{D5769AAC-6534-4BCC-BD4C-552F0F4E7256}" sibTransId="{773940BD-B8A1-4539-8574-1F5ED6FFC937}"/>
    <dgm:cxn modelId="{EDEA86EE-6367-4793-B200-31D0E9F980D5}" srcId="{F0C3D6CE-6C59-4CD6-8CBE-2E8C61339B37}" destId="{F865B0BA-F7E9-41C6-8BB3-BDA1156FEFD0}" srcOrd="0" destOrd="0" parTransId="{1DD20854-C64E-4968-BCAF-88E24390FDF2}" sibTransId="{552D7079-F1F4-48A5-A52E-EAA134D7544F}"/>
    <dgm:cxn modelId="{0A0C2022-CCC8-4F85-AA34-31373CDDE54F}" type="presParOf" srcId="{09DA58B4-DB79-4B04-B076-D583EA132714}" destId="{5DFB6EDC-F6ED-45D2-ADC0-42D501323855}" srcOrd="0" destOrd="0" presId="urn:microsoft.com/office/officeart/2005/8/layout/list1"/>
    <dgm:cxn modelId="{34D31F7B-7149-4BF1-A626-938523420094}" type="presParOf" srcId="{5DFB6EDC-F6ED-45D2-ADC0-42D501323855}" destId="{D118CB1D-D068-4D90-918E-E8FB8BEA3474}" srcOrd="0" destOrd="0" presId="urn:microsoft.com/office/officeart/2005/8/layout/list1"/>
    <dgm:cxn modelId="{9CEC888B-DB6B-48F2-8C16-23469C0D1770}" type="presParOf" srcId="{5DFB6EDC-F6ED-45D2-ADC0-42D501323855}" destId="{50F5D9A0-3A1F-4591-BDCF-369CCAB30F1C}" srcOrd="1" destOrd="0" presId="urn:microsoft.com/office/officeart/2005/8/layout/list1"/>
    <dgm:cxn modelId="{EE621663-61AD-4811-8914-03BE7575738D}" type="presParOf" srcId="{09DA58B4-DB79-4B04-B076-D583EA132714}" destId="{97522EBA-D4FA-4F8D-ADE2-92B4EE720411}" srcOrd="1" destOrd="0" presId="urn:microsoft.com/office/officeart/2005/8/layout/list1"/>
    <dgm:cxn modelId="{F4EC93BC-BE51-45BF-B82C-1C9039F6237C}" type="presParOf" srcId="{09DA58B4-DB79-4B04-B076-D583EA132714}" destId="{79A59D1F-5CFC-49A6-9D9F-6988198B3BF3}" srcOrd="2" destOrd="0" presId="urn:microsoft.com/office/officeart/2005/8/layout/list1"/>
    <dgm:cxn modelId="{594A3A30-3B07-496C-BB81-CBBA2F389D3D}" type="presParOf" srcId="{09DA58B4-DB79-4B04-B076-D583EA132714}" destId="{7F53243E-C226-488A-BCCD-5E956A563E9A}" srcOrd="3" destOrd="0" presId="urn:microsoft.com/office/officeart/2005/8/layout/list1"/>
    <dgm:cxn modelId="{43F9D4E8-6BC2-4CF5-A2A4-DD5F37474030}" type="presParOf" srcId="{09DA58B4-DB79-4B04-B076-D583EA132714}" destId="{B83049D7-B181-4294-88A1-AFE5B566AAF5}" srcOrd="4" destOrd="0" presId="urn:microsoft.com/office/officeart/2005/8/layout/list1"/>
    <dgm:cxn modelId="{B4907A31-AEDF-47E5-B2DB-19D247436F5D}" type="presParOf" srcId="{B83049D7-B181-4294-88A1-AFE5B566AAF5}" destId="{1E8E84C3-E027-4126-A5BC-AD5EA9B22FE7}" srcOrd="0" destOrd="0" presId="urn:microsoft.com/office/officeart/2005/8/layout/list1"/>
    <dgm:cxn modelId="{7B9E242A-152F-4719-85E2-B071FBD3ED7B}" type="presParOf" srcId="{B83049D7-B181-4294-88A1-AFE5B566AAF5}" destId="{37BDC6A9-5B65-400F-87E1-71ECA0D6020D}" srcOrd="1" destOrd="0" presId="urn:microsoft.com/office/officeart/2005/8/layout/list1"/>
    <dgm:cxn modelId="{5D1DD0A0-6550-4F26-BE8C-CAB8BC359884}" type="presParOf" srcId="{09DA58B4-DB79-4B04-B076-D583EA132714}" destId="{8AD4F444-49CA-4673-A4C9-14D99C87A07D}" srcOrd="5" destOrd="0" presId="urn:microsoft.com/office/officeart/2005/8/layout/list1"/>
    <dgm:cxn modelId="{EE754EFE-CAC1-46F7-AFC2-57A67DA8CDF9}" type="presParOf" srcId="{09DA58B4-DB79-4B04-B076-D583EA132714}" destId="{9A67677A-F05C-4553-8A0B-78DF5D8E5B5D}" srcOrd="6" destOrd="0" presId="urn:microsoft.com/office/officeart/2005/8/layout/list1"/>
    <dgm:cxn modelId="{DF0C065B-D15F-4711-AACA-6E07CBC868D9}" type="presParOf" srcId="{09DA58B4-DB79-4B04-B076-D583EA132714}" destId="{75C37D63-7290-4FA5-B38A-554DC50F912D}" srcOrd="7" destOrd="0" presId="urn:microsoft.com/office/officeart/2005/8/layout/list1"/>
    <dgm:cxn modelId="{49290713-BA19-4DA3-BC22-08CB077C4BE9}" type="presParOf" srcId="{09DA58B4-DB79-4B04-B076-D583EA132714}" destId="{13A552A4-D3DA-4A62-879E-55D3B0C5BC20}" srcOrd="8" destOrd="0" presId="urn:microsoft.com/office/officeart/2005/8/layout/list1"/>
    <dgm:cxn modelId="{7354B79C-3FA0-4858-8AF6-6B76117898FD}" type="presParOf" srcId="{13A552A4-D3DA-4A62-879E-55D3B0C5BC20}" destId="{8CFD4AF2-3186-48AB-A3DA-DAE3E80B4F57}" srcOrd="0" destOrd="0" presId="urn:microsoft.com/office/officeart/2005/8/layout/list1"/>
    <dgm:cxn modelId="{DFE824CB-0C2F-4F85-8F4F-C0D950970AE9}" type="presParOf" srcId="{13A552A4-D3DA-4A62-879E-55D3B0C5BC20}" destId="{ABE6A246-EE74-4162-9A29-B2A21150BF01}" srcOrd="1" destOrd="0" presId="urn:microsoft.com/office/officeart/2005/8/layout/list1"/>
    <dgm:cxn modelId="{F12DEB3E-99B6-4FB0-B3A5-3D0483EE0BE8}" type="presParOf" srcId="{09DA58B4-DB79-4B04-B076-D583EA132714}" destId="{AF344605-DAE2-470A-B57A-8612F84D863A}" srcOrd="9" destOrd="0" presId="urn:microsoft.com/office/officeart/2005/8/layout/list1"/>
    <dgm:cxn modelId="{0F361F48-55A1-41BC-83F0-42BE02227408}" type="presParOf" srcId="{09DA58B4-DB79-4B04-B076-D583EA132714}" destId="{85BCB701-DADA-470D-891E-203C6C465C7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0F10FA-159E-42FB-ADE3-FB6F68079D15}" type="doc">
      <dgm:prSet loTypeId="urn:microsoft.com/office/officeart/2005/8/layout/list1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2AD160A1-4564-4622-A856-4F2A36C84A88}">
      <dgm:prSet phldrT="[Κείμενο]" custT="1"/>
      <dgm:spPr/>
      <dgm:t>
        <a:bodyPr/>
        <a:lstStyle/>
        <a:p>
          <a:r>
            <a:rPr lang="el-GR" sz="2200" b="0" dirty="0" smtClean="0">
              <a:latin typeface="+mn-lt"/>
            </a:rPr>
            <a:t>1ο </a:t>
          </a:r>
          <a:r>
            <a:rPr lang="el-GR" sz="2200" b="0" dirty="0" smtClean="0"/>
            <a:t>ερωτηματολόγιο: Ερευνητικά </a:t>
          </a:r>
          <a:r>
            <a:rPr lang="el-GR" sz="2200" b="0" dirty="0" smtClean="0">
              <a:latin typeface="+mn-lt"/>
            </a:rPr>
            <a:t>ερωτήματα 1, 2 και 3</a:t>
          </a:r>
          <a:endParaRPr lang="el-GR" sz="2200" b="0" dirty="0"/>
        </a:p>
      </dgm:t>
    </dgm:pt>
    <dgm:pt modelId="{6DA647F6-2BA8-494E-A79A-6E8FEB869E37}" type="parTrans" cxnId="{D77E2AD4-5C54-4608-A2AA-F68EA2AACF51}">
      <dgm:prSet/>
      <dgm:spPr/>
      <dgm:t>
        <a:bodyPr/>
        <a:lstStyle/>
        <a:p>
          <a:endParaRPr lang="el-GR" sz="2400"/>
        </a:p>
      </dgm:t>
    </dgm:pt>
    <dgm:pt modelId="{CA02BE50-54FC-4A43-A750-C76403589083}" type="sibTrans" cxnId="{D77E2AD4-5C54-4608-A2AA-F68EA2AACF51}">
      <dgm:prSet/>
      <dgm:spPr/>
      <dgm:t>
        <a:bodyPr/>
        <a:lstStyle/>
        <a:p>
          <a:endParaRPr lang="el-GR" sz="2400"/>
        </a:p>
      </dgm:t>
    </dgm:pt>
    <dgm:pt modelId="{004AC87E-9B22-4168-9E6C-B83A775812B6}">
      <dgm:prSet phldrT="[Κείμενο]" custT="1"/>
      <dgm:spPr/>
      <dgm:t>
        <a:bodyPr/>
        <a:lstStyle/>
        <a:p>
          <a:r>
            <a:rPr lang="el-GR" sz="2200" b="1" dirty="0" smtClean="0">
              <a:latin typeface="+mn-lt"/>
            </a:rPr>
            <a:t>7 εκπαιδευτικοί </a:t>
          </a:r>
          <a:r>
            <a:rPr lang="el-GR" sz="2200" dirty="0" smtClean="0">
              <a:latin typeface="+mn-lt"/>
            </a:rPr>
            <a:t>πρωτοβάθμιας εκπαίδευσης. </a:t>
          </a:r>
          <a:endParaRPr lang="el-GR" sz="2200" dirty="0"/>
        </a:p>
      </dgm:t>
    </dgm:pt>
    <dgm:pt modelId="{37E4430A-0009-499D-B0E6-ABD355B7B4A7}" type="parTrans" cxnId="{4D3CB70C-BCBA-49F8-B020-4449FDD8981E}">
      <dgm:prSet/>
      <dgm:spPr/>
      <dgm:t>
        <a:bodyPr/>
        <a:lstStyle/>
        <a:p>
          <a:endParaRPr lang="el-GR" sz="2400"/>
        </a:p>
      </dgm:t>
    </dgm:pt>
    <dgm:pt modelId="{16EC7F15-A7E4-44B2-BE00-750E0DB17D3E}" type="sibTrans" cxnId="{4D3CB70C-BCBA-49F8-B020-4449FDD8981E}">
      <dgm:prSet/>
      <dgm:spPr/>
      <dgm:t>
        <a:bodyPr/>
        <a:lstStyle/>
        <a:p>
          <a:endParaRPr lang="el-GR" sz="2400"/>
        </a:p>
      </dgm:t>
    </dgm:pt>
    <dgm:pt modelId="{3BB258B6-9EAF-4D24-A68E-319AA0529081}">
      <dgm:prSet phldrT="[Κείμενο]" custT="1"/>
      <dgm:spPr/>
      <dgm:t>
        <a:bodyPr/>
        <a:lstStyle/>
        <a:p>
          <a:r>
            <a:rPr lang="el-GR" sz="2200" dirty="0" smtClean="0">
              <a:latin typeface="+mn-lt"/>
            </a:rPr>
            <a:t>Δειγματοληψία ευκολίας</a:t>
          </a:r>
          <a:endParaRPr lang="el-GR" sz="2200" dirty="0"/>
        </a:p>
      </dgm:t>
    </dgm:pt>
    <dgm:pt modelId="{363E34A3-CE58-463F-85FE-00BBC793D51E}" type="parTrans" cxnId="{2374ECAA-EA39-4866-A3F7-DB8D9CF6CAED}">
      <dgm:prSet/>
      <dgm:spPr/>
      <dgm:t>
        <a:bodyPr/>
        <a:lstStyle/>
        <a:p>
          <a:endParaRPr lang="el-GR" sz="2400"/>
        </a:p>
      </dgm:t>
    </dgm:pt>
    <dgm:pt modelId="{571C3CF9-6F54-430A-9F10-454BFAFFF3C8}" type="sibTrans" cxnId="{2374ECAA-EA39-4866-A3F7-DB8D9CF6CAED}">
      <dgm:prSet/>
      <dgm:spPr/>
      <dgm:t>
        <a:bodyPr/>
        <a:lstStyle/>
        <a:p>
          <a:endParaRPr lang="el-GR" sz="2400"/>
        </a:p>
      </dgm:t>
    </dgm:pt>
    <dgm:pt modelId="{20F6AF3F-3CE6-46F9-8092-345478FEF3AF}">
      <dgm:prSet phldrT="[Κείμενο]" custT="1"/>
      <dgm:spPr/>
      <dgm:t>
        <a:bodyPr/>
        <a:lstStyle/>
        <a:p>
          <a:r>
            <a:rPr lang="el-GR" sz="2200" dirty="0" smtClean="0">
              <a:latin typeface="+mn-lt"/>
            </a:rPr>
            <a:t>Ερωτηματολόγιο ανοιχτών ερωτήσεων (δημιουργήθηκε για τη διπλωματική εργασία).</a:t>
          </a:r>
          <a:endParaRPr lang="el-GR" sz="2200" dirty="0"/>
        </a:p>
      </dgm:t>
    </dgm:pt>
    <dgm:pt modelId="{D8CD322D-88CF-49C5-B3AB-7FD2C13B7BCE}" type="parTrans" cxnId="{0580023F-6E14-4309-8016-49841514048F}">
      <dgm:prSet/>
      <dgm:spPr/>
      <dgm:t>
        <a:bodyPr/>
        <a:lstStyle/>
        <a:p>
          <a:endParaRPr lang="el-GR" sz="2400"/>
        </a:p>
      </dgm:t>
    </dgm:pt>
    <dgm:pt modelId="{476020F7-0E61-4E2A-8D5E-31550BFDA237}" type="sibTrans" cxnId="{0580023F-6E14-4309-8016-49841514048F}">
      <dgm:prSet/>
      <dgm:spPr/>
      <dgm:t>
        <a:bodyPr/>
        <a:lstStyle/>
        <a:p>
          <a:endParaRPr lang="el-GR" sz="2400"/>
        </a:p>
      </dgm:t>
    </dgm:pt>
    <dgm:pt modelId="{8F35B370-DFCC-4E33-A492-382E0FA95AC4}">
      <dgm:prSet phldrT="[Κείμενο]" custT="1"/>
      <dgm:spPr/>
      <dgm:t>
        <a:bodyPr/>
        <a:lstStyle/>
        <a:p>
          <a:r>
            <a:rPr lang="el-GR" sz="2200" b="0" dirty="0" smtClean="0">
              <a:latin typeface="+mn-lt"/>
            </a:rPr>
            <a:t>2ο ερωτηματολόγιο: Ερευνητικά ερωτήματα 4 και 5 </a:t>
          </a:r>
          <a:endParaRPr lang="el-GR" sz="2200" b="0" dirty="0"/>
        </a:p>
      </dgm:t>
    </dgm:pt>
    <dgm:pt modelId="{4AB5634D-B223-4A23-BD24-DAB409FDC029}" type="parTrans" cxnId="{1F65BA90-9231-4029-BA22-D33DBBCB003A}">
      <dgm:prSet/>
      <dgm:spPr/>
      <dgm:t>
        <a:bodyPr/>
        <a:lstStyle/>
        <a:p>
          <a:endParaRPr lang="el-GR" sz="2400"/>
        </a:p>
      </dgm:t>
    </dgm:pt>
    <dgm:pt modelId="{375FE88C-C8BA-4D11-8EF3-989FE0C05AD8}" type="sibTrans" cxnId="{1F65BA90-9231-4029-BA22-D33DBBCB003A}">
      <dgm:prSet/>
      <dgm:spPr/>
      <dgm:t>
        <a:bodyPr/>
        <a:lstStyle/>
        <a:p>
          <a:endParaRPr lang="el-GR" sz="2400"/>
        </a:p>
      </dgm:t>
    </dgm:pt>
    <dgm:pt modelId="{AB1A227C-5EE5-4F0A-B4E2-0F22E03ADDC3}">
      <dgm:prSet phldrT="[Κείμενο]" custT="1"/>
      <dgm:spPr/>
      <dgm:t>
        <a:bodyPr/>
        <a:lstStyle/>
        <a:p>
          <a:r>
            <a:rPr lang="el-GR" sz="2200" b="1" dirty="0" smtClean="0">
              <a:latin typeface="+mn-lt"/>
            </a:rPr>
            <a:t>3 εκπαιδευτικοί </a:t>
          </a:r>
          <a:r>
            <a:rPr lang="el-GR" sz="2200" dirty="0" smtClean="0">
              <a:latin typeface="+mn-lt"/>
            </a:rPr>
            <a:t>πρωτοβάθμιας εκπαίδευσης, απόφοιτοι του ΠΜΣ. </a:t>
          </a:r>
          <a:endParaRPr lang="el-GR" sz="2200" dirty="0"/>
        </a:p>
      </dgm:t>
    </dgm:pt>
    <dgm:pt modelId="{AB4F657D-DC41-4C91-8B18-DBAA4D5591A3}" type="parTrans" cxnId="{44C3E0AF-B761-482B-85F7-6DB68CBB6F1A}">
      <dgm:prSet/>
      <dgm:spPr/>
      <dgm:t>
        <a:bodyPr/>
        <a:lstStyle/>
        <a:p>
          <a:endParaRPr lang="el-GR" sz="2400"/>
        </a:p>
      </dgm:t>
    </dgm:pt>
    <dgm:pt modelId="{EA89FB31-E4B8-42FC-9970-F8B1AF66AFE4}" type="sibTrans" cxnId="{44C3E0AF-B761-482B-85F7-6DB68CBB6F1A}">
      <dgm:prSet/>
      <dgm:spPr/>
      <dgm:t>
        <a:bodyPr/>
        <a:lstStyle/>
        <a:p>
          <a:endParaRPr lang="el-GR" sz="2400"/>
        </a:p>
      </dgm:t>
    </dgm:pt>
    <dgm:pt modelId="{63DA9BDE-F543-4D11-950B-40769256272F}">
      <dgm:prSet phldrT="[Κείμενο]" custT="1"/>
      <dgm:spPr/>
      <dgm:t>
        <a:bodyPr/>
        <a:lstStyle/>
        <a:p>
          <a:r>
            <a:rPr lang="el-GR" sz="2200" dirty="0" smtClean="0">
              <a:latin typeface="+mn-lt"/>
            </a:rPr>
            <a:t>Δειγματοληψία ειδικών ή Δειγματοληψίας κρίσης.</a:t>
          </a:r>
          <a:endParaRPr lang="el-GR" sz="2200" dirty="0"/>
        </a:p>
      </dgm:t>
    </dgm:pt>
    <dgm:pt modelId="{E0AFDBC5-A3A2-41E8-A3C1-1AD090FB646E}" type="parTrans" cxnId="{74FC1808-AAC5-4ADE-8CB5-695AD302A24A}">
      <dgm:prSet/>
      <dgm:spPr/>
      <dgm:t>
        <a:bodyPr/>
        <a:lstStyle/>
        <a:p>
          <a:endParaRPr lang="el-GR" sz="2400"/>
        </a:p>
      </dgm:t>
    </dgm:pt>
    <dgm:pt modelId="{E6094E69-6A2D-4CE1-8C4B-74CA1A6D3C28}" type="sibTrans" cxnId="{74FC1808-AAC5-4ADE-8CB5-695AD302A24A}">
      <dgm:prSet/>
      <dgm:spPr/>
      <dgm:t>
        <a:bodyPr/>
        <a:lstStyle/>
        <a:p>
          <a:endParaRPr lang="el-GR" sz="2400"/>
        </a:p>
      </dgm:t>
    </dgm:pt>
    <dgm:pt modelId="{497B7C6E-4F17-4306-9438-3DD75E585D5C}">
      <dgm:prSet phldrT="[Κείμενο]" custT="1"/>
      <dgm:spPr/>
      <dgm:t>
        <a:bodyPr/>
        <a:lstStyle/>
        <a:p>
          <a:r>
            <a:rPr lang="el-GR" sz="2200" dirty="0" smtClean="0">
              <a:latin typeface="+mn-lt"/>
            </a:rPr>
            <a:t>Ερωτηματολόγιο διαμορφωτικής αξιολόγησης του ΕΥ, ανοιχτών ερωτήσεων (δημιουργήθηκε από το εργαστήριο του Ε.ΔΙ.Β.Ε.Α)</a:t>
          </a:r>
          <a:endParaRPr lang="el-GR" sz="2200" dirty="0"/>
        </a:p>
      </dgm:t>
    </dgm:pt>
    <dgm:pt modelId="{1C12A216-7E43-46BB-85EA-96EAFF7805B5}" type="parTrans" cxnId="{51D030B2-2B9E-40FA-8F19-1371FB881C49}">
      <dgm:prSet/>
      <dgm:spPr/>
      <dgm:t>
        <a:bodyPr/>
        <a:lstStyle/>
        <a:p>
          <a:endParaRPr lang="el-GR" sz="2400"/>
        </a:p>
      </dgm:t>
    </dgm:pt>
    <dgm:pt modelId="{AC3C7743-49BE-4957-BFD6-4F00B35A766B}" type="sibTrans" cxnId="{51D030B2-2B9E-40FA-8F19-1371FB881C49}">
      <dgm:prSet/>
      <dgm:spPr/>
      <dgm:t>
        <a:bodyPr/>
        <a:lstStyle/>
        <a:p>
          <a:endParaRPr lang="el-GR" sz="2400"/>
        </a:p>
      </dgm:t>
    </dgm:pt>
    <dgm:pt modelId="{7221A5E8-ECE8-4C91-A7B9-E142245F2437}" type="pres">
      <dgm:prSet presAssocID="{F30F10FA-159E-42FB-ADE3-FB6F68079D1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A914244-4937-4E94-B388-3D37812D38BF}" type="pres">
      <dgm:prSet presAssocID="{2AD160A1-4564-4622-A856-4F2A36C84A88}" presName="parentLin" presStyleCnt="0"/>
      <dgm:spPr/>
    </dgm:pt>
    <dgm:pt modelId="{07CE5234-7744-4B25-A65D-821FF450758D}" type="pres">
      <dgm:prSet presAssocID="{2AD160A1-4564-4622-A856-4F2A36C84A88}" presName="parentLeftMargin" presStyleLbl="node1" presStyleIdx="0" presStyleCnt="2"/>
      <dgm:spPr/>
      <dgm:t>
        <a:bodyPr/>
        <a:lstStyle/>
        <a:p>
          <a:endParaRPr lang="el-GR"/>
        </a:p>
      </dgm:t>
    </dgm:pt>
    <dgm:pt modelId="{A5BF14F1-75C9-4194-85ED-DD69D57E8E7E}" type="pres">
      <dgm:prSet presAssocID="{2AD160A1-4564-4622-A856-4F2A36C84A88}" presName="parentText" presStyleLbl="node1" presStyleIdx="0" presStyleCnt="2" custScaleX="125510" custScaleY="70803" custLinFactNeighborX="-46428" custLinFactNeighborY="-296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98BB398-735E-42E3-BF38-2B805959ED6D}" type="pres">
      <dgm:prSet presAssocID="{2AD160A1-4564-4622-A856-4F2A36C84A88}" presName="negativeSpace" presStyleCnt="0"/>
      <dgm:spPr/>
    </dgm:pt>
    <dgm:pt modelId="{B23A5B54-A71E-4240-85B9-AFF6F343464E}" type="pres">
      <dgm:prSet presAssocID="{2AD160A1-4564-4622-A856-4F2A36C84A88}" presName="childText" presStyleLbl="conFgAcc1" presStyleIdx="0" presStyleCnt="2" custLinFactNeighborY="-1853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DA01389-6344-4EB1-8CB1-A03B29C258A6}" type="pres">
      <dgm:prSet presAssocID="{CA02BE50-54FC-4A43-A750-C76403589083}" presName="spaceBetweenRectangles" presStyleCnt="0"/>
      <dgm:spPr/>
    </dgm:pt>
    <dgm:pt modelId="{B41FA4C9-462D-48EC-BDF3-1465F992E25A}" type="pres">
      <dgm:prSet presAssocID="{8F35B370-DFCC-4E33-A492-382E0FA95AC4}" presName="parentLin" presStyleCnt="0"/>
      <dgm:spPr/>
    </dgm:pt>
    <dgm:pt modelId="{93216548-ABFC-4889-AD6E-16DAAB286762}" type="pres">
      <dgm:prSet presAssocID="{8F35B370-DFCC-4E33-A492-382E0FA95AC4}" presName="parentLeftMargin" presStyleLbl="node1" presStyleIdx="0" presStyleCnt="2"/>
      <dgm:spPr/>
      <dgm:t>
        <a:bodyPr/>
        <a:lstStyle/>
        <a:p>
          <a:endParaRPr lang="el-GR"/>
        </a:p>
      </dgm:t>
    </dgm:pt>
    <dgm:pt modelId="{5A51B3EA-C88A-45CF-966F-9890CA783C4D}" type="pres">
      <dgm:prSet presAssocID="{8F35B370-DFCC-4E33-A492-382E0FA95AC4}" presName="parentText" presStyleLbl="node1" presStyleIdx="1" presStyleCnt="2" custScaleX="127040" custScaleY="70355" custLinFactNeighborX="-46428" custLinFactNeighborY="40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3DC225C-3799-4FA7-9555-FE6ED3DE0576}" type="pres">
      <dgm:prSet presAssocID="{8F35B370-DFCC-4E33-A492-382E0FA95AC4}" presName="negativeSpace" presStyleCnt="0"/>
      <dgm:spPr/>
    </dgm:pt>
    <dgm:pt modelId="{57C2D2BF-9FD8-41D7-A992-A0C86E331E0A}" type="pres">
      <dgm:prSet presAssocID="{8F35B370-DFCC-4E33-A492-382E0FA95AC4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4D3CB70C-BCBA-49F8-B020-4449FDD8981E}" srcId="{2AD160A1-4564-4622-A856-4F2A36C84A88}" destId="{004AC87E-9B22-4168-9E6C-B83A775812B6}" srcOrd="0" destOrd="0" parTransId="{37E4430A-0009-499D-B0E6-ABD355B7B4A7}" sibTransId="{16EC7F15-A7E4-44B2-BE00-750E0DB17D3E}"/>
    <dgm:cxn modelId="{C90707DD-52B9-4B28-A6FB-67098F3AD534}" type="presOf" srcId="{8F35B370-DFCC-4E33-A492-382E0FA95AC4}" destId="{93216548-ABFC-4889-AD6E-16DAAB286762}" srcOrd="0" destOrd="0" presId="urn:microsoft.com/office/officeart/2005/8/layout/list1"/>
    <dgm:cxn modelId="{A0BC8C7D-3277-4355-8917-F76AAB116A1B}" type="presOf" srcId="{497B7C6E-4F17-4306-9438-3DD75E585D5C}" destId="{57C2D2BF-9FD8-41D7-A992-A0C86E331E0A}" srcOrd="0" destOrd="2" presId="urn:microsoft.com/office/officeart/2005/8/layout/list1"/>
    <dgm:cxn modelId="{44C3E0AF-B761-482B-85F7-6DB68CBB6F1A}" srcId="{8F35B370-DFCC-4E33-A492-382E0FA95AC4}" destId="{AB1A227C-5EE5-4F0A-B4E2-0F22E03ADDC3}" srcOrd="0" destOrd="0" parTransId="{AB4F657D-DC41-4C91-8B18-DBAA4D5591A3}" sibTransId="{EA89FB31-E4B8-42FC-9970-F8B1AF66AFE4}"/>
    <dgm:cxn modelId="{685E597D-3318-4831-89AC-277AA3733E31}" type="presOf" srcId="{8F35B370-DFCC-4E33-A492-382E0FA95AC4}" destId="{5A51B3EA-C88A-45CF-966F-9890CA783C4D}" srcOrd="1" destOrd="0" presId="urn:microsoft.com/office/officeart/2005/8/layout/list1"/>
    <dgm:cxn modelId="{51D030B2-2B9E-40FA-8F19-1371FB881C49}" srcId="{8F35B370-DFCC-4E33-A492-382E0FA95AC4}" destId="{497B7C6E-4F17-4306-9438-3DD75E585D5C}" srcOrd="2" destOrd="0" parTransId="{1C12A216-7E43-46BB-85EA-96EAFF7805B5}" sibTransId="{AC3C7743-49BE-4957-BFD6-4F00B35A766B}"/>
    <dgm:cxn modelId="{2374ECAA-EA39-4866-A3F7-DB8D9CF6CAED}" srcId="{2AD160A1-4564-4622-A856-4F2A36C84A88}" destId="{3BB258B6-9EAF-4D24-A68E-319AA0529081}" srcOrd="1" destOrd="0" parTransId="{363E34A3-CE58-463F-85FE-00BBC793D51E}" sibTransId="{571C3CF9-6F54-430A-9F10-454BFAFFF3C8}"/>
    <dgm:cxn modelId="{1F65BA90-9231-4029-BA22-D33DBBCB003A}" srcId="{F30F10FA-159E-42FB-ADE3-FB6F68079D15}" destId="{8F35B370-DFCC-4E33-A492-382E0FA95AC4}" srcOrd="1" destOrd="0" parTransId="{4AB5634D-B223-4A23-BD24-DAB409FDC029}" sibTransId="{375FE88C-C8BA-4D11-8EF3-989FE0C05AD8}"/>
    <dgm:cxn modelId="{0580023F-6E14-4309-8016-49841514048F}" srcId="{2AD160A1-4564-4622-A856-4F2A36C84A88}" destId="{20F6AF3F-3CE6-46F9-8092-345478FEF3AF}" srcOrd="2" destOrd="0" parTransId="{D8CD322D-88CF-49C5-B3AB-7FD2C13B7BCE}" sibTransId="{476020F7-0E61-4E2A-8D5E-31550BFDA237}"/>
    <dgm:cxn modelId="{B08ADD99-765C-49C5-AE19-0559D6C0ACC5}" type="presOf" srcId="{AB1A227C-5EE5-4F0A-B4E2-0F22E03ADDC3}" destId="{57C2D2BF-9FD8-41D7-A992-A0C86E331E0A}" srcOrd="0" destOrd="0" presId="urn:microsoft.com/office/officeart/2005/8/layout/list1"/>
    <dgm:cxn modelId="{BBE121F8-F855-4351-8A4C-D72C57D5CC00}" type="presOf" srcId="{63DA9BDE-F543-4D11-950B-40769256272F}" destId="{57C2D2BF-9FD8-41D7-A992-A0C86E331E0A}" srcOrd="0" destOrd="1" presId="urn:microsoft.com/office/officeart/2005/8/layout/list1"/>
    <dgm:cxn modelId="{F2A19439-7944-44F8-8D38-09CCEFC2D805}" type="presOf" srcId="{20F6AF3F-3CE6-46F9-8092-345478FEF3AF}" destId="{B23A5B54-A71E-4240-85B9-AFF6F343464E}" srcOrd="0" destOrd="2" presId="urn:microsoft.com/office/officeart/2005/8/layout/list1"/>
    <dgm:cxn modelId="{A0E1578D-B7E8-49A5-8F0E-451898FBF06C}" type="presOf" srcId="{2AD160A1-4564-4622-A856-4F2A36C84A88}" destId="{07CE5234-7744-4B25-A65D-821FF450758D}" srcOrd="0" destOrd="0" presId="urn:microsoft.com/office/officeart/2005/8/layout/list1"/>
    <dgm:cxn modelId="{F2ADFC8A-6342-4613-BFAC-9C9C06708880}" type="presOf" srcId="{F30F10FA-159E-42FB-ADE3-FB6F68079D15}" destId="{7221A5E8-ECE8-4C91-A7B9-E142245F2437}" srcOrd="0" destOrd="0" presId="urn:microsoft.com/office/officeart/2005/8/layout/list1"/>
    <dgm:cxn modelId="{899D5C4D-793F-4F21-B7F8-987D49C49E4A}" type="presOf" srcId="{3BB258B6-9EAF-4D24-A68E-319AA0529081}" destId="{B23A5B54-A71E-4240-85B9-AFF6F343464E}" srcOrd="0" destOrd="1" presId="urn:microsoft.com/office/officeart/2005/8/layout/list1"/>
    <dgm:cxn modelId="{D51A9FB6-6BA3-478F-A41D-614D847A79F7}" type="presOf" srcId="{004AC87E-9B22-4168-9E6C-B83A775812B6}" destId="{B23A5B54-A71E-4240-85B9-AFF6F343464E}" srcOrd="0" destOrd="0" presId="urn:microsoft.com/office/officeart/2005/8/layout/list1"/>
    <dgm:cxn modelId="{D77E2AD4-5C54-4608-A2AA-F68EA2AACF51}" srcId="{F30F10FA-159E-42FB-ADE3-FB6F68079D15}" destId="{2AD160A1-4564-4622-A856-4F2A36C84A88}" srcOrd="0" destOrd="0" parTransId="{6DA647F6-2BA8-494E-A79A-6E8FEB869E37}" sibTransId="{CA02BE50-54FC-4A43-A750-C76403589083}"/>
    <dgm:cxn modelId="{144A054D-D2BD-46F3-A861-37C4909EAD55}" type="presOf" srcId="{2AD160A1-4564-4622-A856-4F2A36C84A88}" destId="{A5BF14F1-75C9-4194-85ED-DD69D57E8E7E}" srcOrd="1" destOrd="0" presId="urn:microsoft.com/office/officeart/2005/8/layout/list1"/>
    <dgm:cxn modelId="{74FC1808-AAC5-4ADE-8CB5-695AD302A24A}" srcId="{8F35B370-DFCC-4E33-A492-382E0FA95AC4}" destId="{63DA9BDE-F543-4D11-950B-40769256272F}" srcOrd="1" destOrd="0" parTransId="{E0AFDBC5-A3A2-41E8-A3C1-1AD090FB646E}" sibTransId="{E6094E69-6A2D-4CE1-8C4B-74CA1A6D3C28}"/>
    <dgm:cxn modelId="{C8F84911-8E4D-4805-A18F-D9932536D969}" type="presParOf" srcId="{7221A5E8-ECE8-4C91-A7B9-E142245F2437}" destId="{1A914244-4937-4E94-B388-3D37812D38BF}" srcOrd="0" destOrd="0" presId="urn:microsoft.com/office/officeart/2005/8/layout/list1"/>
    <dgm:cxn modelId="{256A5B28-1542-4BC3-A34F-C2EC0DFD3D57}" type="presParOf" srcId="{1A914244-4937-4E94-B388-3D37812D38BF}" destId="{07CE5234-7744-4B25-A65D-821FF450758D}" srcOrd="0" destOrd="0" presId="urn:microsoft.com/office/officeart/2005/8/layout/list1"/>
    <dgm:cxn modelId="{F73787BC-5D45-44D5-8AE4-8DFE42EFBA27}" type="presParOf" srcId="{1A914244-4937-4E94-B388-3D37812D38BF}" destId="{A5BF14F1-75C9-4194-85ED-DD69D57E8E7E}" srcOrd="1" destOrd="0" presId="urn:microsoft.com/office/officeart/2005/8/layout/list1"/>
    <dgm:cxn modelId="{C7417ECD-0F23-4D83-8254-13A5777A3337}" type="presParOf" srcId="{7221A5E8-ECE8-4C91-A7B9-E142245F2437}" destId="{398BB398-735E-42E3-BF38-2B805959ED6D}" srcOrd="1" destOrd="0" presId="urn:microsoft.com/office/officeart/2005/8/layout/list1"/>
    <dgm:cxn modelId="{08474D5E-8341-4334-BAC3-95EB31ED7D99}" type="presParOf" srcId="{7221A5E8-ECE8-4C91-A7B9-E142245F2437}" destId="{B23A5B54-A71E-4240-85B9-AFF6F343464E}" srcOrd="2" destOrd="0" presId="urn:microsoft.com/office/officeart/2005/8/layout/list1"/>
    <dgm:cxn modelId="{3CCF2F57-528E-4545-8D46-85E4FF3A3AA1}" type="presParOf" srcId="{7221A5E8-ECE8-4C91-A7B9-E142245F2437}" destId="{CDA01389-6344-4EB1-8CB1-A03B29C258A6}" srcOrd="3" destOrd="0" presId="urn:microsoft.com/office/officeart/2005/8/layout/list1"/>
    <dgm:cxn modelId="{8398482E-AF12-43A1-84C8-3A0BD97C9289}" type="presParOf" srcId="{7221A5E8-ECE8-4C91-A7B9-E142245F2437}" destId="{B41FA4C9-462D-48EC-BDF3-1465F992E25A}" srcOrd="4" destOrd="0" presId="urn:microsoft.com/office/officeart/2005/8/layout/list1"/>
    <dgm:cxn modelId="{2C8BA2FE-D45E-45F7-A9C4-EEBA9C35EAAD}" type="presParOf" srcId="{B41FA4C9-462D-48EC-BDF3-1465F992E25A}" destId="{93216548-ABFC-4889-AD6E-16DAAB286762}" srcOrd="0" destOrd="0" presId="urn:microsoft.com/office/officeart/2005/8/layout/list1"/>
    <dgm:cxn modelId="{73412201-815C-4800-9C09-96E43458F42A}" type="presParOf" srcId="{B41FA4C9-462D-48EC-BDF3-1465F992E25A}" destId="{5A51B3EA-C88A-45CF-966F-9890CA783C4D}" srcOrd="1" destOrd="0" presId="urn:microsoft.com/office/officeart/2005/8/layout/list1"/>
    <dgm:cxn modelId="{A7D13E95-F038-41D7-8E0E-99A9C50A932D}" type="presParOf" srcId="{7221A5E8-ECE8-4C91-A7B9-E142245F2437}" destId="{93DC225C-3799-4FA7-9555-FE6ED3DE0576}" srcOrd="5" destOrd="0" presId="urn:microsoft.com/office/officeart/2005/8/layout/list1"/>
    <dgm:cxn modelId="{594D3250-01E2-4B11-964F-250EBBF1968B}" type="presParOf" srcId="{7221A5E8-ECE8-4C91-A7B9-E142245F2437}" destId="{57C2D2BF-9FD8-41D7-A992-A0C86E331E0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8397FC-EC32-4F53-A33B-CF8489A37148}" type="doc">
      <dgm:prSet loTypeId="urn:microsoft.com/office/officeart/2005/8/layout/list1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B6E302F8-AE2A-45AF-9AEE-78DCD273F2E5}">
      <dgm:prSet phldrT="[Κείμενο]" custT="1"/>
      <dgm:spPr/>
      <dgm:t>
        <a:bodyPr/>
        <a:lstStyle/>
        <a:p>
          <a:r>
            <a:rPr lang="el-GR" sz="2200" dirty="0" smtClean="0"/>
            <a:t>1</a:t>
          </a:r>
          <a:r>
            <a:rPr lang="el-GR" sz="2200" baseline="30000" dirty="0" smtClean="0"/>
            <a:t>ο</a:t>
          </a:r>
          <a:r>
            <a:rPr lang="el-GR" sz="2200" dirty="0" smtClean="0"/>
            <a:t> ερευνητικό ερώτημα</a:t>
          </a:r>
          <a:endParaRPr lang="el-GR" sz="2200" dirty="0"/>
        </a:p>
      </dgm:t>
    </dgm:pt>
    <dgm:pt modelId="{C80F7A1A-C191-48F5-8430-F446B3E6C8C3}" type="parTrans" cxnId="{C40D7A7F-BAC3-49CF-A22E-C6EBE7585445}">
      <dgm:prSet/>
      <dgm:spPr/>
      <dgm:t>
        <a:bodyPr/>
        <a:lstStyle/>
        <a:p>
          <a:endParaRPr lang="el-GR"/>
        </a:p>
      </dgm:t>
    </dgm:pt>
    <dgm:pt modelId="{6BE671BC-02B0-48D2-AE50-67260E97D282}" type="sibTrans" cxnId="{C40D7A7F-BAC3-49CF-A22E-C6EBE7585445}">
      <dgm:prSet/>
      <dgm:spPr/>
      <dgm:t>
        <a:bodyPr/>
        <a:lstStyle/>
        <a:p>
          <a:endParaRPr lang="el-GR"/>
        </a:p>
      </dgm:t>
    </dgm:pt>
    <dgm:pt modelId="{F60487DE-A958-4345-B4BD-4C8B15324B2E}">
      <dgm:prSet phldrT="[Κείμενο]" custT="1"/>
      <dgm:spPr/>
      <dgm:t>
        <a:bodyPr anchor="ctr"/>
        <a:lstStyle/>
        <a:p>
          <a:r>
            <a:rPr lang="el-GR" sz="2200" dirty="0" smtClean="0">
              <a:latin typeface="+mn-lt"/>
            </a:rPr>
            <a:t>Επάρκεια.</a:t>
          </a:r>
        </a:p>
      </dgm:t>
    </dgm:pt>
    <dgm:pt modelId="{A6A090C7-0A6B-4AE4-9AF4-3D2BBF8A8893}" type="parTrans" cxnId="{AF6AC41D-0482-4B84-ADE8-ED903716E221}">
      <dgm:prSet/>
      <dgm:spPr/>
      <dgm:t>
        <a:bodyPr/>
        <a:lstStyle/>
        <a:p>
          <a:endParaRPr lang="el-GR"/>
        </a:p>
      </dgm:t>
    </dgm:pt>
    <dgm:pt modelId="{E9DE6626-E649-439A-A737-F72126440468}" type="sibTrans" cxnId="{AF6AC41D-0482-4B84-ADE8-ED903716E221}">
      <dgm:prSet/>
      <dgm:spPr/>
      <dgm:t>
        <a:bodyPr/>
        <a:lstStyle/>
        <a:p>
          <a:endParaRPr lang="el-GR"/>
        </a:p>
      </dgm:t>
    </dgm:pt>
    <dgm:pt modelId="{E061188E-CD5A-48A5-926A-92AB954F6273}">
      <dgm:prSet phldrT="[Κείμενο]" custT="1"/>
      <dgm:spPr/>
      <dgm:t>
        <a:bodyPr anchor="ctr"/>
        <a:lstStyle/>
        <a:p>
          <a:r>
            <a:rPr lang="el-GR" sz="2200" dirty="0" smtClean="0">
              <a:latin typeface="+mn-lt"/>
            </a:rPr>
            <a:t>Περισσότερα δυνατά παρά αδύναμα στοιχεία.</a:t>
          </a:r>
          <a:endParaRPr lang="el-GR" sz="2200" dirty="0"/>
        </a:p>
      </dgm:t>
    </dgm:pt>
    <dgm:pt modelId="{F2C104C1-F3F1-47FE-9446-65875765E4F7}" type="parTrans" cxnId="{CDA124E2-3255-4B86-A8A9-432CEBF4766E}">
      <dgm:prSet/>
      <dgm:spPr/>
      <dgm:t>
        <a:bodyPr/>
        <a:lstStyle/>
        <a:p>
          <a:endParaRPr lang="el-GR"/>
        </a:p>
      </dgm:t>
    </dgm:pt>
    <dgm:pt modelId="{EC447044-FDD6-4088-B859-31D045140710}" type="sibTrans" cxnId="{CDA124E2-3255-4B86-A8A9-432CEBF4766E}">
      <dgm:prSet/>
      <dgm:spPr/>
      <dgm:t>
        <a:bodyPr/>
        <a:lstStyle/>
        <a:p>
          <a:endParaRPr lang="el-GR"/>
        </a:p>
      </dgm:t>
    </dgm:pt>
    <dgm:pt modelId="{844DF443-87C4-4EE4-8CAE-D506914D3907}">
      <dgm:prSet phldrT="[Κείμενο]" custT="1"/>
      <dgm:spPr/>
      <dgm:t>
        <a:bodyPr/>
        <a:lstStyle/>
        <a:p>
          <a:r>
            <a:rPr lang="el-GR" sz="2200" dirty="0" smtClean="0"/>
            <a:t>2</a:t>
          </a:r>
          <a:r>
            <a:rPr lang="el-GR" sz="2200" baseline="30000" dirty="0" smtClean="0"/>
            <a:t>ο</a:t>
          </a:r>
          <a:r>
            <a:rPr lang="el-GR" sz="2200" dirty="0" smtClean="0"/>
            <a:t> ερευνητικό ερώτημα</a:t>
          </a:r>
          <a:endParaRPr lang="el-GR" sz="2200" dirty="0"/>
        </a:p>
      </dgm:t>
    </dgm:pt>
    <dgm:pt modelId="{5A6F9F3E-A398-4953-9907-9E9DADAB89D7}" type="parTrans" cxnId="{EEA2FEFC-F413-4C63-9C07-A595D933D8CB}">
      <dgm:prSet/>
      <dgm:spPr/>
      <dgm:t>
        <a:bodyPr/>
        <a:lstStyle/>
        <a:p>
          <a:endParaRPr lang="el-GR"/>
        </a:p>
      </dgm:t>
    </dgm:pt>
    <dgm:pt modelId="{FB9EA8C6-C7C5-475E-9F10-570FCC8B8045}" type="sibTrans" cxnId="{EEA2FEFC-F413-4C63-9C07-A595D933D8CB}">
      <dgm:prSet/>
      <dgm:spPr/>
      <dgm:t>
        <a:bodyPr/>
        <a:lstStyle/>
        <a:p>
          <a:endParaRPr lang="el-GR"/>
        </a:p>
      </dgm:t>
    </dgm:pt>
    <dgm:pt modelId="{7C95C10E-EBF0-400B-A2B6-AE341D35C291}">
      <dgm:prSet phldrT="[Κείμενο]" custT="1"/>
      <dgm:spPr/>
      <dgm:t>
        <a:bodyPr/>
        <a:lstStyle/>
        <a:p>
          <a:r>
            <a:rPr lang="el-GR" sz="2200" dirty="0" smtClean="0">
              <a:latin typeface="+mn-lt"/>
            </a:rPr>
            <a:t>Υποστήριξη της διδασκαλίας της ενότητας «Η τέχνη της φωτογραφίας στην τάξη».</a:t>
          </a:r>
          <a:endParaRPr lang="el-GR" sz="2200" dirty="0"/>
        </a:p>
      </dgm:t>
    </dgm:pt>
    <dgm:pt modelId="{41954AEF-441B-4F12-B5A9-1198C3C80893}" type="parTrans" cxnId="{D85DC77C-5A67-43E1-942D-4750C1F48B65}">
      <dgm:prSet/>
      <dgm:spPr/>
      <dgm:t>
        <a:bodyPr/>
        <a:lstStyle/>
        <a:p>
          <a:endParaRPr lang="el-GR"/>
        </a:p>
      </dgm:t>
    </dgm:pt>
    <dgm:pt modelId="{56124443-B643-4AE3-8765-2E75485430EA}" type="sibTrans" cxnId="{D85DC77C-5A67-43E1-942D-4750C1F48B65}">
      <dgm:prSet/>
      <dgm:spPr/>
      <dgm:t>
        <a:bodyPr/>
        <a:lstStyle/>
        <a:p>
          <a:endParaRPr lang="el-GR"/>
        </a:p>
      </dgm:t>
    </dgm:pt>
    <dgm:pt modelId="{10C82BF3-5B55-422A-B9D5-E5E2C8BAEF97}">
      <dgm:prSet phldrT="[Κείμενο]" custT="1"/>
      <dgm:spPr/>
      <dgm:t>
        <a:bodyPr/>
        <a:lstStyle/>
        <a:p>
          <a:r>
            <a:rPr lang="el-GR" sz="2200" dirty="0" smtClean="0"/>
            <a:t>3</a:t>
          </a:r>
          <a:r>
            <a:rPr lang="el-GR" sz="2200" baseline="30000" dirty="0" smtClean="0"/>
            <a:t>ο</a:t>
          </a:r>
          <a:r>
            <a:rPr lang="el-GR" sz="2200" dirty="0" smtClean="0"/>
            <a:t> ερευνητικό ερώτημα</a:t>
          </a:r>
        </a:p>
      </dgm:t>
    </dgm:pt>
    <dgm:pt modelId="{3064A609-EB0C-4776-A830-BE62C70C7B02}" type="sibTrans" cxnId="{2A1A825C-4220-451A-BF82-54F17919BD77}">
      <dgm:prSet/>
      <dgm:spPr/>
      <dgm:t>
        <a:bodyPr/>
        <a:lstStyle/>
        <a:p>
          <a:endParaRPr lang="el-GR"/>
        </a:p>
      </dgm:t>
    </dgm:pt>
    <dgm:pt modelId="{53499D69-E456-41D7-AB0E-C7CABEA0836B}" type="parTrans" cxnId="{2A1A825C-4220-451A-BF82-54F17919BD77}">
      <dgm:prSet/>
      <dgm:spPr/>
      <dgm:t>
        <a:bodyPr/>
        <a:lstStyle/>
        <a:p>
          <a:endParaRPr lang="el-GR"/>
        </a:p>
      </dgm:t>
    </dgm:pt>
    <dgm:pt modelId="{10EDA39F-0468-4A8C-B654-8B16D26C2276}">
      <dgm:prSet custT="1"/>
      <dgm:spPr/>
      <dgm:t>
        <a:bodyPr/>
        <a:lstStyle/>
        <a:p>
          <a:r>
            <a:rPr lang="el-GR" sz="2200" dirty="0" smtClean="0">
              <a:latin typeface="+mn-lt"/>
            </a:rPr>
            <a:t>Η χρήση των ΤΠΕ και της συμπληρωματικής ΕξΑΕ βοηθάει στη διδασκαλία των ΦΕ και της Τοπικής Ιστορίας. </a:t>
          </a:r>
          <a:endParaRPr lang="el-GR" sz="2200" dirty="0"/>
        </a:p>
      </dgm:t>
    </dgm:pt>
    <dgm:pt modelId="{D368ADD7-0871-4DDF-90AA-504B94D2365C}" type="parTrans" cxnId="{9A95D226-3420-4BBB-A98F-EE6E54B1C8DE}">
      <dgm:prSet/>
      <dgm:spPr/>
      <dgm:t>
        <a:bodyPr/>
        <a:lstStyle/>
        <a:p>
          <a:endParaRPr lang="el-GR"/>
        </a:p>
      </dgm:t>
    </dgm:pt>
    <dgm:pt modelId="{C3E31AF3-9873-43F1-A538-0EAD107E6D62}" type="sibTrans" cxnId="{9A95D226-3420-4BBB-A98F-EE6E54B1C8DE}">
      <dgm:prSet/>
      <dgm:spPr/>
      <dgm:t>
        <a:bodyPr/>
        <a:lstStyle/>
        <a:p>
          <a:endParaRPr lang="el-GR"/>
        </a:p>
      </dgm:t>
    </dgm:pt>
    <dgm:pt modelId="{F4013C15-C023-4C1E-A5E5-225D1316CC92}">
      <dgm:prSet custT="1"/>
      <dgm:spPr/>
      <dgm:t>
        <a:bodyPr/>
        <a:lstStyle/>
        <a:p>
          <a:r>
            <a:rPr lang="el-GR" sz="2200" dirty="0" smtClean="0">
              <a:latin typeface="+mn-lt"/>
            </a:rPr>
            <a:t>Υποστήριξη της διδασκαλίας διαθεματικών δραστηριοτήτων στο πλαίσιο της μεθοδολογίας STEAM στο Δημοτικό Σχολείο.</a:t>
          </a:r>
          <a:endParaRPr lang="el-GR" sz="2200" dirty="0" smtClean="0"/>
        </a:p>
      </dgm:t>
    </dgm:pt>
    <dgm:pt modelId="{FB85E7E5-1DED-4F1F-883A-2AC42B4636BC}" type="parTrans" cxnId="{F4794C68-9CB0-45F7-810C-0AF0356C2AAC}">
      <dgm:prSet/>
      <dgm:spPr/>
      <dgm:t>
        <a:bodyPr/>
        <a:lstStyle/>
        <a:p>
          <a:endParaRPr lang="el-GR"/>
        </a:p>
      </dgm:t>
    </dgm:pt>
    <dgm:pt modelId="{032DEB52-1F00-4C1A-9C2A-BA8D0EC63C9A}" type="sibTrans" cxnId="{F4794C68-9CB0-45F7-810C-0AF0356C2AAC}">
      <dgm:prSet/>
      <dgm:spPr/>
      <dgm:t>
        <a:bodyPr/>
        <a:lstStyle/>
        <a:p>
          <a:endParaRPr lang="el-GR"/>
        </a:p>
      </dgm:t>
    </dgm:pt>
    <dgm:pt modelId="{D3B9028C-8DD0-4973-B2EC-B202C5F38E28}" type="pres">
      <dgm:prSet presAssocID="{E18397FC-EC32-4F53-A33B-CF8489A3714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937D76E-0111-4B68-93AD-461DA7777D00}" type="pres">
      <dgm:prSet presAssocID="{B6E302F8-AE2A-45AF-9AEE-78DCD273F2E5}" presName="parentLin" presStyleCnt="0"/>
      <dgm:spPr/>
    </dgm:pt>
    <dgm:pt modelId="{48FC2FAA-C907-46CE-A8C8-98A0BFF7211B}" type="pres">
      <dgm:prSet presAssocID="{B6E302F8-AE2A-45AF-9AEE-78DCD273F2E5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1F660010-F910-4205-AA48-D7187DF70A0F}" type="pres">
      <dgm:prSet presAssocID="{B6E302F8-AE2A-45AF-9AEE-78DCD273F2E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1BCA46A-414C-4766-853D-34D94B157FD6}" type="pres">
      <dgm:prSet presAssocID="{B6E302F8-AE2A-45AF-9AEE-78DCD273F2E5}" presName="negativeSpace" presStyleCnt="0"/>
      <dgm:spPr/>
    </dgm:pt>
    <dgm:pt modelId="{E946CCCA-AA07-481D-BA24-31ECE2EDEF13}" type="pres">
      <dgm:prSet presAssocID="{B6E302F8-AE2A-45AF-9AEE-78DCD273F2E5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AF58C4C-F08E-49C1-B5CC-59B254E860E8}" type="pres">
      <dgm:prSet presAssocID="{6BE671BC-02B0-48D2-AE50-67260E97D282}" presName="spaceBetweenRectangles" presStyleCnt="0"/>
      <dgm:spPr/>
    </dgm:pt>
    <dgm:pt modelId="{433842CD-B5BF-41D7-ADC3-6A888E68B2BC}" type="pres">
      <dgm:prSet presAssocID="{844DF443-87C4-4EE4-8CAE-D506914D3907}" presName="parentLin" presStyleCnt="0"/>
      <dgm:spPr/>
    </dgm:pt>
    <dgm:pt modelId="{170D87D3-FC58-4319-B6BA-686462E5F767}" type="pres">
      <dgm:prSet presAssocID="{844DF443-87C4-4EE4-8CAE-D506914D3907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39BF621A-47B1-444A-A3AE-B21DC348945C}" type="pres">
      <dgm:prSet presAssocID="{844DF443-87C4-4EE4-8CAE-D506914D390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02A6AD9-C9FB-49BE-9E60-FBAC2BE04D65}" type="pres">
      <dgm:prSet presAssocID="{844DF443-87C4-4EE4-8CAE-D506914D3907}" presName="negativeSpace" presStyleCnt="0"/>
      <dgm:spPr/>
    </dgm:pt>
    <dgm:pt modelId="{BB2DA8BB-6195-43FA-AC4A-F80492719A28}" type="pres">
      <dgm:prSet presAssocID="{844DF443-87C4-4EE4-8CAE-D506914D3907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4F1D35A-FDBE-4508-94C0-8F7C39EE888A}" type="pres">
      <dgm:prSet presAssocID="{FB9EA8C6-C7C5-475E-9F10-570FCC8B8045}" presName="spaceBetweenRectangles" presStyleCnt="0"/>
      <dgm:spPr/>
    </dgm:pt>
    <dgm:pt modelId="{FD98113F-2D66-4A08-A630-36306E1CFA86}" type="pres">
      <dgm:prSet presAssocID="{10C82BF3-5B55-422A-B9D5-E5E2C8BAEF97}" presName="parentLin" presStyleCnt="0"/>
      <dgm:spPr/>
    </dgm:pt>
    <dgm:pt modelId="{B7152E13-6101-4862-A5FE-1CE4BA17185B}" type="pres">
      <dgm:prSet presAssocID="{10C82BF3-5B55-422A-B9D5-E5E2C8BAEF97}" presName="parentLeftMargin" presStyleLbl="node1" presStyleIdx="1" presStyleCnt="3"/>
      <dgm:spPr/>
      <dgm:t>
        <a:bodyPr/>
        <a:lstStyle/>
        <a:p>
          <a:endParaRPr lang="el-GR"/>
        </a:p>
      </dgm:t>
    </dgm:pt>
    <dgm:pt modelId="{53A006D2-17E7-49F7-9C7F-4A036D5B1050}" type="pres">
      <dgm:prSet presAssocID="{10C82BF3-5B55-422A-B9D5-E5E2C8BAEF9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026A8FC-8033-4206-8D62-A32109C0E201}" type="pres">
      <dgm:prSet presAssocID="{10C82BF3-5B55-422A-B9D5-E5E2C8BAEF97}" presName="negativeSpace" presStyleCnt="0"/>
      <dgm:spPr/>
    </dgm:pt>
    <dgm:pt modelId="{37DC8E92-9B16-45C3-BE74-691997275514}" type="pres">
      <dgm:prSet presAssocID="{10C82BF3-5B55-422A-B9D5-E5E2C8BAEF97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71260D1-DD45-49BF-9C55-4B3FCFA0821A}" type="presOf" srcId="{F60487DE-A958-4345-B4BD-4C8B15324B2E}" destId="{E946CCCA-AA07-481D-BA24-31ECE2EDEF13}" srcOrd="0" destOrd="0" presId="urn:microsoft.com/office/officeart/2005/8/layout/list1"/>
    <dgm:cxn modelId="{C40D7A7F-BAC3-49CF-A22E-C6EBE7585445}" srcId="{E18397FC-EC32-4F53-A33B-CF8489A37148}" destId="{B6E302F8-AE2A-45AF-9AEE-78DCD273F2E5}" srcOrd="0" destOrd="0" parTransId="{C80F7A1A-C191-48F5-8430-F446B3E6C8C3}" sibTransId="{6BE671BC-02B0-48D2-AE50-67260E97D282}"/>
    <dgm:cxn modelId="{6A0D7E12-89AD-4F17-9D73-58657DB74D72}" type="presOf" srcId="{844DF443-87C4-4EE4-8CAE-D506914D3907}" destId="{39BF621A-47B1-444A-A3AE-B21DC348945C}" srcOrd="1" destOrd="0" presId="urn:microsoft.com/office/officeart/2005/8/layout/list1"/>
    <dgm:cxn modelId="{72E31A90-1A2C-4EF4-8F3E-3AF6F23DC368}" type="presOf" srcId="{7C95C10E-EBF0-400B-A2B6-AE341D35C291}" destId="{BB2DA8BB-6195-43FA-AC4A-F80492719A28}" srcOrd="0" destOrd="0" presId="urn:microsoft.com/office/officeart/2005/8/layout/list1"/>
    <dgm:cxn modelId="{D85DC77C-5A67-43E1-942D-4750C1F48B65}" srcId="{844DF443-87C4-4EE4-8CAE-D506914D3907}" destId="{7C95C10E-EBF0-400B-A2B6-AE341D35C291}" srcOrd="0" destOrd="0" parTransId="{41954AEF-441B-4F12-B5A9-1198C3C80893}" sibTransId="{56124443-B643-4AE3-8765-2E75485430EA}"/>
    <dgm:cxn modelId="{307FE782-2295-47BC-BC09-6748D5E89FE4}" type="presOf" srcId="{B6E302F8-AE2A-45AF-9AEE-78DCD273F2E5}" destId="{48FC2FAA-C907-46CE-A8C8-98A0BFF7211B}" srcOrd="0" destOrd="0" presId="urn:microsoft.com/office/officeart/2005/8/layout/list1"/>
    <dgm:cxn modelId="{F92E0698-9B30-4469-A3CA-E17BE5C2845D}" type="presOf" srcId="{F4013C15-C023-4C1E-A5E5-225D1316CC92}" destId="{37DC8E92-9B16-45C3-BE74-691997275514}" srcOrd="0" destOrd="1" presId="urn:microsoft.com/office/officeart/2005/8/layout/list1"/>
    <dgm:cxn modelId="{5452F317-712C-4B85-BA6A-E33E2E3F4D09}" type="presOf" srcId="{E18397FC-EC32-4F53-A33B-CF8489A37148}" destId="{D3B9028C-8DD0-4973-B2EC-B202C5F38E28}" srcOrd="0" destOrd="0" presId="urn:microsoft.com/office/officeart/2005/8/layout/list1"/>
    <dgm:cxn modelId="{63FB7420-B9EB-4253-8FCB-023EEA8CBD2E}" type="presOf" srcId="{10C82BF3-5B55-422A-B9D5-E5E2C8BAEF97}" destId="{B7152E13-6101-4862-A5FE-1CE4BA17185B}" srcOrd="0" destOrd="0" presId="urn:microsoft.com/office/officeart/2005/8/layout/list1"/>
    <dgm:cxn modelId="{9A95D226-3420-4BBB-A98F-EE6E54B1C8DE}" srcId="{10C82BF3-5B55-422A-B9D5-E5E2C8BAEF97}" destId="{10EDA39F-0468-4A8C-B654-8B16D26C2276}" srcOrd="0" destOrd="0" parTransId="{D368ADD7-0871-4DDF-90AA-504B94D2365C}" sibTransId="{C3E31AF3-9873-43F1-A538-0EAD107E6D62}"/>
    <dgm:cxn modelId="{EBF8FFA7-303D-4D3F-B9DB-A4267F262972}" type="presOf" srcId="{E061188E-CD5A-48A5-926A-92AB954F6273}" destId="{E946CCCA-AA07-481D-BA24-31ECE2EDEF13}" srcOrd="0" destOrd="1" presId="urn:microsoft.com/office/officeart/2005/8/layout/list1"/>
    <dgm:cxn modelId="{CDA124E2-3255-4B86-A8A9-432CEBF4766E}" srcId="{B6E302F8-AE2A-45AF-9AEE-78DCD273F2E5}" destId="{E061188E-CD5A-48A5-926A-92AB954F6273}" srcOrd="1" destOrd="0" parTransId="{F2C104C1-F3F1-47FE-9446-65875765E4F7}" sibTransId="{EC447044-FDD6-4088-B859-31D045140710}"/>
    <dgm:cxn modelId="{4FC27DD3-10A3-456E-A6E1-A0FD67D65223}" type="presOf" srcId="{B6E302F8-AE2A-45AF-9AEE-78DCD273F2E5}" destId="{1F660010-F910-4205-AA48-D7187DF70A0F}" srcOrd="1" destOrd="0" presId="urn:microsoft.com/office/officeart/2005/8/layout/list1"/>
    <dgm:cxn modelId="{7E790426-E7B8-4D42-BC28-37949DFD277D}" type="presOf" srcId="{10EDA39F-0468-4A8C-B654-8B16D26C2276}" destId="{37DC8E92-9B16-45C3-BE74-691997275514}" srcOrd="0" destOrd="0" presId="urn:microsoft.com/office/officeart/2005/8/layout/list1"/>
    <dgm:cxn modelId="{E38AE8F7-C0E9-4F5C-98A2-832C36BEC6E3}" type="presOf" srcId="{844DF443-87C4-4EE4-8CAE-D506914D3907}" destId="{170D87D3-FC58-4319-B6BA-686462E5F767}" srcOrd="0" destOrd="0" presId="urn:microsoft.com/office/officeart/2005/8/layout/list1"/>
    <dgm:cxn modelId="{2A1A825C-4220-451A-BF82-54F17919BD77}" srcId="{E18397FC-EC32-4F53-A33B-CF8489A37148}" destId="{10C82BF3-5B55-422A-B9D5-E5E2C8BAEF97}" srcOrd="2" destOrd="0" parTransId="{53499D69-E456-41D7-AB0E-C7CABEA0836B}" sibTransId="{3064A609-EB0C-4776-A830-BE62C70C7B02}"/>
    <dgm:cxn modelId="{F4794C68-9CB0-45F7-810C-0AF0356C2AAC}" srcId="{10C82BF3-5B55-422A-B9D5-E5E2C8BAEF97}" destId="{F4013C15-C023-4C1E-A5E5-225D1316CC92}" srcOrd="1" destOrd="0" parTransId="{FB85E7E5-1DED-4F1F-883A-2AC42B4636BC}" sibTransId="{032DEB52-1F00-4C1A-9C2A-BA8D0EC63C9A}"/>
    <dgm:cxn modelId="{EEA2FEFC-F413-4C63-9C07-A595D933D8CB}" srcId="{E18397FC-EC32-4F53-A33B-CF8489A37148}" destId="{844DF443-87C4-4EE4-8CAE-D506914D3907}" srcOrd="1" destOrd="0" parTransId="{5A6F9F3E-A398-4953-9907-9E9DADAB89D7}" sibTransId="{FB9EA8C6-C7C5-475E-9F10-570FCC8B8045}"/>
    <dgm:cxn modelId="{AF6AC41D-0482-4B84-ADE8-ED903716E221}" srcId="{B6E302F8-AE2A-45AF-9AEE-78DCD273F2E5}" destId="{F60487DE-A958-4345-B4BD-4C8B15324B2E}" srcOrd="0" destOrd="0" parTransId="{A6A090C7-0A6B-4AE4-9AF4-3D2BBF8A8893}" sibTransId="{E9DE6626-E649-439A-A737-F72126440468}"/>
    <dgm:cxn modelId="{40CEE73A-79C7-4E6A-9671-7D6EBA238EE9}" type="presOf" srcId="{10C82BF3-5B55-422A-B9D5-E5E2C8BAEF97}" destId="{53A006D2-17E7-49F7-9C7F-4A036D5B1050}" srcOrd="1" destOrd="0" presId="urn:microsoft.com/office/officeart/2005/8/layout/list1"/>
    <dgm:cxn modelId="{15709DE4-F829-416A-A9C5-27C787C3FBE2}" type="presParOf" srcId="{D3B9028C-8DD0-4973-B2EC-B202C5F38E28}" destId="{F937D76E-0111-4B68-93AD-461DA7777D00}" srcOrd="0" destOrd="0" presId="urn:microsoft.com/office/officeart/2005/8/layout/list1"/>
    <dgm:cxn modelId="{0258C5C6-28DE-42D0-8E47-82C15603E66E}" type="presParOf" srcId="{F937D76E-0111-4B68-93AD-461DA7777D00}" destId="{48FC2FAA-C907-46CE-A8C8-98A0BFF7211B}" srcOrd="0" destOrd="0" presId="urn:microsoft.com/office/officeart/2005/8/layout/list1"/>
    <dgm:cxn modelId="{5510982F-DED9-4F43-A90B-19D15D8B19B1}" type="presParOf" srcId="{F937D76E-0111-4B68-93AD-461DA7777D00}" destId="{1F660010-F910-4205-AA48-D7187DF70A0F}" srcOrd="1" destOrd="0" presId="urn:microsoft.com/office/officeart/2005/8/layout/list1"/>
    <dgm:cxn modelId="{CB84CCE0-D682-45CD-B943-12FD2FD6BDF7}" type="presParOf" srcId="{D3B9028C-8DD0-4973-B2EC-B202C5F38E28}" destId="{E1BCA46A-414C-4766-853D-34D94B157FD6}" srcOrd="1" destOrd="0" presId="urn:microsoft.com/office/officeart/2005/8/layout/list1"/>
    <dgm:cxn modelId="{EEF8EF77-C7AA-4F49-B49A-F3B41BF286BD}" type="presParOf" srcId="{D3B9028C-8DD0-4973-B2EC-B202C5F38E28}" destId="{E946CCCA-AA07-481D-BA24-31ECE2EDEF13}" srcOrd="2" destOrd="0" presId="urn:microsoft.com/office/officeart/2005/8/layout/list1"/>
    <dgm:cxn modelId="{C11D6237-6B79-4BF1-932E-9FD0BE873EA7}" type="presParOf" srcId="{D3B9028C-8DD0-4973-B2EC-B202C5F38E28}" destId="{0AF58C4C-F08E-49C1-B5CC-59B254E860E8}" srcOrd="3" destOrd="0" presId="urn:microsoft.com/office/officeart/2005/8/layout/list1"/>
    <dgm:cxn modelId="{AFD06CD3-AB12-495E-A813-8C71F13D81EC}" type="presParOf" srcId="{D3B9028C-8DD0-4973-B2EC-B202C5F38E28}" destId="{433842CD-B5BF-41D7-ADC3-6A888E68B2BC}" srcOrd="4" destOrd="0" presId="urn:microsoft.com/office/officeart/2005/8/layout/list1"/>
    <dgm:cxn modelId="{4F24764A-45C6-413E-8E73-8E6393EDC6E6}" type="presParOf" srcId="{433842CD-B5BF-41D7-ADC3-6A888E68B2BC}" destId="{170D87D3-FC58-4319-B6BA-686462E5F767}" srcOrd="0" destOrd="0" presId="urn:microsoft.com/office/officeart/2005/8/layout/list1"/>
    <dgm:cxn modelId="{B80B1C61-F65E-4E98-AFFF-BDEC42A821C9}" type="presParOf" srcId="{433842CD-B5BF-41D7-ADC3-6A888E68B2BC}" destId="{39BF621A-47B1-444A-A3AE-B21DC348945C}" srcOrd="1" destOrd="0" presId="urn:microsoft.com/office/officeart/2005/8/layout/list1"/>
    <dgm:cxn modelId="{C0D9EA3A-045E-46FA-BD25-E7C5A012C624}" type="presParOf" srcId="{D3B9028C-8DD0-4973-B2EC-B202C5F38E28}" destId="{E02A6AD9-C9FB-49BE-9E60-FBAC2BE04D65}" srcOrd="5" destOrd="0" presId="urn:microsoft.com/office/officeart/2005/8/layout/list1"/>
    <dgm:cxn modelId="{F16F8197-06E7-4030-86EA-BFFA01C69C92}" type="presParOf" srcId="{D3B9028C-8DD0-4973-B2EC-B202C5F38E28}" destId="{BB2DA8BB-6195-43FA-AC4A-F80492719A28}" srcOrd="6" destOrd="0" presId="urn:microsoft.com/office/officeart/2005/8/layout/list1"/>
    <dgm:cxn modelId="{55182D5A-3E20-42B7-A887-18C0FCA3FADD}" type="presParOf" srcId="{D3B9028C-8DD0-4973-B2EC-B202C5F38E28}" destId="{54F1D35A-FDBE-4508-94C0-8F7C39EE888A}" srcOrd="7" destOrd="0" presId="urn:microsoft.com/office/officeart/2005/8/layout/list1"/>
    <dgm:cxn modelId="{F20740EB-C3FF-4FDD-91E5-893CC16B5BEC}" type="presParOf" srcId="{D3B9028C-8DD0-4973-B2EC-B202C5F38E28}" destId="{FD98113F-2D66-4A08-A630-36306E1CFA86}" srcOrd="8" destOrd="0" presId="urn:microsoft.com/office/officeart/2005/8/layout/list1"/>
    <dgm:cxn modelId="{4E854187-01BA-4E98-AF6A-698B4B9B1980}" type="presParOf" srcId="{FD98113F-2D66-4A08-A630-36306E1CFA86}" destId="{B7152E13-6101-4862-A5FE-1CE4BA17185B}" srcOrd="0" destOrd="0" presId="urn:microsoft.com/office/officeart/2005/8/layout/list1"/>
    <dgm:cxn modelId="{6023B6C4-255D-48D7-8F04-31A76DD46998}" type="presParOf" srcId="{FD98113F-2D66-4A08-A630-36306E1CFA86}" destId="{53A006D2-17E7-49F7-9C7F-4A036D5B1050}" srcOrd="1" destOrd="0" presId="urn:microsoft.com/office/officeart/2005/8/layout/list1"/>
    <dgm:cxn modelId="{90330BA6-C659-4EB1-AD19-1B2A00391866}" type="presParOf" srcId="{D3B9028C-8DD0-4973-B2EC-B202C5F38E28}" destId="{B026A8FC-8033-4206-8D62-A32109C0E201}" srcOrd="9" destOrd="0" presId="urn:microsoft.com/office/officeart/2005/8/layout/list1"/>
    <dgm:cxn modelId="{FC2095A7-9DC7-47AC-B745-81FEE7B47C31}" type="presParOf" srcId="{D3B9028C-8DD0-4973-B2EC-B202C5F38E28}" destId="{37DC8E92-9B16-45C3-BE74-69199727551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A39C931-94E6-4E39-903E-03F18634DA57}" type="doc">
      <dgm:prSet loTypeId="urn:microsoft.com/office/officeart/2005/8/layout/list1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88F55B82-C103-4069-9779-B9C84159EE90}">
      <dgm:prSet phldrT="[Κείμενο]" custT="1"/>
      <dgm:spPr/>
      <dgm:t>
        <a:bodyPr/>
        <a:lstStyle/>
        <a:p>
          <a:r>
            <a:rPr lang="el-GR" sz="2200" dirty="0" smtClean="0"/>
            <a:t>4</a:t>
          </a:r>
          <a:r>
            <a:rPr lang="el-GR" sz="2200" baseline="30000" dirty="0" smtClean="0"/>
            <a:t>ο</a:t>
          </a:r>
          <a:r>
            <a:rPr lang="el-GR" sz="2200" dirty="0" smtClean="0"/>
            <a:t> ερευνητικό ερώτημα</a:t>
          </a:r>
          <a:endParaRPr lang="el-GR" sz="2200" dirty="0"/>
        </a:p>
      </dgm:t>
    </dgm:pt>
    <dgm:pt modelId="{67852EB4-0E97-497D-A9D2-1AE53D21A9BE}" type="parTrans" cxnId="{6A60EC7B-343C-44FA-866C-130C734A381B}">
      <dgm:prSet/>
      <dgm:spPr/>
      <dgm:t>
        <a:bodyPr/>
        <a:lstStyle/>
        <a:p>
          <a:endParaRPr lang="el-GR"/>
        </a:p>
      </dgm:t>
    </dgm:pt>
    <dgm:pt modelId="{A959EC1E-83F8-45D9-BD7F-50CBFD46B6D5}" type="sibTrans" cxnId="{6A60EC7B-343C-44FA-866C-130C734A381B}">
      <dgm:prSet/>
      <dgm:spPr/>
      <dgm:t>
        <a:bodyPr/>
        <a:lstStyle/>
        <a:p>
          <a:endParaRPr lang="el-GR"/>
        </a:p>
      </dgm:t>
    </dgm:pt>
    <dgm:pt modelId="{6D2B9552-CEE8-4F5B-A4EC-8D3684967DCC}">
      <dgm:prSet phldrT="[Κείμενο]" custT="1"/>
      <dgm:spPr/>
      <dgm:t>
        <a:bodyPr anchor="ctr"/>
        <a:lstStyle/>
        <a:p>
          <a:r>
            <a:rPr lang="el-GR" sz="2200" dirty="0" smtClean="0">
              <a:latin typeface="+mn-lt"/>
            </a:rPr>
            <a:t>Επάρκεια πληροφοριών</a:t>
          </a:r>
          <a:endParaRPr lang="el-GR" sz="2200" dirty="0"/>
        </a:p>
      </dgm:t>
    </dgm:pt>
    <dgm:pt modelId="{19FE70A8-5689-4A15-BCCD-C753F5219CF0}" type="parTrans" cxnId="{5560BEB8-E60F-46F9-9F5F-32B5371D6A76}">
      <dgm:prSet/>
      <dgm:spPr/>
      <dgm:t>
        <a:bodyPr/>
        <a:lstStyle/>
        <a:p>
          <a:endParaRPr lang="el-GR"/>
        </a:p>
      </dgm:t>
    </dgm:pt>
    <dgm:pt modelId="{FA6EE769-4FBE-44B4-AC0E-5BCE0F7FC5BB}" type="sibTrans" cxnId="{5560BEB8-E60F-46F9-9F5F-32B5371D6A76}">
      <dgm:prSet/>
      <dgm:spPr/>
      <dgm:t>
        <a:bodyPr/>
        <a:lstStyle/>
        <a:p>
          <a:endParaRPr lang="el-GR"/>
        </a:p>
      </dgm:t>
    </dgm:pt>
    <dgm:pt modelId="{FA8221BC-9333-4990-A066-A250D207829D}">
      <dgm:prSet phldrT="[Κείμενο]" custT="1"/>
      <dgm:spPr/>
      <dgm:t>
        <a:bodyPr/>
        <a:lstStyle/>
        <a:p>
          <a:r>
            <a:rPr lang="el-GR" sz="2200" dirty="0" smtClean="0"/>
            <a:t>5</a:t>
          </a:r>
          <a:r>
            <a:rPr lang="el-GR" sz="2200" baseline="30000" dirty="0" smtClean="0"/>
            <a:t>ο</a:t>
          </a:r>
          <a:r>
            <a:rPr lang="el-GR" sz="2200" dirty="0" smtClean="0"/>
            <a:t> ερευνητικό ερώτημα</a:t>
          </a:r>
          <a:endParaRPr lang="el-GR" sz="2200" dirty="0"/>
        </a:p>
      </dgm:t>
    </dgm:pt>
    <dgm:pt modelId="{C64E1EFE-A233-4BBD-BE40-CA7C7C84D109}" type="parTrans" cxnId="{7ABB1878-49EB-4C94-BFBB-864A41D6825A}">
      <dgm:prSet/>
      <dgm:spPr/>
      <dgm:t>
        <a:bodyPr/>
        <a:lstStyle/>
        <a:p>
          <a:endParaRPr lang="el-GR"/>
        </a:p>
      </dgm:t>
    </dgm:pt>
    <dgm:pt modelId="{BF2E1151-FDAA-4561-A13B-995C4D76D5F2}" type="sibTrans" cxnId="{7ABB1878-49EB-4C94-BFBB-864A41D6825A}">
      <dgm:prSet/>
      <dgm:spPr/>
      <dgm:t>
        <a:bodyPr/>
        <a:lstStyle/>
        <a:p>
          <a:endParaRPr lang="el-GR"/>
        </a:p>
      </dgm:t>
    </dgm:pt>
    <dgm:pt modelId="{020C1F78-DD95-4FAB-8D4F-C33820AFC67D}">
      <dgm:prSet phldrT="[Κείμενο]" custT="1"/>
      <dgm:spPr/>
      <dgm:t>
        <a:bodyPr anchor="ctr"/>
        <a:lstStyle/>
        <a:p>
          <a:r>
            <a:rPr lang="el-GR" sz="2200" dirty="0" smtClean="0">
              <a:latin typeface="+mn-lt"/>
            </a:rPr>
            <a:t>Οι Αρχές της Πολυμεσικής Μάθησης του Mayer εφαρμόζονται σε ικανοποιητικό βαθμό.</a:t>
          </a:r>
          <a:endParaRPr lang="el-GR" sz="2200" dirty="0"/>
        </a:p>
      </dgm:t>
    </dgm:pt>
    <dgm:pt modelId="{5CB4D42C-9FA9-4848-9AD4-F012812F147A}" type="parTrans" cxnId="{95CDC54E-30E0-4375-97D3-93684D20F8B4}">
      <dgm:prSet/>
      <dgm:spPr/>
      <dgm:t>
        <a:bodyPr/>
        <a:lstStyle/>
        <a:p>
          <a:endParaRPr lang="el-GR"/>
        </a:p>
      </dgm:t>
    </dgm:pt>
    <dgm:pt modelId="{BCA332D1-94A6-4E72-9E52-C24D6804A536}" type="sibTrans" cxnId="{95CDC54E-30E0-4375-97D3-93684D20F8B4}">
      <dgm:prSet/>
      <dgm:spPr/>
      <dgm:t>
        <a:bodyPr/>
        <a:lstStyle/>
        <a:p>
          <a:endParaRPr lang="el-GR"/>
        </a:p>
      </dgm:t>
    </dgm:pt>
    <dgm:pt modelId="{C7366343-D38B-4190-9E6A-0954C769BA5D}">
      <dgm:prSet custT="1"/>
      <dgm:spPr/>
      <dgm:t>
        <a:bodyPr anchor="ctr"/>
        <a:lstStyle/>
        <a:p>
          <a:r>
            <a:rPr lang="el-GR" sz="2200" dirty="0" smtClean="0">
              <a:latin typeface="+mn-lt"/>
            </a:rPr>
            <a:t>Απλή και κατανοητή διατύπωση</a:t>
          </a:r>
        </a:p>
      </dgm:t>
    </dgm:pt>
    <dgm:pt modelId="{8F11C37B-E69C-42F0-8C6A-E296681FFEB6}" type="parTrans" cxnId="{D069F3BE-8C5B-4A0D-A26B-8EAF436E4ABB}">
      <dgm:prSet/>
      <dgm:spPr/>
      <dgm:t>
        <a:bodyPr/>
        <a:lstStyle/>
        <a:p>
          <a:endParaRPr lang="el-GR"/>
        </a:p>
      </dgm:t>
    </dgm:pt>
    <dgm:pt modelId="{EEB94FF6-72D9-4C94-9814-BF2DD2FD5DB7}" type="sibTrans" cxnId="{D069F3BE-8C5B-4A0D-A26B-8EAF436E4ABB}">
      <dgm:prSet/>
      <dgm:spPr/>
      <dgm:t>
        <a:bodyPr/>
        <a:lstStyle/>
        <a:p>
          <a:endParaRPr lang="el-GR"/>
        </a:p>
      </dgm:t>
    </dgm:pt>
    <dgm:pt modelId="{380455E2-F98C-49F2-B539-3F59D187EDFB}">
      <dgm:prSet custT="1"/>
      <dgm:spPr/>
      <dgm:t>
        <a:bodyPr anchor="ctr"/>
        <a:lstStyle/>
        <a:p>
          <a:r>
            <a:rPr lang="el-GR" sz="2200" dirty="0" smtClean="0">
              <a:latin typeface="+mn-lt"/>
            </a:rPr>
            <a:t>Ευχρηστία</a:t>
          </a:r>
        </a:p>
      </dgm:t>
    </dgm:pt>
    <dgm:pt modelId="{0ADDF8CC-8428-4F42-AB24-68E1DF34F7C7}" type="parTrans" cxnId="{15B7C665-059B-48CD-B12C-6D058D0EFDD0}">
      <dgm:prSet/>
      <dgm:spPr/>
      <dgm:t>
        <a:bodyPr/>
        <a:lstStyle/>
        <a:p>
          <a:endParaRPr lang="el-GR"/>
        </a:p>
      </dgm:t>
    </dgm:pt>
    <dgm:pt modelId="{5689F205-DDE8-431B-834A-5337770E2AF1}" type="sibTrans" cxnId="{15B7C665-059B-48CD-B12C-6D058D0EFDD0}">
      <dgm:prSet/>
      <dgm:spPr/>
      <dgm:t>
        <a:bodyPr/>
        <a:lstStyle/>
        <a:p>
          <a:endParaRPr lang="el-GR"/>
        </a:p>
      </dgm:t>
    </dgm:pt>
    <dgm:pt modelId="{92FA1B53-99A6-4D9C-A06D-74E7CEBC779B}">
      <dgm:prSet custT="1"/>
      <dgm:spPr/>
      <dgm:t>
        <a:bodyPr anchor="ctr"/>
        <a:lstStyle/>
        <a:p>
          <a:r>
            <a:rPr lang="el-GR" sz="2200" dirty="0" smtClean="0">
              <a:latin typeface="+mn-lt"/>
            </a:rPr>
            <a:t>Καθοδήγηση</a:t>
          </a:r>
          <a:endParaRPr lang="el-GR" sz="2200" dirty="0">
            <a:latin typeface="+mn-lt"/>
          </a:endParaRPr>
        </a:p>
      </dgm:t>
    </dgm:pt>
    <dgm:pt modelId="{EF5D8FAD-5249-4AE3-8828-6827B1E14587}" type="parTrans" cxnId="{0B3CECCF-5AAE-400F-A860-CE89761804C8}">
      <dgm:prSet/>
      <dgm:spPr/>
      <dgm:t>
        <a:bodyPr/>
        <a:lstStyle/>
        <a:p>
          <a:endParaRPr lang="el-GR"/>
        </a:p>
      </dgm:t>
    </dgm:pt>
    <dgm:pt modelId="{A864F3D8-E5E7-4B1F-929C-BA5AFC700A9D}" type="sibTrans" cxnId="{0B3CECCF-5AAE-400F-A860-CE89761804C8}">
      <dgm:prSet/>
      <dgm:spPr/>
      <dgm:t>
        <a:bodyPr/>
        <a:lstStyle/>
        <a:p>
          <a:endParaRPr lang="el-GR"/>
        </a:p>
      </dgm:t>
    </dgm:pt>
    <dgm:pt modelId="{1A3DD697-DB82-41AA-A576-F9F84799E31A}">
      <dgm:prSet custT="1"/>
      <dgm:spPr/>
      <dgm:t>
        <a:bodyPr anchor="ctr"/>
        <a:lstStyle/>
        <a:p>
          <a:r>
            <a:rPr lang="el-GR" sz="2200" dirty="0" smtClean="0">
              <a:latin typeface="+mn-lt"/>
            </a:rPr>
            <a:t>Υποστήριξη αλληλεπίδρασης </a:t>
          </a:r>
          <a:endParaRPr lang="el-GR" sz="2200" dirty="0">
            <a:latin typeface="+mn-lt"/>
          </a:endParaRPr>
        </a:p>
      </dgm:t>
    </dgm:pt>
    <dgm:pt modelId="{FA25B794-3B4B-452E-8BD8-077572302D7E}" type="parTrans" cxnId="{05ABFB08-3041-4D51-B874-69575FB12D30}">
      <dgm:prSet/>
      <dgm:spPr/>
      <dgm:t>
        <a:bodyPr/>
        <a:lstStyle/>
        <a:p>
          <a:endParaRPr lang="el-GR"/>
        </a:p>
      </dgm:t>
    </dgm:pt>
    <dgm:pt modelId="{FC47E7A0-899D-4FA6-A693-68FA1A3C81CE}" type="sibTrans" cxnId="{05ABFB08-3041-4D51-B874-69575FB12D30}">
      <dgm:prSet/>
      <dgm:spPr/>
      <dgm:t>
        <a:bodyPr/>
        <a:lstStyle/>
        <a:p>
          <a:endParaRPr lang="el-GR"/>
        </a:p>
      </dgm:t>
    </dgm:pt>
    <dgm:pt modelId="{D4050DAC-F29B-4049-992B-210A82F9E426}">
      <dgm:prSet custT="1"/>
      <dgm:spPr/>
      <dgm:t>
        <a:bodyPr anchor="ctr"/>
        <a:lstStyle/>
        <a:p>
          <a:r>
            <a:rPr lang="el-GR" sz="2200" dirty="0" smtClean="0">
              <a:latin typeface="+mn-lt"/>
            </a:rPr>
            <a:t>Δυνατότητα αυτοαξιολόγησης και αναστοχασμού</a:t>
          </a:r>
          <a:endParaRPr lang="el-GR" sz="2200" dirty="0">
            <a:latin typeface="+mn-lt"/>
          </a:endParaRPr>
        </a:p>
      </dgm:t>
    </dgm:pt>
    <dgm:pt modelId="{2A0448ED-C8D8-471A-8889-02313FC8588E}" type="parTrans" cxnId="{6BBB7A02-241C-48F0-A56F-406051219523}">
      <dgm:prSet/>
      <dgm:spPr/>
      <dgm:t>
        <a:bodyPr/>
        <a:lstStyle/>
        <a:p>
          <a:endParaRPr lang="el-GR"/>
        </a:p>
      </dgm:t>
    </dgm:pt>
    <dgm:pt modelId="{74C5A8F3-9B51-4D5E-B650-908653C0EFA3}" type="sibTrans" cxnId="{6BBB7A02-241C-48F0-A56F-406051219523}">
      <dgm:prSet/>
      <dgm:spPr/>
      <dgm:t>
        <a:bodyPr/>
        <a:lstStyle/>
        <a:p>
          <a:endParaRPr lang="el-GR"/>
        </a:p>
      </dgm:t>
    </dgm:pt>
    <dgm:pt modelId="{73BC6808-64ED-45ED-8BCC-F6EC45E1F7A5}">
      <dgm:prSet custT="1"/>
      <dgm:spPr/>
      <dgm:t>
        <a:bodyPr anchor="ctr"/>
        <a:lstStyle/>
        <a:p>
          <a:r>
            <a:rPr lang="el-GR" sz="2200" dirty="0" smtClean="0">
              <a:latin typeface="+mn-lt"/>
            </a:rPr>
            <a:t>Σαφήνεια διατύπωσης σκοπού και προσδοκώμενων μαθησιακών αποτελεσμάτων</a:t>
          </a:r>
        </a:p>
      </dgm:t>
    </dgm:pt>
    <dgm:pt modelId="{0E2DB968-351C-4456-96C6-0576E7CEC932}" type="parTrans" cxnId="{2B56DACC-65A4-4388-8983-024C4A70B898}">
      <dgm:prSet/>
      <dgm:spPr/>
      <dgm:t>
        <a:bodyPr/>
        <a:lstStyle/>
        <a:p>
          <a:endParaRPr lang="el-GR"/>
        </a:p>
      </dgm:t>
    </dgm:pt>
    <dgm:pt modelId="{1AFB248B-A327-473D-AE3E-2AA9AD069235}" type="sibTrans" cxnId="{2B56DACC-65A4-4388-8983-024C4A70B898}">
      <dgm:prSet/>
      <dgm:spPr/>
      <dgm:t>
        <a:bodyPr/>
        <a:lstStyle/>
        <a:p>
          <a:endParaRPr lang="el-GR"/>
        </a:p>
      </dgm:t>
    </dgm:pt>
    <dgm:pt modelId="{00EC5E8D-1507-4EC5-BFD7-17269EC27C8B}" type="pres">
      <dgm:prSet presAssocID="{BA39C931-94E6-4E39-903E-03F18634DA5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8E0FF3A-7126-4F32-906F-A927405AE83A}" type="pres">
      <dgm:prSet presAssocID="{88F55B82-C103-4069-9779-B9C84159EE90}" presName="parentLin" presStyleCnt="0"/>
      <dgm:spPr/>
    </dgm:pt>
    <dgm:pt modelId="{58F74846-AB4B-452F-995B-942CDBDE8B2E}" type="pres">
      <dgm:prSet presAssocID="{88F55B82-C103-4069-9779-B9C84159EE90}" presName="parentLeftMargin" presStyleLbl="node1" presStyleIdx="0" presStyleCnt="2"/>
      <dgm:spPr/>
      <dgm:t>
        <a:bodyPr/>
        <a:lstStyle/>
        <a:p>
          <a:endParaRPr lang="el-GR"/>
        </a:p>
      </dgm:t>
    </dgm:pt>
    <dgm:pt modelId="{894CFC67-4C52-48CC-8FD9-903DF2A82042}" type="pres">
      <dgm:prSet presAssocID="{88F55B82-C103-4069-9779-B9C84159EE9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A5A7476-F043-4696-B860-C638B6342E91}" type="pres">
      <dgm:prSet presAssocID="{88F55B82-C103-4069-9779-B9C84159EE90}" presName="negativeSpace" presStyleCnt="0"/>
      <dgm:spPr/>
    </dgm:pt>
    <dgm:pt modelId="{7A04C25B-BFFA-4865-B60A-F69895ABD50B}" type="pres">
      <dgm:prSet presAssocID="{88F55B82-C103-4069-9779-B9C84159EE90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499D9F6-A1D6-4BC9-9F1D-6397D53DAFEF}" type="pres">
      <dgm:prSet presAssocID="{A959EC1E-83F8-45D9-BD7F-50CBFD46B6D5}" presName="spaceBetweenRectangles" presStyleCnt="0"/>
      <dgm:spPr/>
    </dgm:pt>
    <dgm:pt modelId="{950BC5C5-E12F-49A3-9514-55AC27468399}" type="pres">
      <dgm:prSet presAssocID="{FA8221BC-9333-4990-A066-A250D207829D}" presName="parentLin" presStyleCnt="0"/>
      <dgm:spPr/>
    </dgm:pt>
    <dgm:pt modelId="{03E95C6C-0E43-428E-91B3-923FBC27E53B}" type="pres">
      <dgm:prSet presAssocID="{FA8221BC-9333-4990-A066-A250D207829D}" presName="parentLeftMargin" presStyleLbl="node1" presStyleIdx="0" presStyleCnt="2"/>
      <dgm:spPr/>
      <dgm:t>
        <a:bodyPr/>
        <a:lstStyle/>
        <a:p>
          <a:endParaRPr lang="el-GR"/>
        </a:p>
      </dgm:t>
    </dgm:pt>
    <dgm:pt modelId="{CE5119C4-0C13-4BD0-8431-A48B3AC49EAF}" type="pres">
      <dgm:prSet presAssocID="{FA8221BC-9333-4990-A066-A250D207829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A5E74CB-94B9-41D6-B6CD-FEE09920C335}" type="pres">
      <dgm:prSet presAssocID="{FA8221BC-9333-4990-A066-A250D207829D}" presName="negativeSpace" presStyleCnt="0"/>
      <dgm:spPr/>
    </dgm:pt>
    <dgm:pt modelId="{619EEA98-8DB0-4238-B535-6C1A95C31869}" type="pres">
      <dgm:prSet presAssocID="{FA8221BC-9333-4990-A066-A250D207829D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42333A8B-EF42-4430-B1B0-DF0EA2B9402C}" type="presOf" srcId="{C7366343-D38B-4190-9E6A-0954C769BA5D}" destId="{7A04C25B-BFFA-4865-B60A-F69895ABD50B}" srcOrd="0" destOrd="1" presId="urn:microsoft.com/office/officeart/2005/8/layout/list1"/>
    <dgm:cxn modelId="{7ABB1878-49EB-4C94-BFBB-864A41D6825A}" srcId="{BA39C931-94E6-4E39-903E-03F18634DA57}" destId="{FA8221BC-9333-4990-A066-A250D207829D}" srcOrd="1" destOrd="0" parTransId="{C64E1EFE-A233-4BBD-BE40-CA7C7C84D109}" sibTransId="{BF2E1151-FDAA-4561-A13B-995C4D76D5F2}"/>
    <dgm:cxn modelId="{975C43C2-91E0-4032-B69D-7275245B6EF0}" type="presOf" srcId="{FA8221BC-9333-4990-A066-A250D207829D}" destId="{03E95C6C-0E43-428E-91B3-923FBC27E53B}" srcOrd="0" destOrd="0" presId="urn:microsoft.com/office/officeart/2005/8/layout/list1"/>
    <dgm:cxn modelId="{6A60EC7B-343C-44FA-866C-130C734A381B}" srcId="{BA39C931-94E6-4E39-903E-03F18634DA57}" destId="{88F55B82-C103-4069-9779-B9C84159EE90}" srcOrd="0" destOrd="0" parTransId="{67852EB4-0E97-497D-A9D2-1AE53D21A9BE}" sibTransId="{A959EC1E-83F8-45D9-BD7F-50CBFD46B6D5}"/>
    <dgm:cxn modelId="{BEBDEEA9-5A55-44E0-BF33-7C5B06917999}" type="presOf" srcId="{D4050DAC-F29B-4049-992B-210A82F9E426}" destId="{7A04C25B-BFFA-4865-B60A-F69895ABD50B}" srcOrd="0" destOrd="5" presId="urn:microsoft.com/office/officeart/2005/8/layout/list1"/>
    <dgm:cxn modelId="{2B56DACC-65A4-4388-8983-024C4A70B898}" srcId="{88F55B82-C103-4069-9779-B9C84159EE90}" destId="{73BC6808-64ED-45ED-8BCC-F6EC45E1F7A5}" srcOrd="6" destOrd="0" parTransId="{0E2DB968-351C-4456-96C6-0576E7CEC932}" sibTransId="{1AFB248B-A327-473D-AE3E-2AA9AD069235}"/>
    <dgm:cxn modelId="{15B7C665-059B-48CD-B12C-6D058D0EFDD0}" srcId="{88F55B82-C103-4069-9779-B9C84159EE90}" destId="{380455E2-F98C-49F2-B539-3F59D187EDFB}" srcOrd="2" destOrd="0" parTransId="{0ADDF8CC-8428-4F42-AB24-68E1DF34F7C7}" sibTransId="{5689F205-DDE8-431B-834A-5337770E2AF1}"/>
    <dgm:cxn modelId="{75C51D00-5F8F-4850-8BB6-D63FC604E7D7}" type="presOf" srcId="{88F55B82-C103-4069-9779-B9C84159EE90}" destId="{58F74846-AB4B-452F-995B-942CDBDE8B2E}" srcOrd="0" destOrd="0" presId="urn:microsoft.com/office/officeart/2005/8/layout/list1"/>
    <dgm:cxn modelId="{BA0D5B5E-5D08-4327-8AEF-E1DA3D4061FF}" type="presOf" srcId="{380455E2-F98C-49F2-B539-3F59D187EDFB}" destId="{7A04C25B-BFFA-4865-B60A-F69895ABD50B}" srcOrd="0" destOrd="2" presId="urn:microsoft.com/office/officeart/2005/8/layout/list1"/>
    <dgm:cxn modelId="{308E2EF4-6E20-4449-9196-0B835BF3530B}" type="presOf" srcId="{FA8221BC-9333-4990-A066-A250D207829D}" destId="{CE5119C4-0C13-4BD0-8431-A48B3AC49EAF}" srcOrd="1" destOrd="0" presId="urn:microsoft.com/office/officeart/2005/8/layout/list1"/>
    <dgm:cxn modelId="{0B6C8EDF-1664-467A-B1B3-461FFFFE3ED1}" type="presOf" srcId="{6D2B9552-CEE8-4F5B-A4EC-8D3684967DCC}" destId="{7A04C25B-BFFA-4865-B60A-F69895ABD50B}" srcOrd="0" destOrd="0" presId="urn:microsoft.com/office/officeart/2005/8/layout/list1"/>
    <dgm:cxn modelId="{0B3CECCF-5AAE-400F-A860-CE89761804C8}" srcId="{88F55B82-C103-4069-9779-B9C84159EE90}" destId="{92FA1B53-99A6-4D9C-A06D-74E7CEBC779B}" srcOrd="3" destOrd="0" parTransId="{EF5D8FAD-5249-4AE3-8828-6827B1E14587}" sibTransId="{A864F3D8-E5E7-4B1F-929C-BA5AFC700A9D}"/>
    <dgm:cxn modelId="{5560BEB8-E60F-46F9-9F5F-32B5371D6A76}" srcId="{88F55B82-C103-4069-9779-B9C84159EE90}" destId="{6D2B9552-CEE8-4F5B-A4EC-8D3684967DCC}" srcOrd="0" destOrd="0" parTransId="{19FE70A8-5689-4A15-BCCD-C753F5219CF0}" sibTransId="{FA6EE769-4FBE-44B4-AC0E-5BCE0F7FC5BB}"/>
    <dgm:cxn modelId="{155D3BB1-7B04-49F8-8EAE-7906F4523A5C}" type="presOf" srcId="{92FA1B53-99A6-4D9C-A06D-74E7CEBC779B}" destId="{7A04C25B-BFFA-4865-B60A-F69895ABD50B}" srcOrd="0" destOrd="3" presId="urn:microsoft.com/office/officeart/2005/8/layout/list1"/>
    <dgm:cxn modelId="{9DC09A58-AE29-4105-95F5-EBA21A530004}" type="presOf" srcId="{1A3DD697-DB82-41AA-A576-F9F84799E31A}" destId="{7A04C25B-BFFA-4865-B60A-F69895ABD50B}" srcOrd="0" destOrd="4" presId="urn:microsoft.com/office/officeart/2005/8/layout/list1"/>
    <dgm:cxn modelId="{7E5DD542-A636-40D5-8681-7FF1DE86EEF8}" type="presOf" srcId="{73BC6808-64ED-45ED-8BCC-F6EC45E1F7A5}" destId="{7A04C25B-BFFA-4865-B60A-F69895ABD50B}" srcOrd="0" destOrd="6" presId="urn:microsoft.com/office/officeart/2005/8/layout/list1"/>
    <dgm:cxn modelId="{9DD111BD-0800-4321-B3F4-0C6B4FF487E9}" type="presOf" srcId="{BA39C931-94E6-4E39-903E-03F18634DA57}" destId="{00EC5E8D-1507-4EC5-BFD7-17269EC27C8B}" srcOrd="0" destOrd="0" presId="urn:microsoft.com/office/officeart/2005/8/layout/list1"/>
    <dgm:cxn modelId="{95CDC54E-30E0-4375-97D3-93684D20F8B4}" srcId="{FA8221BC-9333-4990-A066-A250D207829D}" destId="{020C1F78-DD95-4FAB-8D4F-C33820AFC67D}" srcOrd="0" destOrd="0" parTransId="{5CB4D42C-9FA9-4848-9AD4-F012812F147A}" sibTransId="{BCA332D1-94A6-4E72-9E52-C24D6804A536}"/>
    <dgm:cxn modelId="{85AA02ED-2224-42FF-B068-0701F64D4F24}" type="presOf" srcId="{88F55B82-C103-4069-9779-B9C84159EE90}" destId="{894CFC67-4C52-48CC-8FD9-903DF2A82042}" srcOrd="1" destOrd="0" presId="urn:microsoft.com/office/officeart/2005/8/layout/list1"/>
    <dgm:cxn modelId="{D069F3BE-8C5B-4A0D-A26B-8EAF436E4ABB}" srcId="{88F55B82-C103-4069-9779-B9C84159EE90}" destId="{C7366343-D38B-4190-9E6A-0954C769BA5D}" srcOrd="1" destOrd="0" parTransId="{8F11C37B-E69C-42F0-8C6A-E296681FFEB6}" sibTransId="{EEB94FF6-72D9-4C94-9814-BF2DD2FD5DB7}"/>
    <dgm:cxn modelId="{DA46DD79-D56D-46A5-BC10-AE4902308217}" type="presOf" srcId="{020C1F78-DD95-4FAB-8D4F-C33820AFC67D}" destId="{619EEA98-8DB0-4238-B535-6C1A95C31869}" srcOrd="0" destOrd="0" presId="urn:microsoft.com/office/officeart/2005/8/layout/list1"/>
    <dgm:cxn modelId="{6BBB7A02-241C-48F0-A56F-406051219523}" srcId="{88F55B82-C103-4069-9779-B9C84159EE90}" destId="{D4050DAC-F29B-4049-992B-210A82F9E426}" srcOrd="5" destOrd="0" parTransId="{2A0448ED-C8D8-471A-8889-02313FC8588E}" sibTransId="{74C5A8F3-9B51-4D5E-B650-908653C0EFA3}"/>
    <dgm:cxn modelId="{05ABFB08-3041-4D51-B874-69575FB12D30}" srcId="{88F55B82-C103-4069-9779-B9C84159EE90}" destId="{1A3DD697-DB82-41AA-A576-F9F84799E31A}" srcOrd="4" destOrd="0" parTransId="{FA25B794-3B4B-452E-8BD8-077572302D7E}" sibTransId="{FC47E7A0-899D-4FA6-A693-68FA1A3C81CE}"/>
    <dgm:cxn modelId="{55A6DC0B-51F6-41AF-BB98-EC8067688AAB}" type="presParOf" srcId="{00EC5E8D-1507-4EC5-BFD7-17269EC27C8B}" destId="{E8E0FF3A-7126-4F32-906F-A927405AE83A}" srcOrd="0" destOrd="0" presId="urn:microsoft.com/office/officeart/2005/8/layout/list1"/>
    <dgm:cxn modelId="{9C8A599D-EE2A-4D87-9F2D-70D4BEBD7FDF}" type="presParOf" srcId="{E8E0FF3A-7126-4F32-906F-A927405AE83A}" destId="{58F74846-AB4B-452F-995B-942CDBDE8B2E}" srcOrd="0" destOrd="0" presId="urn:microsoft.com/office/officeart/2005/8/layout/list1"/>
    <dgm:cxn modelId="{AD659989-D95D-4930-94DB-18813C2444F1}" type="presParOf" srcId="{E8E0FF3A-7126-4F32-906F-A927405AE83A}" destId="{894CFC67-4C52-48CC-8FD9-903DF2A82042}" srcOrd="1" destOrd="0" presId="urn:microsoft.com/office/officeart/2005/8/layout/list1"/>
    <dgm:cxn modelId="{DCCDCFFB-3DD8-4FFC-9714-A6779497B4BF}" type="presParOf" srcId="{00EC5E8D-1507-4EC5-BFD7-17269EC27C8B}" destId="{0A5A7476-F043-4696-B860-C638B6342E91}" srcOrd="1" destOrd="0" presId="urn:microsoft.com/office/officeart/2005/8/layout/list1"/>
    <dgm:cxn modelId="{172B8328-7F73-47CA-BFC0-471F4D8C5BE3}" type="presParOf" srcId="{00EC5E8D-1507-4EC5-BFD7-17269EC27C8B}" destId="{7A04C25B-BFFA-4865-B60A-F69895ABD50B}" srcOrd="2" destOrd="0" presId="urn:microsoft.com/office/officeart/2005/8/layout/list1"/>
    <dgm:cxn modelId="{EAA2B884-6E84-4224-AB52-B33BB33A9154}" type="presParOf" srcId="{00EC5E8D-1507-4EC5-BFD7-17269EC27C8B}" destId="{E499D9F6-A1D6-4BC9-9F1D-6397D53DAFEF}" srcOrd="3" destOrd="0" presId="urn:microsoft.com/office/officeart/2005/8/layout/list1"/>
    <dgm:cxn modelId="{7330AA33-D2A8-458E-A763-3D6BF50149A6}" type="presParOf" srcId="{00EC5E8D-1507-4EC5-BFD7-17269EC27C8B}" destId="{950BC5C5-E12F-49A3-9514-55AC27468399}" srcOrd="4" destOrd="0" presId="urn:microsoft.com/office/officeart/2005/8/layout/list1"/>
    <dgm:cxn modelId="{B6124174-A23C-4D88-B448-C424C55C86F3}" type="presParOf" srcId="{950BC5C5-E12F-49A3-9514-55AC27468399}" destId="{03E95C6C-0E43-428E-91B3-923FBC27E53B}" srcOrd="0" destOrd="0" presId="urn:microsoft.com/office/officeart/2005/8/layout/list1"/>
    <dgm:cxn modelId="{5BE6E01B-65F6-4532-895D-36348DE3B93C}" type="presParOf" srcId="{950BC5C5-E12F-49A3-9514-55AC27468399}" destId="{CE5119C4-0C13-4BD0-8431-A48B3AC49EAF}" srcOrd="1" destOrd="0" presId="urn:microsoft.com/office/officeart/2005/8/layout/list1"/>
    <dgm:cxn modelId="{3D43239B-EF6A-4588-B700-5F3B4DA79A97}" type="presParOf" srcId="{00EC5E8D-1507-4EC5-BFD7-17269EC27C8B}" destId="{6A5E74CB-94B9-41D6-B6CD-FEE09920C335}" srcOrd="5" destOrd="0" presId="urn:microsoft.com/office/officeart/2005/8/layout/list1"/>
    <dgm:cxn modelId="{0ACD476E-52E6-4B86-A6D3-1F7A05CCEAED}" type="presParOf" srcId="{00EC5E8D-1507-4EC5-BFD7-17269EC27C8B}" destId="{619EEA98-8DB0-4238-B535-6C1A95C3186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BE60FA0-F89E-49BF-9B9A-36EC4426C369}" type="doc">
      <dgm:prSet loTypeId="urn:microsoft.com/office/officeart/2005/8/layout/vList5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l-GR"/>
        </a:p>
      </dgm:t>
    </dgm:pt>
    <dgm:pt modelId="{A1961C53-8F74-4BF7-8D54-33332ED31A7B}">
      <dgm:prSet phldrT="[Κείμενο]"/>
      <dgm:spPr/>
      <dgm:t>
        <a:bodyPr/>
        <a:lstStyle/>
        <a:p>
          <a:r>
            <a:rPr lang="el-GR" dirty="0" smtClean="0">
              <a:latin typeface="+mn-lt"/>
            </a:rPr>
            <a:t>Πληρότητα και εγκυρότητα</a:t>
          </a:r>
          <a:endParaRPr lang="el-GR" dirty="0"/>
        </a:p>
      </dgm:t>
    </dgm:pt>
    <dgm:pt modelId="{34BEC555-99A4-4383-B845-0F256E58F1EC}" type="parTrans" cxnId="{3AE3C2D6-A2A5-49CE-B6B8-BBAA29BFF287}">
      <dgm:prSet/>
      <dgm:spPr/>
      <dgm:t>
        <a:bodyPr/>
        <a:lstStyle/>
        <a:p>
          <a:endParaRPr lang="el-GR"/>
        </a:p>
      </dgm:t>
    </dgm:pt>
    <dgm:pt modelId="{71BBC6BD-3149-4D6E-A590-0AA1F111F85D}" type="sibTrans" cxnId="{3AE3C2D6-A2A5-49CE-B6B8-BBAA29BFF287}">
      <dgm:prSet/>
      <dgm:spPr/>
      <dgm:t>
        <a:bodyPr/>
        <a:lstStyle/>
        <a:p>
          <a:endParaRPr lang="el-GR"/>
        </a:p>
      </dgm:t>
    </dgm:pt>
    <dgm:pt modelId="{0741C3E0-5071-4139-A2BB-ADD6DF63024C}">
      <dgm:prSet phldrT="[Κείμενο]"/>
      <dgm:spPr/>
      <dgm:t>
        <a:bodyPr/>
        <a:lstStyle/>
        <a:p>
          <a:r>
            <a:rPr lang="el-GR" dirty="0" smtClean="0">
              <a:latin typeface="+mn-lt"/>
            </a:rPr>
            <a:t>Πρωτοτυπία αντικειμένου</a:t>
          </a:r>
          <a:endParaRPr lang="el-GR" dirty="0"/>
        </a:p>
      </dgm:t>
    </dgm:pt>
    <dgm:pt modelId="{40FB7DF1-5836-47C1-A114-89622A45CA49}" type="parTrans" cxnId="{100A3A3D-88A0-48FB-B1CC-EABE05503756}">
      <dgm:prSet/>
      <dgm:spPr/>
      <dgm:t>
        <a:bodyPr/>
        <a:lstStyle/>
        <a:p>
          <a:endParaRPr lang="el-GR"/>
        </a:p>
      </dgm:t>
    </dgm:pt>
    <dgm:pt modelId="{B71EDA7F-1486-469D-A264-2B205FDF71EC}" type="sibTrans" cxnId="{100A3A3D-88A0-48FB-B1CC-EABE05503756}">
      <dgm:prSet/>
      <dgm:spPr/>
      <dgm:t>
        <a:bodyPr/>
        <a:lstStyle/>
        <a:p>
          <a:endParaRPr lang="el-GR"/>
        </a:p>
      </dgm:t>
    </dgm:pt>
    <dgm:pt modelId="{766F4FB4-D316-4315-B2D5-913DDCA66F01}">
      <dgm:prSet/>
      <dgm:spPr/>
      <dgm:t>
        <a:bodyPr/>
        <a:lstStyle/>
        <a:p>
          <a:r>
            <a:rPr lang="el-GR" dirty="0" smtClean="0">
              <a:latin typeface="+mn-lt"/>
            </a:rPr>
            <a:t>Πρακτικό χαρακτήρα δραστηριοτήτων</a:t>
          </a:r>
          <a:endParaRPr lang="el-GR" dirty="0">
            <a:latin typeface="+mn-lt"/>
          </a:endParaRPr>
        </a:p>
      </dgm:t>
    </dgm:pt>
    <dgm:pt modelId="{9DDCC649-932B-4D1F-99AB-6AC11C43E71D}" type="parTrans" cxnId="{5587C799-04B0-4EA4-A1A5-F4147D525A9B}">
      <dgm:prSet/>
      <dgm:spPr/>
      <dgm:t>
        <a:bodyPr/>
        <a:lstStyle/>
        <a:p>
          <a:endParaRPr lang="el-GR"/>
        </a:p>
      </dgm:t>
    </dgm:pt>
    <dgm:pt modelId="{0DB0F6BB-9DC2-4C6E-A46F-41DB1555F42F}" type="sibTrans" cxnId="{5587C799-04B0-4EA4-A1A5-F4147D525A9B}">
      <dgm:prSet/>
      <dgm:spPr/>
      <dgm:t>
        <a:bodyPr/>
        <a:lstStyle/>
        <a:p>
          <a:endParaRPr lang="el-GR"/>
        </a:p>
      </dgm:t>
    </dgm:pt>
    <dgm:pt modelId="{A27737CD-4286-46FA-9C6F-039C99EDB0FD}">
      <dgm:prSet phldrT="[Κείμενο]"/>
      <dgm:spPr/>
      <dgm:t>
        <a:bodyPr/>
        <a:lstStyle/>
        <a:p>
          <a:r>
            <a:rPr lang="el-GR" dirty="0" smtClean="0">
              <a:latin typeface="+mn-lt"/>
            </a:rPr>
            <a:t>Ενίσχυση της δημιουργικότητας και της φαντασίας</a:t>
          </a:r>
          <a:endParaRPr lang="el-GR" dirty="0"/>
        </a:p>
      </dgm:t>
    </dgm:pt>
    <dgm:pt modelId="{F79E6FD8-AF29-4293-AC2C-436703905B00}" type="parTrans" cxnId="{20D1C92F-B128-42E2-BC82-CF2C3AB7FE6F}">
      <dgm:prSet/>
      <dgm:spPr/>
      <dgm:t>
        <a:bodyPr/>
        <a:lstStyle/>
        <a:p>
          <a:endParaRPr lang="el-GR"/>
        </a:p>
      </dgm:t>
    </dgm:pt>
    <dgm:pt modelId="{3B1533B2-E1DD-4DD9-B6DA-C5D06A362211}" type="sibTrans" cxnId="{20D1C92F-B128-42E2-BC82-CF2C3AB7FE6F}">
      <dgm:prSet/>
      <dgm:spPr/>
      <dgm:t>
        <a:bodyPr/>
        <a:lstStyle/>
        <a:p>
          <a:endParaRPr lang="el-GR"/>
        </a:p>
      </dgm:t>
    </dgm:pt>
    <dgm:pt modelId="{9B6ED7AE-1E78-4208-87AC-F90E377FC09E}">
      <dgm:prSet/>
      <dgm:spPr/>
      <dgm:t>
        <a:bodyPr/>
        <a:lstStyle/>
        <a:p>
          <a:r>
            <a:rPr lang="el-GR" dirty="0" smtClean="0">
              <a:latin typeface="+mn-lt"/>
            </a:rPr>
            <a:t>Επάρκεια</a:t>
          </a:r>
          <a:endParaRPr lang="el-GR" dirty="0"/>
        </a:p>
      </dgm:t>
    </dgm:pt>
    <dgm:pt modelId="{99D4F107-DF57-405A-8E1D-22567ECFAE88}" type="parTrans" cxnId="{E4D35107-C75B-4E22-B592-5EDC73AA24BD}">
      <dgm:prSet/>
      <dgm:spPr/>
      <dgm:t>
        <a:bodyPr/>
        <a:lstStyle/>
        <a:p>
          <a:endParaRPr lang="el-GR"/>
        </a:p>
      </dgm:t>
    </dgm:pt>
    <dgm:pt modelId="{71D1019C-3BCC-4569-A7D9-3EE797A12A53}" type="sibTrans" cxnId="{E4D35107-C75B-4E22-B592-5EDC73AA24BD}">
      <dgm:prSet/>
      <dgm:spPr/>
      <dgm:t>
        <a:bodyPr/>
        <a:lstStyle/>
        <a:p>
          <a:endParaRPr lang="el-GR"/>
        </a:p>
      </dgm:t>
    </dgm:pt>
    <dgm:pt modelId="{C60ECF18-AEA8-48A1-96E1-E5159F302D3B}">
      <dgm:prSet/>
      <dgm:spPr/>
      <dgm:t>
        <a:bodyPr/>
        <a:lstStyle/>
        <a:p>
          <a:r>
            <a:rPr lang="el-GR" dirty="0" smtClean="0">
              <a:latin typeface="+mn-lt"/>
            </a:rPr>
            <a:t>Ενεργό εμπλοκή των μαθητών</a:t>
          </a:r>
          <a:endParaRPr lang="el-GR" dirty="0"/>
        </a:p>
      </dgm:t>
    </dgm:pt>
    <dgm:pt modelId="{5E7CC96A-3D34-4E0D-B3EC-72FA56D0FF4A}" type="parTrans" cxnId="{1813B19D-8AAD-4C88-B7EE-87C44BD1F33A}">
      <dgm:prSet/>
      <dgm:spPr/>
      <dgm:t>
        <a:bodyPr/>
        <a:lstStyle/>
        <a:p>
          <a:endParaRPr lang="el-GR"/>
        </a:p>
      </dgm:t>
    </dgm:pt>
    <dgm:pt modelId="{4CC55F13-8515-4A29-852B-33D269035DB4}" type="sibTrans" cxnId="{1813B19D-8AAD-4C88-B7EE-87C44BD1F33A}">
      <dgm:prSet/>
      <dgm:spPr/>
      <dgm:t>
        <a:bodyPr/>
        <a:lstStyle/>
        <a:p>
          <a:endParaRPr lang="el-GR"/>
        </a:p>
      </dgm:t>
    </dgm:pt>
    <dgm:pt modelId="{497D08C1-3592-4422-8F9A-4FEDEB028458}">
      <dgm:prSet/>
      <dgm:spPr/>
      <dgm:t>
        <a:bodyPr/>
        <a:lstStyle/>
        <a:p>
          <a:r>
            <a:rPr lang="el-GR" dirty="0" smtClean="0">
              <a:latin typeface="+mn-lt"/>
            </a:rPr>
            <a:t>Εμπλουτισμό της διδασκαλίας με εικόνες και βίντεο</a:t>
          </a:r>
          <a:endParaRPr lang="el-GR" dirty="0"/>
        </a:p>
      </dgm:t>
    </dgm:pt>
    <dgm:pt modelId="{4A700531-48F0-43BD-91EC-63F277A253D9}" type="parTrans" cxnId="{5A207A26-38E7-467E-A6F1-46FC302CF9AD}">
      <dgm:prSet/>
      <dgm:spPr/>
      <dgm:t>
        <a:bodyPr/>
        <a:lstStyle/>
        <a:p>
          <a:endParaRPr lang="el-GR"/>
        </a:p>
      </dgm:t>
    </dgm:pt>
    <dgm:pt modelId="{20CA3885-8CD8-4096-A5B6-C098FFD5000E}" type="sibTrans" cxnId="{5A207A26-38E7-467E-A6F1-46FC302CF9AD}">
      <dgm:prSet/>
      <dgm:spPr/>
      <dgm:t>
        <a:bodyPr/>
        <a:lstStyle/>
        <a:p>
          <a:endParaRPr lang="el-GR"/>
        </a:p>
      </dgm:t>
    </dgm:pt>
    <dgm:pt modelId="{90FBF413-8EF3-48C3-9948-E087BA23D710}">
      <dgm:prSet/>
      <dgm:spPr/>
      <dgm:t>
        <a:bodyPr/>
        <a:lstStyle/>
        <a:p>
          <a:r>
            <a:rPr lang="el-GR" b="1" dirty="0" smtClean="0"/>
            <a:t>Το ΕΥ χαρακτηρίζεται από:</a:t>
          </a:r>
          <a:endParaRPr lang="el-GR" b="1" dirty="0"/>
        </a:p>
      </dgm:t>
    </dgm:pt>
    <dgm:pt modelId="{5C06ECEE-C979-4EE8-AD5A-75CE32147A07}" type="sibTrans" cxnId="{88876CD2-D7BB-4FCB-BA6F-C83BC3D7B97D}">
      <dgm:prSet/>
      <dgm:spPr/>
      <dgm:t>
        <a:bodyPr/>
        <a:lstStyle/>
        <a:p>
          <a:endParaRPr lang="el-GR"/>
        </a:p>
      </dgm:t>
    </dgm:pt>
    <dgm:pt modelId="{6D4AB80E-5B4A-4FB8-BC32-B451ABC64F87}" type="parTrans" cxnId="{88876CD2-D7BB-4FCB-BA6F-C83BC3D7B97D}">
      <dgm:prSet/>
      <dgm:spPr/>
      <dgm:t>
        <a:bodyPr/>
        <a:lstStyle/>
        <a:p>
          <a:endParaRPr lang="el-GR"/>
        </a:p>
      </dgm:t>
    </dgm:pt>
    <dgm:pt modelId="{F6413433-78CD-4CBC-93DE-C3C0CBCAF626}" type="pres">
      <dgm:prSet presAssocID="{FBE60FA0-F89E-49BF-9B9A-36EC4426C36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D712B83-B348-4DDA-BCF9-D3BEE5A890B7}" type="pres">
      <dgm:prSet presAssocID="{90FBF413-8EF3-48C3-9948-E087BA23D710}" presName="linNode" presStyleCnt="0"/>
      <dgm:spPr/>
    </dgm:pt>
    <dgm:pt modelId="{F811385A-E04E-4C59-9F39-4C8FB3069216}" type="pres">
      <dgm:prSet presAssocID="{90FBF413-8EF3-48C3-9948-E087BA23D710}" presName="parentText" presStyleLbl="node1" presStyleIdx="0" presStyleCnt="1" custScaleX="78197" custLinFactX="-11356" custLinFactNeighborX="-100000" custLinFactNeighborY="14262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B968A60-E47E-4EE1-B8C0-08739C725243}" type="pres">
      <dgm:prSet presAssocID="{90FBF413-8EF3-48C3-9948-E087BA23D710}" presName="descendantText" presStyleLbl="alignAccFollowNode1" presStyleIdx="0" presStyleCnt="1" custScaleX="11179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D8CDC52-F98B-4695-8924-2ECB3AC7DBFE}" type="presOf" srcId="{A1961C53-8F74-4BF7-8D54-33332ED31A7B}" destId="{6B968A60-E47E-4EE1-B8C0-08739C725243}" srcOrd="0" destOrd="1" presId="urn:microsoft.com/office/officeart/2005/8/layout/vList5"/>
    <dgm:cxn modelId="{38B3F16E-3FB2-44AD-A87A-79F0CF5FF028}" type="presOf" srcId="{FBE60FA0-F89E-49BF-9B9A-36EC4426C369}" destId="{F6413433-78CD-4CBC-93DE-C3C0CBCAF626}" srcOrd="0" destOrd="0" presId="urn:microsoft.com/office/officeart/2005/8/layout/vList5"/>
    <dgm:cxn modelId="{20D1C92F-B128-42E2-BC82-CF2C3AB7FE6F}" srcId="{90FBF413-8EF3-48C3-9948-E087BA23D710}" destId="{A27737CD-4286-46FA-9C6F-039C99EDB0FD}" srcOrd="4" destOrd="0" parTransId="{F79E6FD8-AF29-4293-AC2C-436703905B00}" sibTransId="{3B1533B2-E1DD-4DD9-B6DA-C5D06A362211}"/>
    <dgm:cxn modelId="{E4D35107-C75B-4E22-B592-5EDC73AA24BD}" srcId="{90FBF413-8EF3-48C3-9948-E087BA23D710}" destId="{9B6ED7AE-1E78-4208-87AC-F90E377FC09E}" srcOrd="0" destOrd="0" parTransId="{99D4F107-DF57-405A-8E1D-22567ECFAE88}" sibTransId="{71D1019C-3BCC-4569-A7D9-3EE797A12A53}"/>
    <dgm:cxn modelId="{E43072BC-46A0-470F-A901-C915E0B2CEC5}" type="presOf" srcId="{766F4FB4-D316-4315-B2D5-913DDCA66F01}" destId="{6B968A60-E47E-4EE1-B8C0-08739C725243}" srcOrd="0" destOrd="3" presId="urn:microsoft.com/office/officeart/2005/8/layout/vList5"/>
    <dgm:cxn modelId="{3AE3C2D6-A2A5-49CE-B6B8-BBAA29BFF287}" srcId="{90FBF413-8EF3-48C3-9948-E087BA23D710}" destId="{A1961C53-8F74-4BF7-8D54-33332ED31A7B}" srcOrd="1" destOrd="0" parTransId="{34BEC555-99A4-4383-B845-0F256E58F1EC}" sibTransId="{71BBC6BD-3149-4D6E-A590-0AA1F111F85D}"/>
    <dgm:cxn modelId="{548D7C11-39BC-4D4E-BFF7-134A1B36CE2C}" type="presOf" srcId="{9B6ED7AE-1E78-4208-87AC-F90E377FC09E}" destId="{6B968A60-E47E-4EE1-B8C0-08739C725243}" srcOrd="0" destOrd="0" presId="urn:microsoft.com/office/officeart/2005/8/layout/vList5"/>
    <dgm:cxn modelId="{100A3A3D-88A0-48FB-B1CC-EABE05503756}" srcId="{90FBF413-8EF3-48C3-9948-E087BA23D710}" destId="{0741C3E0-5071-4139-A2BB-ADD6DF63024C}" srcOrd="2" destOrd="0" parTransId="{40FB7DF1-5836-47C1-A114-89622A45CA49}" sibTransId="{B71EDA7F-1486-469D-A264-2B205FDF71EC}"/>
    <dgm:cxn modelId="{88876CD2-D7BB-4FCB-BA6F-C83BC3D7B97D}" srcId="{FBE60FA0-F89E-49BF-9B9A-36EC4426C369}" destId="{90FBF413-8EF3-48C3-9948-E087BA23D710}" srcOrd="0" destOrd="0" parTransId="{6D4AB80E-5B4A-4FB8-BC32-B451ABC64F87}" sibTransId="{5C06ECEE-C979-4EE8-AD5A-75CE32147A07}"/>
    <dgm:cxn modelId="{9853F1E7-2934-4A06-A164-949F095BAB5F}" type="presOf" srcId="{497D08C1-3592-4422-8F9A-4FEDEB028458}" destId="{6B968A60-E47E-4EE1-B8C0-08739C725243}" srcOrd="0" destOrd="6" presId="urn:microsoft.com/office/officeart/2005/8/layout/vList5"/>
    <dgm:cxn modelId="{1813B19D-8AAD-4C88-B7EE-87C44BD1F33A}" srcId="{90FBF413-8EF3-48C3-9948-E087BA23D710}" destId="{C60ECF18-AEA8-48A1-96E1-E5159F302D3B}" srcOrd="5" destOrd="0" parTransId="{5E7CC96A-3D34-4E0D-B3EC-72FA56D0FF4A}" sibTransId="{4CC55F13-8515-4A29-852B-33D269035DB4}"/>
    <dgm:cxn modelId="{67D4C22C-4D1E-4EAF-B7F4-DE7F5290141E}" type="presOf" srcId="{C60ECF18-AEA8-48A1-96E1-E5159F302D3B}" destId="{6B968A60-E47E-4EE1-B8C0-08739C725243}" srcOrd="0" destOrd="5" presId="urn:microsoft.com/office/officeart/2005/8/layout/vList5"/>
    <dgm:cxn modelId="{5A207A26-38E7-467E-A6F1-46FC302CF9AD}" srcId="{90FBF413-8EF3-48C3-9948-E087BA23D710}" destId="{497D08C1-3592-4422-8F9A-4FEDEB028458}" srcOrd="6" destOrd="0" parTransId="{4A700531-48F0-43BD-91EC-63F277A253D9}" sibTransId="{20CA3885-8CD8-4096-A5B6-C098FFD5000E}"/>
    <dgm:cxn modelId="{F34E9260-7906-418C-90BA-BCFEC9093EA9}" type="presOf" srcId="{A27737CD-4286-46FA-9C6F-039C99EDB0FD}" destId="{6B968A60-E47E-4EE1-B8C0-08739C725243}" srcOrd="0" destOrd="4" presId="urn:microsoft.com/office/officeart/2005/8/layout/vList5"/>
    <dgm:cxn modelId="{049A11B9-54C0-4B17-8425-7A1BCB4E4182}" type="presOf" srcId="{0741C3E0-5071-4139-A2BB-ADD6DF63024C}" destId="{6B968A60-E47E-4EE1-B8C0-08739C725243}" srcOrd="0" destOrd="2" presId="urn:microsoft.com/office/officeart/2005/8/layout/vList5"/>
    <dgm:cxn modelId="{FF812817-AC35-4C37-96DF-880377CBE782}" type="presOf" srcId="{90FBF413-8EF3-48C3-9948-E087BA23D710}" destId="{F811385A-E04E-4C59-9F39-4C8FB3069216}" srcOrd="0" destOrd="0" presId="urn:microsoft.com/office/officeart/2005/8/layout/vList5"/>
    <dgm:cxn modelId="{5587C799-04B0-4EA4-A1A5-F4147D525A9B}" srcId="{90FBF413-8EF3-48C3-9948-E087BA23D710}" destId="{766F4FB4-D316-4315-B2D5-913DDCA66F01}" srcOrd="3" destOrd="0" parTransId="{9DDCC649-932B-4D1F-99AB-6AC11C43E71D}" sibTransId="{0DB0F6BB-9DC2-4C6E-A46F-41DB1555F42F}"/>
    <dgm:cxn modelId="{E082B59C-C130-4D37-AB24-6D6D484D1230}" type="presParOf" srcId="{F6413433-78CD-4CBC-93DE-C3C0CBCAF626}" destId="{ED712B83-B348-4DDA-BCF9-D3BEE5A890B7}" srcOrd="0" destOrd="0" presId="urn:microsoft.com/office/officeart/2005/8/layout/vList5"/>
    <dgm:cxn modelId="{C61E79FF-549F-4834-9A06-60C9879EB5A6}" type="presParOf" srcId="{ED712B83-B348-4DDA-BCF9-D3BEE5A890B7}" destId="{F811385A-E04E-4C59-9F39-4C8FB3069216}" srcOrd="0" destOrd="0" presId="urn:microsoft.com/office/officeart/2005/8/layout/vList5"/>
    <dgm:cxn modelId="{0507C0DF-BFBB-4F1F-9335-736EFAE58BEA}" type="presParOf" srcId="{ED712B83-B348-4DDA-BCF9-D3BEE5A890B7}" destId="{6B968A60-E47E-4EE1-B8C0-08739C72524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BE60FA0-F89E-49BF-9B9A-36EC4426C369}" type="doc">
      <dgm:prSet loTypeId="urn:microsoft.com/office/officeart/2005/8/layout/vList5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l-GR"/>
        </a:p>
      </dgm:t>
    </dgm:pt>
    <dgm:pt modelId="{F29A3DBE-A0DB-4A77-87AD-2E52F6B35B14}">
      <dgm:prSet phldrT="[Κείμενο]" custT="1"/>
      <dgm:spPr/>
      <dgm:t>
        <a:bodyPr/>
        <a:lstStyle/>
        <a:p>
          <a:pPr algn="l"/>
          <a:r>
            <a:rPr lang="el-GR" sz="2400" dirty="0" smtClean="0">
              <a:latin typeface="+mn-lt"/>
            </a:rPr>
            <a:t>Υποστηρίζει τη διδασκαλία διαθεματικών δραστηριοτήτων (</a:t>
          </a:r>
          <a:r>
            <a:rPr lang="el-GR" sz="2400" b="1" dirty="0" smtClean="0">
              <a:latin typeface="+mn-lt"/>
            </a:rPr>
            <a:t>STEAM</a:t>
          </a:r>
          <a:r>
            <a:rPr lang="el-GR" sz="2400" dirty="0" smtClean="0">
              <a:latin typeface="+mn-lt"/>
            </a:rPr>
            <a:t>). </a:t>
          </a:r>
          <a:endParaRPr lang="el-GR" sz="2400" dirty="0"/>
        </a:p>
      </dgm:t>
    </dgm:pt>
    <dgm:pt modelId="{C3F8AB86-C935-4C8F-BF75-AF9F3C5077D1}" type="parTrans" cxnId="{9D792085-B00B-4DAA-80D1-88FD83E4C1C6}">
      <dgm:prSet/>
      <dgm:spPr/>
      <dgm:t>
        <a:bodyPr/>
        <a:lstStyle/>
        <a:p>
          <a:endParaRPr lang="el-GR"/>
        </a:p>
      </dgm:t>
    </dgm:pt>
    <dgm:pt modelId="{F598F098-7850-4FD2-9332-08652417D9AB}" type="sibTrans" cxnId="{9D792085-B00B-4DAA-80D1-88FD83E4C1C6}">
      <dgm:prSet/>
      <dgm:spPr/>
      <dgm:t>
        <a:bodyPr/>
        <a:lstStyle/>
        <a:p>
          <a:endParaRPr lang="el-GR" sz="2100"/>
        </a:p>
      </dgm:t>
    </dgm:pt>
    <dgm:pt modelId="{A1961C53-8F74-4BF7-8D54-33332ED31A7B}">
      <dgm:prSet phldrT="[Κείμενο]" custT="1"/>
      <dgm:spPr/>
      <dgm:t>
        <a:bodyPr/>
        <a:lstStyle/>
        <a:p>
          <a:pPr algn="l"/>
          <a:r>
            <a:rPr lang="el-GR" sz="2400" dirty="0" smtClean="0">
              <a:latin typeface="+mn-lt"/>
            </a:rPr>
            <a:t>Ενισχύει την ενσωμάτωση των </a:t>
          </a:r>
          <a:r>
            <a:rPr lang="el-GR" sz="2400" b="1" dirty="0" smtClean="0">
              <a:latin typeface="+mn-lt"/>
            </a:rPr>
            <a:t>ΤΠΕ</a:t>
          </a:r>
          <a:r>
            <a:rPr lang="el-GR" sz="2400" dirty="0" smtClean="0">
              <a:latin typeface="+mn-lt"/>
            </a:rPr>
            <a:t> και της </a:t>
          </a:r>
          <a:r>
            <a:rPr lang="el-GR" sz="2400" b="1" dirty="0" smtClean="0">
              <a:latin typeface="+mn-lt"/>
            </a:rPr>
            <a:t>ΕξΑΕ</a:t>
          </a:r>
          <a:r>
            <a:rPr lang="el-GR" sz="2400" dirty="0" smtClean="0">
              <a:latin typeface="+mn-lt"/>
            </a:rPr>
            <a:t> ως υποστηρικτικά εργαλεία για τη διδασκαλία των </a:t>
          </a:r>
          <a:r>
            <a:rPr lang="el-GR" sz="2400" b="1" dirty="0" smtClean="0">
              <a:latin typeface="+mn-lt"/>
            </a:rPr>
            <a:t>ΦΕ</a:t>
          </a:r>
          <a:r>
            <a:rPr lang="el-GR" sz="2400" dirty="0" smtClean="0">
              <a:latin typeface="+mn-lt"/>
            </a:rPr>
            <a:t> και της </a:t>
          </a:r>
          <a:r>
            <a:rPr lang="el-GR" sz="2400" b="1" dirty="0" smtClean="0">
              <a:latin typeface="+mn-lt"/>
            </a:rPr>
            <a:t>Τοπικής Ιστορίας</a:t>
          </a:r>
          <a:r>
            <a:rPr lang="el-GR" sz="2400" dirty="0" smtClean="0">
              <a:latin typeface="+mn-lt"/>
            </a:rPr>
            <a:t>. </a:t>
          </a:r>
          <a:endParaRPr lang="el-GR" sz="2400" dirty="0"/>
        </a:p>
      </dgm:t>
    </dgm:pt>
    <dgm:pt modelId="{34BEC555-99A4-4383-B845-0F256E58F1EC}" type="parTrans" cxnId="{3AE3C2D6-A2A5-49CE-B6B8-BBAA29BFF287}">
      <dgm:prSet/>
      <dgm:spPr/>
      <dgm:t>
        <a:bodyPr/>
        <a:lstStyle/>
        <a:p>
          <a:endParaRPr lang="el-GR"/>
        </a:p>
      </dgm:t>
    </dgm:pt>
    <dgm:pt modelId="{71BBC6BD-3149-4D6E-A590-0AA1F111F85D}" type="sibTrans" cxnId="{3AE3C2D6-A2A5-49CE-B6B8-BBAA29BFF287}">
      <dgm:prSet/>
      <dgm:spPr/>
      <dgm:t>
        <a:bodyPr/>
        <a:lstStyle/>
        <a:p>
          <a:endParaRPr lang="el-GR"/>
        </a:p>
      </dgm:t>
    </dgm:pt>
    <dgm:pt modelId="{766F4FB4-D316-4315-B2D5-913DDCA66F01}">
      <dgm:prSet custT="1"/>
      <dgm:spPr/>
      <dgm:t>
        <a:bodyPr/>
        <a:lstStyle/>
        <a:p>
          <a:pPr algn="l"/>
          <a:r>
            <a:rPr lang="el-GR" sz="2400" dirty="0" smtClean="0">
              <a:latin typeface="+mn-lt"/>
            </a:rPr>
            <a:t>Διέπεται από τις αρχές και τη μεθοδολογία της </a:t>
          </a:r>
          <a:r>
            <a:rPr lang="el-GR" sz="2400" b="1" dirty="0" smtClean="0">
              <a:latin typeface="+mn-lt"/>
            </a:rPr>
            <a:t>ΕξΑΕ</a:t>
          </a:r>
          <a:r>
            <a:rPr lang="el-GR" sz="2400" dirty="0" smtClean="0">
              <a:latin typeface="+mn-lt"/>
            </a:rPr>
            <a:t>.</a:t>
          </a:r>
          <a:endParaRPr lang="el-GR" sz="2400" dirty="0">
            <a:latin typeface="+mn-lt"/>
          </a:endParaRPr>
        </a:p>
      </dgm:t>
    </dgm:pt>
    <dgm:pt modelId="{9DDCC649-932B-4D1F-99AB-6AC11C43E71D}" type="parTrans" cxnId="{5587C799-04B0-4EA4-A1A5-F4147D525A9B}">
      <dgm:prSet/>
      <dgm:spPr/>
      <dgm:t>
        <a:bodyPr/>
        <a:lstStyle/>
        <a:p>
          <a:endParaRPr lang="el-GR"/>
        </a:p>
      </dgm:t>
    </dgm:pt>
    <dgm:pt modelId="{0DB0F6BB-9DC2-4C6E-A46F-41DB1555F42F}" type="sibTrans" cxnId="{5587C799-04B0-4EA4-A1A5-F4147D525A9B}">
      <dgm:prSet/>
      <dgm:spPr/>
      <dgm:t>
        <a:bodyPr/>
        <a:lstStyle/>
        <a:p>
          <a:endParaRPr lang="el-GR"/>
        </a:p>
      </dgm:t>
    </dgm:pt>
    <dgm:pt modelId="{61E27126-8662-4E62-8B12-3E3CC90116C3}">
      <dgm:prSet custT="1"/>
      <dgm:spPr/>
      <dgm:t>
        <a:bodyPr/>
        <a:lstStyle/>
        <a:p>
          <a:pPr algn="l"/>
          <a:r>
            <a:rPr lang="el-GR" sz="2400" dirty="0" smtClean="0">
              <a:latin typeface="+mn-lt"/>
            </a:rPr>
            <a:t>Είναι δομημένο με βάση τις </a:t>
          </a:r>
          <a:r>
            <a:rPr lang="el-GR" sz="2400" b="1" dirty="0" smtClean="0">
              <a:latin typeface="+mn-lt"/>
            </a:rPr>
            <a:t>12 Αρχές Πολυμεσικής Μάθησης του Mayer</a:t>
          </a:r>
          <a:r>
            <a:rPr lang="el-GR" sz="2400" dirty="0" smtClean="0">
              <a:latin typeface="+mn-lt"/>
            </a:rPr>
            <a:t>.</a:t>
          </a:r>
          <a:endParaRPr lang="el-GR" sz="2400" dirty="0">
            <a:latin typeface="+mn-lt"/>
          </a:endParaRPr>
        </a:p>
      </dgm:t>
    </dgm:pt>
    <dgm:pt modelId="{A346EAE1-A614-4F60-91FC-1736BAA3B4A6}" type="parTrans" cxnId="{04A6C1C7-6771-4D1C-A60B-B8223D901BB5}">
      <dgm:prSet/>
      <dgm:spPr/>
      <dgm:t>
        <a:bodyPr/>
        <a:lstStyle/>
        <a:p>
          <a:endParaRPr lang="el-GR"/>
        </a:p>
      </dgm:t>
    </dgm:pt>
    <dgm:pt modelId="{20DD4D54-6852-44CF-A84A-436434829F9E}" type="sibTrans" cxnId="{04A6C1C7-6771-4D1C-A60B-B8223D901BB5}">
      <dgm:prSet/>
      <dgm:spPr/>
      <dgm:t>
        <a:bodyPr/>
        <a:lstStyle/>
        <a:p>
          <a:endParaRPr lang="el-GR"/>
        </a:p>
      </dgm:t>
    </dgm:pt>
    <dgm:pt modelId="{7E6F0A88-F95C-4453-BF64-E11AD3DABAA0}">
      <dgm:prSet custT="1"/>
      <dgm:spPr/>
      <dgm:t>
        <a:bodyPr/>
        <a:lstStyle/>
        <a:p>
          <a:r>
            <a:rPr lang="el-GR" sz="2800" b="1" dirty="0" smtClean="0"/>
            <a:t>Το ΕΥ:</a:t>
          </a:r>
          <a:endParaRPr lang="el-GR" sz="2800" b="1" dirty="0"/>
        </a:p>
      </dgm:t>
    </dgm:pt>
    <dgm:pt modelId="{A75614E2-2D2F-46ED-A34E-945B1789C34E}" type="parTrans" cxnId="{E32AACAA-E99C-447E-8520-E00F73232F80}">
      <dgm:prSet/>
      <dgm:spPr/>
      <dgm:t>
        <a:bodyPr/>
        <a:lstStyle/>
        <a:p>
          <a:endParaRPr lang="el-GR"/>
        </a:p>
      </dgm:t>
    </dgm:pt>
    <dgm:pt modelId="{F27ABA87-2430-4864-8D4F-2C3F9A60ECA5}" type="sibTrans" cxnId="{E32AACAA-E99C-447E-8520-E00F73232F80}">
      <dgm:prSet/>
      <dgm:spPr/>
      <dgm:t>
        <a:bodyPr/>
        <a:lstStyle/>
        <a:p>
          <a:endParaRPr lang="el-GR"/>
        </a:p>
      </dgm:t>
    </dgm:pt>
    <dgm:pt modelId="{BCF7B1FB-EAD6-4008-BEDB-8347E7016276}" type="pres">
      <dgm:prSet presAssocID="{FBE60FA0-F89E-49BF-9B9A-36EC4426C36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D3F4D8F-E093-4A6B-A2B1-115A996028D3}" type="pres">
      <dgm:prSet presAssocID="{7E6F0A88-F95C-4453-BF64-E11AD3DABAA0}" presName="linNode" presStyleCnt="0"/>
      <dgm:spPr/>
    </dgm:pt>
    <dgm:pt modelId="{D3E68DE9-2092-4672-A607-6D4475B3FAE2}" type="pres">
      <dgm:prSet presAssocID="{7E6F0A88-F95C-4453-BF64-E11AD3DABAA0}" presName="parentText" presStyleLbl="node1" presStyleIdx="0" presStyleCnt="1" custScaleX="72373" custLinFactNeighborX="-49500" custLinFactNeighborY="1299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73655B0-AE28-44F6-8FE4-6D0198FC8CC3}" type="pres">
      <dgm:prSet presAssocID="{7E6F0A88-F95C-4453-BF64-E11AD3DABAA0}" presName="descendantText" presStyleLbl="alignAccFollowNode1" presStyleIdx="0" presStyleCnt="1" custScaleX="119760" custScaleY="10672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754EEC7-2204-4E02-8A77-6C34D535CD98}" type="presOf" srcId="{766F4FB4-D316-4315-B2D5-913DDCA66F01}" destId="{473655B0-AE28-44F6-8FE4-6D0198FC8CC3}" srcOrd="0" destOrd="2" presId="urn:microsoft.com/office/officeart/2005/8/layout/vList5"/>
    <dgm:cxn modelId="{0A8632D6-ECB0-40D6-9274-EBCCD53354E7}" type="presOf" srcId="{F29A3DBE-A0DB-4A77-87AD-2E52F6B35B14}" destId="{473655B0-AE28-44F6-8FE4-6D0198FC8CC3}" srcOrd="0" destOrd="0" presId="urn:microsoft.com/office/officeart/2005/8/layout/vList5"/>
    <dgm:cxn modelId="{75E1E6D6-F140-4BB6-8FCB-E9EEEB564FF8}" type="presOf" srcId="{7E6F0A88-F95C-4453-BF64-E11AD3DABAA0}" destId="{D3E68DE9-2092-4672-A607-6D4475B3FAE2}" srcOrd="0" destOrd="0" presId="urn:microsoft.com/office/officeart/2005/8/layout/vList5"/>
    <dgm:cxn modelId="{04A6C1C7-6771-4D1C-A60B-B8223D901BB5}" srcId="{7E6F0A88-F95C-4453-BF64-E11AD3DABAA0}" destId="{61E27126-8662-4E62-8B12-3E3CC90116C3}" srcOrd="3" destOrd="0" parTransId="{A346EAE1-A614-4F60-91FC-1736BAA3B4A6}" sibTransId="{20DD4D54-6852-44CF-A84A-436434829F9E}"/>
    <dgm:cxn modelId="{3AE3C2D6-A2A5-49CE-B6B8-BBAA29BFF287}" srcId="{7E6F0A88-F95C-4453-BF64-E11AD3DABAA0}" destId="{A1961C53-8F74-4BF7-8D54-33332ED31A7B}" srcOrd="1" destOrd="0" parTransId="{34BEC555-99A4-4383-B845-0F256E58F1EC}" sibTransId="{71BBC6BD-3149-4D6E-A590-0AA1F111F85D}"/>
    <dgm:cxn modelId="{9D792085-B00B-4DAA-80D1-88FD83E4C1C6}" srcId="{7E6F0A88-F95C-4453-BF64-E11AD3DABAA0}" destId="{F29A3DBE-A0DB-4A77-87AD-2E52F6B35B14}" srcOrd="0" destOrd="0" parTransId="{C3F8AB86-C935-4C8F-BF75-AF9F3C5077D1}" sibTransId="{F598F098-7850-4FD2-9332-08652417D9AB}"/>
    <dgm:cxn modelId="{362B3A0B-0C3E-47A0-983B-528333D4998B}" type="presOf" srcId="{61E27126-8662-4E62-8B12-3E3CC90116C3}" destId="{473655B0-AE28-44F6-8FE4-6D0198FC8CC3}" srcOrd="0" destOrd="3" presId="urn:microsoft.com/office/officeart/2005/8/layout/vList5"/>
    <dgm:cxn modelId="{EBE19EB0-EA73-4F02-B4FD-76F8A8FD4D08}" type="presOf" srcId="{A1961C53-8F74-4BF7-8D54-33332ED31A7B}" destId="{473655B0-AE28-44F6-8FE4-6D0198FC8CC3}" srcOrd="0" destOrd="1" presId="urn:microsoft.com/office/officeart/2005/8/layout/vList5"/>
    <dgm:cxn modelId="{014F3F57-8AB9-42FA-82A3-706BDD33D3DE}" type="presOf" srcId="{FBE60FA0-F89E-49BF-9B9A-36EC4426C369}" destId="{BCF7B1FB-EAD6-4008-BEDB-8347E7016276}" srcOrd="0" destOrd="0" presId="urn:microsoft.com/office/officeart/2005/8/layout/vList5"/>
    <dgm:cxn modelId="{E32AACAA-E99C-447E-8520-E00F73232F80}" srcId="{FBE60FA0-F89E-49BF-9B9A-36EC4426C369}" destId="{7E6F0A88-F95C-4453-BF64-E11AD3DABAA0}" srcOrd="0" destOrd="0" parTransId="{A75614E2-2D2F-46ED-A34E-945B1789C34E}" sibTransId="{F27ABA87-2430-4864-8D4F-2C3F9A60ECA5}"/>
    <dgm:cxn modelId="{5587C799-04B0-4EA4-A1A5-F4147D525A9B}" srcId="{7E6F0A88-F95C-4453-BF64-E11AD3DABAA0}" destId="{766F4FB4-D316-4315-B2D5-913DDCA66F01}" srcOrd="2" destOrd="0" parTransId="{9DDCC649-932B-4D1F-99AB-6AC11C43E71D}" sibTransId="{0DB0F6BB-9DC2-4C6E-A46F-41DB1555F42F}"/>
    <dgm:cxn modelId="{C5F983AB-4D87-48A7-BD4C-9E7DB0FC5F6C}" type="presParOf" srcId="{BCF7B1FB-EAD6-4008-BEDB-8347E7016276}" destId="{9D3F4D8F-E093-4A6B-A2B1-115A996028D3}" srcOrd="0" destOrd="0" presId="urn:microsoft.com/office/officeart/2005/8/layout/vList5"/>
    <dgm:cxn modelId="{8B5165F0-61F9-4E6D-AAAA-6162A05EA265}" type="presParOf" srcId="{9D3F4D8F-E093-4A6B-A2B1-115A996028D3}" destId="{D3E68DE9-2092-4672-A607-6D4475B3FAE2}" srcOrd="0" destOrd="0" presId="urn:microsoft.com/office/officeart/2005/8/layout/vList5"/>
    <dgm:cxn modelId="{7F0547B6-4ECF-4D81-A358-D8633A06DA65}" type="presParOf" srcId="{9D3F4D8F-E093-4A6B-A2B1-115A996028D3}" destId="{473655B0-AE28-44F6-8FE4-6D0198FC8CC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C909E8-B5F8-48D2-8A6A-28531F508E10}" type="doc">
      <dgm:prSet loTypeId="urn:microsoft.com/office/officeart/2005/8/layout/list1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5B84E04E-0362-46B4-A91F-F0FCE43B7226}">
      <dgm:prSet phldrT="[Κείμενο]" custT="1"/>
      <dgm:spPr/>
      <dgm:t>
        <a:bodyPr/>
        <a:lstStyle/>
        <a:p>
          <a:r>
            <a:rPr lang="el-GR" sz="2400" b="1" dirty="0" smtClean="0">
              <a:latin typeface="+mn-lt"/>
            </a:rPr>
            <a:t>Συσχέτιση με προγενέστερες έρευνες</a:t>
          </a:r>
          <a:endParaRPr lang="el-GR" sz="2400" dirty="0"/>
        </a:p>
      </dgm:t>
    </dgm:pt>
    <dgm:pt modelId="{2CAFC8DB-1D60-4ACF-9E08-4A13602C8BEF}" type="parTrans" cxnId="{B44F7C07-1F81-4FD6-BCC0-741585488DFA}">
      <dgm:prSet/>
      <dgm:spPr/>
      <dgm:t>
        <a:bodyPr/>
        <a:lstStyle/>
        <a:p>
          <a:endParaRPr lang="el-GR"/>
        </a:p>
      </dgm:t>
    </dgm:pt>
    <dgm:pt modelId="{8EC4B21F-1F1B-4807-B427-3A9A81D64378}" type="sibTrans" cxnId="{B44F7C07-1F81-4FD6-BCC0-741585488DFA}">
      <dgm:prSet/>
      <dgm:spPr/>
      <dgm:t>
        <a:bodyPr/>
        <a:lstStyle/>
        <a:p>
          <a:endParaRPr lang="el-GR"/>
        </a:p>
      </dgm:t>
    </dgm:pt>
    <dgm:pt modelId="{C2F64B28-F562-4C06-878A-088938A7AB11}">
      <dgm:prSet phldrT="[Κείμενο]" custT="1"/>
      <dgm:spPr/>
      <dgm:t>
        <a:bodyPr/>
        <a:lstStyle/>
        <a:p>
          <a:r>
            <a:rPr lang="el-GR" sz="2400" b="1" dirty="0" smtClean="0">
              <a:latin typeface="+mn-lt"/>
            </a:rPr>
            <a:t>Περιορισμοί της έρευνας</a:t>
          </a:r>
          <a:endParaRPr lang="el-GR" sz="2400" dirty="0"/>
        </a:p>
      </dgm:t>
    </dgm:pt>
    <dgm:pt modelId="{CDEF1612-8923-401E-906A-CFB60E5B2BD0}" type="parTrans" cxnId="{6D7A3A06-2C4C-496D-8AAA-ABFBCF3E99FB}">
      <dgm:prSet/>
      <dgm:spPr/>
      <dgm:t>
        <a:bodyPr/>
        <a:lstStyle/>
        <a:p>
          <a:endParaRPr lang="el-GR"/>
        </a:p>
      </dgm:t>
    </dgm:pt>
    <dgm:pt modelId="{7C79BB4A-495B-41A2-BE08-D818E372B992}" type="sibTrans" cxnId="{6D7A3A06-2C4C-496D-8AAA-ABFBCF3E99FB}">
      <dgm:prSet/>
      <dgm:spPr/>
      <dgm:t>
        <a:bodyPr/>
        <a:lstStyle/>
        <a:p>
          <a:endParaRPr lang="el-GR"/>
        </a:p>
      </dgm:t>
    </dgm:pt>
    <dgm:pt modelId="{8701BB9A-8F02-4960-B501-AAD4A6841A20}">
      <dgm:prSet custT="1"/>
      <dgm:spPr/>
      <dgm:t>
        <a:bodyPr/>
        <a:lstStyle/>
        <a:p>
          <a:r>
            <a:rPr lang="el-GR" sz="2400" smtClean="0">
              <a:latin typeface="+mn-lt"/>
            </a:rPr>
            <a:t>Έλλειψη μεγάλου αριθμού σχετικών μελετών.</a:t>
          </a:r>
          <a:endParaRPr lang="el-GR" sz="2400"/>
        </a:p>
      </dgm:t>
    </dgm:pt>
    <dgm:pt modelId="{C1ABD5C2-F593-4886-9531-0610255180F2}" type="parTrans" cxnId="{7EB13F96-BDE4-4A7F-B5B4-F90061ECFD48}">
      <dgm:prSet/>
      <dgm:spPr/>
      <dgm:t>
        <a:bodyPr/>
        <a:lstStyle/>
        <a:p>
          <a:endParaRPr lang="el-GR"/>
        </a:p>
      </dgm:t>
    </dgm:pt>
    <dgm:pt modelId="{3204DA28-F95E-443B-9F55-0F37F2A89CAA}" type="sibTrans" cxnId="{7EB13F96-BDE4-4A7F-B5B4-F90061ECFD48}">
      <dgm:prSet/>
      <dgm:spPr/>
      <dgm:t>
        <a:bodyPr/>
        <a:lstStyle/>
        <a:p>
          <a:endParaRPr lang="el-GR"/>
        </a:p>
      </dgm:t>
    </dgm:pt>
    <dgm:pt modelId="{2BC6A3F5-A588-4E58-9116-E8AA2BE87CD6}">
      <dgm:prSet custT="1"/>
      <dgm:spPr/>
      <dgm:t>
        <a:bodyPr/>
        <a:lstStyle/>
        <a:p>
          <a:r>
            <a:rPr lang="el-GR" sz="2400" smtClean="0">
              <a:latin typeface="+mn-lt"/>
            </a:rPr>
            <a:t>Προσέγγιση του αντικειμένου μέσω έρευνας στα πεδία:</a:t>
          </a:r>
          <a:endParaRPr lang="el-GR" sz="2400" dirty="0"/>
        </a:p>
      </dgm:t>
    </dgm:pt>
    <dgm:pt modelId="{A5743901-64ED-4A9D-BA53-4B569FD3714B}" type="parTrans" cxnId="{0C934FC8-DCF0-46C7-B181-11E8358078B8}">
      <dgm:prSet/>
      <dgm:spPr/>
      <dgm:t>
        <a:bodyPr/>
        <a:lstStyle/>
        <a:p>
          <a:endParaRPr lang="el-GR"/>
        </a:p>
      </dgm:t>
    </dgm:pt>
    <dgm:pt modelId="{F7583394-8AA5-4E92-AC42-49BA922061EB}" type="sibTrans" cxnId="{0C934FC8-DCF0-46C7-B181-11E8358078B8}">
      <dgm:prSet/>
      <dgm:spPr/>
      <dgm:t>
        <a:bodyPr/>
        <a:lstStyle/>
        <a:p>
          <a:endParaRPr lang="el-GR"/>
        </a:p>
      </dgm:t>
    </dgm:pt>
    <dgm:pt modelId="{50630284-61AD-432E-A66A-3420FD107873}">
      <dgm:prSet custT="1"/>
      <dgm:spPr/>
      <dgm:t>
        <a:bodyPr/>
        <a:lstStyle/>
        <a:p>
          <a:r>
            <a:rPr lang="el-GR" sz="2200" dirty="0" smtClean="0">
              <a:latin typeface="+mn-lt"/>
            </a:rPr>
            <a:t>της ΕξΑΕ</a:t>
          </a:r>
          <a:endParaRPr lang="el-GR" sz="2200" dirty="0"/>
        </a:p>
      </dgm:t>
    </dgm:pt>
    <dgm:pt modelId="{D21ACF81-9C22-4D5B-AB9F-E74999100EDC}" type="parTrans" cxnId="{E92A8B7C-C48B-415D-9352-7EDD095A109D}">
      <dgm:prSet/>
      <dgm:spPr/>
      <dgm:t>
        <a:bodyPr/>
        <a:lstStyle/>
        <a:p>
          <a:endParaRPr lang="el-GR"/>
        </a:p>
      </dgm:t>
    </dgm:pt>
    <dgm:pt modelId="{0A0B367B-E590-40E3-9B78-4884F3F87564}" type="sibTrans" cxnId="{E92A8B7C-C48B-415D-9352-7EDD095A109D}">
      <dgm:prSet/>
      <dgm:spPr/>
      <dgm:t>
        <a:bodyPr/>
        <a:lstStyle/>
        <a:p>
          <a:endParaRPr lang="el-GR"/>
        </a:p>
      </dgm:t>
    </dgm:pt>
    <dgm:pt modelId="{5B11A107-5EC2-4C07-B117-6008767FC73F}">
      <dgm:prSet custT="1"/>
      <dgm:spPr/>
      <dgm:t>
        <a:bodyPr/>
        <a:lstStyle/>
        <a:p>
          <a:r>
            <a:rPr lang="el-GR" sz="2200" smtClean="0">
              <a:latin typeface="+mn-lt"/>
            </a:rPr>
            <a:t>του </a:t>
          </a:r>
          <a:r>
            <a:rPr lang="en-US" sz="2200" smtClean="0">
              <a:latin typeface="+mn-lt"/>
            </a:rPr>
            <a:t>STEAM</a:t>
          </a:r>
          <a:endParaRPr lang="el-GR" sz="2200" dirty="0"/>
        </a:p>
      </dgm:t>
    </dgm:pt>
    <dgm:pt modelId="{E30C8DA3-24D1-45BE-973C-19CB7FBB922D}" type="parTrans" cxnId="{3C20CE05-DC85-42CC-B896-F048A958421A}">
      <dgm:prSet/>
      <dgm:spPr/>
      <dgm:t>
        <a:bodyPr/>
        <a:lstStyle/>
        <a:p>
          <a:endParaRPr lang="el-GR"/>
        </a:p>
      </dgm:t>
    </dgm:pt>
    <dgm:pt modelId="{3C594C1D-DE37-4657-BEB0-7BFAECD8B440}" type="sibTrans" cxnId="{3C20CE05-DC85-42CC-B896-F048A958421A}">
      <dgm:prSet/>
      <dgm:spPr/>
      <dgm:t>
        <a:bodyPr/>
        <a:lstStyle/>
        <a:p>
          <a:endParaRPr lang="el-GR"/>
        </a:p>
      </dgm:t>
    </dgm:pt>
    <dgm:pt modelId="{F6D6C957-3D95-4471-8315-78BD1C4E8D6C}">
      <dgm:prSet custT="1"/>
      <dgm:spPr/>
      <dgm:t>
        <a:bodyPr/>
        <a:lstStyle/>
        <a:p>
          <a:r>
            <a:rPr lang="el-GR" sz="2200" dirty="0" smtClean="0">
              <a:latin typeface="+mn-lt"/>
            </a:rPr>
            <a:t>των ΦΕ -Τοπικής Ιστορίας-ΤΠΕ</a:t>
          </a:r>
          <a:endParaRPr lang="el-GR" sz="2200" dirty="0"/>
        </a:p>
      </dgm:t>
    </dgm:pt>
    <dgm:pt modelId="{73E287B0-252B-42B3-92E3-738104D189E8}" type="parTrans" cxnId="{6F874954-53C8-4B92-81F5-618CC8ACDD92}">
      <dgm:prSet/>
      <dgm:spPr/>
      <dgm:t>
        <a:bodyPr/>
        <a:lstStyle/>
        <a:p>
          <a:endParaRPr lang="el-GR"/>
        </a:p>
      </dgm:t>
    </dgm:pt>
    <dgm:pt modelId="{6C4EEFB6-2C91-4FDF-BF43-61F3843CF7DB}" type="sibTrans" cxnId="{6F874954-53C8-4B92-81F5-618CC8ACDD92}">
      <dgm:prSet/>
      <dgm:spPr/>
      <dgm:t>
        <a:bodyPr/>
        <a:lstStyle/>
        <a:p>
          <a:endParaRPr lang="el-GR"/>
        </a:p>
      </dgm:t>
    </dgm:pt>
    <dgm:pt modelId="{411906EF-5FA7-4E96-AFE7-373710578F8F}">
      <dgm:prSet custT="1"/>
      <dgm:spPr/>
      <dgm:t>
        <a:bodyPr/>
        <a:lstStyle/>
        <a:p>
          <a:r>
            <a:rPr lang="el-GR" sz="2200" dirty="0" smtClean="0"/>
            <a:t>των εικαστικών τεχνών (φωτογραφί</a:t>
          </a:r>
          <a:r>
            <a:rPr lang="el-GR" sz="2400" dirty="0" smtClean="0"/>
            <a:t>α)</a:t>
          </a:r>
          <a:endParaRPr lang="el-GR" sz="2400" dirty="0"/>
        </a:p>
      </dgm:t>
    </dgm:pt>
    <dgm:pt modelId="{1F906E57-5AD9-40B8-B86E-BF431E9AE0E0}" type="parTrans" cxnId="{EE5BD5C1-F3FE-47A9-B2BD-D5F37A68A2C1}">
      <dgm:prSet/>
      <dgm:spPr/>
      <dgm:t>
        <a:bodyPr/>
        <a:lstStyle/>
        <a:p>
          <a:endParaRPr lang="el-GR"/>
        </a:p>
      </dgm:t>
    </dgm:pt>
    <dgm:pt modelId="{C53BCB57-EBD3-40C3-B743-AA070E46AF46}" type="sibTrans" cxnId="{EE5BD5C1-F3FE-47A9-B2BD-D5F37A68A2C1}">
      <dgm:prSet/>
      <dgm:spPr/>
      <dgm:t>
        <a:bodyPr/>
        <a:lstStyle/>
        <a:p>
          <a:endParaRPr lang="el-GR"/>
        </a:p>
      </dgm:t>
    </dgm:pt>
    <dgm:pt modelId="{39F19A52-E537-45E1-80D5-031C2097DC42}">
      <dgm:prSet custT="1"/>
      <dgm:spPr/>
      <dgm:t>
        <a:bodyPr/>
        <a:lstStyle/>
        <a:p>
          <a:r>
            <a:rPr lang="el-GR" sz="2400" dirty="0" smtClean="0">
              <a:latin typeface="+mn-lt"/>
            </a:rPr>
            <a:t>Σύγκλιση με αποτελέσματα παλαιότερων σχετικών ερευνών.</a:t>
          </a:r>
          <a:endParaRPr lang="el-GR" sz="2400" dirty="0" smtClean="0">
            <a:latin typeface="+mn-lt"/>
          </a:endParaRPr>
        </a:p>
      </dgm:t>
    </dgm:pt>
    <dgm:pt modelId="{2E1B6B1B-6389-476D-8138-DF27B12FEF61}" type="parTrans" cxnId="{DF484B92-3F3A-4F8F-9309-874CB8E1AA99}">
      <dgm:prSet/>
      <dgm:spPr/>
      <dgm:t>
        <a:bodyPr/>
        <a:lstStyle/>
        <a:p>
          <a:endParaRPr lang="el-GR"/>
        </a:p>
      </dgm:t>
    </dgm:pt>
    <dgm:pt modelId="{8FBACB9E-CAFC-4A72-B43B-12D24A5B9CA0}" type="sibTrans" cxnId="{DF484B92-3F3A-4F8F-9309-874CB8E1AA99}">
      <dgm:prSet/>
      <dgm:spPr/>
      <dgm:t>
        <a:bodyPr/>
        <a:lstStyle/>
        <a:p>
          <a:endParaRPr lang="el-GR"/>
        </a:p>
      </dgm:t>
    </dgm:pt>
    <dgm:pt modelId="{AEF0B03B-F2C7-433B-979E-7FEEB435FFC5}">
      <dgm:prSet custT="1"/>
      <dgm:spPr/>
      <dgm:t>
        <a:bodyPr/>
        <a:lstStyle/>
        <a:p>
          <a:r>
            <a:rPr lang="el-GR" sz="2400" smtClean="0">
              <a:latin typeface="+mn-lt"/>
            </a:rPr>
            <a:t>Έλλειψη χρόνου</a:t>
          </a:r>
          <a:endParaRPr lang="el-GR" sz="2400"/>
        </a:p>
      </dgm:t>
    </dgm:pt>
    <dgm:pt modelId="{8D75F5C6-DC04-4B39-9435-6EE0E4433533}" type="parTrans" cxnId="{5E53A239-9FD7-476B-A9CB-720315486171}">
      <dgm:prSet/>
      <dgm:spPr/>
      <dgm:t>
        <a:bodyPr/>
        <a:lstStyle/>
        <a:p>
          <a:endParaRPr lang="el-GR"/>
        </a:p>
      </dgm:t>
    </dgm:pt>
    <dgm:pt modelId="{82B98302-8C27-498E-8422-022C1BB40AC9}" type="sibTrans" cxnId="{5E53A239-9FD7-476B-A9CB-720315486171}">
      <dgm:prSet/>
      <dgm:spPr/>
      <dgm:t>
        <a:bodyPr/>
        <a:lstStyle/>
        <a:p>
          <a:endParaRPr lang="el-GR"/>
        </a:p>
      </dgm:t>
    </dgm:pt>
    <dgm:pt modelId="{0DC3492F-991F-4388-A82A-DC9BCDDEB34E}">
      <dgm:prSet custT="1"/>
      <dgm:spPr/>
      <dgm:t>
        <a:bodyPr/>
        <a:lstStyle/>
        <a:p>
          <a:r>
            <a:rPr lang="el-GR" sz="2400" dirty="0" smtClean="0"/>
            <a:t>Απουσία </a:t>
          </a:r>
          <a:r>
            <a:rPr lang="el-GR" sz="2400" dirty="0" smtClean="0">
              <a:latin typeface="+mn-lt"/>
            </a:rPr>
            <a:t>έρευνας σε σχολικό πλαίσιο </a:t>
          </a:r>
          <a:endParaRPr lang="el-GR" sz="2400" dirty="0"/>
        </a:p>
      </dgm:t>
    </dgm:pt>
    <dgm:pt modelId="{D599D0BA-DDD5-4B9C-BD6F-1AB8CBA3743D}" type="parTrans" cxnId="{95299485-B5B4-4B37-8BAC-88D4D16E8BF5}">
      <dgm:prSet/>
      <dgm:spPr/>
      <dgm:t>
        <a:bodyPr/>
        <a:lstStyle/>
        <a:p>
          <a:endParaRPr lang="el-GR"/>
        </a:p>
      </dgm:t>
    </dgm:pt>
    <dgm:pt modelId="{0FD21195-5744-4535-8FE1-7CEB886BB409}" type="sibTrans" cxnId="{95299485-B5B4-4B37-8BAC-88D4D16E8BF5}">
      <dgm:prSet/>
      <dgm:spPr/>
      <dgm:t>
        <a:bodyPr/>
        <a:lstStyle/>
        <a:p>
          <a:endParaRPr lang="el-GR"/>
        </a:p>
      </dgm:t>
    </dgm:pt>
    <dgm:pt modelId="{38C139E3-B59A-4973-B49F-913E447D8D3A}" type="pres">
      <dgm:prSet presAssocID="{B7C909E8-B5F8-48D2-8A6A-28531F508E10}" presName="linear" presStyleCnt="0">
        <dgm:presLayoutVars>
          <dgm:dir/>
          <dgm:animLvl val="lvl"/>
          <dgm:resizeHandles val="exact"/>
        </dgm:presLayoutVars>
      </dgm:prSet>
      <dgm:spPr/>
    </dgm:pt>
    <dgm:pt modelId="{33473483-D0FF-4621-B149-55B314AE33ED}" type="pres">
      <dgm:prSet presAssocID="{5B84E04E-0362-46B4-A91F-F0FCE43B7226}" presName="parentLin" presStyleCnt="0"/>
      <dgm:spPr/>
    </dgm:pt>
    <dgm:pt modelId="{AE821AC6-907E-436D-B178-2910A94988A8}" type="pres">
      <dgm:prSet presAssocID="{5B84E04E-0362-46B4-A91F-F0FCE43B7226}" presName="parentLeftMargin" presStyleLbl="node1" presStyleIdx="0" presStyleCnt="2"/>
      <dgm:spPr/>
    </dgm:pt>
    <dgm:pt modelId="{FE3F1889-E678-421F-A92E-CE68C2ED2B79}" type="pres">
      <dgm:prSet presAssocID="{5B84E04E-0362-46B4-A91F-F0FCE43B7226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6D5132A-5260-4262-A93D-C5ADB4DEEFA6}" type="pres">
      <dgm:prSet presAssocID="{5B84E04E-0362-46B4-A91F-F0FCE43B7226}" presName="negativeSpace" presStyleCnt="0"/>
      <dgm:spPr/>
    </dgm:pt>
    <dgm:pt modelId="{89ECA0CB-4861-4DA2-9684-A4350B509E20}" type="pres">
      <dgm:prSet presAssocID="{5B84E04E-0362-46B4-A91F-F0FCE43B7226}" presName="childText" presStyleLbl="conFgAcc1" presStyleIdx="0" presStyleCnt="2" custScaleY="94354">
        <dgm:presLayoutVars>
          <dgm:bulletEnabled val="1"/>
        </dgm:presLayoutVars>
      </dgm:prSet>
      <dgm:spPr/>
    </dgm:pt>
    <dgm:pt modelId="{A84CCF45-DD88-4105-AF1C-1CF614C6830C}" type="pres">
      <dgm:prSet presAssocID="{8EC4B21F-1F1B-4807-B427-3A9A81D64378}" presName="spaceBetweenRectangles" presStyleCnt="0"/>
      <dgm:spPr/>
    </dgm:pt>
    <dgm:pt modelId="{88261DCE-ABED-4C35-B233-FAAC7A125A58}" type="pres">
      <dgm:prSet presAssocID="{C2F64B28-F562-4C06-878A-088938A7AB11}" presName="parentLin" presStyleCnt="0"/>
      <dgm:spPr/>
    </dgm:pt>
    <dgm:pt modelId="{E4596958-8C20-41E4-8A03-C2108385DEBB}" type="pres">
      <dgm:prSet presAssocID="{C2F64B28-F562-4C06-878A-088938A7AB11}" presName="parentLeftMargin" presStyleLbl="node1" presStyleIdx="0" presStyleCnt="2"/>
      <dgm:spPr/>
    </dgm:pt>
    <dgm:pt modelId="{F5719179-AEE5-42F3-BF1C-9B152C053881}" type="pres">
      <dgm:prSet presAssocID="{C2F64B28-F562-4C06-878A-088938A7AB1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72EEE82-5231-47F7-97D6-55F790366DD2}" type="pres">
      <dgm:prSet presAssocID="{C2F64B28-F562-4C06-878A-088938A7AB11}" presName="negativeSpace" presStyleCnt="0"/>
      <dgm:spPr/>
    </dgm:pt>
    <dgm:pt modelId="{6F8C2DE7-0ED8-48C6-BF21-A3BBEF94FF39}" type="pres">
      <dgm:prSet presAssocID="{C2F64B28-F562-4C06-878A-088938A7AB11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6F033978-C5A6-4EE0-B81D-59C24B8AA0BD}" type="presOf" srcId="{39F19A52-E537-45E1-80D5-031C2097DC42}" destId="{89ECA0CB-4861-4DA2-9684-A4350B509E20}" srcOrd="0" destOrd="6" presId="urn:microsoft.com/office/officeart/2005/8/layout/list1"/>
    <dgm:cxn modelId="{E92A8B7C-C48B-415D-9352-7EDD095A109D}" srcId="{2BC6A3F5-A588-4E58-9116-E8AA2BE87CD6}" destId="{50630284-61AD-432E-A66A-3420FD107873}" srcOrd="0" destOrd="0" parTransId="{D21ACF81-9C22-4D5B-AB9F-E74999100EDC}" sibTransId="{0A0B367B-E590-40E3-9B78-4884F3F87564}"/>
    <dgm:cxn modelId="{3034BBF2-C131-4B37-B32B-4E31B36CC9E1}" type="presOf" srcId="{8701BB9A-8F02-4960-B501-AAD4A6841A20}" destId="{89ECA0CB-4861-4DA2-9684-A4350B509E20}" srcOrd="0" destOrd="0" presId="urn:microsoft.com/office/officeart/2005/8/layout/list1"/>
    <dgm:cxn modelId="{14F4B2BB-6803-4FD3-9A5B-3C74EC5F5CB1}" type="presOf" srcId="{5B11A107-5EC2-4C07-B117-6008767FC73F}" destId="{89ECA0CB-4861-4DA2-9684-A4350B509E20}" srcOrd="0" destOrd="3" presId="urn:microsoft.com/office/officeart/2005/8/layout/list1"/>
    <dgm:cxn modelId="{DF0BE4F6-3FB0-4BF0-AF90-F23E2DF4EE45}" type="presOf" srcId="{F6D6C957-3D95-4471-8315-78BD1C4E8D6C}" destId="{89ECA0CB-4861-4DA2-9684-A4350B509E20}" srcOrd="0" destOrd="4" presId="urn:microsoft.com/office/officeart/2005/8/layout/list1"/>
    <dgm:cxn modelId="{2D2FA2EC-C4B2-46CA-BDB2-663552396697}" type="presOf" srcId="{2BC6A3F5-A588-4E58-9116-E8AA2BE87CD6}" destId="{89ECA0CB-4861-4DA2-9684-A4350B509E20}" srcOrd="0" destOrd="1" presId="urn:microsoft.com/office/officeart/2005/8/layout/list1"/>
    <dgm:cxn modelId="{3C20CE05-DC85-42CC-B896-F048A958421A}" srcId="{2BC6A3F5-A588-4E58-9116-E8AA2BE87CD6}" destId="{5B11A107-5EC2-4C07-B117-6008767FC73F}" srcOrd="1" destOrd="0" parTransId="{E30C8DA3-24D1-45BE-973C-19CB7FBB922D}" sibTransId="{3C594C1D-DE37-4657-BEB0-7BFAECD8B440}"/>
    <dgm:cxn modelId="{EA539296-D15B-4854-858F-E0F2310A3A57}" type="presOf" srcId="{B7C909E8-B5F8-48D2-8A6A-28531F508E10}" destId="{38C139E3-B59A-4973-B49F-913E447D8D3A}" srcOrd="0" destOrd="0" presId="urn:microsoft.com/office/officeart/2005/8/layout/list1"/>
    <dgm:cxn modelId="{5E53A239-9FD7-476B-A9CB-720315486171}" srcId="{C2F64B28-F562-4C06-878A-088938A7AB11}" destId="{AEF0B03B-F2C7-433B-979E-7FEEB435FFC5}" srcOrd="0" destOrd="0" parTransId="{8D75F5C6-DC04-4B39-9435-6EE0E4433533}" sibTransId="{82B98302-8C27-498E-8422-022C1BB40AC9}"/>
    <dgm:cxn modelId="{F1F05227-8626-44DF-BC2C-8E6AA8140D2E}" type="presOf" srcId="{AEF0B03B-F2C7-433B-979E-7FEEB435FFC5}" destId="{6F8C2DE7-0ED8-48C6-BF21-A3BBEF94FF39}" srcOrd="0" destOrd="0" presId="urn:microsoft.com/office/officeart/2005/8/layout/list1"/>
    <dgm:cxn modelId="{D8FA2EAA-6551-4EA3-98D6-D9FDD5066551}" type="presOf" srcId="{5B84E04E-0362-46B4-A91F-F0FCE43B7226}" destId="{AE821AC6-907E-436D-B178-2910A94988A8}" srcOrd="0" destOrd="0" presId="urn:microsoft.com/office/officeart/2005/8/layout/list1"/>
    <dgm:cxn modelId="{26D13402-88A1-4812-A1A6-7AE4B91986C4}" type="presOf" srcId="{411906EF-5FA7-4E96-AFE7-373710578F8F}" destId="{89ECA0CB-4861-4DA2-9684-A4350B509E20}" srcOrd="0" destOrd="5" presId="urn:microsoft.com/office/officeart/2005/8/layout/list1"/>
    <dgm:cxn modelId="{6D7A3A06-2C4C-496D-8AAA-ABFBCF3E99FB}" srcId="{B7C909E8-B5F8-48D2-8A6A-28531F508E10}" destId="{C2F64B28-F562-4C06-878A-088938A7AB11}" srcOrd="1" destOrd="0" parTransId="{CDEF1612-8923-401E-906A-CFB60E5B2BD0}" sibTransId="{7C79BB4A-495B-41A2-BE08-D818E372B992}"/>
    <dgm:cxn modelId="{E74788AA-84FC-4A58-B18A-2BED0C9D4252}" type="presOf" srcId="{C2F64B28-F562-4C06-878A-088938A7AB11}" destId="{F5719179-AEE5-42F3-BF1C-9B152C053881}" srcOrd="1" destOrd="0" presId="urn:microsoft.com/office/officeart/2005/8/layout/list1"/>
    <dgm:cxn modelId="{E84F9C99-88E0-4318-A0C0-D9338EEBFF8F}" type="presOf" srcId="{C2F64B28-F562-4C06-878A-088938A7AB11}" destId="{E4596958-8C20-41E4-8A03-C2108385DEBB}" srcOrd="0" destOrd="0" presId="urn:microsoft.com/office/officeart/2005/8/layout/list1"/>
    <dgm:cxn modelId="{7E43B85D-572B-4D8C-B6AB-FECA09A795AE}" type="presOf" srcId="{5B84E04E-0362-46B4-A91F-F0FCE43B7226}" destId="{FE3F1889-E678-421F-A92E-CE68C2ED2B79}" srcOrd="1" destOrd="0" presId="urn:microsoft.com/office/officeart/2005/8/layout/list1"/>
    <dgm:cxn modelId="{B44F7C07-1F81-4FD6-BCC0-741585488DFA}" srcId="{B7C909E8-B5F8-48D2-8A6A-28531F508E10}" destId="{5B84E04E-0362-46B4-A91F-F0FCE43B7226}" srcOrd="0" destOrd="0" parTransId="{2CAFC8DB-1D60-4ACF-9E08-4A13602C8BEF}" sibTransId="{8EC4B21F-1F1B-4807-B427-3A9A81D64378}"/>
    <dgm:cxn modelId="{0C934FC8-DCF0-46C7-B181-11E8358078B8}" srcId="{5B84E04E-0362-46B4-A91F-F0FCE43B7226}" destId="{2BC6A3F5-A588-4E58-9116-E8AA2BE87CD6}" srcOrd="1" destOrd="0" parTransId="{A5743901-64ED-4A9D-BA53-4B569FD3714B}" sibTransId="{F7583394-8AA5-4E92-AC42-49BA922061EB}"/>
    <dgm:cxn modelId="{7EB13F96-BDE4-4A7F-B5B4-F90061ECFD48}" srcId="{5B84E04E-0362-46B4-A91F-F0FCE43B7226}" destId="{8701BB9A-8F02-4960-B501-AAD4A6841A20}" srcOrd="0" destOrd="0" parTransId="{C1ABD5C2-F593-4886-9531-0610255180F2}" sibTransId="{3204DA28-F95E-443B-9F55-0F37F2A89CAA}"/>
    <dgm:cxn modelId="{DF484B92-3F3A-4F8F-9309-874CB8E1AA99}" srcId="{5B84E04E-0362-46B4-A91F-F0FCE43B7226}" destId="{39F19A52-E537-45E1-80D5-031C2097DC42}" srcOrd="2" destOrd="0" parTransId="{2E1B6B1B-6389-476D-8138-DF27B12FEF61}" sibTransId="{8FBACB9E-CAFC-4A72-B43B-12D24A5B9CA0}"/>
    <dgm:cxn modelId="{6F874954-53C8-4B92-81F5-618CC8ACDD92}" srcId="{2BC6A3F5-A588-4E58-9116-E8AA2BE87CD6}" destId="{F6D6C957-3D95-4471-8315-78BD1C4E8D6C}" srcOrd="2" destOrd="0" parTransId="{73E287B0-252B-42B3-92E3-738104D189E8}" sibTransId="{6C4EEFB6-2C91-4FDF-BF43-61F3843CF7DB}"/>
    <dgm:cxn modelId="{73C75739-D8D9-4CEC-913E-2B6793C5C88B}" type="presOf" srcId="{50630284-61AD-432E-A66A-3420FD107873}" destId="{89ECA0CB-4861-4DA2-9684-A4350B509E20}" srcOrd="0" destOrd="2" presId="urn:microsoft.com/office/officeart/2005/8/layout/list1"/>
    <dgm:cxn modelId="{2B63FBB4-F322-49AF-8DE7-FD533B5A2471}" type="presOf" srcId="{0DC3492F-991F-4388-A82A-DC9BCDDEB34E}" destId="{6F8C2DE7-0ED8-48C6-BF21-A3BBEF94FF39}" srcOrd="0" destOrd="1" presId="urn:microsoft.com/office/officeart/2005/8/layout/list1"/>
    <dgm:cxn modelId="{95299485-B5B4-4B37-8BAC-88D4D16E8BF5}" srcId="{AEF0B03B-F2C7-433B-979E-7FEEB435FFC5}" destId="{0DC3492F-991F-4388-A82A-DC9BCDDEB34E}" srcOrd="0" destOrd="0" parTransId="{D599D0BA-DDD5-4B9C-BD6F-1AB8CBA3743D}" sibTransId="{0FD21195-5744-4535-8FE1-7CEB886BB409}"/>
    <dgm:cxn modelId="{EE5BD5C1-F3FE-47A9-B2BD-D5F37A68A2C1}" srcId="{2BC6A3F5-A588-4E58-9116-E8AA2BE87CD6}" destId="{411906EF-5FA7-4E96-AFE7-373710578F8F}" srcOrd="3" destOrd="0" parTransId="{1F906E57-5AD9-40B8-B86E-BF431E9AE0E0}" sibTransId="{C53BCB57-EBD3-40C3-B743-AA070E46AF46}"/>
    <dgm:cxn modelId="{84023557-7EFB-4746-86B9-B7A44C52A2A5}" type="presParOf" srcId="{38C139E3-B59A-4973-B49F-913E447D8D3A}" destId="{33473483-D0FF-4621-B149-55B314AE33ED}" srcOrd="0" destOrd="0" presId="urn:microsoft.com/office/officeart/2005/8/layout/list1"/>
    <dgm:cxn modelId="{AF3A6171-90C0-4B5F-AAE6-6C9AEBB67D12}" type="presParOf" srcId="{33473483-D0FF-4621-B149-55B314AE33ED}" destId="{AE821AC6-907E-436D-B178-2910A94988A8}" srcOrd="0" destOrd="0" presId="urn:microsoft.com/office/officeart/2005/8/layout/list1"/>
    <dgm:cxn modelId="{B36A2D52-5284-4450-93E2-58867F243B4A}" type="presParOf" srcId="{33473483-D0FF-4621-B149-55B314AE33ED}" destId="{FE3F1889-E678-421F-A92E-CE68C2ED2B79}" srcOrd="1" destOrd="0" presId="urn:microsoft.com/office/officeart/2005/8/layout/list1"/>
    <dgm:cxn modelId="{3F1FD824-2242-40CA-A5D5-044C1DE155AF}" type="presParOf" srcId="{38C139E3-B59A-4973-B49F-913E447D8D3A}" destId="{D6D5132A-5260-4262-A93D-C5ADB4DEEFA6}" srcOrd="1" destOrd="0" presId="urn:microsoft.com/office/officeart/2005/8/layout/list1"/>
    <dgm:cxn modelId="{25403D21-BF6C-40D1-9C51-1661F6D0EAE1}" type="presParOf" srcId="{38C139E3-B59A-4973-B49F-913E447D8D3A}" destId="{89ECA0CB-4861-4DA2-9684-A4350B509E20}" srcOrd="2" destOrd="0" presId="urn:microsoft.com/office/officeart/2005/8/layout/list1"/>
    <dgm:cxn modelId="{C9424E32-1C9D-41C7-92AA-3E5D189897E4}" type="presParOf" srcId="{38C139E3-B59A-4973-B49F-913E447D8D3A}" destId="{A84CCF45-DD88-4105-AF1C-1CF614C6830C}" srcOrd="3" destOrd="0" presId="urn:microsoft.com/office/officeart/2005/8/layout/list1"/>
    <dgm:cxn modelId="{8530865D-6CD6-4D46-825A-293681DAA6EC}" type="presParOf" srcId="{38C139E3-B59A-4973-B49F-913E447D8D3A}" destId="{88261DCE-ABED-4C35-B233-FAAC7A125A58}" srcOrd="4" destOrd="0" presId="urn:microsoft.com/office/officeart/2005/8/layout/list1"/>
    <dgm:cxn modelId="{B1D3D81D-41EB-472F-899F-C88EC521EF37}" type="presParOf" srcId="{88261DCE-ABED-4C35-B233-FAAC7A125A58}" destId="{E4596958-8C20-41E4-8A03-C2108385DEBB}" srcOrd="0" destOrd="0" presId="urn:microsoft.com/office/officeart/2005/8/layout/list1"/>
    <dgm:cxn modelId="{8DD664AF-1694-424B-BFBE-5A197660D242}" type="presParOf" srcId="{88261DCE-ABED-4C35-B233-FAAC7A125A58}" destId="{F5719179-AEE5-42F3-BF1C-9B152C053881}" srcOrd="1" destOrd="0" presId="urn:microsoft.com/office/officeart/2005/8/layout/list1"/>
    <dgm:cxn modelId="{CE973F89-4C83-4F80-967B-2C4BD4735E09}" type="presParOf" srcId="{38C139E3-B59A-4973-B49F-913E447D8D3A}" destId="{272EEE82-5231-47F7-97D6-55F790366DD2}" srcOrd="5" destOrd="0" presId="urn:microsoft.com/office/officeart/2005/8/layout/list1"/>
    <dgm:cxn modelId="{F4D239B2-564A-4952-AB27-9BC9D1CBCB10}" type="presParOf" srcId="{38C139E3-B59A-4973-B49F-913E447D8D3A}" destId="{6F8C2DE7-0ED8-48C6-BF21-A3BBEF94FF3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A1AFA33-CB6D-4D4D-A6D6-F2BCF0C26B13}" type="doc">
      <dgm:prSet loTypeId="urn:microsoft.com/office/officeart/2005/8/layout/hierarchy3" loCatId="hierarchy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A48612BC-2599-4162-A04E-47A272EE7A02}">
      <dgm:prSet phldrT="[Κείμενο]" custT="1"/>
      <dgm:spPr/>
      <dgm:t>
        <a:bodyPr/>
        <a:lstStyle/>
        <a:p>
          <a:r>
            <a:rPr lang="el-GR" sz="2200" b="1" dirty="0" smtClean="0">
              <a:latin typeface="+mn-lt"/>
            </a:rPr>
            <a:t>Πρακτικές επιπτώσεις</a:t>
          </a:r>
          <a:endParaRPr lang="el-GR" sz="2200" dirty="0"/>
        </a:p>
      </dgm:t>
    </dgm:pt>
    <dgm:pt modelId="{9696E9A5-1ADC-4CFF-AF4C-CC24487A28BC}" type="parTrans" cxnId="{394FDC71-6F3F-4028-AE25-2DCD1C5D4A24}">
      <dgm:prSet/>
      <dgm:spPr/>
      <dgm:t>
        <a:bodyPr/>
        <a:lstStyle/>
        <a:p>
          <a:endParaRPr lang="el-GR" sz="2200"/>
        </a:p>
      </dgm:t>
    </dgm:pt>
    <dgm:pt modelId="{1A45DC85-DBA9-47A6-B7F8-891A6D857FE5}" type="sibTrans" cxnId="{394FDC71-6F3F-4028-AE25-2DCD1C5D4A24}">
      <dgm:prSet/>
      <dgm:spPr/>
      <dgm:t>
        <a:bodyPr/>
        <a:lstStyle/>
        <a:p>
          <a:endParaRPr lang="el-GR" sz="2200"/>
        </a:p>
      </dgm:t>
    </dgm:pt>
    <dgm:pt modelId="{CEEEFAF6-2714-4E2E-B99B-E36FCD10D50C}">
      <dgm:prSet phldrT="[Κείμενο]" custT="1"/>
      <dgm:spPr/>
      <dgm:t>
        <a:bodyPr/>
        <a:lstStyle/>
        <a:p>
          <a:r>
            <a:rPr lang="el-GR" sz="2200" dirty="0" smtClean="0">
              <a:latin typeface="+mn-lt"/>
            </a:rPr>
            <a:t>Αλλαγή στάσεων και συμπεριφορών των μαθητών, μετά τη χρήση του ΕΥ, αναφορικά με: </a:t>
          </a:r>
          <a:endParaRPr lang="el-GR" sz="2200" dirty="0"/>
        </a:p>
      </dgm:t>
    </dgm:pt>
    <dgm:pt modelId="{ED050714-4B55-409A-95A5-FB4040102F0D}" type="parTrans" cxnId="{A3A678AB-DC1D-4FAF-B8FF-9F9A325EC320}">
      <dgm:prSet/>
      <dgm:spPr/>
      <dgm:t>
        <a:bodyPr/>
        <a:lstStyle/>
        <a:p>
          <a:endParaRPr lang="el-GR" sz="2200"/>
        </a:p>
      </dgm:t>
    </dgm:pt>
    <dgm:pt modelId="{7EBD7C27-356A-46E7-B8C0-BD843594E7CB}" type="sibTrans" cxnId="{A3A678AB-DC1D-4FAF-B8FF-9F9A325EC320}">
      <dgm:prSet/>
      <dgm:spPr/>
      <dgm:t>
        <a:bodyPr/>
        <a:lstStyle/>
        <a:p>
          <a:endParaRPr lang="el-GR" sz="2200"/>
        </a:p>
      </dgm:t>
    </dgm:pt>
    <dgm:pt modelId="{76DBA478-C831-4E8A-9A88-4EB41203864A}">
      <dgm:prSet phldrT="[Κείμενο]" custT="1"/>
      <dgm:spPr/>
      <dgm:t>
        <a:bodyPr/>
        <a:lstStyle/>
        <a:p>
          <a:r>
            <a:rPr lang="el-GR" sz="2200" dirty="0" smtClean="0">
              <a:latin typeface="+mn-lt"/>
            </a:rPr>
            <a:t>τις ΦΕ</a:t>
          </a:r>
          <a:endParaRPr lang="el-GR" sz="2200" dirty="0"/>
        </a:p>
      </dgm:t>
    </dgm:pt>
    <dgm:pt modelId="{BE89B3DC-BF5B-44CB-AA69-6603CD23A9D8}" type="parTrans" cxnId="{60C5CA92-C8D7-4465-8438-BC06D86EF16F}">
      <dgm:prSet/>
      <dgm:spPr/>
      <dgm:t>
        <a:bodyPr/>
        <a:lstStyle/>
        <a:p>
          <a:endParaRPr lang="el-GR" sz="2200"/>
        </a:p>
      </dgm:t>
    </dgm:pt>
    <dgm:pt modelId="{36B3CFF5-7944-4E44-BDFC-93090F302118}" type="sibTrans" cxnId="{60C5CA92-C8D7-4465-8438-BC06D86EF16F}">
      <dgm:prSet/>
      <dgm:spPr/>
      <dgm:t>
        <a:bodyPr/>
        <a:lstStyle/>
        <a:p>
          <a:endParaRPr lang="el-GR" sz="2200"/>
        </a:p>
      </dgm:t>
    </dgm:pt>
    <dgm:pt modelId="{BC2DF012-FF74-4900-A7FE-FD08C423626A}">
      <dgm:prSet phldrT="[Κείμενο]" custT="1"/>
      <dgm:spPr/>
      <dgm:t>
        <a:bodyPr/>
        <a:lstStyle/>
        <a:p>
          <a:r>
            <a:rPr lang="el-GR" sz="2200" dirty="0" smtClean="0">
              <a:latin typeface="+mn-lt"/>
            </a:rPr>
            <a:t>την Τοπική Ιστορία</a:t>
          </a:r>
          <a:endParaRPr lang="el-GR" sz="2200" dirty="0"/>
        </a:p>
      </dgm:t>
    </dgm:pt>
    <dgm:pt modelId="{0FE30598-1B81-4E6B-96B7-6BA9DC21E998}" type="parTrans" cxnId="{06F9B5EE-5837-428C-9FFF-B503B4234590}">
      <dgm:prSet/>
      <dgm:spPr/>
      <dgm:t>
        <a:bodyPr/>
        <a:lstStyle/>
        <a:p>
          <a:endParaRPr lang="el-GR" sz="2200"/>
        </a:p>
      </dgm:t>
    </dgm:pt>
    <dgm:pt modelId="{E4EBE133-7699-4A73-B8CE-BC5B375D3CF0}" type="sibTrans" cxnId="{06F9B5EE-5837-428C-9FFF-B503B4234590}">
      <dgm:prSet/>
      <dgm:spPr/>
      <dgm:t>
        <a:bodyPr/>
        <a:lstStyle/>
        <a:p>
          <a:endParaRPr lang="el-GR" sz="2200"/>
        </a:p>
      </dgm:t>
    </dgm:pt>
    <dgm:pt modelId="{55424856-AB03-4A5D-A72E-4C10215D783A}">
      <dgm:prSet phldrT="[Κείμενο]" custT="1"/>
      <dgm:spPr/>
      <dgm:t>
        <a:bodyPr/>
        <a:lstStyle/>
        <a:p>
          <a:r>
            <a:rPr lang="el-GR" sz="2200" dirty="0" smtClean="0">
              <a:latin typeface="+mn-lt"/>
            </a:rPr>
            <a:t>την τέχνη της φωτογραφίας</a:t>
          </a:r>
          <a:endParaRPr lang="el-GR" sz="2200" dirty="0"/>
        </a:p>
      </dgm:t>
    </dgm:pt>
    <dgm:pt modelId="{D63E4B0F-92F5-41A0-8DDE-F90F4E675C34}" type="parTrans" cxnId="{811851BD-10C8-49A7-8B36-1C50F843D313}">
      <dgm:prSet/>
      <dgm:spPr/>
      <dgm:t>
        <a:bodyPr/>
        <a:lstStyle/>
        <a:p>
          <a:endParaRPr lang="el-GR" sz="2200"/>
        </a:p>
      </dgm:t>
    </dgm:pt>
    <dgm:pt modelId="{87627A1D-04EA-48EE-A90F-87B5476AAA62}" type="sibTrans" cxnId="{811851BD-10C8-49A7-8B36-1C50F843D313}">
      <dgm:prSet/>
      <dgm:spPr/>
      <dgm:t>
        <a:bodyPr/>
        <a:lstStyle/>
        <a:p>
          <a:endParaRPr lang="el-GR" sz="2200"/>
        </a:p>
      </dgm:t>
    </dgm:pt>
    <dgm:pt modelId="{99B6437B-6B9A-441C-B129-C72BB9A4658E}">
      <dgm:prSet custT="1"/>
      <dgm:spPr/>
      <dgm:t>
        <a:bodyPr/>
        <a:lstStyle/>
        <a:p>
          <a:r>
            <a:rPr lang="el-GR" sz="2200" b="1" dirty="0" smtClean="0">
              <a:latin typeface="+mn-lt"/>
            </a:rPr>
            <a:t>Προτάσεις και κατευθύνσεις για μελλοντική έρευνα</a:t>
          </a:r>
        </a:p>
      </dgm:t>
    </dgm:pt>
    <dgm:pt modelId="{4EC95342-DD71-4EC6-B85D-AAB194E70AA5}" type="parTrans" cxnId="{ED081C2B-E8FF-4E4A-B061-04C6CF7C670E}">
      <dgm:prSet/>
      <dgm:spPr/>
      <dgm:t>
        <a:bodyPr/>
        <a:lstStyle/>
        <a:p>
          <a:endParaRPr lang="el-GR" sz="2200"/>
        </a:p>
      </dgm:t>
    </dgm:pt>
    <dgm:pt modelId="{D6C42D66-33FA-46DD-ABC5-298C157343D1}" type="sibTrans" cxnId="{ED081C2B-E8FF-4E4A-B061-04C6CF7C670E}">
      <dgm:prSet/>
      <dgm:spPr/>
      <dgm:t>
        <a:bodyPr/>
        <a:lstStyle/>
        <a:p>
          <a:endParaRPr lang="el-GR" sz="2200"/>
        </a:p>
      </dgm:t>
    </dgm:pt>
    <dgm:pt modelId="{A54AB68B-64F1-4C7F-A166-7A2E76ECAFFB}">
      <dgm:prSet custT="1"/>
      <dgm:spPr/>
      <dgm:t>
        <a:bodyPr/>
        <a:lstStyle/>
        <a:p>
          <a:r>
            <a:rPr lang="en-US" sz="2200" dirty="0" smtClean="0">
              <a:latin typeface="+mn-lt"/>
            </a:rPr>
            <a:t>STEAM</a:t>
          </a:r>
          <a:endParaRPr lang="el-GR" sz="2200" dirty="0"/>
        </a:p>
      </dgm:t>
    </dgm:pt>
    <dgm:pt modelId="{FCB06F78-7D17-4AF7-9628-24D088E0CBD8}" type="parTrans" cxnId="{B22525F0-6C1C-4CFC-A4CA-431379CAC3FC}">
      <dgm:prSet/>
      <dgm:spPr/>
      <dgm:t>
        <a:bodyPr/>
        <a:lstStyle/>
        <a:p>
          <a:endParaRPr lang="el-GR" sz="2200"/>
        </a:p>
      </dgm:t>
    </dgm:pt>
    <dgm:pt modelId="{0479F032-3926-4E76-B485-CCC295AD7449}" type="sibTrans" cxnId="{B22525F0-6C1C-4CFC-A4CA-431379CAC3FC}">
      <dgm:prSet/>
      <dgm:spPr/>
      <dgm:t>
        <a:bodyPr/>
        <a:lstStyle/>
        <a:p>
          <a:endParaRPr lang="el-GR" sz="2200"/>
        </a:p>
      </dgm:t>
    </dgm:pt>
    <dgm:pt modelId="{A97B4C8E-F89B-4944-927E-906823F64C01}">
      <dgm:prSet custT="1"/>
      <dgm:spPr/>
      <dgm:t>
        <a:bodyPr/>
        <a:lstStyle/>
        <a:p>
          <a:r>
            <a:rPr lang="el-GR" sz="2200" dirty="0" smtClean="0"/>
            <a:t>Δοκιμή </a:t>
          </a:r>
          <a:r>
            <a:rPr lang="el-GR" sz="2200" dirty="0" smtClean="0">
              <a:latin typeface="+mn-lt"/>
            </a:rPr>
            <a:t>από μαθητές των μεγαλύτερων τάξεων του Δημοτικού Σχολείου</a:t>
          </a:r>
          <a:endParaRPr lang="el-GR" sz="2200" dirty="0"/>
        </a:p>
      </dgm:t>
    </dgm:pt>
    <dgm:pt modelId="{5339DCB9-8460-4D8F-90C6-3AA8A7FE74F2}" type="parTrans" cxnId="{EEBAD354-5444-43C3-AA18-D4DF28A5EE39}">
      <dgm:prSet/>
      <dgm:spPr/>
      <dgm:t>
        <a:bodyPr/>
        <a:lstStyle/>
        <a:p>
          <a:endParaRPr lang="el-GR" sz="2200"/>
        </a:p>
      </dgm:t>
    </dgm:pt>
    <dgm:pt modelId="{4BA25EF3-DAE2-4308-B34F-8711ED65F078}" type="sibTrans" cxnId="{EEBAD354-5444-43C3-AA18-D4DF28A5EE39}">
      <dgm:prSet/>
      <dgm:spPr/>
      <dgm:t>
        <a:bodyPr/>
        <a:lstStyle/>
        <a:p>
          <a:endParaRPr lang="el-GR" sz="2200"/>
        </a:p>
      </dgm:t>
    </dgm:pt>
    <dgm:pt modelId="{36CA8E0D-79D2-4F14-A0A2-1D6453B3CDC0}" type="pres">
      <dgm:prSet presAssocID="{DA1AFA33-CB6D-4D4D-A6D6-F2BCF0C26B1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707C5807-E35C-4173-AEDB-F93230A52597}" type="pres">
      <dgm:prSet presAssocID="{A48612BC-2599-4162-A04E-47A272EE7A02}" presName="root" presStyleCnt="0"/>
      <dgm:spPr/>
    </dgm:pt>
    <dgm:pt modelId="{0594C334-71BF-45B3-9B05-799DBAE0BF07}" type="pres">
      <dgm:prSet presAssocID="{A48612BC-2599-4162-A04E-47A272EE7A02}" presName="rootComposite" presStyleCnt="0"/>
      <dgm:spPr/>
    </dgm:pt>
    <dgm:pt modelId="{4E7D6748-0796-454F-98C2-44C539D1E1F0}" type="pres">
      <dgm:prSet presAssocID="{A48612BC-2599-4162-A04E-47A272EE7A02}" presName="rootText" presStyleLbl="node1" presStyleIdx="0" presStyleCnt="2" custScaleX="108070" custScaleY="78696"/>
      <dgm:spPr/>
      <dgm:t>
        <a:bodyPr/>
        <a:lstStyle/>
        <a:p>
          <a:endParaRPr lang="el-GR"/>
        </a:p>
      </dgm:t>
    </dgm:pt>
    <dgm:pt modelId="{2BDCBCE0-415A-442F-B4EC-FFB9A6C05597}" type="pres">
      <dgm:prSet presAssocID="{A48612BC-2599-4162-A04E-47A272EE7A02}" presName="rootConnector" presStyleLbl="node1" presStyleIdx="0" presStyleCnt="2"/>
      <dgm:spPr/>
      <dgm:t>
        <a:bodyPr/>
        <a:lstStyle/>
        <a:p>
          <a:endParaRPr lang="el-GR"/>
        </a:p>
      </dgm:t>
    </dgm:pt>
    <dgm:pt modelId="{FC9F70B5-E3E8-4694-BDC8-03DF2D8CDABD}" type="pres">
      <dgm:prSet presAssocID="{A48612BC-2599-4162-A04E-47A272EE7A02}" presName="childShape" presStyleCnt="0"/>
      <dgm:spPr/>
    </dgm:pt>
    <dgm:pt modelId="{76C8776F-6E8E-4732-8D36-0C28DB9EB688}" type="pres">
      <dgm:prSet presAssocID="{ED050714-4B55-409A-95A5-FB4040102F0D}" presName="Name13" presStyleLbl="parChTrans1D2" presStyleIdx="0" presStyleCnt="2"/>
      <dgm:spPr/>
      <dgm:t>
        <a:bodyPr/>
        <a:lstStyle/>
        <a:p>
          <a:endParaRPr lang="el-GR"/>
        </a:p>
      </dgm:t>
    </dgm:pt>
    <dgm:pt modelId="{9BF0C06E-1533-457E-900F-8BE184FE5562}" type="pres">
      <dgm:prSet presAssocID="{CEEEFAF6-2714-4E2E-B99B-E36FCD10D50C}" presName="childText" presStyleLbl="bgAcc1" presStyleIdx="0" presStyleCnt="2" custScaleX="138814" custScaleY="232901" custLinFactNeighborX="818" custLinFactNeighborY="-1268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258D9B9-837D-4C16-B49E-13FACB4921A9}" type="pres">
      <dgm:prSet presAssocID="{99B6437B-6B9A-441C-B129-C72BB9A4658E}" presName="root" presStyleCnt="0"/>
      <dgm:spPr/>
    </dgm:pt>
    <dgm:pt modelId="{D9B5E988-3EC7-48AD-94E7-AA96246291ED}" type="pres">
      <dgm:prSet presAssocID="{99B6437B-6B9A-441C-B129-C72BB9A4658E}" presName="rootComposite" presStyleCnt="0"/>
      <dgm:spPr/>
    </dgm:pt>
    <dgm:pt modelId="{0C9DE529-6B83-4284-975D-DC8D31BD4CE0}" type="pres">
      <dgm:prSet presAssocID="{99B6437B-6B9A-441C-B129-C72BB9A4658E}" presName="rootText" presStyleLbl="node1" presStyleIdx="1" presStyleCnt="2" custScaleX="114950" custScaleY="81884"/>
      <dgm:spPr/>
      <dgm:t>
        <a:bodyPr/>
        <a:lstStyle/>
        <a:p>
          <a:endParaRPr lang="el-GR"/>
        </a:p>
      </dgm:t>
    </dgm:pt>
    <dgm:pt modelId="{BF404C7A-D7A7-4BE0-9A75-1E76F6F29B39}" type="pres">
      <dgm:prSet presAssocID="{99B6437B-6B9A-441C-B129-C72BB9A4658E}" presName="rootConnector" presStyleLbl="node1" presStyleIdx="1" presStyleCnt="2"/>
      <dgm:spPr/>
      <dgm:t>
        <a:bodyPr/>
        <a:lstStyle/>
        <a:p>
          <a:endParaRPr lang="el-GR"/>
        </a:p>
      </dgm:t>
    </dgm:pt>
    <dgm:pt modelId="{0773DE25-A053-48AE-BEB1-FA86893BC279}" type="pres">
      <dgm:prSet presAssocID="{99B6437B-6B9A-441C-B129-C72BB9A4658E}" presName="childShape" presStyleCnt="0"/>
      <dgm:spPr/>
    </dgm:pt>
    <dgm:pt modelId="{25B7D2AD-D546-411D-A18A-3456EEBD5B69}" type="pres">
      <dgm:prSet presAssocID="{5339DCB9-8460-4D8F-90C6-3AA8A7FE74F2}" presName="Name13" presStyleLbl="parChTrans1D2" presStyleIdx="1" presStyleCnt="2"/>
      <dgm:spPr/>
      <dgm:t>
        <a:bodyPr/>
        <a:lstStyle/>
        <a:p>
          <a:endParaRPr lang="el-GR"/>
        </a:p>
      </dgm:t>
    </dgm:pt>
    <dgm:pt modelId="{9130759E-61D0-4804-8885-DB336E52C573}" type="pres">
      <dgm:prSet presAssocID="{A97B4C8E-F89B-4944-927E-906823F64C01}" presName="childText" presStyleLbl="bgAcc1" presStyleIdx="1" presStyleCnt="2" custScaleX="112095" custScaleY="16509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183ECAD-A28B-4661-A841-CA2C828A84B7}" type="presOf" srcId="{A97B4C8E-F89B-4944-927E-906823F64C01}" destId="{9130759E-61D0-4804-8885-DB336E52C573}" srcOrd="0" destOrd="0" presId="urn:microsoft.com/office/officeart/2005/8/layout/hierarchy3"/>
    <dgm:cxn modelId="{60C5CA92-C8D7-4465-8438-BC06D86EF16F}" srcId="{CEEEFAF6-2714-4E2E-B99B-E36FCD10D50C}" destId="{76DBA478-C831-4E8A-9A88-4EB41203864A}" srcOrd="0" destOrd="0" parTransId="{BE89B3DC-BF5B-44CB-AA69-6603CD23A9D8}" sibTransId="{36B3CFF5-7944-4E44-BDFC-93090F302118}"/>
    <dgm:cxn modelId="{811851BD-10C8-49A7-8B36-1C50F843D313}" srcId="{CEEEFAF6-2714-4E2E-B99B-E36FCD10D50C}" destId="{55424856-AB03-4A5D-A72E-4C10215D783A}" srcOrd="3" destOrd="0" parTransId="{D63E4B0F-92F5-41A0-8DDE-F90F4E675C34}" sibTransId="{87627A1D-04EA-48EE-A90F-87B5476AAA62}"/>
    <dgm:cxn modelId="{A38F62B0-8007-436F-971C-5BAD63F50660}" type="presOf" srcId="{99B6437B-6B9A-441C-B129-C72BB9A4658E}" destId="{0C9DE529-6B83-4284-975D-DC8D31BD4CE0}" srcOrd="0" destOrd="0" presId="urn:microsoft.com/office/officeart/2005/8/layout/hierarchy3"/>
    <dgm:cxn modelId="{7084AB04-99EA-4E3C-B290-D828D202CD71}" type="presOf" srcId="{DA1AFA33-CB6D-4D4D-A6D6-F2BCF0C26B13}" destId="{36CA8E0D-79D2-4F14-A0A2-1D6453B3CDC0}" srcOrd="0" destOrd="0" presId="urn:microsoft.com/office/officeart/2005/8/layout/hierarchy3"/>
    <dgm:cxn modelId="{DA15F757-6458-433A-B99E-4425B42F3144}" type="presOf" srcId="{BC2DF012-FF74-4900-A7FE-FD08C423626A}" destId="{9BF0C06E-1533-457E-900F-8BE184FE5562}" srcOrd="0" destOrd="2" presId="urn:microsoft.com/office/officeart/2005/8/layout/hierarchy3"/>
    <dgm:cxn modelId="{784EAFEC-49B0-4C5E-ACBC-63305DD73427}" type="presOf" srcId="{99B6437B-6B9A-441C-B129-C72BB9A4658E}" destId="{BF404C7A-D7A7-4BE0-9A75-1E76F6F29B39}" srcOrd="1" destOrd="0" presId="urn:microsoft.com/office/officeart/2005/8/layout/hierarchy3"/>
    <dgm:cxn modelId="{EEBAD354-5444-43C3-AA18-D4DF28A5EE39}" srcId="{99B6437B-6B9A-441C-B129-C72BB9A4658E}" destId="{A97B4C8E-F89B-4944-927E-906823F64C01}" srcOrd="0" destOrd="0" parTransId="{5339DCB9-8460-4D8F-90C6-3AA8A7FE74F2}" sibTransId="{4BA25EF3-DAE2-4308-B34F-8711ED65F078}"/>
    <dgm:cxn modelId="{ED081C2B-E8FF-4E4A-B061-04C6CF7C670E}" srcId="{DA1AFA33-CB6D-4D4D-A6D6-F2BCF0C26B13}" destId="{99B6437B-6B9A-441C-B129-C72BB9A4658E}" srcOrd="1" destOrd="0" parTransId="{4EC95342-DD71-4EC6-B85D-AAB194E70AA5}" sibTransId="{D6C42D66-33FA-46DD-ABC5-298C157343D1}"/>
    <dgm:cxn modelId="{B22525F0-6C1C-4CFC-A4CA-431379CAC3FC}" srcId="{CEEEFAF6-2714-4E2E-B99B-E36FCD10D50C}" destId="{A54AB68B-64F1-4C7F-A166-7A2E76ECAFFB}" srcOrd="2" destOrd="0" parTransId="{FCB06F78-7D17-4AF7-9628-24D088E0CBD8}" sibTransId="{0479F032-3926-4E76-B485-CCC295AD7449}"/>
    <dgm:cxn modelId="{3FFF63A4-A710-46E1-A2F2-BA2978E5BE10}" type="presOf" srcId="{A48612BC-2599-4162-A04E-47A272EE7A02}" destId="{4E7D6748-0796-454F-98C2-44C539D1E1F0}" srcOrd="0" destOrd="0" presId="urn:microsoft.com/office/officeart/2005/8/layout/hierarchy3"/>
    <dgm:cxn modelId="{BD14C3C2-7317-4EBE-8457-CD191BC8E381}" type="presOf" srcId="{55424856-AB03-4A5D-A72E-4C10215D783A}" destId="{9BF0C06E-1533-457E-900F-8BE184FE5562}" srcOrd="0" destOrd="4" presId="urn:microsoft.com/office/officeart/2005/8/layout/hierarchy3"/>
    <dgm:cxn modelId="{394FDC71-6F3F-4028-AE25-2DCD1C5D4A24}" srcId="{DA1AFA33-CB6D-4D4D-A6D6-F2BCF0C26B13}" destId="{A48612BC-2599-4162-A04E-47A272EE7A02}" srcOrd="0" destOrd="0" parTransId="{9696E9A5-1ADC-4CFF-AF4C-CC24487A28BC}" sibTransId="{1A45DC85-DBA9-47A6-B7F8-891A6D857FE5}"/>
    <dgm:cxn modelId="{A3A678AB-DC1D-4FAF-B8FF-9F9A325EC320}" srcId="{A48612BC-2599-4162-A04E-47A272EE7A02}" destId="{CEEEFAF6-2714-4E2E-B99B-E36FCD10D50C}" srcOrd="0" destOrd="0" parTransId="{ED050714-4B55-409A-95A5-FB4040102F0D}" sibTransId="{7EBD7C27-356A-46E7-B8C0-BD843594E7CB}"/>
    <dgm:cxn modelId="{6C5055E1-D13B-4DE4-9411-582FD7AB43AA}" type="presOf" srcId="{A48612BC-2599-4162-A04E-47A272EE7A02}" destId="{2BDCBCE0-415A-442F-B4EC-FFB9A6C05597}" srcOrd="1" destOrd="0" presId="urn:microsoft.com/office/officeart/2005/8/layout/hierarchy3"/>
    <dgm:cxn modelId="{A9ECE8CD-204D-48E8-8BF9-C0995DF060C0}" type="presOf" srcId="{ED050714-4B55-409A-95A5-FB4040102F0D}" destId="{76C8776F-6E8E-4732-8D36-0C28DB9EB688}" srcOrd="0" destOrd="0" presId="urn:microsoft.com/office/officeart/2005/8/layout/hierarchy3"/>
    <dgm:cxn modelId="{0E989156-421E-43AE-9BB2-DA6CFE1B631C}" type="presOf" srcId="{5339DCB9-8460-4D8F-90C6-3AA8A7FE74F2}" destId="{25B7D2AD-D546-411D-A18A-3456EEBD5B69}" srcOrd="0" destOrd="0" presId="urn:microsoft.com/office/officeart/2005/8/layout/hierarchy3"/>
    <dgm:cxn modelId="{06F9B5EE-5837-428C-9FFF-B503B4234590}" srcId="{CEEEFAF6-2714-4E2E-B99B-E36FCD10D50C}" destId="{BC2DF012-FF74-4900-A7FE-FD08C423626A}" srcOrd="1" destOrd="0" parTransId="{0FE30598-1B81-4E6B-96B7-6BA9DC21E998}" sibTransId="{E4EBE133-7699-4A73-B8CE-BC5B375D3CF0}"/>
    <dgm:cxn modelId="{EE005637-9D2A-4714-A5D9-A845FF412B47}" type="presOf" srcId="{76DBA478-C831-4E8A-9A88-4EB41203864A}" destId="{9BF0C06E-1533-457E-900F-8BE184FE5562}" srcOrd="0" destOrd="1" presId="urn:microsoft.com/office/officeart/2005/8/layout/hierarchy3"/>
    <dgm:cxn modelId="{4ED7B140-F2A0-4360-BF61-BB6492387B4C}" type="presOf" srcId="{A54AB68B-64F1-4C7F-A166-7A2E76ECAFFB}" destId="{9BF0C06E-1533-457E-900F-8BE184FE5562}" srcOrd="0" destOrd="3" presId="urn:microsoft.com/office/officeart/2005/8/layout/hierarchy3"/>
    <dgm:cxn modelId="{2F290343-19EF-464F-88DD-B51F3B4A20C6}" type="presOf" srcId="{CEEEFAF6-2714-4E2E-B99B-E36FCD10D50C}" destId="{9BF0C06E-1533-457E-900F-8BE184FE5562}" srcOrd="0" destOrd="0" presId="urn:microsoft.com/office/officeart/2005/8/layout/hierarchy3"/>
    <dgm:cxn modelId="{4E4F1113-67C2-4679-8E57-24E3A17F8ED6}" type="presParOf" srcId="{36CA8E0D-79D2-4F14-A0A2-1D6453B3CDC0}" destId="{707C5807-E35C-4173-AEDB-F93230A52597}" srcOrd="0" destOrd="0" presId="urn:microsoft.com/office/officeart/2005/8/layout/hierarchy3"/>
    <dgm:cxn modelId="{E3B98A2E-0645-47D4-A0E7-078EDEA7B7B5}" type="presParOf" srcId="{707C5807-E35C-4173-AEDB-F93230A52597}" destId="{0594C334-71BF-45B3-9B05-799DBAE0BF07}" srcOrd="0" destOrd="0" presId="urn:microsoft.com/office/officeart/2005/8/layout/hierarchy3"/>
    <dgm:cxn modelId="{00A545BA-7873-4B74-8DD2-E2DD92EB7EAD}" type="presParOf" srcId="{0594C334-71BF-45B3-9B05-799DBAE0BF07}" destId="{4E7D6748-0796-454F-98C2-44C539D1E1F0}" srcOrd="0" destOrd="0" presId="urn:microsoft.com/office/officeart/2005/8/layout/hierarchy3"/>
    <dgm:cxn modelId="{65D300A5-64F6-400F-BFA5-37FD29F08A74}" type="presParOf" srcId="{0594C334-71BF-45B3-9B05-799DBAE0BF07}" destId="{2BDCBCE0-415A-442F-B4EC-FFB9A6C05597}" srcOrd="1" destOrd="0" presId="urn:microsoft.com/office/officeart/2005/8/layout/hierarchy3"/>
    <dgm:cxn modelId="{504E6DD4-2F68-43A3-BFCE-F3E230D37E9E}" type="presParOf" srcId="{707C5807-E35C-4173-AEDB-F93230A52597}" destId="{FC9F70B5-E3E8-4694-BDC8-03DF2D8CDABD}" srcOrd="1" destOrd="0" presId="urn:microsoft.com/office/officeart/2005/8/layout/hierarchy3"/>
    <dgm:cxn modelId="{AA3ACE1F-2479-4CF7-88DB-66706A7BF9F8}" type="presParOf" srcId="{FC9F70B5-E3E8-4694-BDC8-03DF2D8CDABD}" destId="{76C8776F-6E8E-4732-8D36-0C28DB9EB688}" srcOrd="0" destOrd="0" presId="urn:microsoft.com/office/officeart/2005/8/layout/hierarchy3"/>
    <dgm:cxn modelId="{A0AF7E76-CEED-4DB9-80E9-B5D00A6F76A0}" type="presParOf" srcId="{FC9F70B5-E3E8-4694-BDC8-03DF2D8CDABD}" destId="{9BF0C06E-1533-457E-900F-8BE184FE5562}" srcOrd="1" destOrd="0" presId="urn:microsoft.com/office/officeart/2005/8/layout/hierarchy3"/>
    <dgm:cxn modelId="{9775B990-BD40-44BD-80FF-3509A6981C80}" type="presParOf" srcId="{36CA8E0D-79D2-4F14-A0A2-1D6453B3CDC0}" destId="{3258D9B9-837D-4C16-B49E-13FACB4921A9}" srcOrd="1" destOrd="0" presId="urn:microsoft.com/office/officeart/2005/8/layout/hierarchy3"/>
    <dgm:cxn modelId="{27D4C93A-E46A-470E-B458-727E29932066}" type="presParOf" srcId="{3258D9B9-837D-4C16-B49E-13FACB4921A9}" destId="{D9B5E988-3EC7-48AD-94E7-AA96246291ED}" srcOrd="0" destOrd="0" presId="urn:microsoft.com/office/officeart/2005/8/layout/hierarchy3"/>
    <dgm:cxn modelId="{8A54A8E4-298C-4F02-B8FB-38C2763FFEC5}" type="presParOf" srcId="{D9B5E988-3EC7-48AD-94E7-AA96246291ED}" destId="{0C9DE529-6B83-4284-975D-DC8D31BD4CE0}" srcOrd="0" destOrd="0" presId="urn:microsoft.com/office/officeart/2005/8/layout/hierarchy3"/>
    <dgm:cxn modelId="{236DC6D2-19A3-4A0A-9FFC-255126C31D2B}" type="presParOf" srcId="{D9B5E988-3EC7-48AD-94E7-AA96246291ED}" destId="{BF404C7A-D7A7-4BE0-9A75-1E76F6F29B39}" srcOrd="1" destOrd="0" presId="urn:microsoft.com/office/officeart/2005/8/layout/hierarchy3"/>
    <dgm:cxn modelId="{908407DB-4898-4CD8-A19A-3E85D8420EB5}" type="presParOf" srcId="{3258D9B9-837D-4C16-B49E-13FACB4921A9}" destId="{0773DE25-A053-48AE-BEB1-FA86893BC279}" srcOrd="1" destOrd="0" presId="urn:microsoft.com/office/officeart/2005/8/layout/hierarchy3"/>
    <dgm:cxn modelId="{F429DF99-E747-40D2-B24C-CA6A6CA20697}" type="presParOf" srcId="{0773DE25-A053-48AE-BEB1-FA86893BC279}" destId="{25B7D2AD-D546-411D-A18A-3456EEBD5B69}" srcOrd="0" destOrd="0" presId="urn:microsoft.com/office/officeart/2005/8/layout/hierarchy3"/>
    <dgm:cxn modelId="{023B6815-94B9-462A-96D3-4797C405BCA4}" type="presParOf" srcId="{0773DE25-A053-48AE-BEB1-FA86893BC279}" destId="{9130759E-61D0-4804-8885-DB336E52C573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A59D1F-5CFC-49A6-9D9F-6988198B3BF3}">
      <dsp:nvSpPr>
        <dsp:cNvPr id="0" name=""/>
        <dsp:cNvSpPr/>
      </dsp:nvSpPr>
      <dsp:spPr>
        <a:xfrm>
          <a:off x="0" y="342954"/>
          <a:ext cx="7344816" cy="71144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0039" tIns="249936" rIns="570039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b="1" kern="1200" dirty="0" smtClean="0">
              <a:latin typeface="+mn-lt"/>
            </a:rPr>
            <a:t>Ποιοτική Έρευνα</a:t>
          </a:r>
          <a:endParaRPr lang="el-GR" sz="2200" kern="1200" dirty="0"/>
        </a:p>
      </dsp:txBody>
      <dsp:txXfrm>
        <a:off x="0" y="342954"/>
        <a:ext cx="7344816" cy="711445"/>
      </dsp:txXfrm>
    </dsp:sp>
    <dsp:sp modelId="{50F5D9A0-3A1F-4591-BDCF-369CCAB30F1C}">
      <dsp:nvSpPr>
        <dsp:cNvPr id="0" name=""/>
        <dsp:cNvSpPr/>
      </dsp:nvSpPr>
      <dsp:spPr>
        <a:xfrm>
          <a:off x="305617" y="1"/>
          <a:ext cx="5422141" cy="49734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4332" tIns="0" rIns="19433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0" kern="1200" dirty="0" smtClean="0">
              <a:latin typeface="+mn-lt"/>
            </a:rPr>
            <a:t>Είδος έρευνας: </a:t>
          </a:r>
          <a:endParaRPr lang="el-GR" sz="2400" b="0" kern="1200" dirty="0"/>
        </a:p>
      </dsp:txBody>
      <dsp:txXfrm>
        <a:off x="329895" y="24279"/>
        <a:ext cx="5373585" cy="448789"/>
      </dsp:txXfrm>
    </dsp:sp>
    <dsp:sp modelId="{9A67677A-F05C-4553-8A0B-78DF5D8E5B5D}">
      <dsp:nvSpPr>
        <dsp:cNvPr id="0" name=""/>
        <dsp:cNvSpPr/>
      </dsp:nvSpPr>
      <dsp:spPr>
        <a:xfrm>
          <a:off x="0" y="1393992"/>
          <a:ext cx="7344816" cy="241260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0039" tIns="249936" rIns="570039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b="1" kern="1200" dirty="0" smtClean="0">
              <a:latin typeface="+mn-lt"/>
            </a:rPr>
            <a:t>Ανάλυση Περιεχομένου </a:t>
          </a:r>
          <a:r>
            <a:rPr lang="el-GR" sz="2200" kern="1200" dirty="0" smtClean="0">
              <a:latin typeface="+mn-lt"/>
            </a:rPr>
            <a:t>γραπτών λεκτικών πηγών</a:t>
          </a:r>
          <a:endParaRPr lang="el-G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>
              <a:latin typeface="+mn-lt"/>
            </a:rPr>
            <a:t>Στόχος: η εξαγωγή </a:t>
          </a:r>
          <a:r>
            <a:rPr lang="el-GR" sz="2200" b="1" kern="1200" dirty="0" smtClean="0">
              <a:latin typeface="+mn-lt"/>
            </a:rPr>
            <a:t>έγκυρων</a:t>
          </a:r>
          <a:r>
            <a:rPr lang="el-GR" sz="2200" kern="1200" dirty="0" smtClean="0">
              <a:latin typeface="+mn-lt"/>
            </a:rPr>
            <a:t> και </a:t>
          </a:r>
          <a:r>
            <a:rPr lang="el-GR" sz="2200" b="1" i="0" kern="1200" dirty="0" smtClean="0">
              <a:latin typeface="+mn-lt"/>
            </a:rPr>
            <a:t>αξιόπιστων</a:t>
          </a:r>
          <a:r>
            <a:rPr lang="el-GR" sz="2200" kern="1200" dirty="0" smtClean="0">
              <a:latin typeface="+mn-lt"/>
            </a:rPr>
            <a:t> συμπερασμάτων.</a:t>
          </a:r>
          <a:endParaRPr lang="el-G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>
              <a:latin typeface="+mn-lt"/>
            </a:rPr>
            <a:t>Διασφάλιση της </a:t>
          </a:r>
          <a:r>
            <a:rPr lang="el-GR" sz="2200" b="1" kern="1200" dirty="0" smtClean="0">
              <a:latin typeface="+mn-lt"/>
            </a:rPr>
            <a:t>ανωνυμίας</a:t>
          </a:r>
          <a:r>
            <a:rPr lang="el-GR" sz="2200" kern="1200" dirty="0" smtClean="0">
              <a:latin typeface="+mn-lt"/>
            </a:rPr>
            <a:t> των συμμετεχόντων</a:t>
          </a:r>
          <a:endParaRPr lang="el-G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b="1" kern="1200" dirty="0" smtClean="0">
              <a:latin typeface="+mn-lt"/>
            </a:rPr>
            <a:t>Αποφυγή καθοδήγησης </a:t>
          </a:r>
          <a:r>
            <a:rPr lang="el-GR" sz="2200" kern="1200" dirty="0" smtClean="0">
              <a:latin typeface="+mn-lt"/>
            </a:rPr>
            <a:t>προς μία συγκεκριμένη απάντηση. </a:t>
          </a:r>
          <a:endParaRPr lang="el-GR" sz="2200" kern="1200" dirty="0"/>
        </a:p>
      </dsp:txBody>
      <dsp:txXfrm>
        <a:off x="0" y="1393992"/>
        <a:ext cx="7344816" cy="2412601"/>
      </dsp:txXfrm>
    </dsp:sp>
    <dsp:sp modelId="{37BDC6A9-5B65-400F-87E1-71ECA0D6020D}">
      <dsp:nvSpPr>
        <dsp:cNvPr id="0" name=""/>
        <dsp:cNvSpPr/>
      </dsp:nvSpPr>
      <dsp:spPr>
        <a:xfrm>
          <a:off x="288034" y="1053848"/>
          <a:ext cx="5422141" cy="404642"/>
        </a:xfrm>
        <a:prstGeom prst="round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4332" tIns="0" rIns="19433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0" kern="1200" dirty="0" smtClean="0">
              <a:latin typeface="+mn-lt"/>
            </a:rPr>
            <a:t>Μέθοδος ανάλυσης: </a:t>
          </a:r>
          <a:endParaRPr lang="el-GR" sz="2400" b="0" kern="1200" dirty="0"/>
        </a:p>
      </dsp:txBody>
      <dsp:txXfrm>
        <a:off x="307787" y="1073601"/>
        <a:ext cx="5382635" cy="365136"/>
      </dsp:txXfrm>
    </dsp:sp>
    <dsp:sp modelId="{85BCB701-DADA-470D-891E-203C6C465C78}">
      <dsp:nvSpPr>
        <dsp:cNvPr id="0" name=""/>
        <dsp:cNvSpPr/>
      </dsp:nvSpPr>
      <dsp:spPr>
        <a:xfrm>
          <a:off x="0" y="4014476"/>
          <a:ext cx="7344816" cy="71144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0039" tIns="249936" rIns="570039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b="0" kern="1200" dirty="0" smtClean="0">
              <a:latin typeface="+mn-lt"/>
            </a:rPr>
            <a:t>φράση με </a:t>
          </a:r>
          <a:r>
            <a:rPr lang="el-GR" sz="2200" b="1" kern="1200" dirty="0" smtClean="0">
              <a:latin typeface="+mn-lt"/>
            </a:rPr>
            <a:t>ολοκληρωμένο νόημα</a:t>
          </a:r>
          <a:r>
            <a:rPr lang="el-GR" sz="2200" kern="1200" dirty="0" smtClean="0">
              <a:latin typeface="+mn-lt"/>
            </a:rPr>
            <a:t>. </a:t>
          </a:r>
          <a:endParaRPr lang="el-GR" sz="2200" kern="1200" dirty="0"/>
        </a:p>
      </dsp:txBody>
      <dsp:txXfrm>
        <a:off x="0" y="4014476"/>
        <a:ext cx="7344816" cy="711445"/>
      </dsp:txXfrm>
    </dsp:sp>
    <dsp:sp modelId="{ABE6A246-EE74-4162-9A29-B2A21150BF01}">
      <dsp:nvSpPr>
        <dsp:cNvPr id="0" name=""/>
        <dsp:cNvSpPr/>
      </dsp:nvSpPr>
      <dsp:spPr>
        <a:xfrm>
          <a:off x="432047" y="3764741"/>
          <a:ext cx="5422141" cy="431187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4332" tIns="0" rIns="19433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0" kern="1200" dirty="0" smtClean="0">
              <a:latin typeface="+mn-lt"/>
            </a:rPr>
            <a:t>Μονάδα ανάλυσης</a:t>
          </a:r>
          <a:r>
            <a:rPr lang="el-GR" sz="2400" kern="1200" dirty="0" smtClean="0">
              <a:latin typeface="+mn-lt"/>
            </a:rPr>
            <a:t>: </a:t>
          </a:r>
          <a:endParaRPr lang="el-GR" sz="2400" kern="1200" dirty="0"/>
        </a:p>
      </dsp:txBody>
      <dsp:txXfrm>
        <a:off x="453096" y="3785790"/>
        <a:ext cx="5380043" cy="3890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3A5B54-A71E-4240-85B9-AFF6F343464E}">
      <dsp:nvSpPr>
        <dsp:cNvPr id="0" name=""/>
        <dsp:cNvSpPr/>
      </dsp:nvSpPr>
      <dsp:spPr>
        <a:xfrm>
          <a:off x="0" y="109692"/>
          <a:ext cx="7691618" cy="1874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96955" tIns="354076" rIns="596955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b="1" kern="1200" dirty="0" smtClean="0">
              <a:latin typeface="+mn-lt"/>
            </a:rPr>
            <a:t>7 εκπαιδευτικοί </a:t>
          </a:r>
          <a:r>
            <a:rPr lang="el-GR" sz="2200" kern="1200" dirty="0" smtClean="0">
              <a:latin typeface="+mn-lt"/>
            </a:rPr>
            <a:t>πρωτοβάθμιας εκπαίδευσης. </a:t>
          </a:r>
          <a:endParaRPr lang="el-G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>
              <a:latin typeface="+mn-lt"/>
            </a:rPr>
            <a:t>Δειγματοληψία ευκολίας</a:t>
          </a:r>
          <a:endParaRPr lang="el-G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>
              <a:latin typeface="+mn-lt"/>
            </a:rPr>
            <a:t>Ερωτηματολόγιο ανοιχτών ερωτήσεων (δημιουργήθηκε για τη διπλωματική εργασία).</a:t>
          </a:r>
          <a:endParaRPr lang="el-GR" sz="2200" kern="1200" dirty="0"/>
        </a:p>
      </dsp:txBody>
      <dsp:txXfrm>
        <a:off x="0" y="109692"/>
        <a:ext cx="7691618" cy="1874250"/>
      </dsp:txXfrm>
    </dsp:sp>
    <dsp:sp modelId="{A5BF14F1-75C9-4194-85ED-DD69D57E8E7E}">
      <dsp:nvSpPr>
        <dsp:cNvPr id="0" name=""/>
        <dsp:cNvSpPr/>
      </dsp:nvSpPr>
      <dsp:spPr>
        <a:xfrm>
          <a:off x="206027" y="7446"/>
          <a:ext cx="6757624" cy="355317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507" tIns="0" rIns="203507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b="0" kern="1200" dirty="0" smtClean="0">
              <a:latin typeface="+mn-lt"/>
            </a:rPr>
            <a:t>1ο </a:t>
          </a:r>
          <a:r>
            <a:rPr lang="el-GR" sz="2200" b="0" kern="1200" dirty="0" smtClean="0"/>
            <a:t>ερωτηματολόγιο: Ερευνητικά </a:t>
          </a:r>
          <a:r>
            <a:rPr lang="el-GR" sz="2200" b="0" kern="1200" dirty="0" smtClean="0">
              <a:latin typeface="+mn-lt"/>
            </a:rPr>
            <a:t>ερωτήματα 1, 2 και 3</a:t>
          </a:r>
          <a:endParaRPr lang="el-GR" sz="2200" b="0" kern="1200" dirty="0"/>
        </a:p>
      </dsp:txBody>
      <dsp:txXfrm>
        <a:off x="223372" y="24791"/>
        <a:ext cx="6722934" cy="320627"/>
      </dsp:txXfrm>
    </dsp:sp>
    <dsp:sp modelId="{57C2D2BF-9FD8-41D7-A992-A0C86E331E0A}">
      <dsp:nvSpPr>
        <dsp:cNvPr id="0" name=""/>
        <dsp:cNvSpPr/>
      </dsp:nvSpPr>
      <dsp:spPr>
        <a:xfrm>
          <a:off x="0" y="2194908"/>
          <a:ext cx="7691618" cy="2463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96955" tIns="354076" rIns="596955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b="1" kern="1200" dirty="0" smtClean="0">
              <a:latin typeface="+mn-lt"/>
            </a:rPr>
            <a:t>3 εκπαιδευτικοί </a:t>
          </a:r>
          <a:r>
            <a:rPr lang="el-GR" sz="2200" kern="1200" dirty="0" smtClean="0">
              <a:latin typeface="+mn-lt"/>
            </a:rPr>
            <a:t>πρωτοβάθμιας εκπαίδευσης, απόφοιτοι του ΠΜΣ. </a:t>
          </a:r>
          <a:endParaRPr lang="el-G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>
              <a:latin typeface="+mn-lt"/>
            </a:rPr>
            <a:t>Δειγματοληψία ειδικών ή Δειγματοληψίας κρίσης.</a:t>
          </a:r>
          <a:endParaRPr lang="el-G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>
              <a:latin typeface="+mn-lt"/>
            </a:rPr>
            <a:t>Ερωτηματολόγιο διαμορφωτικής αξιολόγησης του ΕΥ, ανοιχτών ερωτήσεων (δημιουργήθηκε από το εργαστήριο του Ε.ΔΙ.Β.Ε.Α)</a:t>
          </a:r>
          <a:endParaRPr lang="el-GR" sz="2200" kern="1200" dirty="0"/>
        </a:p>
      </dsp:txBody>
      <dsp:txXfrm>
        <a:off x="0" y="2194908"/>
        <a:ext cx="7691618" cy="2463300"/>
      </dsp:txXfrm>
    </dsp:sp>
    <dsp:sp modelId="{5A51B3EA-C88A-45CF-966F-9890CA783C4D}">
      <dsp:nvSpPr>
        <dsp:cNvPr id="0" name=""/>
        <dsp:cNvSpPr/>
      </dsp:nvSpPr>
      <dsp:spPr>
        <a:xfrm>
          <a:off x="206027" y="2094801"/>
          <a:ext cx="6840002" cy="353069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507" tIns="0" rIns="203507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b="0" kern="1200" dirty="0" smtClean="0">
              <a:latin typeface="+mn-lt"/>
            </a:rPr>
            <a:t>2ο ερωτηματολόγιο: Ερευνητικά ερωτήματα 4 και 5 </a:t>
          </a:r>
          <a:endParaRPr lang="el-GR" sz="2200" b="0" kern="1200" dirty="0"/>
        </a:p>
      </dsp:txBody>
      <dsp:txXfrm>
        <a:off x="223262" y="2112036"/>
        <a:ext cx="6805532" cy="3185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46CCCA-AA07-481D-BA24-31ECE2EDEF13}">
      <dsp:nvSpPr>
        <dsp:cNvPr id="0" name=""/>
        <dsp:cNvSpPr/>
      </dsp:nvSpPr>
      <dsp:spPr>
        <a:xfrm>
          <a:off x="0" y="244672"/>
          <a:ext cx="7678420" cy="1077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95931" tIns="249936" rIns="595931" bIns="156464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>
              <a:latin typeface="+mn-lt"/>
            </a:rPr>
            <a:t>Επάρκεια.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>
              <a:latin typeface="+mn-lt"/>
            </a:rPr>
            <a:t>Περισσότερα δυνατά παρά αδύναμα στοιχεία.</a:t>
          </a:r>
          <a:endParaRPr lang="el-GR" sz="2200" kern="1200" dirty="0"/>
        </a:p>
      </dsp:txBody>
      <dsp:txXfrm>
        <a:off x="0" y="244672"/>
        <a:ext cx="7678420" cy="1077300"/>
      </dsp:txXfrm>
    </dsp:sp>
    <dsp:sp modelId="{1F660010-F910-4205-AA48-D7187DF70A0F}">
      <dsp:nvSpPr>
        <dsp:cNvPr id="0" name=""/>
        <dsp:cNvSpPr/>
      </dsp:nvSpPr>
      <dsp:spPr>
        <a:xfrm>
          <a:off x="383921" y="67552"/>
          <a:ext cx="5374894" cy="3542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158" tIns="0" rIns="203158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/>
            <a:t>1</a:t>
          </a:r>
          <a:r>
            <a:rPr lang="el-GR" sz="2200" kern="1200" baseline="30000" dirty="0" smtClean="0"/>
            <a:t>ο</a:t>
          </a:r>
          <a:r>
            <a:rPr lang="el-GR" sz="2200" kern="1200" dirty="0" smtClean="0"/>
            <a:t> ερευνητικό ερώτημα</a:t>
          </a:r>
          <a:endParaRPr lang="el-GR" sz="2200" kern="1200" dirty="0"/>
        </a:p>
      </dsp:txBody>
      <dsp:txXfrm>
        <a:off x="401214" y="84845"/>
        <a:ext cx="5340308" cy="319654"/>
      </dsp:txXfrm>
    </dsp:sp>
    <dsp:sp modelId="{BB2DA8BB-6195-43FA-AC4A-F80492719A28}">
      <dsp:nvSpPr>
        <dsp:cNvPr id="0" name=""/>
        <dsp:cNvSpPr/>
      </dsp:nvSpPr>
      <dsp:spPr>
        <a:xfrm>
          <a:off x="0" y="1563892"/>
          <a:ext cx="7678420" cy="1020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95931" tIns="249936" rIns="595931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>
              <a:latin typeface="+mn-lt"/>
            </a:rPr>
            <a:t>Υποστήριξη της διδασκαλίας της ενότητας «Η τέχνη της φωτογραφίας στην τάξη».</a:t>
          </a:r>
          <a:endParaRPr lang="el-GR" sz="2200" kern="1200" dirty="0"/>
        </a:p>
      </dsp:txBody>
      <dsp:txXfrm>
        <a:off x="0" y="1563892"/>
        <a:ext cx="7678420" cy="1020600"/>
      </dsp:txXfrm>
    </dsp:sp>
    <dsp:sp modelId="{39BF621A-47B1-444A-A3AE-B21DC348945C}">
      <dsp:nvSpPr>
        <dsp:cNvPr id="0" name=""/>
        <dsp:cNvSpPr/>
      </dsp:nvSpPr>
      <dsp:spPr>
        <a:xfrm>
          <a:off x="383921" y="1386772"/>
          <a:ext cx="5374894" cy="354240"/>
        </a:xfrm>
        <a:prstGeom prst="round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158" tIns="0" rIns="203158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/>
            <a:t>2</a:t>
          </a:r>
          <a:r>
            <a:rPr lang="el-GR" sz="2200" kern="1200" baseline="30000" dirty="0" smtClean="0"/>
            <a:t>ο</a:t>
          </a:r>
          <a:r>
            <a:rPr lang="el-GR" sz="2200" kern="1200" dirty="0" smtClean="0"/>
            <a:t> ερευνητικό ερώτημα</a:t>
          </a:r>
          <a:endParaRPr lang="el-GR" sz="2200" kern="1200" dirty="0"/>
        </a:p>
      </dsp:txBody>
      <dsp:txXfrm>
        <a:off x="401214" y="1404065"/>
        <a:ext cx="5340308" cy="319654"/>
      </dsp:txXfrm>
    </dsp:sp>
    <dsp:sp modelId="{37DC8E92-9B16-45C3-BE74-691997275514}">
      <dsp:nvSpPr>
        <dsp:cNvPr id="0" name=""/>
        <dsp:cNvSpPr/>
      </dsp:nvSpPr>
      <dsp:spPr>
        <a:xfrm>
          <a:off x="0" y="2826411"/>
          <a:ext cx="7678420" cy="2305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95931" tIns="249936" rIns="595931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>
              <a:latin typeface="+mn-lt"/>
            </a:rPr>
            <a:t>Η χρήση των ΤΠΕ και της συμπληρωματικής ΕξΑΕ βοηθάει στη διδασκαλία των ΦΕ και της Τοπικής Ιστορίας. </a:t>
          </a:r>
          <a:endParaRPr lang="el-G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>
              <a:latin typeface="+mn-lt"/>
            </a:rPr>
            <a:t>Υποστήριξη της διδασκαλίας διαθεματικών δραστηριοτήτων στο πλαίσιο της μεθοδολογίας STEAM στο Δημοτικό Σχολείο.</a:t>
          </a:r>
          <a:endParaRPr lang="el-GR" sz="2200" kern="1200" dirty="0" smtClean="0"/>
        </a:p>
      </dsp:txBody>
      <dsp:txXfrm>
        <a:off x="0" y="2826411"/>
        <a:ext cx="7678420" cy="2305800"/>
      </dsp:txXfrm>
    </dsp:sp>
    <dsp:sp modelId="{53A006D2-17E7-49F7-9C7F-4A036D5B1050}">
      <dsp:nvSpPr>
        <dsp:cNvPr id="0" name=""/>
        <dsp:cNvSpPr/>
      </dsp:nvSpPr>
      <dsp:spPr>
        <a:xfrm>
          <a:off x="383921" y="2649291"/>
          <a:ext cx="5374894" cy="354240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158" tIns="0" rIns="203158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/>
            <a:t>3</a:t>
          </a:r>
          <a:r>
            <a:rPr lang="el-GR" sz="2200" kern="1200" baseline="30000" dirty="0" smtClean="0"/>
            <a:t>ο</a:t>
          </a:r>
          <a:r>
            <a:rPr lang="el-GR" sz="2200" kern="1200" dirty="0" smtClean="0"/>
            <a:t> ερευνητικό ερώτημα</a:t>
          </a:r>
        </a:p>
      </dsp:txBody>
      <dsp:txXfrm>
        <a:off x="401214" y="2666584"/>
        <a:ext cx="5340308" cy="3196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04C25B-BFFA-4865-B60A-F69895ABD50B}">
      <dsp:nvSpPr>
        <dsp:cNvPr id="0" name=""/>
        <dsp:cNvSpPr/>
      </dsp:nvSpPr>
      <dsp:spPr>
        <a:xfrm>
          <a:off x="0" y="222001"/>
          <a:ext cx="7488832" cy="3194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1217" tIns="270764" rIns="581217" bIns="156464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>
              <a:latin typeface="+mn-lt"/>
            </a:rPr>
            <a:t>Επάρκεια πληροφοριών</a:t>
          </a:r>
          <a:endParaRPr lang="el-G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>
              <a:latin typeface="+mn-lt"/>
            </a:rPr>
            <a:t>Απλή και κατανοητή διατύπωση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>
              <a:latin typeface="+mn-lt"/>
            </a:rPr>
            <a:t>Ευχρηστία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>
              <a:latin typeface="+mn-lt"/>
            </a:rPr>
            <a:t>Καθοδήγηση</a:t>
          </a:r>
          <a:endParaRPr lang="el-GR" sz="2200" kern="1200" dirty="0">
            <a:latin typeface="+mn-lt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>
              <a:latin typeface="+mn-lt"/>
            </a:rPr>
            <a:t>Υποστήριξη αλληλεπίδρασης </a:t>
          </a:r>
          <a:endParaRPr lang="el-GR" sz="2200" kern="1200" dirty="0">
            <a:latin typeface="+mn-lt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>
              <a:latin typeface="+mn-lt"/>
            </a:rPr>
            <a:t>Δυνατότητα αυτοαξιολόγησης και αναστοχασμού</a:t>
          </a:r>
          <a:endParaRPr lang="el-GR" sz="2200" kern="1200" dirty="0">
            <a:latin typeface="+mn-lt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>
              <a:latin typeface="+mn-lt"/>
            </a:rPr>
            <a:t>Σαφήνεια διατύπωσης σκοπού και προσδοκώμενων μαθησιακών αποτελεσμάτων</a:t>
          </a:r>
        </a:p>
      </dsp:txBody>
      <dsp:txXfrm>
        <a:off x="0" y="222001"/>
        <a:ext cx="7488832" cy="3194100"/>
      </dsp:txXfrm>
    </dsp:sp>
    <dsp:sp modelId="{894CFC67-4C52-48CC-8FD9-903DF2A82042}">
      <dsp:nvSpPr>
        <dsp:cNvPr id="0" name=""/>
        <dsp:cNvSpPr/>
      </dsp:nvSpPr>
      <dsp:spPr>
        <a:xfrm>
          <a:off x="374441" y="30121"/>
          <a:ext cx="5242182" cy="3837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8142" tIns="0" rIns="198142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/>
            <a:t>4</a:t>
          </a:r>
          <a:r>
            <a:rPr lang="el-GR" sz="2200" kern="1200" baseline="30000" dirty="0" smtClean="0"/>
            <a:t>ο</a:t>
          </a:r>
          <a:r>
            <a:rPr lang="el-GR" sz="2200" kern="1200" dirty="0" smtClean="0"/>
            <a:t> ερευνητικό ερώτημα</a:t>
          </a:r>
          <a:endParaRPr lang="el-GR" sz="2200" kern="1200" dirty="0"/>
        </a:p>
      </dsp:txBody>
      <dsp:txXfrm>
        <a:off x="393175" y="48855"/>
        <a:ext cx="5204714" cy="346292"/>
      </dsp:txXfrm>
    </dsp:sp>
    <dsp:sp modelId="{619EEA98-8DB0-4238-B535-6C1A95C31869}">
      <dsp:nvSpPr>
        <dsp:cNvPr id="0" name=""/>
        <dsp:cNvSpPr/>
      </dsp:nvSpPr>
      <dsp:spPr>
        <a:xfrm>
          <a:off x="0" y="3678181"/>
          <a:ext cx="7488832" cy="1044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1217" tIns="270764" rIns="581217" bIns="156464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>
              <a:latin typeface="+mn-lt"/>
            </a:rPr>
            <a:t>Οι Αρχές της Πολυμεσικής Μάθησης του Mayer εφαρμόζονται σε ικανοποιητικό βαθμό.</a:t>
          </a:r>
          <a:endParaRPr lang="el-GR" sz="2200" kern="1200" dirty="0"/>
        </a:p>
      </dsp:txBody>
      <dsp:txXfrm>
        <a:off x="0" y="3678181"/>
        <a:ext cx="7488832" cy="1044225"/>
      </dsp:txXfrm>
    </dsp:sp>
    <dsp:sp modelId="{CE5119C4-0C13-4BD0-8431-A48B3AC49EAF}">
      <dsp:nvSpPr>
        <dsp:cNvPr id="0" name=""/>
        <dsp:cNvSpPr/>
      </dsp:nvSpPr>
      <dsp:spPr>
        <a:xfrm>
          <a:off x="374441" y="3486301"/>
          <a:ext cx="5242182" cy="383760"/>
        </a:xfrm>
        <a:prstGeom prst="round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8142" tIns="0" rIns="198142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/>
            <a:t>5</a:t>
          </a:r>
          <a:r>
            <a:rPr lang="el-GR" sz="2200" kern="1200" baseline="30000" dirty="0" smtClean="0"/>
            <a:t>ο</a:t>
          </a:r>
          <a:r>
            <a:rPr lang="el-GR" sz="2200" kern="1200" dirty="0" smtClean="0"/>
            <a:t> ερευνητικό ερώτημα</a:t>
          </a:r>
          <a:endParaRPr lang="el-GR" sz="2200" kern="1200" dirty="0"/>
        </a:p>
      </dsp:txBody>
      <dsp:txXfrm>
        <a:off x="393175" y="3505035"/>
        <a:ext cx="5204714" cy="3462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968A60-E47E-4EE1-B8C0-08739C725243}">
      <dsp:nvSpPr>
        <dsp:cNvPr id="0" name=""/>
        <dsp:cNvSpPr/>
      </dsp:nvSpPr>
      <dsp:spPr>
        <a:xfrm rot="5400000">
          <a:off x="2903361" y="-246256"/>
          <a:ext cx="3974841" cy="546106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dirty="0" smtClean="0">
              <a:latin typeface="+mn-lt"/>
            </a:rPr>
            <a:t>Επάρκεια</a:t>
          </a:r>
          <a:endParaRPr lang="el-GR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dirty="0" smtClean="0">
              <a:latin typeface="+mn-lt"/>
            </a:rPr>
            <a:t>Πληρότητα και εγκυρότητα</a:t>
          </a:r>
          <a:endParaRPr lang="el-GR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dirty="0" smtClean="0">
              <a:latin typeface="+mn-lt"/>
            </a:rPr>
            <a:t>Πρωτοτυπία αντικειμένου</a:t>
          </a:r>
          <a:endParaRPr lang="el-GR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dirty="0" smtClean="0">
              <a:latin typeface="+mn-lt"/>
            </a:rPr>
            <a:t>Πρακτικό χαρακτήρα δραστηριοτήτων</a:t>
          </a:r>
          <a:endParaRPr lang="el-GR" sz="2400" kern="1200" dirty="0">
            <a:latin typeface="+mn-lt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dirty="0" smtClean="0">
              <a:latin typeface="+mn-lt"/>
            </a:rPr>
            <a:t>Ενίσχυση της δημιουργικότητας και της φαντασίας</a:t>
          </a:r>
          <a:endParaRPr lang="el-GR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dirty="0" smtClean="0">
              <a:latin typeface="+mn-lt"/>
            </a:rPr>
            <a:t>Ενεργό εμπλοκή των μαθητών</a:t>
          </a:r>
          <a:endParaRPr lang="el-GR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dirty="0" smtClean="0">
              <a:latin typeface="+mn-lt"/>
            </a:rPr>
            <a:t>Εμπλουτισμό της διδασκαλίας με εικόνες και βίντεο</a:t>
          </a:r>
          <a:endParaRPr lang="el-GR" sz="2400" kern="1200" dirty="0"/>
        </a:p>
      </dsp:txBody>
      <dsp:txXfrm rot="-5400000">
        <a:off x="2160250" y="690891"/>
        <a:ext cx="5267028" cy="3586769"/>
      </dsp:txXfrm>
    </dsp:sp>
    <dsp:sp modelId="{F811385A-E04E-4C59-9F39-4C8FB3069216}">
      <dsp:nvSpPr>
        <dsp:cNvPr id="0" name=""/>
        <dsp:cNvSpPr/>
      </dsp:nvSpPr>
      <dsp:spPr>
        <a:xfrm>
          <a:off x="0" y="0"/>
          <a:ext cx="2148716" cy="496855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b="1" kern="1200" dirty="0" smtClean="0"/>
            <a:t>Το ΕΥ χαρακτηρίζεται από:</a:t>
          </a:r>
          <a:endParaRPr lang="el-GR" sz="2100" b="1" kern="1200" dirty="0"/>
        </a:p>
      </dsp:txBody>
      <dsp:txXfrm>
        <a:off x="104892" y="104892"/>
        <a:ext cx="1938932" cy="47587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3655B0-AE28-44F6-8FE4-6D0198FC8CC3}">
      <dsp:nvSpPr>
        <dsp:cNvPr id="0" name=""/>
        <dsp:cNvSpPr/>
      </dsp:nvSpPr>
      <dsp:spPr>
        <a:xfrm rot="5400000">
          <a:off x="2651175" y="-372883"/>
          <a:ext cx="4176469" cy="5642310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dirty="0" smtClean="0">
              <a:latin typeface="+mn-lt"/>
            </a:rPr>
            <a:t>Υποστηρίζει τη διδασκαλία διαθεματικών δραστηριοτήτων (</a:t>
          </a:r>
          <a:r>
            <a:rPr lang="el-GR" sz="2400" b="1" kern="1200" dirty="0" smtClean="0">
              <a:latin typeface="+mn-lt"/>
            </a:rPr>
            <a:t>STEAM</a:t>
          </a:r>
          <a:r>
            <a:rPr lang="el-GR" sz="2400" kern="1200" dirty="0" smtClean="0">
              <a:latin typeface="+mn-lt"/>
            </a:rPr>
            <a:t>). </a:t>
          </a:r>
          <a:endParaRPr lang="el-GR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dirty="0" smtClean="0">
              <a:latin typeface="+mn-lt"/>
            </a:rPr>
            <a:t>Ενισχύει την ενσωμάτωση των </a:t>
          </a:r>
          <a:r>
            <a:rPr lang="el-GR" sz="2400" b="1" kern="1200" dirty="0" smtClean="0">
              <a:latin typeface="+mn-lt"/>
            </a:rPr>
            <a:t>ΤΠΕ</a:t>
          </a:r>
          <a:r>
            <a:rPr lang="el-GR" sz="2400" kern="1200" dirty="0" smtClean="0">
              <a:latin typeface="+mn-lt"/>
            </a:rPr>
            <a:t> και της </a:t>
          </a:r>
          <a:r>
            <a:rPr lang="el-GR" sz="2400" b="1" kern="1200" dirty="0" smtClean="0">
              <a:latin typeface="+mn-lt"/>
            </a:rPr>
            <a:t>ΕξΑΕ</a:t>
          </a:r>
          <a:r>
            <a:rPr lang="el-GR" sz="2400" kern="1200" dirty="0" smtClean="0">
              <a:latin typeface="+mn-lt"/>
            </a:rPr>
            <a:t> ως υποστηρικτικά εργαλεία για τη διδασκαλία των </a:t>
          </a:r>
          <a:r>
            <a:rPr lang="el-GR" sz="2400" b="1" kern="1200" dirty="0" smtClean="0">
              <a:latin typeface="+mn-lt"/>
            </a:rPr>
            <a:t>ΦΕ</a:t>
          </a:r>
          <a:r>
            <a:rPr lang="el-GR" sz="2400" kern="1200" dirty="0" smtClean="0">
              <a:latin typeface="+mn-lt"/>
            </a:rPr>
            <a:t> και της </a:t>
          </a:r>
          <a:r>
            <a:rPr lang="el-GR" sz="2400" b="1" kern="1200" dirty="0" smtClean="0">
              <a:latin typeface="+mn-lt"/>
            </a:rPr>
            <a:t>Τοπικής Ιστορίας</a:t>
          </a:r>
          <a:r>
            <a:rPr lang="el-GR" sz="2400" kern="1200" dirty="0" smtClean="0">
              <a:latin typeface="+mn-lt"/>
            </a:rPr>
            <a:t>. </a:t>
          </a:r>
          <a:endParaRPr lang="el-GR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dirty="0" smtClean="0">
              <a:latin typeface="+mn-lt"/>
            </a:rPr>
            <a:t>Διέπεται από τις αρχές και τη μεθοδολογία της </a:t>
          </a:r>
          <a:r>
            <a:rPr lang="el-GR" sz="2400" b="1" kern="1200" dirty="0" smtClean="0">
              <a:latin typeface="+mn-lt"/>
            </a:rPr>
            <a:t>ΕξΑΕ</a:t>
          </a:r>
          <a:r>
            <a:rPr lang="el-GR" sz="2400" kern="1200" dirty="0" smtClean="0">
              <a:latin typeface="+mn-lt"/>
            </a:rPr>
            <a:t>.</a:t>
          </a:r>
          <a:endParaRPr lang="el-GR" sz="2400" kern="1200" dirty="0">
            <a:latin typeface="+mn-lt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dirty="0" smtClean="0">
              <a:latin typeface="+mn-lt"/>
            </a:rPr>
            <a:t>Είναι δομημένο με βάση τις </a:t>
          </a:r>
          <a:r>
            <a:rPr lang="el-GR" sz="2400" b="1" kern="1200" dirty="0" smtClean="0">
              <a:latin typeface="+mn-lt"/>
            </a:rPr>
            <a:t>12 Αρχές Πολυμεσικής Μάθησης του Mayer</a:t>
          </a:r>
          <a:r>
            <a:rPr lang="el-GR" sz="2400" kern="1200" dirty="0" smtClean="0">
              <a:latin typeface="+mn-lt"/>
            </a:rPr>
            <a:t>.</a:t>
          </a:r>
          <a:endParaRPr lang="el-GR" sz="2400" kern="1200" dirty="0">
            <a:latin typeface="+mn-lt"/>
          </a:endParaRPr>
        </a:p>
      </dsp:txBody>
      <dsp:txXfrm rot="-5400000">
        <a:off x="1918255" y="563915"/>
        <a:ext cx="5438432" cy="3768713"/>
      </dsp:txXfrm>
    </dsp:sp>
    <dsp:sp modelId="{D3E68DE9-2092-4672-A607-6D4475B3FAE2}">
      <dsp:nvSpPr>
        <dsp:cNvPr id="0" name=""/>
        <dsp:cNvSpPr/>
      </dsp:nvSpPr>
      <dsp:spPr>
        <a:xfrm>
          <a:off x="0" y="4781"/>
          <a:ext cx="1917981" cy="489176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/>
            <a:t>Το ΕΥ:</a:t>
          </a:r>
          <a:endParaRPr lang="el-GR" sz="2800" b="1" kern="1200" dirty="0"/>
        </a:p>
      </dsp:txBody>
      <dsp:txXfrm>
        <a:off x="93628" y="98409"/>
        <a:ext cx="1730725" cy="470450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ECA0CB-4861-4DA2-9684-A4350B509E20}">
      <dsp:nvSpPr>
        <dsp:cNvPr id="0" name=""/>
        <dsp:cNvSpPr/>
      </dsp:nvSpPr>
      <dsp:spPr>
        <a:xfrm>
          <a:off x="0" y="202110"/>
          <a:ext cx="7886700" cy="34918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12096" tIns="249936" rIns="612096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smtClean="0">
              <a:latin typeface="+mn-lt"/>
            </a:rPr>
            <a:t>Έλλειψη μεγάλου αριθμού σχετικών μελετών.</a:t>
          </a:r>
          <a:endParaRPr lang="el-GR" sz="240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smtClean="0">
              <a:latin typeface="+mn-lt"/>
            </a:rPr>
            <a:t>Προσέγγιση του αντικειμένου μέσω έρευνας στα πεδία:</a:t>
          </a:r>
          <a:endParaRPr lang="el-GR" sz="2400" kern="1200" dirty="0"/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>
              <a:latin typeface="+mn-lt"/>
            </a:rPr>
            <a:t>της ΕξΑΕ</a:t>
          </a:r>
          <a:endParaRPr lang="el-GR" sz="2200" kern="1200" dirty="0"/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smtClean="0">
              <a:latin typeface="+mn-lt"/>
            </a:rPr>
            <a:t>του </a:t>
          </a:r>
          <a:r>
            <a:rPr lang="en-US" sz="2200" kern="1200" smtClean="0">
              <a:latin typeface="+mn-lt"/>
            </a:rPr>
            <a:t>STEAM</a:t>
          </a:r>
          <a:endParaRPr lang="el-GR" sz="2200" kern="1200" dirty="0"/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>
              <a:latin typeface="+mn-lt"/>
            </a:rPr>
            <a:t>των ΦΕ -Τοπικής Ιστορίας-ΤΠΕ</a:t>
          </a:r>
          <a:endParaRPr lang="el-GR" sz="2200" kern="1200" dirty="0"/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/>
            <a:t>των εικαστικών τεχνών (φωτογραφί</a:t>
          </a:r>
          <a:r>
            <a:rPr lang="el-GR" sz="2400" kern="1200" dirty="0" smtClean="0"/>
            <a:t>α)</a:t>
          </a:r>
          <a:endParaRPr lang="el-GR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dirty="0" smtClean="0">
              <a:latin typeface="+mn-lt"/>
            </a:rPr>
            <a:t>Σύγκλιση με αποτελέσματα παλαιότερων σχετικών ερευνών.</a:t>
          </a:r>
          <a:endParaRPr lang="el-GR" sz="2400" kern="1200" dirty="0" smtClean="0">
            <a:latin typeface="+mn-lt"/>
          </a:endParaRPr>
        </a:p>
      </dsp:txBody>
      <dsp:txXfrm>
        <a:off x="0" y="202110"/>
        <a:ext cx="7886700" cy="3491836"/>
      </dsp:txXfrm>
    </dsp:sp>
    <dsp:sp modelId="{FE3F1889-E678-421F-A92E-CE68C2ED2B79}">
      <dsp:nvSpPr>
        <dsp:cNvPr id="0" name=""/>
        <dsp:cNvSpPr/>
      </dsp:nvSpPr>
      <dsp:spPr>
        <a:xfrm>
          <a:off x="394335" y="25163"/>
          <a:ext cx="5520690" cy="35389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latin typeface="+mn-lt"/>
            </a:rPr>
            <a:t>Συσχέτιση με προγενέστερες έρευνες</a:t>
          </a:r>
          <a:endParaRPr lang="el-GR" sz="2400" kern="1200" dirty="0"/>
        </a:p>
      </dsp:txBody>
      <dsp:txXfrm>
        <a:off x="411611" y="42439"/>
        <a:ext cx="5486138" cy="319342"/>
      </dsp:txXfrm>
    </dsp:sp>
    <dsp:sp modelId="{6F8C2DE7-0ED8-48C6-BF21-A3BBEF94FF39}">
      <dsp:nvSpPr>
        <dsp:cNvPr id="0" name=""/>
        <dsp:cNvSpPr/>
      </dsp:nvSpPr>
      <dsp:spPr>
        <a:xfrm>
          <a:off x="0" y="3935630"/>
          <a:ext cx="7886700" cy="11517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12096" tIns="249936" rIns="612096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smtClean="0">
              <a:latin typeface="+mn-lt"/>
            </a:rPr>
            <a:t>Έλλειψη χρόνου</a:t>
          </a:r>
          <a:endParaRPr lang="el-GR" sz="2400" kern="1200"/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dirty="0" smtClean="0"/>
            <a:t>Απουσία </a:t>
          </a:r>
          <a:r>
            <a:rPr lang="el-GR" sz="2400" kern="1200" dirty="0" smtClean="0">
              <a:latin typeface="+mn-lt"/>
            </a:rPr>
            <a:t>έρευνας σε σχολικό πλαίσιο </a:t>
          </a:r>
          <a:endParaRPr lang="el-GR" sz="2400" kern="1200" dirty="0"/>
        </a:p>
      </dsp:txBody>
      <dsp:txXfrm>
        <a:off x="0" y="3935630"/>
        <a:ext cx="7886700" cy="1151774"/>
      </dsp:txXfrm>
    </dsp:sp>
    <dsp:sp modelId="{F5719179-AEE5-42F3-BF1C-9B152C053881}">
      <dsp:nvSpPr>
        <dsp:cNvPr id="0" name=""/>
        <dsp:cNvSpPr/>
      </dsp:nvSpPr>
      <dsp:spPr>
        <a:xfrm>
          <a:off x="394335" y="3758683"/>
          <a:ext cx="5520690" cy="353894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latin typeface="+mn-lt"/>
            </a:rPr>
            <a:t>Περιορισμοί της έρευνας</a:t>
          </a:r>
          <a:endParaRPr lang="el-GR" sz="2400" kern="1200" dirty="0"/>
        </a:p>
      </dsp:txBody>
      <dsp:txXfrm>
        <a:off x="411611" y="3775959"/>
        <a:ext cx="5486138" cy="31934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7D6748-0796-454F-98C2-44C539D1E1F0}">
      <dsp:nvSpPr>
        <dsp:cNvPr id="0" name=""/>
        <dsp:cNvSpPr/>
      </dsp:nvSpPr>
      <dsp:spPr>
        <a:xfrm>
          <a:off x="2000" y="20585"/>
          <a:ext cx="3302749" cy="12025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b="1" kern="1200" dirty="0" smtClean="0">
              <a:latin typeface="+mn-lt"/>
            </a:rPr>
            <a:t>Πρακτικές επιπτώσεις</a:t>
          </a:r>
          <a:endParaRPr lang="el-GR" sz="2200" kern="1200" dirty="0"/>
        </a:p>
      </dsp:txBody>
      <dsp:txXfrm>
        <a:off x="37221" y="55806"/>
        <a:ext cx="3232307" cy="1132080"/>
      </dsp:txXfrm>
    </dsp:sp>
    <dsp:sp modelId="{76C8776F-6E8E-4732-8D36-0C28DB9EB688}">
      <dsp:nvSpPr>
        <dsp:cNvPr id="0" name=""/>
        <dsp:cNvSpPr/>
      </dsp:nvSpPr>
      <dsp:spPr>
        <a:xfrm>
          <a:off x="332275" y="1223107"/>
          <a:ext cx="350274" cy="19675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7553"/>
              </a:lnTo>
              <a:lnTo>
                <a:pt x="350274" y="1967553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F0C06E-1533-457E-900F-8BE184FE5562}">
      <dsp:nvSpPr>
        <dsp:cNvPr id="0" name=""/>
        <dsp:cNvSpPr/>
      </dsp:nvSpPr>
      <dsp:spPr>
        <a:xfrm>
          <a:off x="682549" y="1411227"/>
          <a:ext cx="3393858" cy="35588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>
              <a:latin typeface="+mn-lt"/>
            </a:rPr>
            <a:t>Αλλαγή στάσεων και συμπεριφορών των μαθητών, μετά τη χρήση του ΕΥ, αναφορικά με: </a:t>
          </a:r>
          <a:endParaRPr lang="el-G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>
              <a:latin typeface="+mn-lt"/>
            </a:rPr>
            <a:t>τις ΦΕ</a:t>
          </a:r>
          <a:endParaRPr lang="el-G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>
              <a:latin typeface="+mn-lt"/>
            </a:rPr>
            <a:t>την Τοπική Ιστορία</a:t>
          </a:r>
          <a:endParaRPr lang="el-G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>
              <a:latin typeface="+mn-lt"/>
            </a:rPr>
            <a:t>STEAM</a:t>
          </a:r>
          <a:endParaRPr lang="el-G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>
              <a:latin typeface="+mn-lt"/>
            </a:rPr>
            <a:t>την τέχνη της φωτογραφίας</a:t>
          </a:r>
          <a:endParaRPr lang="el-GR" sz="2200" kern="1200" dirty="0"/>
        </a:p>
      </dsp:txBody>
      <dsp:txXfrm>
        <a:off x="781952" y="1510630"/>
        <a:ext cx="3195052" cy="3360061"/>
      </dsp:txXfrm>
    </dsp:sp>
    <dsp:sp modelId="{0C9DE529-6B83-4284-975D-DC8D31BD4CE0}">
      <dsp:nvSpPr>
        <dsp:cNvPr id="0" name=""/>
        <dsp:cNvSpPr/>
      </dsp:nvSpPr>
      <dsp:spPr>
        <a:xfrm>
          <a:off x="4117836" y="20585"/>
          <a:ext cx="3513010" cy="12512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b="1" kern="1200" dirty="0" smtClean="0">
              <a:latin typeface="+mn-lt"/>
            </a:rPr>
            <a:t>Προτάσεις και κατευθύνσεις για μελλοντική έρευνα</a:t>
          </a:r>
        </a:p>
      </dsp:txBody>
      <dsp:txXfrm>
        <a:off x="4154483" y="57232"/>
        <a:ext cx="3439716" cy="1177942"/>
      </dsp:txXfrm>
    </dsp:sp>
    <dsp:sp modelId="{25B7D2AD-D546-411D-A18A-3456EEBD5B69}">
      <dsp:nvSpPr>
        <dsp:cNvPr id="0" name=""/>
        <dsp:cNvSpPr/>
      </dsp:nvSpPr>
      <dsp:spPr>
        <a:xfrm>
          <a:off x="4469138" y="1271822"/>
          <a:ext cx="351301" cy="16433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3360"/>
              </a:lnTo>
              <a:lnTo>
                <a:pt x="351301" y="164336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30759E-61D0-4804-8885-DB336E52C573}">
      <dsp:nvSpPr>
        <dsp:cNvPr id="0" name=""/>
        <dsp:cNvSpPr/>
      </dsp:nvSpPr>
      <dsp:spPr>
        <a:xfrm>
          <a:off x="4820439" y="1653837"/>
          <a:ext cx="2740606" cy="25226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/>
            <a:t>Δοκιμή </a:t>
          </a:r>
          <a:r>
            <a:rPr lang="el-GR" sz="2200" kern="1200" dirty="0" smtClean="0">
              <a:latin typeface="+mn-lt"/>
            </a:rPr>
            <a:t>από μαθητές των μεγαλύτερων τάξεων του Δημοτικού Σχολείου</a:t>
          </a:r>
          <a:endParaRPr lang="el-GR" sz="2200" kern="1200" dirty="0"/>
        </a:p>
      </dsp:txBody>
      <dsp:txXfrm>
        <a:off x="4894326" y="1727724"/>
        <a:ext cx="2592832" cy="23749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34237" cy="345684"/>
          </a:xfrm>
          <a:prstGeom prst="rect">
            <a:avLst/>
          </a:prstGeom>
        </p:spPr>
        <p:txBody>
          <a:bodyPr vert="horz" lIns="93044" tIns="46522" rIns="93044" bIns="46522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5665340" y="1"/>
            <a:ext cx="4335868" cy="345684"/>
          </a:xfrm>
          <a:prstGeom prst="rect">
            <a:avLst/>
          </a:prstGeom>
        </p:spPr>
        <p:txBody>
          <a:bodyPr vert="horz" lIns="93044" tIns="46522" rIns="93044" bIns="46522" rtlCol="0"/>
          <a:lstStyle>
            <a:lvl1pPr algn="r">
              <a:defRPr sz="1200"/>
            </a:lvl1pPr>
          </a:lstStyle>
          <a:p>
            <a:fld id="{EE7490E0-A1B7-41D3-8D1C-223F4AA34898}" type="datetimeFigureOut">
              <a:rPr lang="el-GR" smtClean="0"/>
              <a:t>3/3/2024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1" y="6536131"/>
            <a:ext cx="4334237" cy="345683"/>
          </a:xfrm>
          <a:prstGeom prst="rect">
            <a:avLst/>
          </a:prstGeom>
        </p:spPr>
        <p:txBody>
          <a:bodyPr vert="horz" lIns="93044" tIns="46522" rIns="93044" bIns="46522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5665340" y="6536131"/>
            <a:ext cx="4335868" cy="345683"/>
          </a:xfrm>
          <a:prstGeom prst="rect">
            <a:avLst/>
          </a:prstGeom>
        </p:spPr>
        <p:txBody>
          <a:bodyPr vert="horz" lIns="93044" tIns="46522" rIns="93044" bIns="46522" rtlCol="0" anchor="b"/>
          <a:lstStyle>
            <a:lvl1pPr algn="r">
              <a:defRPr sz="1200"/>
            </a:lvl1pPr>
          </a:lstStyle>
          <a:p>
            <a:fld id="{EC631123-15CA-404F-AFDD-1CDCD3C0FAB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37444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34563" cy="344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44" tIns="46522" rIns="93044" bIns="46522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65961" y="0"/>
            <a:ext cx="4334563" cy="344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44" tIns="46522" rIns="93044" bIns="46522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79775" y="515938"/>
            <a:ext cx="3443288" cy="2581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000284" y="3269198"/>
            <a:ext cx="8002270" cy="3096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44" tIns="46522" rIns="93044" bIns="465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536151"/>
            <a:ext cx="4334563" cy="344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44" tIns="46522" rIns="93044" bIns="46522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65961" y="6536151"/>
            <a:ext cx="4334563" cy="344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44" tIns="46522" rIns="93044" bIns="4652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2693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3/3/2024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3/3/2024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3/3/2024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3/3/2024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3/3/2024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3/3/2024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3/3/2024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3/3/2024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3/3/2024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3/3/2024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hamilo.datacenter.uoc.gr/metchamilo/courses/HTEXNHTHSFWTOGRAFIASSTHNEKPAIDEYSH/index.php?id_session=0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98070" y="1301483"/>
            <a:ext cx="6916238" cy="2297650"/>
          </a:xfrm>
        </p:spPr>
        <p:txBody>
          <a:bodyPr>
            <a:noAutofit/>
          </a:bodyPr>
          <a:lstStyle/>
          <a:p>
            <a:r>
              <a:rPr lang="el-GR" sz="2600" dirty="0"/>
              <a:t>Σχεδιασμός, υλοποίηση και αποτίμηση διαδραστικού εκπαιδευτικού υλικού με τη μεθοδολογία της ΕΞΑΕ για τη διδασκαλία της τέχνης της φωτογραφίας σε μαθητές Δημοτικού Σχολείου. Η συμβολή της στη διδασκαλία της Τοπικής Ιστορίας</a:t>
            </a:r>
            <a:endParaRPr lang="el-GR" sz="2600" dirty="0">
              <a:solidFill>
                <a:srgbClr val="C00000"/>
              </a:solidFill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436393" y="378645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263475" y="5918235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2024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445230" y="3802965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latin typeface="+mn-lt"/>
              </a:rPr>
              <a:t>Μαρία Καλιτσουνάκη</a:t>
            </a:r>
            <a:endParaRPr lang="el-GR" sz="3200" dirty="0">
              <a:latin typeface="+mn-lt"/>
            </a:endParaRP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441241"/>
              </p:ext>
            </p:extLst>
          </p:nvPr>
        </p:nvGraphicFramePr>
        <p:xfrm>
          <a:off x="1638679" y="5023766"/>
          <a:ext cx="6991725" cy="3859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0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0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0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5948">
                <a:tc>
                  <a:txBody>
                    <a:bodyPr/>
                    <a:lstStyle/>
                    <a:p>
                      <a:pPr algn="ctr"/>
                      <a:r>
                        <a:rPr lang="el-GR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Ευαγγελία Μανούσου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Χαράλαμπος Μουζάκης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Κωνσταντίνος Χρηστίδης</a:t>
                      </a:r>
                      <a:endParaRPr lang="el-GR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</a:t>
            </a:r>
            <a:r>
              <a:rPr lang="el-GR" sz="1800" dirty="0" smtClean="0"/>
              <a:t>ΔΕ</a:t>
            </a:r>
            <a:r>
              <a:rPr lang="en-US" sz="1800" dirty="0" smtClean="0"/>
              <a:t> </a:t>
            </a:r>
            <a:endParaRPr lang="el-G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59632" y="332655"/>
            <a:ext cx="8237303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 6. Παραγόμενο </a:t>
            </a:r>
            <a:r>
              <a:rPr lang="el-GR" sz="3600" dirty="0"/>
              <a:t>εκπαιδευτικό </a:t>
            </a:r>
            <a:r>
              <a:rPr lang="el-GR" sz="3600" dirty="0" smtClean="0"/>
              <a:t>υλικό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773832" y="1484784"/>
            <a:ext cx="8172400" cy="167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l-GR" sz="2200" dirty="0">
                <a:latin typeface="+mn-lt"/>
              </a:rPr>
              <a:t>Τρεις διδακτικές ενότητες: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200" b="1" dirty="0">
                <a:solidFill>
                  <a:srgbClr val="C00000"/>
                </a:solidFill>
                <a:latin typeface="+mn-lt"/>
              </a:rPr>
              <a:t>Εισαγωγική </a:t>
            </a:r>
            <a:r>
              <a:rPr lang="el-GR" sz="2200" dirty="0">
                <a:latin typeface="+mn-lt"/>
              </a:rPr>
              <a:t>ενότητα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200" dirty="0">
                <a:latin typeface="+mn-lt"/>
              </a:rPr>
              <a:t>1η διδακτική ενότητα : </a:t>
            </a:r>
            <a:r>
              <a:rPr lang="el-GR" sz="2200" b="1" dirty="0">
                <a:solidFill>
                  <a:schemeClr val="accent5"/>
                </a:solidFill>
                <a:latin typeface="+mn-lt"/>
              </a:rPr>
              <a:t>Το μάτι μας και η φωτογραφική μηχανή</a:t>
            </a:r>
            <a:r>
              <a:rPr lang="el-GR" sz="2200" dirty="0">
                <a:solidFill>
                  <a:schemeClr val="accent5"/>
                </a:solidFill>
                <a:latin typeface="+mn-lt"/>
              </a:rPr>
              <a:t>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200" dirty="0">
                <a:latin typeface="+mn-lt"/>
              </a:rPr>
              <a:t>2η διδακτική ενότητα : </a:t>
            </a:r>
            <a:r>
              <a:rPr lang="el-GR" sz="2200" b="1" dirty="0">
                <a:solidFill>
                  <a:schemeClr val="accent6"/>
                </a:solidFill>
                <a:latin typeface="+mn-lt"/>
              </a:rPr>
              <a:t>Φωτογραφίζω την Ιστορία του τόπου μου</a:t>
            </a:r>
            <a:r>
              <a:rPr lang="el-GR" sz="2200" dirty="0" smtClean="0">
                <a:latin typeface="+mn-lt"/>
              </a:rPr>
              <a:t>.</a:t>
            </a:r>
            <a:endParaRPr lang="el-GR" sz="2200" dirty="0">
              <a:latin typeface="+mn-lt"/>
            </a:endParaRPr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98739" y="740326"/>
            <a:ext cx="253552" cy="44248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439297"/>
            <a:ext cx="3845804" cy="1944721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439297"/>
            <a:ext cx="3816423" cy="1902752"/>
          </a:xfrm>
          <a:prstGeom prst="rect">
            <a:avLst/>
          </a:prstGeom>
        </p:spPr>
      </p:pic>
      <p:sp>
        <p:nvSpPr>
          <p:cNvPr id="8" name="Ορθογώνιο 7"/>
          <p:cNvSpPr/>
          <p:nvPr/>
        </p:nvSpPr>
        <p:spPr>
          <a:xfrm>
            <a:off x="971601" y="5413734"/>
            <a:ext cx="770485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l-GR" sz="1800" dirty="0">
                <a:latin typeface="+mn-lt"/>
              </a:rPr>
              <a:t>Σύνδεσμος για την πλατφόρμα Chamilo: </a:t>
            </a:r>
          </a:p>
          <a:p>
            <a:pPr algn="ctr">
              <a:spcAft>
                <a:spcPts val="600"/>
              </a:spcAft>
            </a:pPr>
            <a:r>
              <a:rPr lang="en-US" sz="1600" dirty="0">
                <a:latin typeface="+mn-lt"/>
                <a:hlinkClick r:id="rId4"/>
              </a:rPr>
              <a:t>http://chamilo.datacenter.uoc.gr/metchamilo/courses/HTEXNHTHSFWTOGRAFIASSTHNEKPAIDEYSH/index.php?id_session=0</a:t>
            </a:r>
            <a:r>
              <a:rPr lang="el-GR" sz="1600" dirty="0"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21939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57930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7. </a:t>
            </a:r>
            <a:r>
              <a:rPr lang="el-GR" sz="3600" dirty="0"/>
              <a:t>Μεθοδολογία </a:t>
            </a:r>
            <a:endParaRPr lang="el-GR" sz="4000" b="1" dirty="0"/>
          </a:p>
        </p:txBody>
      </p:sp>
      <p:sp>
        <p:nvSpPr>
          <p:cNvPr id="6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527788" y="764704"/>
            <a:ext cx="371804" cy="366326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graphicFrame>
        <p:nvGraphicFramePr>
          <p:cNvPr id="3" name="Διάγραμμα 2"/>
          <p:cNvGraphicFramePr/>
          <p:nvPr>
            <p:extLst>
              <p:ext uri="{D42A27DB-BD31-4B8C-83A1-F6EECF244321}">
                <p14:modId xmlns:p14="http://schemas.microsoft.com/office/powerpoint/2010/main" val="4191577190"/>
              </p:ext>
            </p:extLst>
          </p:nvPr>
        </p:nvGraphicFramePr>
        <p:xfrm>
          <a:off x="1187624" y="1412776"/>
          <a:ext cx="7344816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35959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0F5D9A0-3A1F-4591-BDCF-369CCAB30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50F5D9A0-3A1F-4591-BDCF-369CCAB30F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9A59D1F-5CFC-49A6-9D9F-6988198B3B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79A59D1F-5CFC-49A6-9D9F-6988198B3B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7BDC6A9-5B65-400F-87E1-71ECA0D60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graphicEl>
                                              <a:dgm id="{37BDC6A9-5B65-400F-87E1-71ECA0D602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A67677A-F05C-4553-8A0B-78DF5D8E5B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graphicEl>
                                              <a:dgm id="{9A67677A-F05C-4553-8A0B-78DF5D8E5B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BE6A246-EE74-4162-9A29-B2A21150BF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graphicEl>
                                              <a:dgm id="{ABE6A246-EE74-4162-9A29-B2A21150BF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5BCB701-DADA-470D-891E-203C6C465C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graphicEl>
                                              <a:dgm id="{85BCB701-DADA-470D-891E-203C6C465C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55496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7. Μεθοδολογία</a:t>
            </a:r>
            <a:endParaRPr lang="el-GR" sz="4000" b="1" dirty="0"/>
          </a:p>
        </p:txBody>
      </p:sp>
      <p:sp>
        <p:nvSpPr>
          <p:cNvPr id="7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527788" y="764704"/>
            <a:ext cx="371804" cy="366326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4159604585"/>
              </p:ext>
            </p:extLst>
          </p:nvPr>
        </p:nvGraphicFramePr>
        <p:xfrm>
          <a:off x="905608" y="1412776"/>
          <a:ext cx="7691618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527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5BF14F1-75C9-4194-85ED-DD69D57E8E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A5BF14F1-75C9-4194-85ED-DD69D57E8E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23A5B54-A71E-4240-85B9-AFF6F34346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B23A5B54-A71E-4240-85B9-AFF6F34346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A51B3EA-C88A-45CF-966F-9890CA783C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5A51B3EA-C88A-45CF-966F-9890CA783C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7C2D2BF-9FD8-41D7-A992-A0C86E331E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57C2D2BF-9FD8-41D7-A992-A0C86E331E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85719" y="598990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8. Αποτελέσματα </a:t>
            </a:r>
            <a:r>
              <a:rPr lang="el-GR" sz="3600" dirty="0"/>
              <a:t>- Κύρια </a:t>
            </a:r>
            <a:r>
              <a:rPr lang="el-GR" sz="3600" dirty="0" smtClean="0"/>
              <a:t>ευρήματα</a:t>
            </a:r>
            <a:endParaRPr lang="el-GR" sz="4000" b="1" dirty="0"/>
          </a:p>
        </p:txBody>
      </p:sp>
      <p:sp>
        <p:nvSpPr>
          <p:cNvPr id="6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539552" y="764704"/>
            <a:ext cx="314468" cy="403009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4147528796"/>
              </p:ext>
            </p:extLst>
          </p:nvPr>
        </p:nvGraphicFramePr>
        <p:xfrm>
          <a:off x="971600" y="1268760"/>
          <a:ext cx="7678420" cy="5199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F660010-F910-4205-AA48-D7187DF70A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1F660010-F910-4205-AA48-D7187DF70A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946CCCA-AA07-481D-BA24-31ECE2EDEF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E946CCCA-AA07-481D-BA24-31ECE2EDEF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9BF621A-47B1-444A-A3AE-B21DC34894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39BF621A-47B1-444A-A3AE-B21DC34894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B2DA8BB-6195-43FA-AC4A-F80492719A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BB2DA8BB-6195-43FA-AC4A-F80492719A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3A006D2-17E7-49F7-9C7F-4A036D5B10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dgm id="{53A006D2-17E7-49F7-9C7F-4A036D5B10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7DC8E92-9B16-45C3-BE74-6919972755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graphicEl>
                                              <a:dgm id="{37DC8E92-9B16-45C3-BE74-6919972755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642739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8. Αποτελέσματα </a:t>
            </a:r>
            <a:r>
              <a:rPr lang="el-GR" sz="3600" dirty="0"/>
              <a:t>- Κύρια </a:t>
            </a:r>
            <a:r>
              <a:rPr lang="el-GR" sz="3600" dirty="0" smtClean="0"/>
              <a:t>ευρήματα</a:t>
            </a:r>
            <a:endParaRPr lang="el-GR" sz="4000" b="1" dirty="0"/>
          </a:p>
        </p:txBody>
      </p:sp>
      <p:sp>
        <p:nvSpPr>
          <p:cNvPr id="6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539552" y="764704"/>
            <a:ext cx="314468" cy="403009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1899808464"/>
              </p:ext>
            </p:extLst>
          </p:nvPr>
        </p:nvGraphicFramePr>
        <p:xfrm>
          <a:off x="1115616" y="1340769"/>
          <a:ext cx="7488832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588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4CFC67-4C52-48CC-8FD9-903DF2A820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894CFC67-4C52-48CC-8FD9-903DF2A820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A04C25B-BFFA-4865-B60A-F69895ABD5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A04C25B-BFFA-4865-B60A-F69895ABD5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E5119C4-0C13-4BD0-8431-A48B3AC49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CE5119C4-0C13-4BD0-8431-A48B3AC49E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19EEA98-8DB0-4238-B535-6C1A95C318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619EEA98-8DB0-4238-B535-6C1A95C318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467646" y="764806"/>
            <a:ext cx="441378" cy="422514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688031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9. Συμπεράσματα</a:t>
            </a:r>
            <a:endParaRPr lang="el-GR" sz="4000" b="1" dirty="0"/>
          </a:p>
        </p:txBody>
      </p:sp>
      <p:graphicFrame>
        <p:nvGraphicFramePr>
          <p:cNvPr id="13" name="Διάγραμμα 12"/>
          <p:cNvGraphicFramePr/>
          <p:nvPr>
            <p:extLst>
              <p:ext uri="{D42A27DB-BD31-4B8C-83A1-F6EECF244321}">
                <p14:modId xmlns:p14="http://schemas.microsoft.com/office/powerpoint/2010/main" val="613251249"/>
              </p:ext>
            </p:extLst>
          </p:nvPr>
        </p:nvGraphicFramePr>
        <p:xfrm>
          <a:off x="1043608" y="1340768"/>
          <a:ext cx="7632848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907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F811385A-E04E-4C59-9F39-4C8FB30692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graphicEl>
                                              <a:dgm id="{F811385A-E04E-4C59-9F39-4C8FB30692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6B968A60-E47E-4EE1-B8C0-08739C7252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graphicEl>
                                              <a:dgm id="{6B968A60-E47E-4EE1-B8C0-08739C7252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467646" y="764806"/>
            <a:ext cx="441378" cy="422514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688031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9. Συμπεράσματα</a:t>
            </a:r>
            <a:endParaRPr lang="el-GR" sz="4000" b="1" dirty="0"/>
          </a:p>
        </p:txBody>
      </p:sp>
      <p:graphicFrame>
        <p:nvGraphicFramePr>
          <p:cNvPr id="13" name="Διάγραμμα 12"/>
          <p:cNvGraphicFramePr/>
          <p:nvPr>
            <p:extLst>
              <p:ext uri="{D42A27DB-BD31-4B8C-83A1-F6EECF244321}">
                <p14:modId xmlns:p14="http://schemas.microsoft.com/office/powerpoint/2010/main" val="710509778"/>
              </p:ext>
            </p:extLst>
          </p:nvPr>
        </p:nvGraphicFramePr>
        <p:xfrm>
          <a:off x="1043608" y="1340768"/>
          <a:ext cx="756084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6984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D3E68DE9-2092-4672-A607-6D4475B3FA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graphicEl>
                                              <a:dgm id="{D3E68DE9-2092-4672-A607-6D4475B3FA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473655B0-AE28-44F6-8FE4-6D0198FC8C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graphicEl>
                                              <a:dgm id="{473655B0-AE28-44F6-8FE4-6D0198FC8C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2683560"/>
              </p:ext>
            </p:extLst>
          </p:nvPr>
        </p:nvGraphicFramePr>
        <p:xfrm>
          <a:off x="683568" y="1268760"/>
          <a:ext cx="788670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1403648" y="476672"/>
            <a:ext cx="7372350" cy="1075390"/>
          </a:xfrm>
        </p:spPr>
        <p:txBody>
          <a:bodyPr>
            <a:normAutofit/>
          </a:bodyPr>
          <a:lstStyle/>
          <a:p>
            <a:r>
              <a:rPr lang="el-GR" sz="3600" dirty="0"/>
              <a:t>9. Συμπεράσματα</a:t>
            </a:r>
          </a:p>
        </p:txBody>
      </p:sp>
    </p:spTree>
    <p:extLst>
      <p:ext uri="{BB962C8B-B14F-4D97-AF65-F5344CB8AC3E}">
        <p14:creationId xmlns:p14="http://schemas.microsoft.com/office/powerpoint/2010/main" val="358671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E3F1889-E678-421F-A92E-CE68C2ED2B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FE3F1889-E678-421F-A92E-CE68C2ED2B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ECA0CB-4861-4DA2-9684-A4350B509E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89ECA0CB-4861-4DA2-9684-A4350B509E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5719179-AEE5-42F3-BF1C-9B152C0538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F5719179-AEE5-42F3-BF1C-9B152C0538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8C2DE7-0ED8-48C6-BF21-A3BBEF94FF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6F8C2DE7-0ED8-48C6-BF21-A3BBEF94FF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467646" y="764806"/>
            <a:ext cx="441378" cy="422514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3648" y="69269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9. Συμπεράσματα</a:t>
            </a:r>
            <a:endParaRPr lang="el-GR" sz="4000" b="1" dirty="0"/>
          </a:p>
        </p:txBody>
      </p:sp>
      <p:graphicFrame>
        <p:nvGraphicFramePr>
          <p:cNvPr id="3" name="Διάγραμμα 2"/>
          <p:cNvGraphicFramePr/>
          <p:nvPr>
            <p:extLst>
              <p:ext uri="{D42A27DB-BD31-4B8C-83A1-F6EECF244321}">
                <p14:modId xmlns:p14="http://schemas.microsoft.com/office/powerpoint/2010/main" val="101647120"/>
              </p:ext>
            </p:extLst>
          </p:nvPr>
        </p:nvGraphicFramePr>
        <p:xfrm>
          <a:off x="899593" y="1340768"/>
          <a:ext cx="7632848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291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E7D6748-0796-454F-98C2-44C539D1E1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4E7D6748-0796-454F-98C2-44C539D1E1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6C8776F-6E8E-4732-8D36-0C28DB9EB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76C8776F-6E8E-4732-8D36-0C28DB9EB6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BF0C06E-1533-457E-900F-8BE184FE55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9BF0C06E-1533-457E-900F-8BE184FE55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C9DE529-6B83-4284-975D-DC8D31BD4C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0C9DE529-6B83-4284-975D-DC8D31BD4C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5B7D2AD-D546-411D-A18A-3456EEBD5B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graphicEl>
                                              <a:dgm id="{25B7D2AD-D546-411D-A18A-3456EEBD5B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130759E-61D0-4804-8885-DB336E52C5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9130759E-61D0-4804-8885-DB336E52C5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043608" y="4581128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Σας ευχαριστώ για την προσοχή σας</a:t>
            </a:r>
          </a:p>
        </p:txBody>
      </p:sp>
      <p:sp>
        <p:nvSpPr>
          <p:cNvPr id="2" name="Ορθογώνιο 1"/>
          <p:cNvSpPr/>
          <p:nvPr/>
        </p:nvSpPr>
        <p:spPr>
          <a:xfrm>
            <a:off x="971600" y="1556792"/>
            <a:ext cx="77768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800" i="1" dirty="0" smtClean="0">
                <a:ea typeface="Times New Roman" panose="02020603050405020304" pitchFamily="18" charset="0"/>
              </a:rPr>
              <a:t>«</a:t>
            </a:r>
            <a:r>
              <a:rPr lang="el-GR" sz="1800" i="1" dirty="0" smtClean="0"/>
              <a:t>Απ</a:t>
            </a:r>
            <a:r>
              <a:rPr lang="el-GR" sz="1800" i="1" dirty="0"/>
              <a:t>' όλα τα εκφραστικά μέσα, η φωτογραφία είναι το μόνο που παγιώνει μια συγκεκριμένη στιγμή. Παίζουμε με πράγματα που εξαφανίζονται και που, μετά την εξαφάνισή τους, είναι αδύνατο να τα επαναφέρουμε στη ζωή. Μια φωτογραφία είναι η ταυτόχρονη, εντός κλάσματος του δευτερολέπτου, αναγνώριση της σημασίας ενός γεγονότος και της αυστηρής οργάνωσης των οπτικά αντιληπτών μορφών που το εκφράζουν</a:t>
            </a:r>
            <a:r>
              <a:rPr lang="el-GR" sz="1800" i="1" dirty="0" smtClean="0">
                <a:ea typeface="Times New Roman" panose="02020603050405020304" pitchFamily="18" charset="0"/>
              </a:rPr>
              <a:t>»</a:t>
            </a:r>
            <a:r>
              <a:rPr lang="el-GR" sz="1800" dirty="0" smtClean="0">
                <a:ea typeface="Times New Roman" panose="02020603050405020304" pitchFamily="18" charset="0"/>
              </a:rPr>
              <a:t>. </a:t>
            </a:r>
          </a:p>
          <a:p>
            <a:pPr algn="r"/>
            <a:r>
              <a:rPr lang="el-GR" sz="1800" dirty="0" err="1">
                <a:ea typeface="Times New Roman" panose="02020603050405020304" pitchFamily="18" charset="0"/>
              </a:rPr>
              <a:t>Henri</a:t>
            </a:r>
            <a:r>
              <a:rPr lang="el-GR" sz="1800" dirty="0">
                <a:ea typeface="Times New Roman" panose="02020603050405020304" pitchFamily="18" charset="0"/>
              </a:rPr>
              <a:t> </a:t>
            </a:r>
            <a:r>
              <a:rPr lang="el-GR" sz="1800" dirty="0" err="1">
                <a:ea typeface="Times New Roman" panose="02020603050405020304" pitchFamily="18" charset="0"/>
              </a:rPr>
              <a:t>Cartier-Bresson</a:t>
            </a:r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1. </a:t>
            </a:r>
            <a:r>
              <a:rPr lang="el-GR" sz="3600" dirty="0" smtClean="0"/>
              <a:t>Σκοπός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405208" y="1772816"/>
            <a:ext cx="71992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l-GR" sz="2800" dirty="0">
                <a:latin typeface="+mn-lt"/>
              </a:rPr>
              <a:t>Ο σκοπός της παρούσας ΔΕ είναι ο σχεδιασμός, η υλοποίηση και η αποτίμηση διαδραστικού εκπαιδευτικού υλικού σε e-learning περιβάλλοντα με θέμα «Η τέχνη της φωτογραφίας στην τάξη». </a:t>
            </a:r>
            <a:endParaRPr lang="el-GR" sz="1100" dirty="0">
              <a:latin typeface="+mn-lt"/>
            </a:endParaRPr>
          </a:p>
        </p:txBody>
      </p:sp>
      <p:sp>
        <p:nvSpPr>
          <p:cNvPr id="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19876" y="814060"/>
            <a:ext cx="360040" cy="382692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/>
              <a:t>2. Συνεισφορά της </a:t>
            </a:r>
            <a:r>
              <a:rPr lang="el-GR" sz="3600" dirty="0" smtClean="0"/>
              <a:t>διπλωματικής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043608" y="1556792"/>
            <a:ext cx="7560840" cy="4221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l-GR" sz="26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Δημιουργία</a:t>
            </a:r>
            <a:r>
              <a:rPr lang="el-GR" sz="26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el-GR" sz="26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πρωτότυπου διαδραστικού υλικού </a:t>
            </a:r>
            <a:r>
              <a:rPr lang="el-GR" sz="2600" dirty="0">
                <a:latin typeface="+mn-lt"/>
              </a:rPr>
              <a:t>με θέμα «Η τέχνη της φωτογραφίας στην τάξη» για τους μαθητές των μεγαλύτερων τάξεων του Δημοτικού Σχολείου, ώστε να χρησιμοποιηθεί από εκπαιδευτικούς πρωτοβάθμιας εκπαίδευσης.</a:t>
            </a:r>
          </a:p>
          <a:p>
            <a:pPr marL="514350" indent="-5143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l-GR" sz="2600" b="1" dirty="0">
                <a:solidFill>
                  <a:srgbClr val="C00000"/>
                </a:solidFill>
                <a:latin typeface="+mn-lt"/>
              </a:rPr>
              <a:t>Κάλυψη του κενού</a:t>
            </a:r>
            <a:r>
              <a:rPr lang="el-GR" sz="2600" dirty="0">
                <a:latin typeface="+mn-lt"/>
              </a:rPr>
              <a:t> που υπάρχει </a:t>
            </a:r>
            <a:r>
              <a:rPr lang="el-GR" sz="2600" b="1" dirty="0">
                <a:solidFill>
                  <a:srgbClr val="C00000"/>
                </a:solidFill>
                <a:latin typeface="+mn-lt"/>
              </a:rPr>
              <a:t>στην έρευνα </a:t>
            </a:r>
            <a:r>
              <a:rPr lang="el-GR" sz="2600" dirty="0">
                <a:latin typeface="+mn-lt"/>
              </a:rPr>
              <a:t>για τη διαθεματική διδασκαλία, στο πλαίσιο της μεθόδου STEAM, των Φυσικών και των Ανθρωπιστικών επιστημών με τη μεθοδολογία της συμπληρωματικής ΕξΑΕ.</a:t>
            </a:r>
          </a:p>
        </p:txBody>
      </p:sp>
      <p:sp>
        <p:nvSpPr>
          <p:cNvPr id="5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522527" y="747678"/>
            <a:ext cx="322083" cy="432048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070967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615212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</a:t>
            </a:r>
            <a:r>
              <a:rPr lang="el-GR" sz="3600" dirty="0" smtClean="0"/>
              <a:t>Ερωτήματα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973212" y="1844824"/>
            <a:ext cx="7055172" cy="312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spcAft>
                <a:spcPts val="1800"/>
              </a:spcAft>
              <a:buFont typeface="+mj-lt"/>
              <a:buAutoNum type="arabicPeriod"/>
            </a:pPr>
            <a:r>
              <a:rPr lang="el-GR" sz="2600" dirty="0">
                <a:latin typeface="+mn-lt"/>
              </a:rPr>
              <a:t>Ποιες είναι οι προδιαγραφές σχεδιασμού εξ αποστάσεως εκπαιδευτικού υλικού με θέμα «Η τέχνη της φωτογραφίας στην τάξη</a:t>
            </a:r>
            <a:r>
              <a:rPr lang="el-GR" sz="2600" dirty="0" smtClean="0">
                <a:latin typeface="+mn-lt"/>
              </a:rPr>
              <a:t>»;</a:t>
            </a:r>
            <a:endParaRPr lang="el-GR" sz="2600" dirty="0">
              <a:latin typeface="+mn-lt"/>
            </a:endParaRPr>
          </a:p>
          <a:p>
            <a:pPr marL="514350" lvl="0" indent="-514350">
              <a:spcAft>
                <a:spcPts val="1800"/>
              </a:spcAft>
              <a:buFont typeface="+mj-lt"/>
              <a:buAutoNum type="arabicPeriod"/>
            </a:pPr>
            <a:r>
              <a:rPr lang="el-GR" sz="2600" dirty="0">
                <a:latin typeface="+mn-lt"/>
              </a:rPr>
              <a:t>Σε ποιο βαθμό το ΕΥ  που δημιουργήθηκε με θέμα «Η τέχνη της φωτογραφίας στην τάξη» υποστηρίζει τη διδασκαλία της τέχνης της φωτογραφίας στο Δημοτικό Σχολείο</a:t>
            </a:r>
            <a:r>
              <a:rPr lang="el-GR" sz="2600" dirty="0" smtClean="0">
                <a:latin typeface="+mn-lt"/>
              </a:rPr>
              <a:t>;</a:t>
            </a:r>
            <a:endParaRPr lang="el-GR" sz="2600" dirty="0">
              <a:latin typeface="+mn-lt"/>
            </a:endParaRP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655686" y="773975"/>
            <a:ext cx="201391" cy="411896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620689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</a:t>
            </a:r>
            <a:r>
              <a:rPr lang="el-GR" sz="3600" dirty="0" smtClean="0"/>
              <a:t>Ερωτήματα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043608" y="1628800"/>
            <a:ext cx="74888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spcAft>
                <a:spcPts val="1800"/>
              </a:spcAft>
              <a:buFont typeface="+mj-lt"/>
              <a:buAutoNum type="arabicPeriod" startAt="3"/>
            </a:pPr>
            <a:r>
              <a:rPr lang="el-GR" sz="2600" dirty="0">
                <a:latin typeface="+mn-lt"/>
              </a:rPr>
              <a:t>Σε ποιο βαθμό το ΕΥ με θέμα «Η τέχνη της φωτογραφίας στην τάξη» υποστηρίζει τη διδασκαλία διαθεματικών δραστηριοτήτων στο πλαίσιο της μεθοδολογίας STEAM στο Δημοτικό Σχολείο</a:t>
            </a:r>
            <a:r>
              <a:rPr lang="el-GR" sz="2600" dirty="0" smtClean="0">
                <a:latin typeface="+mn-lt"/>
              </a:rPr>
              <a:t>;</a:t>
            </a:r>
          </a:p>
          <a:p>
            <a:pPr marL="457200" lvl="0" indent="-457200">
              <a:spcAft>
                <a:spcPts val="1800"/>
              </a:spcAft>
              <a:buFont typeface="+mj-lt"/>
              <a:buAutoNum type="arabicPeriod" startAt="3"/>
            </a:pPr>
            <a:r>
              <a:rPr lang="el-GR" sz="2600" dirty="0" smtClean="0">
                <a:latin typeface="+mn-lt"/>
              </a:rPr>
              <a:t>Το ΕΥ που δημιουργήθηκε διέπεται από της αρχές και τη μεθοδολογία της ΕξΑΕ;</a:t>
            </a:r>
          </a:p>
          <a:p>
            <a:pPr marL="457200" lvl="0" indent="-457200">
              <a:spcAft>
                <a:spcPts val="600"/>
              </a:spcAft>
              <a:buFont typeface="+mj-lt"/>
              <a:buAutoNum type="arabicPeriod" startAt="3"/>
            </a:pPr>
            <a:r>
              <a:rPr lang="el-GR" sz="2600" dirty="0" smtClean="0">
                <a:latin typeface="+mn-lt"/>
              </a:rPr>
              <a:t>Το ΕΥ που δημιουργήθηκε στηρίζεται της αρχές της Πολυμεσικής μάθησης; </a:t>
            </a:r>
            <a:endParaRPr lang="el-GR" sz="2600" dirty="0">
              <a:latin typeface="+mn-lt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655686" y="773975"/>
            <a:ext cx="201391" cy="411896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029898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Θέση εικόνας 6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" r="1020"/>
          <a:stretch>
            <a:fillRect/>
          </a:stretch>
        </p:blipFill>
        <p:spPr>
          <a:xfrm>
            <a:off x="982564" y="3844412"/>
            <a:ext cx="1228725" cy="1228725"/>
          </a:xfrm>
          <a:prstGeom prst="ellipse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4. </a:t>
            </a:r>
            <a:r>
              <a:rPr lang="el-GR" sz="3600" dirty="0" smtClean="0"/>
              <a:t>Δομή παρουσίασης</a:t>
            </a:r>
            <a:endParaRPr lang="el-GR" sz="3600" b="1" dirty="0"/>
          </a:p>
        </p:txBody>
      </p:sp>
      <p:sp>
        <p:nvSpPr>
          <p:cNvPr id="7" name="Θέση κειμένου 7">
            <a:extLst>
              <a:ext uri="{FF2B5EF4-FFF2-40B4-BE49-F238E27FC236}">
                <a16:creationId xmlns:a16="http://schemas.microsoft.com/office/drawing/2014/main" id="{E6971D8C-ECC5-4EDD-AC10-DDF4CA7E9DC3}"/>
              </a:ext>
            </a:extLst>
          </p:cNvPr>
          <p:cNvSpPr txBox="1">
            <a:spLocks/>
          </p:cNvSpPr>
          <p:nvPr/>
        </p:nvSpPr>
        <p:spPr>
          <a:xfrm>
            <a:off x="686640" y="2972415"/>
            <a:ext cx="1800000" cy="504000"/>
          </a:xfrm>
          <a:prstGeom prst="rect">
            <a:avLst/>
          </a:prstGeom>
        </p:spPr>
        <p:txBody>
          <a:bodyPr rtlCol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el-GR" dirty="0" smtClean="0"/>
              <a:t>Σκοπός</a:t>
            </a:r>
            <a:endParaRPr lang="el-GR" dirty="0"/>
          </a:p>
        </p:txBody>
      </p:sp>
      <p:sp>
        <p:nvSpPr>
          <p:cNvPr id="8" name="Θέση κειμένου 8">
            <a:extLst>
              <a:ext uri="{FF2B5EF4-FFF2-40B4-BE49-F238E27FC236}">
                <a16:creationId xmlns:a16="http://schemas.microsoft.com/office/drawing/2014/main" id="{A6E9F776-E542-4D93-851A-A3A10F6D2A7D}"/>
              </a:ext>
            </a:extLst>
          </p:cNvPr>
          <p:cNvSpPr txBox="1">
            <a:spLocks/>
          </p:cNvSpPr>
          <p:nvPr/>
        </p:nvSpPr>
        <p:spPr>
          <a:xfrm>
            <a:off x="4880908" y="2982667"/>
            <a:ext cx="1800000" cy="504000"/>
          </a:xfrm>
          <a:prstGeom prst="rect">
            <a:avLst/>
          </a:prstGeom>
        </p:spPr>
        <p:txBody>
          <a:bodyPr rtlCol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el-GR" dirty="0"/>
              <a:t>Ε</a:t>
            </a:r>
            <a:r>
              <a:rPr lang="el-GR" sz="2000" dirty="0" smtClean="0"/>
              <a:t>ρευνητικά</a:t>
            </a:r>
            <a:r>
              <a:rPr lang="el-GR" dirty="0" smtClean="0"/>
              <a:t> ερωτήματα</a:t>
            </a:r>
            <a:endParaRPr lang="el-GR" dirty="0"/>
          </a:p>
        </p:txBody>
      </p:sp>
      <p:sp>
        <p:nvSpPr>
          <p:cNvPr id="9" name="Θέση κειμένου 9">
            <a:extLst>
              <a:ext uri="{FF2B5EF4-FFF2-40B4-BE49-F238E27FC236}">
                <a16:creationId xmlns:a16="http://schemas.microsoft.com/office/drawing/2014/main" id="{CE222CAE-9234-4B0E-90FC-584C469313C6}"/>
              </a:ext>
            </a:extLst>
          </p:cNvPr>
          <p:cNvSpPr txBox="1">
            <a:spLocks/>
          </p:cNvSpPr>
          <p:nvPr/>
        </p:nvSpPr>
        <p:spPr>
          <a:xfrm>
            <a:off x="6957053" y="3005732"/>
            <a:ext cx="1800000" cy="504000"/>
          </a:xfrm>
          <a:prstGeom prst="rect">
            <a:avLst/>
          </a:prstGeom>
        </p:spPr>
        <p:txBody>
          <a:bodyPr rtlCol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el-GR" sz="2000" dirty="0" smtClean="0"/>
              <a:t>Θεωρητικό πλαίσιο</a:t>
            </a:r>
            <a:endParaRPr lang="el-GR" dirty="0"/>
          </a:p>
        </p:txBody>
      </p:sp>
      <p:sp>
        <p:nvSpPr>
          <p:cNvPr id="10" name="Θέση κειμένου 10">
            <a:extLst>
              <a:ext uri="{FF2B5EF4-FFF2-40B4-BE49-F238E27FC236}">
                <a16:creationId xmlns:a16="http://schemas.microsoft.com/office/drawing/2014/main" id="{ACD29343-5246-427C-BFCC-F61B25177CF4}"/>
              </a:ext>
            </a:extLst>
          </p:cNvPr>
          <p:cNvSpPr txBox="1">
            <a:spLocks/>
          </p:cNvSpPr>
          <p:nvPr/>
        </p:nvSpPr>
        <p:spPr>
          <a:xfrm>
            <a:off x="696926" y="5288103"/>
            <a:ext cx="1800000" cy="504000"/>
          </a:xfrm>
          <a:prstGeom prst="rect">
            <a:avLst/>
          </a:prstGeom>
        </p:spPr>
        <p:txBody>
          <a:bodyPr rtlCol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el-GR" sz="2000" dirty="0" smtClean="0"/>
              <a:t>Εκπαιδευτικό</a:t>
            </a:r>
            <a:r>
              <a:rPr lang="el-GR" dirty="0" smtClean="0"/>
              <a:t> υλικό</a:t>
            </a:r>
            <a:endParaRPr lang="el-GR" dirty="0"/>
          </a:p>
        </p:txBody>
      </p:sp>
      <p:sp>
        <p:nvSpPr>
          <p:cNvPr id="11" name="Θέση κειμένου 11">
            <a:extLst>
              <a:ext uri="{FF2B5EF4-FFF2-40B4-BE49-F238E27FC236}">
                <a16:creationId xmlns:a16="http://schemas.microsoft.com/office/drawing/2014/main" id="{6248F5E2-762B-44E2-83B5-C078E3551BEA}"/>
              </a:ext>
            </a:extLst>
          </p:cNvPr>
          <p:cNvSpPr txBox="1">
            <a:spLocks/>
          </p:cNvSpPr>
          <p:nvPr/>
        </p:nvSpPr>
        <p:spPr>
          <a:xfrm>
            <a:off x="2707543" y="5288103"/>
            <a:ext cx="1885163" cy="504000"/>
          </a:xfrm>
          <a:prstGeom prst="rect">
            <a:avLst/>
          </a:prstGeom>
        </p:spPr>
        <p:txBody>
          <a:bodyPr rtlCol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el-GR" sz="2000" dirty="0" smtClean="0"/>
              <a:t>Μεθοδολογία έρευνας</a:t>
            </a:r>
            <a:endParaRPr lang="el-GR" sz="2000" dirty="0"/>
          </a:p>
        </p:txBody>
      </p:sp>
      <p:pic>
        <p:nvPicPr>
          <p:cNvPr id="12" name="Θέση εικόνας 7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" r="1084"/>
          <a:stretch>
            <a:fillRect/>
          </a:stretch>
        </p:blipFill>
        <p:spPr>
          <a:xfrm>
            <a:off x="5148065" y="3844412"/>
            <a:ext cx="1228725" cy="1230313"/>
          </a:xfrm>
          <a:prstGeom prst="ellipse">
            <a:avLst/>
          </a:prstGeom>
        </p:spPr>
      </p:pic>
      <p:sp>
        <p:nvSpPr>
          <p:cNvPr id="13" name="Θέση κειμένου 18"/>
          <p:cNvSpPr txBox="1">
            <a:spLocks/>
          </p:cNvSpPr>
          <p:nvPr/>
        </p:nvSpPr>
        <p:spPr>
          <a:xfrm>
            <a:off x="4832198" y="5274372"/>
            <a:ext cx="1972050" cy="666853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el-GR" dirty="0" smtClean="0"/>
              <a:t>Α</a:t>
            </a:r>
            <a:r>
              <a:rPr lang="el-GR" sz="2000" dirty="0" smtClean="0"/>
              <a:t>ποτελέσματα- κύρια ευρήματα</a:t>
            </a:r>
            <a:endParaRPr lang="el-GR" dirty="0"/>
          </a:p>
        </p:txBody>
      </p:sp>
      <p:cxnSp>
        <p:nvCxnSpPr>
          <p:cNvPr id="14" name="Ευθεία γραμμή σύνδεσης 13" descr="Πρώτη διαχωριστική γραμμή στη διαφάνεια">
            <a:extLst>
              <a:ext uri="{FF2B5EF4-FFF2-40B4-BE49-F238E27FC236}">
                <a16:creationId xmlns:a16="http://schemas.microsoft.com/office/drawing/2014/main" id="{1D5BA55A-3253-4F3B-A32A-5A12ECE65A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788024" y="1680171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Ευθεία γραμμή σύνδεσης 16" descr="Τέταρτη διαχωριστική γραμμή στη διαφάνεια">
            <a:extLst>
              <a:ext uri="{FF2B5EF4-FFF2-40B4-BE49-F238E27FC236}">
                <a16:creationId xmlns:a16="http://schemas.microsoft.com/office/drawing/2014/main" id="{9926A3E2-2234-409D-9838-30428E6377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876256" y="1613872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Θέση κειμένου 18"/>
          <p:cNvSpPr txBox="1">
            <a:spLocks/>
          </p:cNvSpPr>
          <p:nvPr/>
        </p:nvSpPr>
        <p:spPr>
          <a:xfrm>
            <a:off x="6964135" y="5355385"/>
            <a:ext cx="1800000" cy="5048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2667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292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0962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7632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000" dirty="0" smtClean="0"/>
              <a:t>Συμπεράσματα</a:t>
            </a:r>
            <a:endParaRPr lang="el-GR" dirty="0"/>
          </a:p>
        </p:txBody>
      </p:sp>
      <p:pic>
        <p:nvPicPr>
          <p:cNvPr id="20" name="Θέση εικόνας 6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" r="1084"/>
          <a:stretch>
            <a:fillRect/>
          </a:stretch>
        </p:blipFill>
        <p:spPr>
          <a:xfrm>
            <a:off x="7236296" y="1595446"/>
            <a:ext cx="1228725" cy="1230313"/>
          </a:xfrm>
          <a:prstGeom prst="ellipse">
            <a:avLst/>
          </a:prstGeom>
        </p:spPr>
      </p:pic>
      <p:pic>
        <p:nvPicPr>
          <p:cNvPr id="21" name="Θέση εικόνας 6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" r="1020"/>
          <a:stretch>
            <a:fillRect/>
          </a:stretch>
        </p:blipFill>
        <p:spPr>
          <a:xfrm>
            <a:off x="3057914" y="1622418"/>
            <a:ext cx="1228725" cy="1228725"/>
          </a:xfrm>
          <a:prstGeom prst="ellipse">
            <a:avLst/>
          </a:prstGeom>
        </p:spPr>
      </p:pic>
      <p:pic>
        <p:nvPicPr>
          <p:cNvPr id="22" name="Θέση εικόνας 6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" r="1020"/>
          <a:stretch>
            <a:fillRect/>
          </a:stretch>
        </p:blipFill>
        <p:spPr>
          <a:xfrm>
            <a:off x="5148065" y="1619743"/>
            <a:ext cx="1228725" cy="1228725"/>
          </a:xfrm>
          <a:prstGeom prst="ellipse">
            <a:avLst/>
          </a:prstGeom>
        </p:spPr>
      </p:pic>
      <p:pic>
        <p:nvPicPr>
          <p:cNvPr id="23" name="Θέση εικόνας 7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" r="1020"/>
          <a:stretch>
            <a:fillRect/>
          </a:stretch>
        </p:blipFill>
        <p:spPr>
          <a:xfrm>
            <a:off x="3039073" y="3851136"/>
            <a:ext cx="1228725" cy="1228725"/>
          </a:xfrm>
          <a:prstGeom prst="ellipse">
            <a:avLst/>
          </a:prstGeom>
        </p:spPr>
      </p:pic>
      <p:cxnSp>
        <p:nvCxnSpPr>
          <p:cNvPr id="24" name="Ευθεία γραμμή σύνδεσης 23" descr="Πρώτη διαχωριστική γραμμή στη διαφάνεια">
            <a:extLst>
              <a:ext uri="{FF2B5EF4-FFF2-40B4-BE49-F238E27FC236}">
                <a16:creationId xmlns:a16="http://schemas.microsoft.com/office/drawing/2014/main" id="{1D5BA55A-3253-4F3B-A32A-5A12ECE65A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52982" y="1613872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Θέση εικόνας 6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" r="1084"/>
          <a:stretch>
            <a:fillRect/>
          </a:stretch>
        </p:blipFill>
        <p:spPr>
          <a:xfrm>
            <a:off x="7249773" y="3845685"/>
            <a:ext cx="1228725" cy="1230313"/>
          </a:xfrm>
          <a:prstGeom prst="ellipse">
            <a:avLst/>
          </a:prstGeom>
        </p:spPr>
      </p:pic>
      <p:pic>
        <p:nvPicPr>
          <p:cNvPr id="28" name="Θέση εικόνας 6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" r="1020"/>
          <a:stretch>
            <a:fillRect/>
          </a:stretch>
        </p:blipFill>
        <p:spPr>
          <a:xfrm>
            <a:off x="953301" y="1619742"/>
            <a:ext cx="1228725" cy="1228725"/>
          </a:xfrm>
          <a:prstGeom prst="ellipse">
            <a:avLst/>
          </a:prstGeom>
        </p:spPr>
      </p:pic>
      <p:sp>
        <p:nvSpPr>
          <p:cNvPr id="30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7534685" y="4091511"/>
            <a:ext cx="644736" cy="610288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B68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1372968" y="4109723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C1D585B1-5498-430D-93B0-830ECE710C7C}"/>
              </a:ext>
            </a:extLst>
          </p:cNvPr>
          <p:cNvSpPr/>
          <p:nvPr/>
        </p:nvSpPr>
        <p:spPr>
          <a:xfrm>
            <a:off x="7544253" y="1963141"/>
            <a:ext cx="591136" cy="49512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5504939" y="4160901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FFAD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2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5649634" y="1981945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ADD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3393534" y="4175003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ED7D1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54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3367459" y="1907532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90C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1258909" y="1899336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7" name="Θέση κειμένου 8">
            <a:extLst>
              <a:ext uri="{FF2B5EF4-FFF2-40B4-BE49-F238E27FC236}">
                <a16:creationId xmlns:a16="http://schemas.microsoft.com/office/drawing/2014/main" id="{A6E9F776-E542-4D93-851A-A3A10F6D2A7D}"/>
              </a:ext>
            </a:extLst>
          </p:cNvPr>
          <p:cNvSpPr txBox="1">
            <a:spLocks/>
          </p:cNvSpPr>
          <p:nvPr/>
        </p:nvSpPr>
        <p:spPr>
          <a:xfrm>
            <a:off x="2737332" y="2972415"/>
            <a:ext cx="1800000" cy="504000"/>
          </a:xfrm>
          <a:prstGeom prst="rect">
            <a:avLst/>
          </a:prstGeom>
        </p:spPr>
        <p:txBody>
          <a:bodyPr rtlCol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el-GR" dirty="0"/>
              <a:t>Συνεισφορά </a:t>
            </a:r>
            <a:r>
              <a:rPr lang="el-GR" dirty="0" smtClean="0"/>
              <a:t>διπλωματικής</a:t>
            </a:r>
            <a:endParaRPr lang="el-GR" dirty="0"/>
          </a:p>
        </p:txBody>
      </p:sp>
      <p:cxnSp>
        <p:nvCxnSpPr>
          <p:cNvPr id="58" name="Ευθεία γραμμή σύνδεσης 57" descr="Τέταρτη διαχωριστική γραμμή στη διαφάνεια">
            <a:extLst>
              <a:ext uri="{FF2B5EF4-FFF2-40B4-BE49-F238E27FC236}">
                <a16:creationId xmlns:a16="http://schemas.microsoft.com/office/drawing/2014/main" id="{9926A3E2-2234-409D-9838-30428E6377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52982" y="3800608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Ευθεία γραμμή σύνδεσης 58" descr="Τέταρτη διαχωριστική γραμμή στη διαφάνεια">
            <a:extLst>
              <a:ext uri="{FF2B5EF4-FFF2-40B4-BE49-F238E27FC236}">
                <a16:creationId xmlns:a16="http://schemas.microsoft.com/office/drawing/2014/main" id="{9926A3E2-2234-409D-9838-30428E6377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788024" y="3767727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Ευθεία γραμμή σύνδεσης 59" descr="Τέταρτη διαχωριστική γραμμή στη διαφάνεια">
            <a:extLst>
              <a:ext uri="{FF2B5EF4-FFF2-40B4-BE49-F238E27FC236}">
                <a16:creationId xmlns:a16="http://schemas.microsoft.com/office/drawing/2014/main" id="{9926A3E2-2234-409D-9838-30428E6377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876256" y="3715026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530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  <p:bldP spid="11" grpId="0"/>
      <p:bldP spid="13" grpId="0"/>
      <p:bldP spid="18" grpId="0"/>
      <p:bldP spid="30" grpId="0" animBg="1"/>
      <p:bldP spid="29" grpId="0" animBg="1"/>
      <p:bldP spid="32" grpId="0" animBg="1"/>
      <p:bldP spid="35" grpId="0" animBg="1"/>
      <p:bldP spid="52" grpId="0" animBg="1"/>
      <p:bldP spid="53" grpId="0" animBg="1"/>
      <p:bldP spid="54" grpId="0" animBg="1"/>
      <p:bldP spid="55" grpId="0" animBg="1"/>
      <p:bldP spid="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5. </a:t>
            </a:r>
            <a:r>
              <a:rPr lang="el-GR" sz="3600" dirty="0"/>
              <a:t>Θεωρητικό </a:t>
            </a:r>
            <a:r>
              <a:rPr lang="el-GR" sz="3600" dirty="0" smtClean="0"/>
              <a:t>Πλαίσιο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044388" y="1256353"/>
            <a:ext cx="7992108" cy="5437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lang="el-GR" b="1" dirty="0" smtClean="0">
                <a:solidFill>
                  <a:srgbClr val="C00000"/>
                </a:solidFill>
                <a:latin typeface="+mn-lt"/>
              </a:rPr>
              <a:t>ΕξΑΕ</a:t>
            </a:r>
          </a:p>
          <a:p>
            <a:pPr marL="34290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2200" dirty="0" smtClean="0">
                <a:latin typeface="+mn-lt"/>
              </a:rPr>
              <a:t>Εκπαιδευτική </a:t>
            </a:r>
            <a:r>
              <a:rPr lang="el-GR" sz="2200" dirty="0">
                <a:latin typeface="+mn-lt"/>
              </a:rPr>
              <a:t>διαδικασία όπου ο διδασκόμενος βρίσκεται σε </a:t>
            </a:r>
            <a:r>
              <a:rPr lang="el-GR" sz="2200" b="1" dirty="0">
                <a:solidFill>
                  <a:srgbClr val="C00000"/>
                </a:solidFill>
                <a:latin typeface="+mn-lt"/>
              </a:rPr>
              <a:t>φυσική απόσταση </a:t>
            </a:r>
            <a:r>
              <a:rPr lang="el-GR" sz="2200" dirty="0">
                <a:latin typeface="+mn-lt"/>
              </a:rPr>
              <a:t>από τον διδάσκοντα και τον εκπαιδευτικό </a:t>
            </a:r>
            <a:r>
              <a:rPr lang="el-GR" sz="2200" dirty="0" smtClean="0">
                <a:latin typeface="+mn-lt"/>
              </a:rPr>
              <a:t>φορέα. </a:t>
            </a:r>
            <a:endParaRPr lang="el-GR" sz="2200" dirty="0">
              <a:latin typeface="+mn-lt"/>
            </a:endParaRPr>
          </a:p>
          <a:p>
            <a:pPr>
              <a:spcAft>
                <a:spcPts val="200"/>
              </a:spcAft>
            </a:pPr>
            <a:r>
              <a:rPr lang="en-US" b="1" dirty="0" smtClean="0">
                <a:solidFill>
                  <a:schemeClr val="accent6"/>
                </a:solidFill>
                <a:latin typeface="+mn-lt"/>
              </a:rPr>
              <a:t>STEAM</a:t>
            </a:r>
          </a:p>
          <a:p>
            <a:pPr marL="34290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accent6"/>
                </a:solidFill>
                <a:latin typeface="+mn-lt"/>
              </a:rPr>
              <a:t>S</a:t>
            </a:r>
            <a:r>
              <a:rPr lang="en-US" sz="2200" dirty="0" smtClean="0">
                <a:latin typeface="+mn-lt"/>
              </a:rPr>
              <a:t>cience</a:t>
            </a:r>
            <a:r>
              <a:rPr lang="el-GR" sz="2200" dirty="0" smtClean="0">
                <a:latin typeface="+mn-lt"/>
              </a:rPr>
              <a:t> (ΦΕ), </a:t>
            </a:r>
            <a:r>
              <a:rPr lang="el-GR" sz="2200" b="1" dirty="0">
                <a:solidFill>
                  <a:schemeClr val="accent6"/>
                </a:solidFill>
                <a:latin typeface="+mn-lt"/>
              </a:rPr>
              <a:t>T</a:t>
            </a:r>
            <a:r>
              <a:rPr lang="el-GR" sz="2200" dirty="0">
                <a:latin typeface="+mn-lt"/>
              </a:rPr>
              <a:t>echnology (Τεχνολογία), </a:t>
            </a:r>
            <a:r>
              <a:rPr lang="en-US" sz="2200" b="1" dirty="0">
                <a:solidFill>
                  <a:schemeClr val="accent6"/>
                </a:solidFill>
                <a:latin typeface="+mn-lt"/>
              </a:rPr>
              <a:t>E</a:t>
            </a:r>
            <a:r>
              <a:rPr lang="en-US" sz="2200" dirty="0">
                <a:latin typeface="+mn-lt"/>
              </a:rPr>
              <a:t>ngineering</a:t>
            </a:r>
            <a:r>
              <a:rPr lang="el-GR" sz="2200" dirty="0">
                <a:latin typeface="+mn-lt"/>
              </a:rPr>
              <a:t> (Μηχανική)</a:t>
            </a:r>
            <a:r>
              <a:rPr lang="en-US" sz="2200" dirty="0">
                <a:latin typeface="+mn-lt"/>
              </a:rPr>
              <a:t>, </a:t>
            </a:r>
            <a:r>
              <a:rPr lang="en-US" sz="2200" b="1" dirty="0">
                <a:solidFill>
                  <a:schemeClr val="accent6"/>
                </a:solidFill>
                <a:latin typeface="+mn-lt"/>
              </a:rPr>
              <a:t>A</a:t>
            </a:r>
            <a:r>
              <a:rPr lang="en-US" sz="2200" dirty="0">
                <a:latin typeface="+mn-lt"/>
              </a:rPr>
              <a:t>rts (</a:t>
            </a:r>
            <a:r>
              <a:rPr lang="el-GR" sz="2200" dirty="0">
                <a:latin typeface="+mn-lt"/>
              </a:rPr>
              <a:t>Τέχνες) και </a:t>
            </a:r>
            <a:r>
              <a:rPr lang="en-US" sz="2200" b="1" dirty="0">
                <a:solidFill>
                  <a:schemeClr val="accent6"/>
                </a:solidFill>
                <a:latin typeface="+mn-lt"/>
              </a:rPr>
              <a:t>M</a:t>
            </a:r>
            <a:r>
              <a:rPr lang="en-US" sz="2200" dirty="0">
                <a:latin typeface="+mn-lt"/>
              </a:rPr>
              <a:t>athematics</a:t>
            </a:r>
            <a:r>
              <a:rPr lang="el-GR" sz="2200" dirty="0">
                <a:latin typeface="+mn-lt"/>
              </a:rPr>
              <a:t> (Μαθηματικά</a:t>
            </a:r>
            <a:r>
              <a:rPr lang="el-GR" sz="2200" dirty="0" smtClean="0">
                <a:latin typeface="+mn-lt"/>
              </a:rPr>
              <a:t>).</a:t>
            </a:r>
          </a:p>
          <a:p>
            <a:pPr>
              <a:spcAft>
                <a:spcPts val="200"/>
              </a:spcAft>
            </a:pPr>
            <a:r>
              <a:rPr lang="el-GR" sz="2200" b="1" dirty="0" smtClean="0">
                <a:solidFill>
                  <a:srgbClr val="FFA54B"/>
                </a:solidFill>
                <a:latin typeface="+mn-lt"/>
              </a:rPr>
              <a:t>Οπτικός </a:t>
            </a:r>
            <a:r>
              <a:rPr lang="el-GR" sz="2200" b="1" dirty="0">
                <a:solidFill>
                  <a:srgbClr val="FFA54B"/>
                </a:solidFill>
                <a:latin typeface="+mn-lt"/>
              </a:rPr>
              <a:t>γραμματισμός </a:t>
            </a:r>
          </a:p>
          <a:p>
            <a:pPr marL="34290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2200" dirty="0">
                <a:latin typeface="+mn-lt"/>
              </a:rPr>
              <a:t>Η δεξιότητα να χρησιμοποιείς, να αναλύεις και να δημιουργείς </a:t>
            </a:r>
            <a:r>
              <a:rPr lang="el-GR" sz="2200" b="1" dirty="0">
                <a:solidFill>
                  <a:srgbClr val="FFA54B"/>
                </a:solidFill>
                <a:latin typeface="+mn-lt"/>
              </a:rPr>
              <a:t>οπτικά μηνύματα</a:t>
            </a:r>
            <a:r>
              <a:rPr lang="el-GR" sz="2200" dirty="0">
                <a:latin typeface="+mn-lt"/>
              </a:rPr>
              <a:t>.</a:t>
            </a:r>
          </a:p>
          <a:p>
            <a:pPr>
              <a:spcAft>
                <a:spcPts val="200"/>
              </a:spcAft>
            </a:pPr>
            <a:r>
              <a:rPr lang="el-GR" sz="2200" b="1" dirty="0">
                <a:solidFill>
                  <a:schemeClr val="accent5"/>
                </a:solidFill>
                <a:latin typeface="+mn-lt"/>
              </a:rPr>
              <a:t>Φωτογραφία</a:t>
            </a:r>
          </a:p>
          <a:p>
            <a:pPr marL="457200" indent="-4572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l-GR" sz="2200" dirty="0">
                <a:latin typeface="+mn-lt"/>
              </a:rPr>
              <a:t>Η διαδικασία απαθανάτισης </a:t>
            </a:r>
            <a:r>
              <a:rPr lang="el-GR" sz="2200" b="1" dirty="0">
                <a:solidFill>
                  <a:schemeClr val="accent5"/>
                </a:solidFill>
                <a:latin typeface="+mn-lt"/>
              </a:rPr>
              <a:t>οπτικών εικόνων</a:t>
            </a:r>
            <a:r>
              <a:rPr lang="el-GR" sz="2200" dirty="0">
                <a:latin typeface="+mn-lt"/>
              </a:rPr>
              <a:t>, </a:t>
            </a:r>
            <a:r>
              <a:rPr lang="el-GR" sz="2200" dirty="0" smtClean="0">
                <a:latin typeface="+mn-lt"/>
              </a:rPr>
              <a:t>των φωτογραφιών</a:t>
            </a:r>
            <a:r>
              <a:rPr lang="el-GR" sz="2200" dirty="0">
                <a:latin typeface="+mn-lt"/>
              </a:rPr>
              <a:t>, μέσω της αποτύπωσης του φωτός, χρησιμοποιώντας κατάλληλα εργαλεία.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200" dirty="0">
              <a:latin typeface="+mn-lt"/>
            </a:endParaRP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C1D585B1-5498-430D-93B0-830ECE710C7C}"/>
              </a:ext>
            </a:extLst>
          </p:cNvPr>
          <p:cNvSpPr/>
          <p:nvPr/>
        </p:nvSpPr>
        <p:spPr>
          <a:xfrm>
            <a:off x="539552" y="836712"/>
            <a:ext cx="360040" cy="2880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59632" y="332655"/>
            <a:ext cx="8237303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 6. Παραγόμενο </a:t>
            </a:r>
            <a:r>
              <a:rPr lang="el-GR" sz="3600" dirty="0"/>
              <a:t>εκπαιδευτικό </a:t>
            </a:r>
            <a:r>
              <a:rPr lang="el-GR" sz="3600" dirty="0" smtClean="0"/>
              <a:t>υλικό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043608" y="1714397"/>
            <a:ext cx="3168351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l-GR" b="1" dirty="0">
                <a:latin typeface="+mn-lt"/>
              </a:rPr>
              <a:t>Σκοπός </a:t>
            </a:r>
            <a:r>
              <a:rPr lang="el-GR" dirty="0" smtClean="0">
                <a:latin typeface="+mn-lt"/>
              </a:rPr>
              <a:t>: 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dirty="0" smtClean="0">
                <a:latin typeface="+mn-lt"/>
              </a:rPr>
              <a:t>Η </a:t>
            </a:r>
            <a:r>
              <a:rPr lang="el-GR" dirty="0">
                <a:latin typeface="+mn-lt"/>
              </a:rPr>
              <a:t>κατανόηση της λειτουργίας του </a:t>
            </a:r>
            <a:r>
              <a:rPr lang="el-GR" b="1" dirty="0">
                <a:solidFill>
                  <a:schemeClr val="accent5"/>
                </a:solidFill>
                <a:latin typeface="+mn-lt"/>
              </a:rPr>
              <a:t>ανθρώπινου ματιού </a:t>
            </a:r>
            <a:r>
              <a:rPr lang="el-GR" dirty="0">
                <a:latin typeface="+mn-lt"/>
              </a:rPr>
              <a:t>και της </a:t>
            </a:r>
            <a:r>
              <a:rPr lang="el-GR" b="1" dirty="0">
                <a:solidFill>
                  <a:srgbClr val="C00000"/>
                </a:solidFill>
                <a:latin typeface="+mn-lt"/>
              </a:rPr>
              <a:t>φωτογραφικής μηχανής</a:t>
            </a:r>
            <a:r>
              <a:rPr lang="el-GR" dirty="0">
                <a:latin typeface="+mn-lt"/>
              </a:rPr>
              <a:t>. </a:t>
            </a:r>
            <a:endParaRPr lang="el-GR" dirty="0" smtClean="0">
              <a:latin typeface="+mn-lt"/>
            </a:endParaRPr>
          </a:p>
          <a:p>
            <a:pPr>
              <a:spcAft>
                <a:spcPts val="600"/>
              </a:spcAft>
            </a:pPr>
            <a:endParaRPr lang="el-GR" sz="2000" dirty="0" smtClean="0">
              <a:latin typeface="+mn-lt"/>
            </a:endParaRPr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98739" y="740326"/>
            <a:ext cx="253552" cy="44248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2" r="7201"/>
          <a:stretch/>
        </p:blipFill>
        <p:spPr>
          <a:xfrm>
            <a:off x="4139952" y="1373931"/>
            <a:ext cx="4529481" cy="334035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Ορθογώνιο 11"/>
          <p:cNvSpPr/>
          <p:nvPr/>
        </p:nvSpPr>
        <p:spPr>
          <a:xfrm>
            <a:off x="984622" y="4758141"/>
            <a:ext cx="756083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dirty="0">
                <a:latin typeface="+mn-lt"/>
              </a:rPr>
              <a:t>Η εξοικείωση των μαθητών με την </a:t>
            </a:r>
            <a:r>
              <a:rPr lang="el-GR" b="1" dirty="0">
                <a:solidFill>
                  <a:schemeClr val="accent6"/>
                </a:solidFill>
                <a:latin typeface="+mn-lt"/>
              </a:rPr>
              <a:t>φωτογραφική τέχνη</a:t>
            </a:r>
            <a:r>
              <a:rPr lang="el-GR" dirty="0">
                <a:latin typeface="+mn-lt"/>
              </a:rPr>
              <a:t> και την ιστορία της με στόχο να γίνουν και οι ίδιοι ερασιτέχνες φωτογράφοι, εξερευνώντας την τοπική τους ιστορία. </a:t>
            </a:r>
          </a:p>
        </p:txBody>
      </p:sp>
    </p:spTree>
    <p:extLst>
      <p:ext uri="{BB962C8B-B14F-4D97-AF65-F5344CB8AC3E}">
        <p14:creationId xmlns:p14="http://schemas.microsoft.com/office/powerpoint/2010/main" val="256947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59632" y="332655"/>
            <a:ext cx="8237303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 6. Παραγόμενο </a:t>
            </a:r>
            <a:r>
              <a:rPr lang="el-GR" sz="3600" dirty="0"/>
              <a:t>εκπαιδευτικό </a:t>
            </a:r>
            <a:r>
              <a:rPr lang="el-GR" sz="3600" dirty="0" smtClean="0"/>
              <a:t>υλικό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115616" y="1570944"/>
            <a:ext cx="3168352" cy="337015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2200" dirty="0" smtClean="0">
                <a:latin typeface="+mn-lt"/>
              </a:rPr>
              <a:t>Βασίζεται στις προδιαγραφές </a:t>
            </a:r>
            <a:r>
              <a:rPr lang="el-GR" sz="2200" dirty="0">
                <a:latin typeface="+mn-lt"/>
              </a:rPr>
              <a:t>δημιουργίας υλικού της </a:t>
            </a:r>
            <a:r>
              <a:rPr lang="el-GR" sz="2200" b="1" dirty="0">
                <a:solidFill>
                  <a:srgbClr val="C00000"/>
                </a:solidFill>
                <a:latin typeface="+mn-lt"/>
              </a:rPr>
              <a:t>ΕξΑΕ</a:t>
            </a:r>
            <a:r>
              <a:rPr lang="el-GR" sz="2200" dirty="0">
                <a:latin typeface="+mn-lt"/>
              </a:rPr>
              <a:t> καθώς και τις </a:t>
            </a:r>
            <a:r>
              <a:rPr lang="el-GR" sz="2200" b="1" dirty="0">
                <a:solidFill>
                  <a:schemeClr val="accent5"/>
                </a:solidFill>
                <a:latin typeface="+mn-lt"/>
              </a:rPr>
              <a:t>«Αρχές Πολυμεσικής Μάθησης» του </a:t>
            </a:r>
            <a:r>
              <a:rPr lang="el-GR" sz="2200" b="1" dirty="0" smtClean="0">
                <a:solidFill>
                  <a:schemeClr val="accent5"/>
                </a:solidFill>
                <a:latin typeface="+mn-lt"/>
              </a:rPr>
              <a:t>Mayer</a:t>
            </a:r>
            <a:r>
              <a:rPr lang="el-GR" sz="2200" dirty="0" smtClean="0">
                <a:latin typeface="+mn-lt"/>
              </a:rPr>
              <a:t>.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2200" dirty="0" smtClean="0">
                <a:latin typeface="+mn-lt"/>
              </a:rPr>
              <a:t>Βασική παράμετρος:   </a:t>
            </a:r>
            <a:r>
              <a:rPr lang="el-GR" sz="2200" b="1" dirty="0" smtClean="0">
                <a:solidFill>
                  <a:schemeClr val="accent6"/>
                </a:solidFill>
                <a:latin typeface="+mn-lt"/>
              </a:rPr>
              <a:t>η </a:t>
            </a:r>
            <a:r>
              <a:rPr lang="el-GR" sz="2200" b="1" dirty="0">
                <a:solidFill>
                  <a:schemeClr val="accent6"/>
                </a:solidFill>
                <a:latin typeface="+mn-lt"/>
              </a:rPr>
              <a:t>ηλικία των μαθητών </a:t>
            </a:r>
            <a:r>
              <a:rPr lang="el-GR" sz="2200" dirty="0">
                <a:latin typeface="+mn-lt"/>
              </a:rPr>
              <a:t>(10-12 χρονών) </a:t>
            </a:r>
            <a:endParaRPr lang="el-GR" sz="2200" dirty="0" smtClean="0">
              <a:latin typeface="+mn-lt"/>
            </a:endParaRPr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98739" y="740326"/>
            <a:ext cx="253552" cy="44248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5160" y="1412776"/>
            <a:ext cx="4221296" cy="204266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806" y="3861047"/>
            <a:ext cx="4235650" cy="212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4846</TotalTime>
  <Words>1006</Words>
  <Application>Microsoft Office PowerPoint</Application>
  <PresentationFormat>Προβολή στην οθόνη (4:3)</PresentationFormat>
  <Paragraphs>133</Paragraphs>
  <Slides>19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7" baseType="lpstr">
      <vt:lpstr>Arial Unicode MS</vt:lpstr>
      <vt:lpstr>맑은 고딕</vt:lpstr>
      <vt:lpstr>Arial</vt:lpstr>
      <vt:lpstr>Book Antiqua</vt:lpstr>
      <vt:lpstr>Calibri</vt:lpstr>
      <vt:lpstr>Calibri Light</vt:lpstr>
      <vt:lpstr>Times New Roman</vt:lpstr>
      <vt:lpstr>Θέμα του Office</vt:lpstr>
      <vt:lpstr>Σχεδιασμός, υλοποίηση και αποτίμηση διαδραστικού εκπαιδευτικού υλικού με τη μεθοδολογία της ΕΞΑΕ για τη διδασκαλία της τέχνης της φωτογραφίας σε μαθητές Δημοτικού Σχολείου. Η συμβολή της στη διδασκαλία της Τοπικής Ιστορίας</vt:lpstr>
      <vt:lpstr>1. Σκοπός</vt:lpstr>
      <vt:lpstr>2. Συνεισφορά της διπλωματικής</vt:lpstr>
      <vt:lpstr>3. Ερευνητικά Ερωτήματα</vt:lpstr>
      <vt:lpstr>3. Ερευνητικά Ερωτήματα</vt:lpstr>
      <vt:lpstr>4. Δομή παρουσίασης</vt:lpstr>
      <vt:lpstr>5. Θεωρητικό Πλαίσιο</vt:lpstr>
      <vt:lpstr>  6. Παραγόμενο εκπαιδευτικό υλικό</vt:lpstr>
      <vt:lpstr>  6. Παραγόμενο εκπαιδευτικό υλικό</vt:lpstr>
      <vt:lpstr>  6. Παραγόμενο εκπαιδευτικό υλικό</vt:lpstr>
      <vt:lpstr>7. Μεθοδολογία </vt:lpstr>
      <vt:lpstr>7. Μεθοδολογία</vt:lpstr>
      <vt:lpstr>8. Αποτελέσματα - Κύρια ευρήματα</vt:lpstr>
      <vt:lpstr>8. Αποτελέσματα - Κύρια ευρήματα</vt:lpstr>
      <vt:lpstr>9. Συμπεράσματα</vt:lpstr>
      <vt:lpstr>9. Συμπεράσματα</vt:lpstr>
      <vt:lpstr>9. Συμπεράσματα</vt:lpstr>
      <vt:lpstr>9. Συμπεράσματα</vt:lpstr>
      <vt:lpstr>Παρουσίαση του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Maria Kal</cp:lastModifiedBy>
  <cp:revision>1749</cp:revision>
  <cp:lastPrinted>2024-03-01T18:51:12Z</cp:lastPrinted>
  <dcterms:created xsi:type="dcterms:W3CDTF">2003-10-16T17:37:47Z</dcterms:created>
  <dcterms:modified xsi:type="dcterms:W3CDTF">2024-03-03T15:03:37Z</dcterms:modified>
</cp:coreProperties>
</file>