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24" r:id="rId3"/>
    <p:sldId id="2013" r:id="rId4"/>
    <p:sldId id="2021" r:id="rId5"/>
    <p:sldId id="2014" r:id="rId6"/>
    <p:sldId id="2020" r:id="rId7"/>
    <p:sldId id="2012" r:id="rId8"/>
    <p:sldId id="2016" r:id="rId9"/>
    <p:sldId id="2026" r:id="rId10"/>
    <p:sldId id="2027" r:id="rId11"/>
    <p:sldId id="2015" r:id="rId12"/>
    <p:sldId id="2028" r:id="rId13"/>
    <p:sldId id="2017" r:id="rId14"/>
    <p:sldId id="2029" r:id="rId15"/>
    <p:sldId id="2035" r:id="rId16"/>
    <p:sldId id="2034" r:id="rId17"/>
    <p:sldId id="2036" r:id="rId18"/>
    <p:sldId id="2037" r:id="rId19"/>
    <p:sldId id="2038" r:id="rId20"/>
    <p:sldId id="2039" r:id="rId21"/>
    <p:sldId id="2022" r:id="rId22"/>
    <p:sldId id="2040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4F694"/>
    <a:srgbClr val="90CCAF"/>
    <a:srgbClr val="FFA54B"/>
    <a:srgbClr val="931B1B"/>
    <a:srgbClr val="EDBE9B"/>
    <a:srgbClr val="ADDB7B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74" d="100"/>
          <a:sy n="74" d="100"/>
        </p:scale>
        <p:origin x="1133" y="-29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8BC422-5508-4059-A92E-F6E0E72D5262}" type="doc">
      <dgm:prSet loTypeId="urn:microsoft.com/office/officeart/2005/8/layout/vList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A7C1C9D-F9C2-4371-AEFE-0B057ED7737D}">
      <dgm:prSet custT="1"/>
      <dgm:spPr/>
      <dgm:t>
        <a:bodyPr/>
        <a:lstStyle/>
        <a:p>
          <a:r>
            <a:rPr lang="el-GR" sz="2000" dirty="0"/>
            <a:t>- Σε ερευνητικό επίπεδο :  εμπλουτισμός της βιβλιογραφίας</a:t>
          </a:r>
          <a:endParaRPr lang="en-US" sz="2000" dirty="0"/>
        </a:p>
      </dgm:t>
    </dgm:pt>
    <dgm:pt modelId="{E06BE2D1-56FB-4DED-9D80-36389F7F78CE}" type="parTrans" cxnId="{46C3F856-20B7-4BAF-BE86-09D370C6924D}">
      <dgm:prSet/>
      <dgm:spPr/>
      <dgm:t>
        <a:bodyPr/>
        <a:lstStyle/>
        <a:p>
          <a:endParaRPr lang="en-US"/>
        </a:p>
      </dgm:t>
    </dgm:pt>
    <dgm:pt modelId="{20D69CFC-6923-434F-B5E9-91B4F3B1DCD8}" type="sibTrans" cxnId="{46C3F856-20B7-4BAF-BE86-09D370C6924D}">
      <dgm:prSet/>
      <dgm:spPr/>
      <dgm:t>
        <a:bodyPr/>
        <a:lstStyle/>
        <a:p>
          <a:endParaRPr lang="en-US"/>
        </a:p>
      </dgm:t>
    </dgm:pt>
    <dgm:pt modelId="{1D2CDED5-13FA-47DD-8CF8-DBC7F1B60A57}">
      <dgm:prSet custT="1"/>
      <dgm:spPr/>
      <dgm:t>
        <a:bodyPr/>
        <a:lstStyle/>
        <a:p>
          <a:r>
            <a:rPr lang="el-GR" sz="2000" dirty="0"/>
            <a:t>- Στην εκπαίδευση </a:t>
          </a:r>
          <a:endParaRPr lang="en-US" sz="2000" dirty="0"/>
        </a:p>
      </dgm:t>
    </dgm:pt>
    <dgm:pt modelId="{6278E3FA-62CD-403D-BC34-D26AB8C819D6}" type="parTrans" cxnId="{EA728D92-681E-4514-BDAE-34B9C866B5E5}">
      <dgm:prSet/>
      <dgm:spPr/>
      <dgm:t>
        <a:bodyPr/>
        <a:lstStyle/>
        <a:p>
          <a:endParaRPr lang="en-US"/>
        </a:p>
      </dgm:t>
    </dgm:pt>
    <dgm:pt modelId="{04E679A3-E00D-4712-9E17-31F529CA4DBA}" type="sibTrans" cxnId="{EA728D92-681E-4514-BDAE-34B9C866B5E5}">
      <dgm:prSet/>
      <dgm:spPr/>
      <dgm:t>
        <a:bodyPr/>
        <a:lstStyle/>
        <a:p>
          <a:endParaRPr lang="en-US"/>
        </a:p>
      </dgm:t>
    </dgm:pt>
    <dgm:pt modelId="{10673BBE-7FF1-4783-8828-1BC1B7C58EE8}">
      <dgm:prSet custT="1"/>
      <dgm:spPr/>
      <dgm:t>
        <a:bodyPr/>
        <a:lstStyle/>
        <a:p>
          <a:r>
            <a:rPr lang="el-GR" sz="2000" dirty="0"/>
            <a:t>πρωτότυπη διδακτική πρόταση για το μάθημα της Τοπικής Ιστορίας</a:t>
          </a:r>
          <a:r>
            <a:rPr lang="en-US" sz="2000" dirty="0"/>
            <a:t> </a:t>
          </a:r>
          <a:r>
            <a:rPr lang="el-GR" sz="2000" dirty="0"/>
            <a:t>(μέσα από το εργαστήριο του Αρχαιολόγου)</a:t>
          </a:r>
          <a:endParaRPr lang="en-US" sz="2000" dirty="0"/>
        </a:p>
      </dgm:t>
    </dgm:pt>
    <dgm:pt modelId="{FF4886BD-46AE-4B67-A122-469CFBFD4368}" type="parTrans" cxnId="{7379FFA8-707B-45A6-AA64-B291C7C6D894}">
      <dgm:prSet/>
      <dgm:spPr/>
      <dgm:t>
        <a:bodyPr/>
        <a:lstStyle/>
        <a:p>
          <a:endParaRPr lang="en-US"/>
        </a:p>
      </dgm:t>
    </dgm:pt>
    <dgm:pt modelId="{BB951867-A383-4721-8052-F7D8C053F07C}" type="sibTrans" cxnId="{7379FFA8-707B-45A6-AA64-B291C7C6D894}">
      <dgm:prSet/>
      <dgm:spPr/>
      <dgm:t>
        <a:bodyPr/>
        <a:lstStyle/>
        <a:p>
          <a:endParaRPr lang="en-US"/>
        </a:p>
      </dgm:t>
    </dgm:pt>
    <dgm:pt modelId="{E25927CD-C3F9-4A83-9F02-882B5DE231F8}">
      <dgm:prSet custT="1"/>
      <dgm:spPr/>
      <dgm:t>
        <a:bodyPr/>
        <a:lstStyle/>
        <a:p>
          <a:pPr algn="just"/>
          <a:endParaRPr lang="en-US" sz="2000" dirty="0"/>
        </a:p>
      </dgm:t>
    </dgm:pt>
    <dgm:pt modelId="{70424A88-FEA6-4FB9-A5D4-9A11B4DE8E56}" type="parTrans" cxnId="{574A959C-E39D-4456-BBAF-2985632C79CE}">
      <dgm:prSet/>
      <dgm:spPr/>
      <dgm:t>
        <a:bodyPr/>
        <a:lstStyle/>
        <a:p>
          <a:endParaRPr lang="en-US"/>
        </a:p>
      </dgm:t>
    </dgm:pt>
    <dgm:pt modelId="{E9C127D0-4987-4E90-A622-DE8758DEE814}" type="sibTrans" cxnId="{574A959C-E39D-4456-BBAF-2985632C79CE}">
      <dgm:prSet/>
      <dgm:spPr/>
      <dgm:t>
        <a:bodyPr/>
        <a:lstStyle/>
        <a:p>
          <a:endParaRPr lang="en-US"/>
        </a:p>
      </dgm:t>
    </dgm:pt>
    <dgm:pt modelId="{6F3A066B-49A7-42BF-B078-140B6E6541A0}">
      <dgm:prSet custT="1"/>
      <dgm:spPr/>
      <dgm:t>
        <a:bodyPr/>
        <a:lstStyle/>
        <a:p>
          <a:pPr algn="just"/>
          <a:endParaRPr lang="en-US" sz="2000" dirty="0"/>
        </a:p>
      </dgm:t>
    </dgm:pt>
    <dgm:pt modelId="{B5C444A9-F0C9-4D56-947D-710EBD9F5C14}" type="parTrans" cxnId="{9F3014D6-9D1F-4A86-ADD4-9990577AFB65}">
      <dgm:prSet/>
      <dgm:spPr/>
      <dgm:t>
        <a:bodyPr/>
        <a:lstStyle/>
        <a:p>
          <a:endParaRPr lang="en-US"/>
        </a:p>
      </dgm:t>
    </dgm:pt>
    <dgm:pt modelId="{8572A760-74BB-4E8F-93FF-68E8C1E467CA}" type="sibTrans" cxnId="{9F3014D6-9D1F-4A86-ADD4-9990577AFB65}">
      <dgm:prSet/>
      <dgm:spPr/>
      <dgm:t>
        <a:bodyPr/>
        <a:lstStyle/>
        <a:p>
          <a:endParaRPr lang="en-US"/>
        </a:p>
      </dgm:t>
    </dgm:pt>
    <dgm:pt modelId="{77213166-2E72-415C-AA31-A927115108A3}">
      <dgm:prSet custT="1"/>
      <dgm:spPr/>
      <dgm:t>
        <a:bodyPr/>
        <a:lstStyle/>
        <a:p>
          <a:pPr algn="just"/>
          <a:r>
            <a:rPr lang="el-GR" sz="2000" dirty="0"/>
            <a:t>εμπλουτισμός της βιβλιογραφίας με εκπαιδευτικό υλικό</a:t>
          </a:r>
          <a:endParaRPr lang="en-US" sz="2000" dirty="0"/>
        </a:p>
      </dgm:t>
    </dgm:pt>
    <dgm:pt modelId="{9918DF07-CB80-450D-A5C4-64AE64A83D98}" type="parTrans" cxnId="{FD252527-0860-4134-A47A-0C887E5BB354}">
      <dgm:prSet/>
      <dgm:spPr/>
      <dgm:t>
        <a:bodyPr/>
        <a:lstStyle/>
        <a:p>
          <a:endParaRPr lang="en-US"/>
        </a:p>
      </dgm:t>
    </dgm:pt>
    <dgm:pt modelId="{436F63A0-83B8-4197-9105-CEE9478EA413}" type="sibTrans" cxnId="{FD252527-0860-4134-A47A-0C887E5BB354}">
      <dgm:prSet/>
      <dgm:spPr/>
      <dgm:t>
        <a:bodyPr/>
        <a:lstStyle/>
        <a:p>
          <a:endParaRPr lang="en-US"/>
        </a:p>
      </dgm:t>
    </dgm:pt>
    <dgm:pt modelId="{8A863703-48F7-4222-85DD-CD4C6CD26D1F}">
      <dgm:prSet custT="1"/>
      <dgm:spPr/>
      <dgm:t>
        <a:bodyPr/>
        <a:lstStyle/>
        <a:p>
          <a:r>
            <a:rPr lang="el-GR" sz="2000" dirty="0"/>
            <a:t>αξιοποίηση για την προετοιμασία εκπαιδευτικής επίσκεψης</a:t>
          </a:r>
          <a:endParaRPr lang="en-US" sz="2000" dirty="0"/>
        </a:p>
      </dgm:t>
    </dgm:pt>
    <dgm:pt modelId="{BFBE8F93-6A50-41E9-9AC1-E719FE12CFBD}" type="parTrans" cxnId="{D9EABEFA-F99C-4754-A7B1-E3B29E5E36BF}">
      <dgm:prSet/>
      <dgm:spPr/>
      <dgm:t>
        <a:bodyPr/>
        <a:lstStyle/>
        <a:p>
          <a:endParaRPr lang="en-US"/>
        </a:p>
      </dgm:t>
    </dgm:pt>
    <dgm:pt modelId="{AD37120D-3354-43C6-867C-DA5E07697885}" type="sibTrans" cxnId="{D9EABEFA-F99C-4754-A7B1-E3B29E5E36BF}">
      <dgm:prSet/>
      <dgm:spPr/>
      <dgm:t>
        <a:bodyPr/>
        <a:lstStyle/>
        <a:p>
          <a:endParaRPr lang="en-US"/>
        </a:p>
      </dgm:t>
    </dgm:pt>
    <dgm:pt modelId="{5F96EB62-7A91-4929-B266-216C33D957CB}" type="pres">
      <dgm:prSet presAssocID="{378BC422-5508-4059-A92E-F6E0E72D5262}" presName="Name0" presStyleCnt="0">
        <dgm:presLayoutVars>
          <dgm:dir/>
          <dgm:animLvl val="lvl"/>
          <dgm:resizeHandles/>
        </dgm:presLayoutVars>
      </dgm:prSet>
      <dgm:spPr/>
    </dgm:pt>
    <dgm:pt modelId="{4154B73C-823D-4F12-AFCB-1BC60164A165}" type="pres">
      <dgm:prSet presAssocID="{5A7C1C9D-F9C2-4371-AEFE-0B057ED7737D}" presName="linNode" presStyleCnt="0"/>
      <dgm:spPr/>
    </dgm:pt>
    <dgm:pt modelId="{66B45F78-D788-465C-8777-77E84C53396B}" type="pres">
      <dgm:prSet presAssocID="{5A7C1C9D-F9C2-4371-AEFE-0B057ED7737D}" presName="parentShp" presStyleLbl="node1" presStyleIdx="0" presStyleCnt="2">
        <dgm:presLayoutVars>
          <dgm:bulletEnabled val="1"/>
        </dgm:presLayoutVars>
      </dgm:prSet>
      <dgm:spPr/>
    </dgm:pt>
    <dgm:pt modelId="{80BF858D-16F6-4D83-B558-5DB2611C79CA}" type="pres">
      <dgm:prSet presAssocID="{5A7C1C9D-F9C2-4371-AEFE-0B057ED7737D}" presName="childShp" presStyleLbl="bgAccFollowNode1" presStyleIdx="0" presStyleCnt="2">
        <dgm:presLayoutVars>
          <dgm:bulletEnabled val="1"/>
        </dgm:presLayoutVars>
      </dgm:prSet>
      <dgm:spPr/>
    </dgm:pt>
    <dgm:pt modelId="{9D0D6305-0CB8-4D13-95B1-7F4641F1FE2E}" type="pres">
      <dgm:prSet presAssocID="{20D69CFC-6923-434F-B5E9-91B4F3B1DCD8}" presName="spacing" presStyleCnt="0"/>
      <dgm:spPr/>
    </dgm:pt>
    <dgm:pt modelId="{7FDC968A-A1A8-4086-8CB9-1BCCB167BEDC}" type="pres">
      <dgm:prSet presAssocID="{1D2CDED5-13FA-47DD-8CF8-DBC7F1B60A57}" presName="linNode" presStyleCnt="0"/>
      <dgm:spPr/>
    </dgm:pt>
    <dgm:pt modelId="{1C03013B-005D-4227-A071-0277B7B34523}" type="pres">
      <dgm:prSet presAssocID="{1D2CDED5-13FA-47DD-8CF8-DBC7F1B60A57}" presName="parentShp" presStyleLbl="node1" presStyleIdx="1" presStyleCnt="2" custLinFactNeighborY="2503">
        <dgm:presLayoutVars>
          <dgm:bulletEnabled val="1"/>
        </dgm:presLayoutVars>
      </dgm:prSet>
      <dgm:spPr/>
    </dgm:pt>
    <dgm:pt modelId="{1E43A2F4-3CC7-4D2C-8756-4B9E44BE6EDD}" type="pres">
      <dgm:prSet presAssocID="{1D2CDED5-13FA-47DD-8CF8-DBC7F1B60A57}" presName="childShp" presStyleLbl="bgAccFollowNode1" presStyleIdx="1" presStyleCnt="2" custLinFactNeighborX="877" custLinFactNeighborY="-3490">
        <dgm:presLayoutVars>
          <dgm:bulletEnabled val="1"/>
        </dgm:presLayoutVars>
      </dgm:prSet>
      <dgm:spPr/>
    </dgm:pt>
  </dgm:ptLst>
  <dgm:cxnLst>
    <dgm:cxn modelId="{583CA809-24EE-4AA7-B720-7759242E9A72}" type="presOf" srcId="{378BC422-5508-4059-A92E-F6E0E72D5262}" destId="{5F96EB62-7A91-4929-B266-216C33D957CB}" srcOrd="0" destOrd="0" presId="urn:microsoft.com/office/officeart/2005/8/layout/vList6"/>
    <dgm:cxn modelId="{FD252527-0860-4134-A47A-0C887E5BB354}" srcId="{5A7C1C9D-F9C2-4371-AEFE-0B057ED7737D}" destId="{77213166-2E72-415C-AA31-A927115108A3}" srcOrd="1" destOrd="0" parTransId="{9918DF07-CB80-450D-A5C4-64AE64A83D98}" sibTransId="{436F63A0-83B8-4197-9105-CEE9478EA413}"/>
    <dgm:cxn modelId="{5AE59745-FED8-4191-8218-1CA6DB9A66E9}" type="presOf" srcId="{E25927CD-C3F9-4A83-9F02-882B5DE231F8}" destId="{80BF858D-16F6-4D83-B558-5DB2611C79CA}" srcOrd="0" destOrd="2" presId="urn:microsoft.com/office/officeart/2005/8/layout/vList6"/>
    <dgm:cxn modelId="{46C3F856-20B7-4BAF-BE86-09D370C6924D}" srcId="{378BC422-5508-4059-A92E-F6E0E72D5262}" destId="{5A7C1C9D-F9C2-4371-AEFE-0B057ED7737D}" srcOrd="0" destOrd="0" parTransId="{E06BE2D1-56FB-4DED-9D80-36389F7F78CE}" sibTransId="{20D69CFC-6923-434F-B5E9-91B4F3B1DCD8}"/>
    <dgm:cxn modelId="{82408A8B-FD3C-41A7-BE36-328BE459308F}" type="presOf" srcId="{8A863703-48F7-4222-85DD-CD4C6CD26D1F}" destId="{1E43A2F4-3CC7-4D2C-8756-4B9E44BE6EDD}" srcOrd="0" destOrd="1" presId="urn:microsoft.com/office/officeart/2005/8/layout/vList6"/>
    <dgm:cxn modelId="{EA728D92-681E-4514-BDAE-34B9C866B5E5}" srcId="{378BC422-5508-4059-A92E-F6E0E72D5262}" destId="{1D2CDED5-13FA-47DD-8CF8-DBC7F1B60A57}" srcOrd="1" destOrd="0" parTransId="{6278E3FA-62CD-403D-BC34-D26AB8C819D6}" sibTransId="{04E679A3-E00D-4712-9E17-31F529CA4DBA}"/>
    <dgm:cxn modelId="{574A959C-E39D-4456-BBAF-2985632C79CE}" srcId="{5A7C1C9D-F9C2-4371-AEFE-0B057ED7737D}" destId="{E25927CD-C3F9-4A83-9F02-882B5DE231F8}" srcOrd="2" destOrd="0" parTransId="{70424A88-FEA6-4FB9-A5D4-9A11B4DE8E56}" sibTransId="{E9C127D0-4987-4E90-A622-DE8758DEE814}"/>
    <dgm:cxn modelId="{7379FFA8-707B-45A6-AA64-B291C7C6D894}" srcId="{1D2CDED5-13FA-47DD-8CF8-DBC7F1B60A57}" destId="{10673BBE-7FF1-4783-8828-1BC1B7C58EE8}" srcOrd="0" destOrd="0" parTransId="{FF4886BD-46AE-4B67-A122-469CFBFD4368}" sibTransId="{BB951867-A383-4721-8052-F7D8C053F07C}"/>
    <dgm:cxn modelId="{C11FFDAF-0878-40B0-85FE-47D4805F61F4}" type="presOf" srcId="{10673BBE-7FF1-4783-8828-1BC1B7C58EE8}" destId="{1E43A2F4-3CC7-4D2C-8756-4B9E44BE6EDD}" srcOrd="0" destOrd="0" presId="urn:microsoft.com/office/officeart/2005/8/layout/vList6"/>
    <dgm:cxn modelId="{DAEB56B8-C03A-421B-9393-15382B1DD438}" type="presOf" srcId="{6F3A066B-49A7-42BF-B078-140B6E6541A0}" destId="{80BF858D-16F6-4D83-B558-5DB2611C79CA}" srcOrd="0" destOrd="0" presId="urn:microsoft.com/office/officeart/2005/8/layout/vList6"/>
    <dgm:cxn modelId="{BE7798CA-DEA3-45B3-BD05-F5E5934B407D}" type="presOf" srcId="{5A7C1C9D-F9C2-4371-AEFE-0B057ED7737D}" destId="{66B45F78-D788-465C-8777-77E84C53396B}" srcOrd="0" destOrd="0" presId="urn:microsoft.com/office/officeart/2005/8/layout/vList6"/>
    <dgm:cxn modelId="{9F3014D6-9D1F-4A86-ADD4-9990577AFB65}" srcId="{5A7C1C9D-F9C2-4371-AEFE-0B057ED7737D}" destId="{6F3A066B-49A7-42BF-B078-140B6E6541A0}" srcOrd="0" destOrd="0" parTransId="{B5C444A9-F0C9-4D56-947D-710EBD9F5C14}" sibTransId="{8572A760-74BB-4E8F-93FF-68E8C1E467CA}"/>
    <dgm:cxn modelId="{95B8DAF5-2A6C-4FA0-8E18-313288A6D297}" type="presOf" srcId="{1D2CDED5-13FA-47DD-8CF8-DBC7F1B60A57}" destId="{1C03013B-005D-4227-A071-0277B7B34523}" srcOrd="0" destOrd="0" presId="urn:microsoft.com/office/officeart/2005/8/layout/vList6"/>
    <dgm:cxn modelId="{D9EABEFA-F99C-4754-A7B1-E3B29E5E36BF}" srcId="{1D2CDED5-13FA-47DD-8CF8-DBC7F1B60A57}" destId="{8A863703-48F7-4222-85DD-CD4C6CD26D1F}" srcOrd="1" destOrd="0" parTransId="{BFBE8F93-6A50-41E9-9AC1-E719FE12CFBD}" sibTransId="{AD37120D-3354-43C6-867C-DA5E07697885}"/>
    <dgm:cxn modelId="{AA6297FF-D510-4D45-8549-BA79E49C116E}" type="presOf" srcId="{77213166-2E72-415C-AA31-A927115108A3}" destId="{80BF858D-16F6-4D83-B558-5DB2611C79CA}" srcOrd="0" destOrd="1" presId="urn:microsoft.com/office/officeart/2005/8/layout/vList6"/>
    <dgm:cxn modelId="{02B7D1B6-74D3-43EB-B2BF-D9067C1E33A4}" type="presParOf" srcId="{5F96EB62-7A91-4929-B266-216C33D957CB}" destId="{4154B73C-823D-4F12-AFCB-1BC60164A165}" srcOrd="0" destOrd="0" presId="urn:microsoft.com/office/officeart/2005/8/layout/vList6"/>
    <dgm:cxn modelId="{E23E5CF9-4E59-415F-A02B-73BFFADBB682}" type="presParOf" srcId="{4154B73C-823D-4F12-AFCB-1BC60164A165}" destId="{66B45F78-D788-465C-8777-77E84C53396B}" srcOrd="0" destOrd="0" presId="urn:microsoft.com/office/officeart/2005/8/layout/vList6"/>
    <dgm:cxn modelId="{D48CA9F1-0B64-434F-AA04-C2C65A2FEC53}" type="presParOf" srcId="{4154B73C-823D-4F12-AFCB-1BC60164A165}" destId="{80BF858D-16F6-4D83-B558-5DB2611C79CA}" srcOrd="1" destOrd="0" presId="urn:microsoft.com/office/officeart/2005/8/layout/vList6"/>
    <dgm:cxn modelId="{1B6FA637-CB8E-4FBE-99D5-A59B0D21C195}" type="presParOf" srcId="{5F96EB62-7A91-4929-B266-216C33D957CB}" destId="{9D0D6305-0CB8-4D13-95B1-7F4641F1FE2E}" srcOrd="1" destOrd="0" presId="urn:microsoft.com/office/officeart/2005/8/layout/vList6"/>
    <dgm:cxn modelId="{31EFE18C-C270-44BC-A15A-D6E0AF3077FE}" type="presParOf" srcId="{5F96EB62-7A91-4929-B266-216C33D957CB}" destId="{7FDC968A-A1A8-4086-8CB9-1BCCB167BEDC}" srcOrd="2" destOrd="0" presId="urn:microsoft.com/office/officeart/2005/8/layout/vList6"/>
    <dgm:cxn modelId="{AB718729-BFD7-4ECE-A836-214519B7ED1D}" type="presParOf" srcId="{7FDC968A-A1A8-4086-8CB9-1BCCB167BEDC}" destId="{1C03013B-005D-4227-A071-0277B7B34523}" srcOrd="0" destOrd="0" presId="urn:microsoft.com/office/officeart/2005/8/layout/vList6"/>
    <dgm:cxn modelId="{90E7AA35-F7F3-46A8-BF4C-481D86BCCB3D}" type="presParOf" srcId="{7FDC968A-A1A8-4086-8CB9-1BCCB167BEDC}" destId="{1E43A2F4-3CC7-4D2C-8756-4B9E44BE6ED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7E88D7-BFD2-4252-B63D-55FFC579654B}">
      <dgm:prSet/>
      <dgm:spPr/>
      <dgm:t>
        <a:bodyPr/>
        <a:lstStyle/>
        <a:p>
          <a:pPr algn="ctr"/>
          <a:r>
            <a:rPr lang="el-GR" b="1" dirty="0"/>
            <a:t>3</a:t>
          </a:r>
          <a:r>
            <a:rPr lang="el-GR" b="1" baseline="30000" dirty="0"/>
            <a:t>ο</a:t>
          </a:r>
          <a:r>
            <a:rPr lang="el-GR" b="1" dirty="0"/>
            <a:t> Ερευνητικό Ερώτημα</a:t>
          </a:r>
          <a:endParaRPr lang="en-US" dirty="0"/>
        </a:p>
      </dgm:t>
    </dgm:pt>
    <dgm:pt modelId="{F1B3CDF4-5B3F-46CB-BD40-96597C151D2B}" type="parTrans" cxnId="{22F6AF96-5C77-46AE-92C7-7BCDC9C75CF4}">
      <dgm:prSet/>
      <dgm:spPr/>
      <dgm:t>
        <a:bodyPr/>
        <a:lstStyle/>
        <a:p>
          <a:endParaRPr lang="en-US"/>
        </a:p>
      </dgm:t>
    </dgm:pt>
    <dgm:pt modelId="{C33FFA93-0162-4D23-B6DE-65F3D4675779}" type="sibTrans" cxnId="{22F6AF96-5C77-46AE-92C7-7BCDC9C75CF4}">
      <dgm:prSet/>
      <dgm:spPr/>
      <dgm:t>
        <a:bodyPr/>
        <a:lstStyle/>
        <a:p>
          <a:endParaRPr lang="en-US"/>
        </a:p>
      </dgm:t>
    </dgm:pt>
    <dgm:pt modelId="{72D67DAB-A944-46A8-9CB7-FF0AEB0E61DB}">
      <dgm:prSet/>
      <dgm:spPr/>
      <dgm:t>
        <a:bodyPr/>
        <a:lstStyle/>
        <a:p>
          <a:pPr algn="ctr"/>
          <a:r>
            <a:rPr lang="el-GR" dirty="0"/>
            <a:t>Το Ε.Υ. συνάδει με τους σκοπούς του ΑΠΣ για το μάθημα της Τοπικής Ιστορίας στη Δευτεροβάθμια Εκπαίδευση.</a:t>
          </a:r>
        </a:p>
      </dgm:t>
    </dgm:pt>
    <dgm:pt modelId="{524CED92-DBF9-40C3-91A5-574E8F9D44AD}" type="parTrans" cxnId="{D21492D8-BE63-4656-A1E1-73C5CCD6B7EA}">
      <dgm:prSet/>
      <dgm:spPr/>
      <dgm:t>
        <a:bodyPr/>
        <a:lstStyle/>
        <a:p>
          <a:endParaRPr lang="en-US"/>
        </a:p>
      </dgm:t>
    </dgm:pt>
    <dgm:pt modelId="{C705CC5B-AAD2-409F-BE64-1AD1D1C9C1E7}" type="sibTrans" cxnId="{D21492D8-BE63-4656-A1E1-73C5CCD6B7EA}">
      <dgm:prSet/>
      <dgm:spPr/>
      <dgm:t>
        <a:bodyPr/>
        <a:lstStyle/>
        <a:p>
          <a:endParaRPr lang="en-US"/>
        </a:p>
      </dgm:t>
    </dgm:pt>
    <dgm:pt modelId="{CE0367AB-F33A-40D1-A4B8-818BCE0DD086}">
      <dgm:prSet/>
      <dgm:spPr/>
      <dgm:t>
        <a:bodyPr/>
        <a:lstStyle/>
        <a:p>
          <a:r>
            <a:rPr lang="el-GR" dirty="0"/>
            <a:t>Επιστημονική συνοχή, ποικιλία πηγών, συμφωνία με το ΑΠΣ</a:t>
          </a:r>
        </a:p>
      </dgm:t>
    </dgm:pt>
    <dgm:pt modelId="{157E16C9-AC5E-4491-9F49-C97CD44A0736}" type="parTrans" cxnId="{37D4772C-EBEA-426B-B08E-7DF30506D244}">
      <dgm:prSet/>
      <dgm:spPr/>
      <dgm:t>
        <a:bodyPr/>
        <a:lstStyle/>
        <a:p>
          <a:endParaRPr lang="en-US"/>
        </a:p>
      </dgm:t>
    </dgm:pt>
    <dgm:pt modelId="{3F7FB017-CA98-44DC-AB81-6E18CE669433}" type="sibTrans" cxnId="{37D4772C-EBEA-426B-B08E-7DF30506D244}">
      <dgm:prSet/>
      <dgm:spPr/>
      <dgm:t>
        <a:bodyPr/>
        <a:lstStyle/>
        <a:p>
          <a:endParaRPr lang="en-US"/>
        </a:p>
      </dgm:t>
    </dgm:pt>
    <dgm:pt modelId="{ABE17475-36FE-4508-9A22-A405BEEF906D}">
      <dgm:prSet/>
      <dgm:spPr/>
      <dgm:t>
        <a:bodyPr/>
        <a:lstStyle/>
        <a:p>
          <a:r>
            <a:rPr lang="el-GR" dirty="0" err="1"/>
            <a:t>Σκαράκη</a:t>
          </a:r>
          <a:r>
            <a:rPr lang="el-GR" dirty="0"/>
            <a:t> 2019 / </a:t>
          </a:r>
          <a:r>
            <a:rPr lang="el-GR" dirty="0" err="1"/>
            <a:t>Ποργιαζίδου</a:t>
          </a:r>
          <a:r>
            <a:rPr lang="el-GR" dirty="0"/>
            <a:t> 2021 / </a:t>
          </a:r>
          <a:r>
            <a:rPr lang="el-GR" dirty="0" err="1"/>
            <a:t>Στρατικόπουλος</a:t>
          </a:r>
          <a:r>
            <a:rPr lang="el-GR" dirty="0"/>
            <a:t> 2021 </a:t>
          </a:r>
          <a:r>
            <a:rPr lang="el-GR" dirty="0">
              <a:sym typeface="Wingdings" panose="05000000000000000000" pitchFamily="2" charset="2"/>
            </a:rPr>
            <a:t> ενεργοποίηση του ενδιαφέροντος για την ιστορία του τόπου </a:t>
          </a:r>
          <a:endParaRPr lang="el-GR" dirty="0"/>
        </a:p>
      </dgm:t>
    </dgm:pt>
    <dgm:pt modelId="{1F91176F-CD7F-47B5-B66A-7A9C10AD882C}" type="parTrans" cxnId="{B83DADCC-286D-4C95-ACDB-ED761420591B}">
      <dgm:prSet/>
      <dgm:spPr/>
      <dgm:t>
        <a:bodyPr/>
        <a:lstStyle/>
        <a:p>
          <a:endParaRPr lang="en-US"/>
        </a:p>
      </dgm:t>
    </dgm:pt>
    <dgm:pt modelId="{757695D4-D743-4C58-88D6-79711E3EB795}" type="sibTrans" cxnId="{B83DADCC-286D-4C95-ACDB-ED761420591B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81FF4A93-0D8B-4575-8B36-76EDCA5332F9}" type="pres">
      <dgm:prSet presAssocID="{4AA71246-3EBC-46A4-A3EC-9D85F5B30025}" presName="FourNodes_1" presStyleLbl="node1" presStyleIdx="0" presStyleCnt="4">
        <dgm:presLayoutVars>
          <dgm:bulletEnabled val="1"/>
        </dgm:presLayoutVars>
      </dgm:prSet>
      <dgm:spPr/>
    </dgm:pt>
    <dgm:pt modelId="{C8EF1553-AA35-463D-A7D6-E0554AA6F2B2}" type="pres">
      <dgm:prSet presAssocID="{4AA71246-3EBC-46A4-A3EC-9D85F5B30025}" presName="FourNodes_2" presStyleLbl="node1" presStyleIdx="1" presStyleCnt="4">
        <dgm:presLayoutVars>
          <dgm:bulletEnabled val="1"/>
        </dgm:presLayoutVars>
      </dgm:prSet>
      <dgm:spPr/>
    </dgm:pt>
    <dgm:pt modelId="{38044AD6-95BF-4A7C-8087-2B419996B039}" type="pres">
      <dgm:prSet presAssocID="{4AA71246-3EBC-46A4-A3EC-9D85F5B30025}" presName="FourNodes_3" presStyleLbl="node1" presStyleIdx="2" presStyleCnt="4">
        <dgm:presLayoutVars>
          <dgm:bulletEnabled val="1"/>
        </dgm:presLayoutVars>
      </dgm:prSet>
      <dgm:spPr/>
    </dgm:pt>
    <dgm:pt modelId="{BC16FC1E-413E-433E-AE93-4FE2C3AC77EC}" type="pres">
      <dgm:prSet presAssocID="{4AA71246-3EBC-46A4-A3EC-9D85F5B30025}" presName="FourNodes_4" presStyleLbl="node1" presStyleIdx="3" presStyleCnt="4">
        <dgm:presLayoutVars>
          <dgm:bulletEnabled val="1"/>
        </dgm:presLayoutVars>
      </dgm:prSet>
      <dgm:spPr/>
    </dgm:pt>
    <dgm:pt modelId="{299415AB-3780-4A55-82BC-1B5FF14054E4}" type="pres">
      <dgm:prSet presAssocID="{4AA71246-3EBC-46A4-A3EC-9D85F5B30025}" presName="FourConn_1-2" presStyleLbl="fgAccFollowNode1" presStyleIdx="0" presStyleCnt="3">
        <dgm:presLayoutVars>
          <dgm:bulletEnabled val="1"/>
        </dgm:presLayoutVars>
      </dgm:prSet>
      <dgm:spPr/>
    </dgm:pt>
    <dgm:pt modelId="{5332B89E-D5E8-469B-A443-00FEA8C30348}" type="pres">
      <dgm:prSet presAssocID="{4AA71246-3EBC-46A4-A3EC-9D85F5B30025}" presName="FourConn_2-3" presStyleLbl="fgAccFollowNode1" presStyleIdx="1" presStyleCnt="3">
        <dgm:presLayoutVars>
          <dgm:bulletEnabled val="1"/>
        </dgm:presLayoutVars>
      </dgm:prSet>
      <dgm:spPr/>
    </dgm:pt>
    <dgm:pt modelId="{CE9658D7-F09C-4FCF-97FB-BF7EC2908EFB}" type="pres">
      <dgm:prSet presAssocID="{4AA71246-3EBC-46A4-A3EC-9D85F5B30025}" presName="FourConn_3-4" presStyleLbl="fgAccFollowNode1" presStyleIdx="2" presStyleCnt="3">
        <dgm:presLayoutVars>
          <dgm:bulletEnabled val="1"/>
        </dgm:presLayoutVars>
      </dgm:prSet>
      <dgm:spPr/>
    </dgm:pt>
    <dgm:pt modelId="{044D6DF2-6A95-4628-A203-CF159C406CAE}" type="pres">
      <dgm:prSet presAssocID="{4AA71246-3EBC-46A4-A3EC-9D85F5B30025}" presName="FourNodes_1_text" presStyleLbl="node1" presStyleIdx="3" presStyleCnt="4">
        <dgm:presLayoutVars>
          <dgm:bulletEnabled val="1"/>
        </dgm:presLayoutVars>
      </dgm:prSet>
      <dgm:spPr/>
    </dgm:pt>
    <dgm:pt modelId="{7B26096F-093C-48AF-8B65-FD36E5457582}" type="pres">
      <dgm:prSet presAssocID="{4AA71246-3EBC-46A4-A3EC-9D85F5B30025}" presName="FourNodes_2_text" presStyleLbl="node1" presStyleIdx="3" presStyleCnt="4">
        <dgm:presLayoutVars>
          <dgm:bulletEnabled val="1"/>
        </dgm:presLayoutVars>
      </dgm:prSet>
      <dgm:spPr/>
    </dgm:pt>
    <dgm:pt modelId="{BDBA6B65-B000-488B-A6D1-FA3BA63707F1}" type="pres">
      <dgm:prSet presAssocID="{4AA71246-3EBC-46A4-A3EC-9D85F5B30025}" presName="FourNodes_3_text" presStyleLbl="node1" presStyleIdx="3" presStyleCnt="4">
        <dgm:presLayoutVars>
          <dgm:bulletEnabled val="1"/>
        </dgm:presLayoutVars>
      </dgm:prSet>
      <dgm:spPr/>
    </dgm:pt>
    <dgm:pt modelId="{4CBAF9A4-CE6A-49FD-BEA9-3E3FDB7A4FE9}" type="pres">
      <dgm:prSet presAssocID="{4AA71246-3EBC-46A4-A3EC-9D85F5B3002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5267113-891F-4645-B1C8-A5A2EA7003DC}" type="presOf" srcId="{ABE17475-36FE-4508-9A22-A405BEEF906D}" destId="{BC16FC1E-413E-433E-AE93-4FE2C3AC77EC}" srcOrd="0" destOrd="0" presId="urn:microsoft.com/office/officeart/2005/8/layout/vProcess5"/>
    <dgm:cxn modelId="{37D4772C-EBEA-426B-B08E-7DF30506D244}" srcId="{4AA71246-3EBC-46A4-A3EC-9D85F5B30025}" destId="{CE0367AB-F33A-40D1-A4B8-818BCE0DD086}" srcOrd="2" destOrd="0" parTransId="{157E16C9-AC5E-4491-9F49-C97CD44A0736}" sibTransId="{3F7FB017-CA98-44DC-AB81-6E18CE669433}"/>
    <dgm:cxn modelId="{710A8831-7D33-4A0B-874A-03237AD754D1}" type="presOf" srcId="{ABE17475-36FE-4508-9A22-A405BEEF906D}" destId="{4CBAF9A4-CE6A-49FD-BEA9-3E3FDB7A4FE9}" srcOrd="1" destOrd="0" presId="urn:microsoft.com/office/officeart/2005/8/layout/vProcess5"/>
    <dgm:cxn modelId="{40681A35-93A9-4C6C-9CEB-1CF6CF80907D}" type="presOf" srcId="{4AA71246-3EBC-46A4-A3EC-9D85F5B30025}" destId="{613D5BF9-2AF7-4898-8B49-31736FB26110}" srcOrd="0" destOrd="0" presId="urn:microsoft.com/office/officeart/2005/8/layout/vProcess5"/>
    <dgm:cxn modelId="{B1846E43-76E7-4EE3-A0FF-7D2206BD26DB}" type="presOf" srcId="{BF7E88D7-BFD2-4252-B63D-55FFC579654B}" destId="{044D6DF2-6A95-4628-A203-CF159C406CAE}" srcOrd="1" destOrd="0" presId="urn:microsoft.com/office/officeart/2005/8/layout/vProcess5"/>
    <dgm:cxn modelId="{9590686F-D9C2-463F-BD40-8B697EAE2AA1}" type="presOf" srcId="{C33FFA93-0162-4D23-B6DE-65F3D4675779}" destId="{299415AB-3780-4A55-82BC-1B5FF14054E4}" srcOrd="0" destOrd="0" presId="urn:microsoft.com/office/officeart/2005/8/layout/vProcess5"/>
    <dgm:cxn modelId="{22F6AF96-5C77-46AE-92C7-7BCDC9C75CF4}" srcId="{4AA71246-3EBC-46A4-A3EC-9D85F5B30025}" destId="{BF7E88D7-BFD2-4252-B63D-55FFC579654B}" srcOrd="0" destOrd="0" parTransId="{F1B3CDF4-5B3F-46CB-BD40-96597C151D2B}" sibTransId="{C33FFA93-0162-4D23-B6DE-65F3D4675779}"/>
    <dgm:cxn modelId="{184344B5-9A22-4761-9F1C-3A7DCF7FB666}" type="presOf" srcId="{CE0367AB-F33A-40D1-A4B8-818BCE0DD086}" destId="{38044AD6-95BF-4A7C-8087-2B419996B039}" srcOrd="0" destOrd="0" presId="urn:microsoft.com/office/officeart/2005/8/layout/vProcess5"/>
    <dgm:cxn modelId="{A21C2DC8-A5A3-4FEA-83D2-E7F5A5F68A07}" type="presOf" srcId="{3F7FB017-CA98-44DC-AB81-6E18CE669433}" destId="{CE9658D7-F09C-4FCF-97FB-BF7EC2908EFB}" srcOrd="0" destOrd="0" presId="urn:microsoft.com/office/officeart/2005/8/layout/vProcess5"/>
    <dgm:cxn modelId="{1B711DC9-C46D-44E0-AAF5-226FAE430853}" type="presOf" srcId="{CE0367AB-F33A-40D1-A4B8-818BCE0DD086}" destId="{BDBA6B65-B000-488B-A6D1-FA3BA63707F1}" srcOrd="1" destOrd="0" presId="urn:microsoft.com/office/officeart/2005/8/layout/vProcess5"/>
    <dgm:cxn modelId="{B83DADCC-286D-4C95-ACDB-ED761420591B}" srcId="{4AA71246-3EBC-46A4-A3EC-9D85F5B30025}" destId="{ABE17475-36FE-4508-9A22-A405BEEF906D}" srcOrd="3" destOrd="0" parTransId="{1F91176F-CD7F-47B5-B66A-7A9C10AD882C}" sibTransId="{757695D4-D743-4C58-88D6-79711E3EB795}"/>
    <dgm:cxn modelId="{013842D3-3D27-4488-9EF2-141ECCF9D596}" type="presOf" srcId="{72D67DAB-A944-46A8-9CB7-FF0AEB0E61DB}" destId="{7B26096F-093C-48AF-8B65-FD36E5457582}" srcOrd="1" destOrd="0" presId="urn:microsoft.com/office/officeart/2005/8/layout/vProcess5"/>
    <dgm:cxn modelId="{D21492D8-BE63-4656-A1E1-73C5CCD6B7EA}" srcId="{4AA71246-3EBC-46A4-A3EC-9D85F5B30025}" destId="{72D67DAB-A944-46A8-9CB7-FF0AEB0E61DB}" srcOrd="1" destOrd="0" parTransId="{524CED92-DBF9-40C3-91A5-574E8F9D44AD}" sibTransId="{C705CC5B-AAD2-409F-BE64-1AD1D1C9C1E7}"/>
    <dgm:cxn modelId="{ED1B93D9-1F2F-4000-8AAC-C621690FCDE9}" type="presOf" srcId="{72D67DAB-A944-46A8-9CB7-FF0AEB0E61DB}" destId="{C8EF1553-AA35-463D-A7D6-E0554AA6F2B2}" srcOrd="0" destOrd="0" presId="urn:microsoft.com/office/officeart/2005/8/layout/vProcess5"/>
    <dgm:cxn modelId="{8888CFE2-6AAE-4C25-AD00-A43DCADE6CFA}" type="presOf" srcId="{C705CC5B-AAD2-409F-BE64-1AD1D1C9C1E7}" destId="{5332B89E-D5E8-469B-A443-00FEA8C30348}" srcOrd="0" destOrd="0" presId="urn:microsoft.com/office/officeart/2005/8/layout/vProcess5"/>
    <dgm:cxn modelId="{A63F4AF5-569A-4BD9-AFEF-2D4EED6C300A}" type="presOf" srcId="{BF7E88D7-BFD2-4252-B63D-55FFC579654B}" destId="{81FF4A93-0D8B-4575-8B36-76EDCA5332F9}" srcOrd="0" destOrd="0" presId="urn:microsoft.com/office/officeart/2005/8/layout/vProcess5"/>
    <dgm:cxn modelId="{453538FD-C18D-497A-912E-2573A68B823E}" type="presParOf" srcId="{613D5BF9-2AF7-4898-8B49-31736FB26110}" destId="{1A598D23-686D-4FA4-819F-BFFC51EFC18E}" srcOrd="0" destOrd="0" presId="urn:microsoft.com/office/officeart/2005/8/layout/vProcess5"/>
    <dgm:cxn modelId="{EE1E18FA-ABCE-4453-BFD3-416BAB063862}" type="presParOf" srcId="{613D5BF9-2AF7-4898-8B49-31736FB26110}" destId="{81FF4A93-0D8B-4575-8B36-76EDCA5332F9}" srcOrd="1" destOrd="0" presId="urn:microsoft.com/office/officeart/2005/8/layout/vProcess5"/>
    <dgm:cxn modelId="{31C9EDB4-6793-4AA8-B695-00ECEAB1FF2D}" type="presParOf" srcId="{613D5BF9-2AF7-4898-8B49-31736FB26110}" destId="{C8EF1553-AA35-463D-A7D6-E0554AA6F2B2}" srcOrd="2" destOrd="0" presId="urn:microsoft.com/office/officeart/2005/8/layout/vProcess5"/>
    <dgm:cxn modelId="{4A42BD47-2F69-41DC-8D8C-248E2851DCDD}" type="presParOf" srcId="{613D5BF9-2AF7-4898-8B49-31736FB26110}" destId="{38044AD6-95BF-4A7C-8087-2B419996B039}" srcOrd="3" destOrd="0" presId="urn:microsoft.com/office/officeart/2005/8/layout/vProcess5"/>
    <dgm:cxn modelId="{A95CE171-A8E7-4045-AB30-BEC45E0D863F}" type="presParOf" srcId="{613D5BF9-2AF7-4898-8B49-31736FB26110}" destId="{BC16FC1E-413E-433E-AE93-4FE2C3AC77EC}" srcOrd="4" destOrd="0" presId="urn:microsoft.com/office/officeart/2005/8/layout/vProcess5"/>
    <dgm:cxn modelId="{ED25F1E7-9B3C-40CC-B9D4-A177C7210B36}" type="presParOf" srcId="{613D5BF9-2AF7-4898-8B49-31736FB26110}" destId="{299415AB-3780-4A55-82BC-1B5FF14054E4}" srcOrd="5" destOrd="0" presId="urn:microsoft.com/office/officeart/2005/8/layout/vProcess5"/>
    <dgm:cxn modelId="{3F453312-21D9-4962-A3A8-A900DBA09876}" type="presParOf" srcId="{613D5BF9-2AF7-4898-8B49-31736FB26110}" destId="{5332B89E-D5E8-469B-A443-00FEA8C30348}" srcOrd="6" destOrd="0" presId="urn:microsoft.com/office/officeart/2005/8/layout/vProcess5"/>
    <dgm:cxn modelId="{0A0E289A-5261-4A90-A57E-AC887CFDAEC6}" type="presParOf" srcId="{613D5BF9-2AF7-4898-8B49-31736FB26110}" destId="{CE9658D7-F09C-4FCF-97FB-BF7EC2908EFB}" srcOrd="7" destOrd="0" presId="urn:microsoft.com/office/officeart/2005/8/layout/vProcess5"/>
    <dgm:cxn modelId="{99FDBA15-1F0A-4F05-8257-E43F5E5483E8}" type="presParOf" srcId="{613D5BF9-2AF7-4898-8B49-31736FB26110}" destId="{044D6DF2-6A95-4628-A203-CF159C406CAE}" srcOrd="8" destOrd="0" presId="urn:microsoft.com/office/officeart/2005/8/layout/vProcess5"/>
    <dgm:cxn modelId="{4C7C8C56-4428-4CF5-B68E-17352F9B84AB}" type="presParOf" srcId="{613D5BF9-2AF7-4898-8B49-31736FB26110}" destId="{7B26096F-093C-48AF-8B65-FD36E5457582}" srcOrd="9" destOrd="0" presId="urn:microsoft.com/office/officeart/2005/8/layout/vProcess5"/>
    <dgm:cxn modelId="{F2344DE7-7F59-42D5-BA79-F1B1AC208727}" type="presParOf" srcId="{613D5BF9-2AF7-4898-8B49-31736FB26110}" destId="{BDBA6B65-B000-488B-A6D1-FA3BA63707F1}" srcOrd="10" destOrd="0" presId="urn:microsoft.com/office/officeart/2005/8/layout/vProcess5"/>
    <dgm:cxn modelId="{4EA2AB76-5266-4E67-BFFE-D8ACC0F65DED}" type="presParOf" srcId="{613D5BF9-2AF7-4898-8B49-31736FB26110}" destId="{4CBAF9A4-CE6A-49FD-BEA9-3E3FDB7A4FE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7E88D7-BFD2-4252-B63D-55FFC579654B}">
      <dgm:prSet/>
      <dgm:spPr/>
      <dgm:t>
        <a:bodyPr/>
        <a:lstStyle/>
        <a:p>
          <a:pPr algn="ctr"/>
          <a:r>
            <a:rPr lang="el-GR" b="1" dirty="0"/>
            <a:t>4</a:t>
          </a:r>
          <a:r>
            <a:rPr lang="el-GR" b="1" baseline="30000" dirty="0"/>
            <a:t>ο</a:t>
          </a:r>
          <a:r>
            <a:rPr lang="el-GR" b="1" dirty="0"/>
            <a:t> Ερευνητικό Ερώτημα</a:t>
          </a:r>
          <a:endParaRPr lang="en-US" dirty="0"/>
        </a:p>
      </dgm:t>
    </dgm:pt>
    <dgm:pt modelId="{F1B3CDF4-5B3F-46CB-BD40-96597C151D2B}" type="parTrans" cxnId="{22F6AF96-5C77-46AE-92C7-7BCDC9C75CF4}">
      <dgm:prSet/>
      <dgm:spPr/>
      <dgm:t>
        <a:bodyPr/>
        <a:lstStyle/>
        <a:p>
          <a:endParaRPr lang="en-US"/>
        </a:p>
      </dgm:t>
    </dgm:pt>
    <dgm:pt modelId="{C33FFA93-0162-4D23-B6DE-65F3D4675779}" type="sibTrans" cxnId="{22F6AF96-5C77-46AE-92C7-7BCDC9C75CF4}">
      <dgm:prSet/>
      <dgm:spPr/>
      <dgm:t>
        <a:bodyPr/>
        <a:lstStyle/>
        <a:p>
          <a:endParaRPr lang="en-US"/>
        </a:p>
      </dgm:t>
    </dgm:pt>
    <dgm:pt modelId="{E1B36738-CB15-42B2-8067-D14F01ED5385}">
      <dgm:prSet/>
      <dgm:spPr/>
      <dgm:t>
        <a:bodyPr/>
        <a:lstStyle/>
        <a:p>
          <a:pPr algn="ctr"/>
          <a:r>
            <a:rPr lang="el-GR" dirty="0"/>
            <a:t>Το Ε.Υ. είναι πλήρες ώστε να γνωρίσει ο μαθητής την πόλη που υπήρχε στην Ονιθέ Γουλεδιανών.</a:t>
          </a:r>
        </a:p>
      </dgm:t>
    </dgm:pt>
    <dgm:pt modelId="{4BE113ED-9A6C-4EE5-9112-DB216F6E93D7}" type="parTrans" cxnId="{AB5CD238-50D7-44EE-A568-78286ECDB765}">
      <dgm:prSet/>
      <dgm:spPr/>
      <dgm:t>
        <a:bodyPr/>
        <a:lstStyle/>
        <a:p>
          <a:endParaRPr lang="en-US"/>
        </a:p>
      </dgm:t>
    </dgm:pt>
    <dgm:pt modelId="{E5C1A7E5-CFDB-407C-A42B-D12C793C1731}" type="sibTrans" cxnId="{AB5CD238-50D7-44EE-A568-78286ECDB765}">
      <dgm:prSet/>
      <dgm:spPr/>
      <dgm:t>
        <a:bodyPr/>
        <a:lstStyle/>
        <a:p>
          <a:endParaRPr lang="en-US"/>
        </a:p>
      </dgm:t>
    </dgm:pt>
    <dgm:pt modelId="{662F5797-43CC-43A4-8FBA-D24700CC815A}">
      <dgm:prSet/>
      <dgm:spPr/>
      <dgm:t>
        <a:bodyPr/>
        <a:lstStyle/>
        <a:p>
          <a:r>
            <a:rPr lang="el-GR" dirty="0"/>
            <a:t>Απλή και κατανοητή παρουσίαση, εύκολη πλοήγηση, ποικιλία δραστηριοτήτων που ευνοούν την </a:t>
          </a:r>
          <a:r>
            <a:rPr lang="el-GR" dirty="0" err="1"/>
            <a:t>αυτοαξιολόγηση</a:t>
          </a:r>
          <a:endParaRPr lang="en-US" dirty="0"/>
        </a:p>
      </dgm:t>
    </dgm:pt>
    <dgm:pt modelId="{77038113-B29E-45C6-BE76-EFF32553948C}" type="parTrans" cxnId="{D2C239BE-E0FD-4756-8D59-0D666010BA3C}">
      <dgm:prSet/>
      <dgm:spPr/>
      <dgm:t>
        <a:bodyPr/>
        <a:lstStyle/>
        <a:p>
          <a:endParaRPr lang="en-US"/>
        </a:p>
      </dgm:t>
    </dgm:pt>
    <dgm:pt modelId="{4EA82C2B-1125-4940-8EF9-9F5577798A56}" type="sibTrans" cxnId="{D2C239BE-E0FD-4756-8D59-0D666010BA3C}">
      <dgm:prSet/>
      <dgm:spPr/>
      <dgm:t>
        <a:bodyPr/>
        <a:lstStyle/>
        <a:p>
          <a:endParaRPr lang="en-US"/>
        </a:p>
      </dgm:t>
    </dgm:pt>
    <dgm:pt modelId="{65AFD90D-38E6-4D72-8094-B6F8BA242DE2}">
      <dgm:prSet/>
      <dgm:spPr/>
      <dgm:t>
        <a:bodyPr/>
        <a:lstStyle/>
        <a:p>
          <a:r>
            <a:rPr lang="el-GR" dirty="0" err="1"/>
            <a:t>Ποργιαζίδου</a:t>
          </a:r>
          <a:r>
            <a:rPr lang="el-GR" dirty="0"/>
            <a:t> 2021 / </a:t>
          </a:r>
          <a:r>
            <a:rPr lang="el-GR" dirty="0" err="1"/>
            <a:t>Στρατικόπουλος</a:t>
          </a:r>
          <a:r>
            <a:rPr lang="el-GR" dirty="0"/>
            <a:t> 2021 / </a:t>
          </a:r>
          <a:r>
            <a:rPr lang="el-GR" dirty="0" err="1"/>
            <a:t>Σκαράκη</a:t>
          </a:r>
          <a:r>
            <a:rPr lang="el-GR" dirty="0"/>
            <a:t> 2019 </a:t>
          </a:r>
          <a:r>
            <a:rPr lang="el-GR" dirty="0">
              <a:sym typeface="Wingdings" panose="05000000000000000000" pitchFamily="2" charset="2"/>
            </a:rPr>
            <a:t> η σημασία της μελέτης της Ιστορίας από πηγές, κριτική σκέψη</a:t>
          </a:r>
          <a:endParaRPr lang="en-US" dirty="0"/>
        </a:p>
      </dgm:t>
    </dgm:pt>
    <dgm:pt modelId="{14B15D6E-2862-4BE4-8477-AF9FCA7C1981}" type="parTrans" cxnId="{EE3E6B6C-A2A5-4857-A5DF-DE21BEBFC677}">
      <dgm:prSet/>
      <dgm:spPr/>
      <dgm:t>
        <a:bodyPr/>
        <a:lstStyle/>
        <a:p>
          <a:endParaRPr lang="en-US"/>
        </a:p>
      </dgm:t>
    </dgm:pt>
    <dgm:pt modelId="{0267AC77-3A5A-4071-8179-55AD21537DFF}" type="sibTrans" cxnId="{EE3E6B6C-A2A5-4857-A5DF-DE21BEBFC677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0B583071-3B89-4EE2-9E74-01961EA62758}" type="pres">
      <dgm:prSet presAssocID="{4AA71246-3EBC-46A4-A3EC-9D85F5B30025}" presName="FourNodes_1" presStyleLbl="node1" presStyleIdx="0" presStyleCnt="4">
        <dgm:presLayoutVars>
          <dgm:bulletEnabled val="1"/>
        </dgm:presLayoutVars>
      </dgm:prSet>
      <dgm:spPr/>
    </dgm:pt>
    <dgm:pt modelId="{F3BC6E0A-91A4-480C-903D-BE0A64362009}" type="pres">
      <dgm:prSet presAssocID="{4AA71246-3EBC-46A4-A3EC-9D85F5B30025}" presName="FourNodes_2" presStyleLbl="node1" presStyleIdx="1" presStyleCnt="4">
        <dgm:presLayoutVars>
          <dgm:bulletEnabled val="1"/>
        </dgm:presLayoutVars>
      </dgm:prSet>
      <dgm:spPr/>
    </dgm:pt>
    <dgm:pt modelId="{055A5618-09E5-4D90-9226-F2297905CE0C}" type="pres">
      <dgm:prSet presAssocID="{4AA71246-3EBC-46A4-A3EC-9D85F5B30025}" presName="FourNodes_3" presStyleLbl="node1" presStyleIdx="2" presStyleCnt="4">
        <dgm:presLayoutVars>
          <dgm:bulletEnabled val="1"/>
        </dgm:presLayoutVars>
      </dgm:prSet>
      <dgm:spPr/>
    </dgm:pt>
    <dgm:pt modelId="{71182C0E-BABC-411E-904F-5B977E193D2E}" type="pres">
      <dgm:prSet presAssocID="{4AA71246-3EBC-46A4-A3EC-9D85F5B30025}" presName="FourNodes_4" presStyleLbl="node1" presStyleIdx="3" presStyleCnt="4">
        <dgm:presLayoutVars>
          <dgm:bulletEnabled val="1"/>
        </dgm:presLayoutVars>
      </dgm:prSet>
      <dgm:spPr/>
    </dgm:pt>
    <dgm:pt modelId="{40CCFF49-06DE-4A87-9ACB-1C4816C4A6FB}" type="pres">
      <dgm:prSet presAssocID="{4AA71246-3EBC-46A4-A3EC-9D85F5B30025}" presName="FourConn_1-2" presStyleLbl="fgAccFollowNode1" presStyleIdx="0" presStyleCnt="3">
        <dgm:presLayoutVars>
          <dgm:bulletEnabled val="1"/>
        </dgm:presLayoutVars>
      </dgm:prSet>
      <dgm:spPr/>
    </dgm:pt>
    <dgm:pt modelId="{DC3FA437-A895-4136-8049-356914C4962E}" type="pres">
      <dgm:prSet presAssocID="{4AA71246-3EBC-46A4-A3EC-9D85F5B30025}" presName="FourConn_2-3" presStyleLbl="fgAccFollowNode1" presStyleIdx="1" presStyleCnt="3">
        <dgm:presLayoutVars>
          <dgm:bulletEnabled val="1"/>
        </dgm:presLayoutVars>
      </dgm:prSet>
      <dgm:spPr/>
    </dgm:pt>
    <dgm:pt modelId="{4BF0EF7A-B607-4DEE-A397-F57C7DCFBD03}" type="pres">
      <dgm:prSet presAssocID="{4AA71246-3EBC-46A4-A3EC-9D85F5B30025}" presName="FourConn_3-4" presStyleLbl="fgAccFollowNode1" presStyleIdx="2" presStyleCnt="3">
        <dgm:presLayoutVars>
          <dgm:bulletEnabled val="1"/>
        </dgm:presLayoutVars>
      </dgm:prSet>
      <dgm:spPr/>
    </dgm:pt>
    <dgm:pt modelId="{0790A82B-770C-4B40-9116-DEDCF45A79D4}" type="pres">
      <dgm:prSet presAssocID="{4AA71246-3EBC-46A4-A3EC-9D85F5B30025}" presName="FourNodes_1_text" presStyleLbl="node1" presStyleIdx="3" presStyleCnt="4">
        <dgm:presLayoutVars>
          <dgm:bulletEnabled val="1"/>
        </dgm:presLayoutVars>
      </dgm:prSet>
      <dgm:spPr/>
    </dgm:pt>
    <dgm:pt modelId="{6C1AD3C1-3F38-4944-B3A1-D60E5EDC5886}" type="pres">
      <dgm:prSet presAssocID="{4AA71246-3EBC-46A4-A3EC-9D85F5B30025}" presName="FourNodes_2_text" presStyleLbl="node1" presStyleIdx="3" presStyleCnt="4">
        <dgm:presLayoutVars>
          <dgm:bulletEnabled val="1"/>
        </dgm:presLayoutVars>
      </dgm:prSet>
      <dgm:spPr/>
    </dgm:pt>
    <dgm:pt modelId="{99939F9B-E93E-4D43-8FB9-CA7D7D15819A}" type="pres">
      <dgm:prSet presAssocID="{4AA71246-3EBC-46A4-A3EC-9D85F5B30025}" presName="FourNodes_3_text" presStyleLbl="node1" presStyleIdx="3" presStyleCnt="4">
        <dgm:presLayoutVars>
          <dgm:bulletEnabled val="1"/>
        </dgm:presLayoutVars>
      </dgm:prSet>
      <dgm:spPr/>
    </dgm:pt>
    <dgm:pt modelId="{25D826FE-E742-4627-A761-C9C9B2724F37}" type="pres">
      <dgm:prSet presAssocID="{4AA71246-3EBC-46A4-A3EC-9D85F5B3002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870AB06-5841-4882-9229-4EBD26A2B37E}" type="presOf" srcId="{65AFD90D-38E6-4D72-8094-B6F8BA242DE2}" destId="{25D826FE-E742-4627-A761-C9C9B2724F37}" srcOrd="1" destOrd="0" presId="urn:microsoft.com/office/officeart/2005/8/layout/vProcess5"/>
    <dgm:cxn modelId="{BEFAC40B-04A0-4DD1-B86E-116C71D9D132}" type="presOf" srcId="{C33FFA93-0162-4D23-B6DE-65F3D4675779}" destId="{40CCFF49-06DE-4A87-9ACB-1C4816C4A6FB}" srcOrd="0" destOrd="0" presId="urn:microsoft.com/office/officeart/2005/8/layout/vProcess5"/>
    <dgm:cxn modelId="{4ECD1610-9348-4B1C-B474-E4958C91CA7E}" type="presOf" srcId="{BF7E88D7-BFD2-4252-B63D-55FFC579654B}" destId="{0B583071-3B89-4EE2-9E74-01961EA62758}" srcOrd="0" destOrd="0" presId="urn:microsoft.com/office/officeart/2005/8/layout/vProcess5"/>
    <dgm:cxn modelId="{DF761A22-66E5-4106-B09B-897FA1FDDEC5}" type="presOf" srcId="{E5C1A7E5-CFDB-407C-A42B-D12C793C1731}" destId="{DC3FA437-A895-4136-8049-356914C4962E}" srcOrd="0" destOrd="0" presId="urn:microsoft.com/office/officeart/2005/8/layout/vProcess5"/>
    <dgm:cxn modelId="{C7829130-6961-4990-B634-99865E8C1CD4}" type="presOf" srcId="{BF7E88D7-BFD2-4252-B63D-55FFC579654B}" destId="{0790A82B-770C-4B40-9116-DEDCF45A79D4}" srcOrd="1" destOrd="0" presId="urn:microsoft.com/office/officeart/2005/8/layout/vProcess5"/>
    <dgm:cxn modelId="{40681A35-93A9-4C6C-9CEB-1CF6CF80907D}" type="presOf" srcId="{4AA71246-3EBC-46A4-A3EC-9D85F5B30025}" destId="{613D5BF9-2AF7-4898-8B49-31736FB26110}" srcOrd="0" destOrd="0" presId="urn:microsoft.com/office/officeart/2005/8/layout/vProcess5"/>
    <dgm:cxn modelId="{AB5CD238-50D7-44EE-A568-78286ECDB765}" srcId="{4AA71246-3EBC-46A4-A3EC-9D85F5B30025}" destId="{E1B36738-CB15-42B2-8067-D14F01ED5385}" srcOrd="1" destOrd="0" parTransId="{4BE113ED-9A6C-4EE5-9112-DB216F6E93D7}" sibTransId="{E5C1A7E5-CFDB-407C-A42B-D12C793C1731}"/>
    <dgm:cxn modelId="{1B3DF74B-9BF8-4CC6-91C2-C8065595906B}" type="presOf" srcId="{E1B36738-CB15-42B2-8067-D14F01ED5385}" destId="{F3BC6E0A-91A4-480C-903D-BE0A64362009}" srcOrd="0" destOrd="0" presId="urn:microsoft.com/office/officeart/2005/8/layout/vProcess5"/>
    <dgm:cxn modelId="{EE3E6B6C-A2A5-4857-A5DF-DE21BEBFC677}" srcId="{4AA71246-3EBC-46A4-A3EC-9D85F5B30025}" destId="{65AFD90D-38E6-4D72-8094-B6F8BA242DE2}" srcOrd="3" destOrd="0" parTransId="{14B15D6E-2862-4BE4-8477-AF9FCA7C1981}" sibTransId="{0267AC77-3A5A-4071-8179-55AD21537DFF}"/>
    <dgm:cxn modelId="{EB2A2A6D-E911-4A74-AFBD-6161C16C1373}" type="presOf" srcId="{662F5797-43CC-43A4-8FBA-D24700CC815A}" destId="{99939F9B-E93E-4D43-8FB9-CA7D7D15819A}" srcOrd="1" destOrd="0" presId="urn:microsoft.com/office/officeart/2005/8/layout/vProcess5"/>
    <dgm:cxn modelId="{7F3C3A88-180B-48F1-B08E-7596E4BE2B9B}" type="presOf" srcId="{662F5797-43CC-43A4-8FBA-D24700CC815A}" destId="{055A5618-09E5-4D90-9226-F2297905CE0C}" srcOrd="0" destOrd="0" presId="urn:microsoft.com/office/officeart/2005/8/layout/vProcess5"/>
    <dgm:cxn modelId="{22F6AF96-5C77-46AE-92C7-7BCDC9C75CF4}" srcId="{4AA71246-3EBC-46A4-A3EC-9D85F5B30025}" destId="{BF7E88D7-BFD2-4252-B63D-55FFC579654B}" srcOrd="0" destOrd="0" parTransId="{F1B3CDF4-5B3F-46CB-BD40-96597C151D2B}" sibTransId="{C33FFA93-0162-4D23-B6DE-65F3D4675779}"/>
    <dgm:cxn modelId="{6B30739A-2AA1-4986-B46A-DA6B65707E48}" type="presOf" srcId="{E1B36738-CB15-42B2-8067-D14F01ED5385}" destId="{6C1AD3C1-3F38-4944-B3A1-D60E5EDC5886}" srcOrd="1" destOrd="0" presId="urn:microsoft.com/office/officeart/2005/8/layout/vProcess5"/>
    <dgm:cxn modelId="{D2C239BE-E0FD-4756-8D59-0D666010BA3C}" srcId="{4AA71246-3EBC-46A4-A3EC-9D85F5B30025}" destId="{662F5797-43CC-43A4-8FBA-D24700CC815A}" srcOrd="2" destOrd="0" parTransId="{77038113-B29E-45C6-BE76-EFF32553948C}" sibTransId="{4EA82C2B-1125-4940-8EF9-9F5577798A56}"/>
    <dgm:cxn modelId="{A6C4F5CA-6A9E-4DF8-95F4-8B5A29945E7F}" type="presOf" srcId="{4EA82C2B-1125-4940-8EF9-9F5577798A56}" destId="{4BF0EF7A-B607-4DEE-A397-F57C7DCFBD03}" srcOrd="0" destOrd="0" presId="urn:microsoft.com/office/officeart/2005/8/layout/vProcess5"/>
    <dgm:cxn modelId="{73B184EE-E6FF-431A-98F6-9FA8739EFB4B}" type="presOf" srcId="{65AFD90D-38E6-4D72-8094-B6F8BA242DE2}" destId="{71182C0E-BABC-411E-904F-5B977E193D2E}" srcOrd="0" destOrd="0" presId="urn:microsoft.com/office/officeart/2005/8/layout/vProcess5"/>
    <dgm:cxn modelId="{453538FD-C18D-497A-912E-2573A68B823E}" type="presParOf" srcId="{613D5BF9-2AF7-4898-8B49-31736FB26110}" destId="{1A598D23-686D-4FA4-819F-BFFC51EFC18E}" srcOrd="0" destOrd="0" presId="urn:microsoft.com/office/officeart/2005/8/layout/vProcess5"/>
    <dgm:cxn modelId="{D874F853-B714-4254-B77F-7208D1841B94}" type="presParOf" srcId="{613D5BF9-2AF7-4898-8B49-31736FB26110}" destId="{0B583071-3B89-4EE2-9E74-01961EA62758}" srcOrd="1" destOrd="0" presId="urn:microsoft.com/office/officeart/2005/8/layout/vProcess5"/>
    <dgm:cxn modelId="{158536A6-B660-4F4C-8FA0-680069B42CAB}" type="presParOf" srcId="{613D5BF9-2AF7-4898-8B49-31736FB26110}" destId="{F3BC6E0A-91A4-480C-903D-BE0A64362009}" srcOrd="2" destOrd="0" presId="urn:microsoft.com/office/officeart/2005/8/layout/vProcess5"/>
    <dgm:cxn modelId="{03F64F9A-C4E8-42F9-A15A-B1D09CD7DA33}" type="presParOf" srcId="{613D5BF9-2AF7-4898-8B49-31736FB26110}" destId="{055A5618-09E5-4D90-9226-F2297905CE0C}" srcOrd="3" destOrd="0" presId="urn:microsoft.com/office/officeart/2005/8/layout/vProcess5"/>
    <dgm:cxn modelId="{ECC1FA03-7646-43AB-8C62-3A91E64AF65A}" type="presParOf" srcId="{613D5BF9-2AF7-4898-8B49-31736FB26110}" destId="{71182C0E-BABC-411E-904F-5B977E193D2E}" srcOrd="4" destOrd="0" presId="urn:microsoft.com/office/officeart/2005/8/layout/vProcess5"/>
    <dgm:cxn modelId="{92EA8497-3E46-4D51-896E-1BE1B7E349F3}" type="presParOf" srcId="{613D5BF9-2AF7-4898-8B49-31736FB26110}" destId="{40CCFF49-06DE-4A87-9ACB-1C4816C4A6FB}" srcOrd="5" destOrd="0" presId="urn:microsoft.com/office/officeart/2005/8/layout/vProcess5"/>
    <dgm:cxn modelId="{7EC1618F-D9F7-4D43-A9C6-37FF5E009E84}" type="presParOf" srcId="{613D5BF9-2AF7-4898-8B49-31736FB26110}" destId="{DC3FA437-A895-4136-8049-356914C4962E}" srcOrd="6" destOrd="0" presId="urn:microsoft.com/office/officeart/2005/8/layout/vProcess5"/>
    <dgm:cxn modelId="{9FAE56A8-9A34-43F7-B9BF-387DDE2E7A5F}" type="presParOf" srcId="{613D5BF9-2AF7-4898-8B49-31736FB26110}" destId="{4BF0EF7A-B607-4DEE-A397-F57C7DCFBD03}" srcOrd="7" destOrd="0" presId="urn:microsoft.com/office/officeart/2005/8/layout/vProcess5"/>
    <dgm:cxn modelId="{FF997E27-4271-47F5-8CD1-E9C865628FF6}" type="presParOf" srcId="{613D5BF9-2AF7-4898-8B49-31736FB26110}" destId="{0790A82B-770C-4B40-9116-DEDCF45A79D4}" srcOrd="8" destOrd="0" presId="urn:microsoft.com/office/officeart/2005/8/layout/vProcess5"/>
    <dgm:cxn modelId="{1D543CB8-1C54-43FE-B1B5-BFBA133777E7}" type="presParOf" srcId="{613D5BF9-2AF7-4898-8B49-31736FB26110}" destId="{6C1AD3C1-3F38-4944-B3A1-D60E5EDC5886}" srcOrd="9" destOrd="0" presId="urn:microsoft.com/office/officeart/2005/8/layout/vProcess5"/>
    <dgm:cxn modelId="{BD34EDE9-1F35-40AE-BCF2-EADA669F7A9F}" type="presParOf" srcId="{613D5BF9-2AF7-4898-8B49-31736FB26110}" destId="{99939F9B-E93E-4D43-8FB9-CA7D7D15819A}" srcOrd="10" destOrd="0" presId="urn:microsoft.com/office/officeart/2005/8/layout/vProcess5"/>
    <dgm:cxn modelId="{CB33065E-A5C3-4F0F-A9F2-199856475BE2}" type="presParOf" srcId="{613D5BF9-2AF7-4898-8B49-31736FB26110}" destId="{25D826FE-E742-4627-A761-C9C9B2724F3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7E88D7-BFD2-4252-B63D-55FFC579654B}">
      <dgm:prSet custT="1"/>
      <dgm:spPr/>
      <dgm:t>
        <a:bodyPr/>
        <a:lstStyle/>
        <a:p>
          <a:pPr algn="ctr"/>
          <a:r>
            <a:rPr lang="el-GR" sz="2800" b="1" dirty="0"/>
            <a:t>5</a:t>
          </a:r>
          <a:r>
            <a:rPr lang="el-GR" sz="2800" b="1" baseline="30000" dirty="0"/>
            <a:t>ο</a:t>
          </a:r>
          <a:r>
            <a:rPr lang="el-GR" sz="2800" b="1" dirty="0"/>
            <a:t> Ερευνητικό Ερώτημα</a:t>
          </a:r>
          <a:endParaRPr lang="en-US" sz="2800" dirty="0"/>
        </a:p>
      </dgm:t>
    </dgm:pt>
    <dgm:pt modelId="{C33FFA93-0162-4D23-B6DE-65F3D4675779}" type="sibTrans" cxnId="{22F6AF96-5C77-46AE-92C7-7BCDC9C75CF4}">
      <dgm:prSet/>
      <dgm:spPr/>
      <dgm:t>
        <a:bodyPr/>
        <a:lstStyle/>
        <a:p>
          <a:endParaRPr lang="en-US"/>
        </a:p>
      </dgm:t>
    </dgm:pt>
    <dgm:pt modelId="{F1B3CDF4-5B3F-46CB-BD40-96597C151D2B}" type="parTrans" cxnId="{22F6AF96-5C77-46AE-92C7-7BCDC9C75CF4}">
      <dgm:prSet/>
      <dgm:spPr/>
      <dgm:t>
        <a:bodyPr/>
        <a:lstStyle/>
        <a:p>
          <a:endParaRPr lang="en-US"/>
        </a:p>
      </dgm:t>
    </dgm:pt>
    <dgm:pt modelId="{9FD454C9-CC4D-4CAB-9A58-9A78501A6C28}">
      <dgm:prSet custT="1"/>
      <dgm:spPr/>
      <dgm:t>
        <a:bodyPr/>
        <a:lstStyle/>
        <a:p>
          <a:pPr algn="ctr"/>
          <a:r>
            <a:rPr lang="el-GR" sz="1800" dirty="0"/>
            <a:t>Το Ε.Υ. μπορεί να χρησιμοποιηθεί από τους εκπαιδευτικούς </a:t>
          </a:r>
        </a:p>
        <a:p>
          <a:pPr algn="ctr"/>
          <a:r>
            <a:rPr lang="el-GR" sz="1800" dirty="0"/>
            <a:t>για την προετοιμασία εκπαιδευτικής επίσκεψης μαθητών στον αρχαιολογικό χώρο στην Ονιθέ Γουλεδιανών</a:t>
          </a:r>
          <a:r>
            <a:rPr lang="el-GR" sz="2000" dirty="0"/>
            <a:t>.</a:t>
          </a:r>
          <a:endParaRPr lang="en-US" sz="2000" dirty="0"/>
        </a:p>
      </dgm:t>
    </dgm:pt>
    <dgm:pt modelId="{4E2E2C5E-383D-467E-8515-0F98CDADDD8C}" type="parTrans" cxnId="{90D99B6C-5122-44E7-B9CF-124495B7BC23}">
      <dgm:prSet/>
      <dgm:spPr/>
      <dgm:t>
        <a:bodyPr/>
        <a:lstStyle/>
        <a:p>
          <a:endParaRPr lang="en-US"/>
        </a:p>
      </dgm:t>
    </dgm:pt>
    <dgm:pt modelId="{40CBDBF8-9CB7-4F44-A0E4-DC5FB46CC007}" type="sibTrans" cxnId="{90D99B6C-5122-44E7-B9CF-124495B7BC23}">
      <dgm:prSet/>
      <dgm:spPr/>
      <dgm:t>
        <a:bodyPr/>
        <a:lstStyle/>
        <a:p>
          <a:endParaRPr lang="en-US"/>
        </a:p>
      </dgm:t>
    </dgm:pt>
    <dgm:pt modelId="{BE45E1BC-2729-4464-A3D5-7A45541D9011}">
      <dgm:prSet custT="1"/>
      <dgm:spPr/>
      <dgm:t>
        <a:bodyPr/>
        <a:lstStyle/>
        <a:p>
          <a:pPr algn="ctr"/>
          <a:endParaRPr lang="el-GR" sz="1400" dirty="0"/>
        </a:p>
        <a:p>
          <a:pPr algn="ctr"/>
          <a:r>
            <a:rPr lang="el-GR" sz="1400" dirty="0" err="1"/>
            <a:t>Φιλιππούσης</a:t>
          </a:r>
          <a:r>
            <a:rPr lang="el-GR" sz="1400" dirty="0"/>
            <a:t> 2017,  </a:t>
          </a:r>
          <a:r>
            <a:rPr lang="el-GR" sz="1400" dirty="0" err="1"/>
            <a:t>Δημητρούλη</a:t>
          </a:r>
          <a:r>
            <a:rPr lang="el-GR" sz="1400" dirty="0"/>
            <a:t> 2018, </a:t>
          </a:r>
        </a:p>
        <a:p>
          <a:pPr algn="ctr"/>
          <a:r>
            <a:rPr lang="el-GR" sz="1400" dirty="0" err="1"/>
            <a:t>Σκαράκη</a:t>
          </a:r>
          <a:r>
            <a:rPr lang="el-GR" sz="1400" dirty="0"/>
            <a:t> 2019, Αναστασιάδης, </a:t>
          </a:r>
          <a:r>
            <a:rPr lang="el-GR" sz="1400" dirty="0" err="1"/>
            <a:t>Βαρθαλίτης</a:t>
          </a:r>
          <a:r>
            <a:rPr lang="el-GR" sz="1400" dirty="0"/>
            <a:t> και Κοτρώνη 2019,  </a:t>
          </a:r>
          <a:r>
            <a:rPr lang="el-GR" sz="1400" dirty="0" err="1"/>
            <a:t>Κοντογεωργάκου</a:t>
          </a:r>
          <a:r>
            <a:rPr lang="el-GR" sz="1400" dirty="0"/>
            <a:t> 2021, </a:t>
          </a:r>
          <a:r>
            <a:rPr lang="el-GR" sz="1400" dirty="0" err="1"/>
            <a:t>Ροκάκη</a:t>
          </a:r>
          <a:r>
            <a:rPr lang="el-GR" sz="1400" dirty="0"/>
            <a:t> 2020, </a:t>
          </a:r>
        </a:p>
        <a:p>
          <a:pPr algn="ctr"/>
          <a:r>
            <a:rPr lang="el-GR" sz="1400" dirty="0" err="1"/>
            <a:t>Ποργιαζίδου</a:t>
          </a:r>
          <a:r>
            <a:rPr lang="el-GR" sz="1400" dirty="0"/>
            <a:t> 2021, </a:t>
          </a:r>
          <a:r>
            <a:rPr lang="el-GR" sz="1400" dirty="0" err="1"/>
            <a:t>Στρατικόπουλος</a:t>
          </a:r>
          <a:r>
            <a:rPr lang="el-GR" sz="1400" dirty="0"/>
            <a:t> 2021, Ψιλέλη 2022, </a:t>
          </a:r>
          <a:r>
            <a:rPr lang="el-GR" sz="1400" dirty="0" err="1"/>
            <a:t>Μουτσινάς</a:t>
          </a:r>
          <a:r>
            <a:rPr lang="el-GR" sz="1400" dirty="0"/>
            <a:t>, Καραματσούκη και Καραγιαννίδης 2022</a:t>
          </a:r>
        </a:p>
        <a:p>
          <a:pPr algn="ctr"/>
          <a:endParaRPr lang="en-US" sz="2000" dirty="0"/>
        </a:p>
      </dgm:t>
    </dgm:pt>
    <dgm:pt modelId="{D4E9AA64-2DC7-444B-B5BC-5998FAC17659}" type="parTrans" cxnId="{17EB0B14-968B-4B98-A4C7-FFFFE067C7FE}">
      <dgm:prSet/>
      <dgm:spPr/>
      <dgm:t>
        <a:bodyPr/>
        <a:lstStyle/>
        <a:p>
          <a:endParaRPr lang="en-US"/>
        </a:p>
      </dgm:t>
    </dgm:pt>
    <dgm:pt modelId="{BD27D701-E14E-4B71-BD2E-FB1DDF2DF244}" type="sibTrans" cxnId="{17EB0B14-968B-4B98-A4C7-FFFFE067C7FE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A0FA8194-AC44-43B2-978A-E2C239DBD7D5}" type="pres">
      <dgm:prSet presAssocID="{4AA71246-3EBC-46A4-A3EC-9D85F5B30025}" presName="ThreeNodes_1" presStyleLbl="node1" presStyleIdx="0" presStyleCnt="3">
        <dgm:presLayoutVars>
          <dgm:bulletEnabled val="1"/>
        </dgm:presLayoutVars>
      </dgm:prSet>
      <dgm:spPr/>
    </dgm:pt>
    <dgm:pt modelId="{43DF2F77-15F3-41C3-B5D3-7321F28EA43B}" type="pres">
      <dgm:prSet presAssocID="{4AA71246-3EBC-46A4-A3EC-9D85F5B30025}" presName="ThreeNodes_2" presStyleLbl="node1" presStyleIdx="1" presStyleCnt="3">
        <dgm:presLayoutVars>
          <dgm:bulletEnabled val="1"/>
        </dgm:presLayoutVars>
      </dgm:prSet>
      <dgm:spPr/>
    </dgm:pt>
    <dgm:pt modelId="{5DD138C0-D0F1-4EB3-A30B-4BB1AE7DAA31}" type="pres">
      <dgm:prSet presAssocID="{4AA71246-3EBC-46A4-A3EC-9D85F5B30025}" presName="ThreeNodes_3" presStyleLbl="node1" presStyleIdx="2" presStyleCnt="3">
        <dgm:presLayoutVars>
          <dgm:bulletEnabled val="1"/>
        </dgm:presLayoutVars>
      </dgm:prSet>
      <dgm:spPr/>
    </dgm:pt>
    <dgm:pt modelId="{F6B78CF4-DD7B-4FD9-9953-B9C2BB847E02}" type="pres">
      <dgm:prSet presAssocID="{4AA71246-3EBC-46A4-A3EC-9D85F5B30025}" presName="ThreeConn_1-2" presStyleLbl="fgAccFollowNode1" presStyleIdx="0" presStyleCnt="2">
        <dgm:presLayoutVars>
          <dgm:bulletEnabled val="1"/>
        </dgm:presLayoutVars>
      </dgm:prSet>
      <dgm:spPr/>
    </dgm:pt>
    <dgm:pt modelId="{3F0622EE-98DE-45E2-92AB-E5A5D3EEB2BD}" type="pres">
      <dgm:prSet presAssocID="{4AA71246-3EBC-46A4-A3EC-9D85F5B30025}" presName="ThreeConn_2-3" presStyleLbl="fgAccFollowNode1" presStyleIdx="1" presStyleCnt="2">
        <dgm:presLayoutVars>
          <dgm:bulletEnabled val="1"/>
        </dgm:presLayoutVars>
      </dgm:prSet>
      <dgm:spPr/>
    </dgm:pt>
    <dgm:pt modelId="{E0156A00-DAF4-4BD8-868A-39E5BE9A0EB9}" type="pres">
      <dgm:prSet presAssocID="{4AA71246-3EBC-46A4-A3EC-9D85F5B30025}" presName="ThreeNodes_1_text" presStyleLbl="node1" presStyleIdx="2" presStyleCnt="3">
        <dgm:presLayoutVars>
          <dgm:bulletEnabled val="1"/>
        </dgm:presLayoutVars>
      </dgm:prSet>
      <dgm:spPr/>
    </dgm:pt>
    <dgm:pt modelId="{8EA0AAC8-2E7B-4653-A988-CFE3A1E3B99D}" type="pres">
      <dgm:prSet presAssocID="{4AA71246-3EBC-46A4-A3EC-9D85F5B30025}" presName="ThreeNodes_2_text" presStyleLbl="node1" presStyleIdx="2" presStyleCnt="3">
        <dgm:presLayoutVars>
          <dgm:bulletEnabled val="1"/>
        </dgm:presLayoutVars>
      </dgm:prSet>
      <dgm:spPr/>
    </dgm:pt>
    <dgm:pt modelId="{535FBAA0-9648-4567-845B-3CDCEFF16150}" type="pres">
      <dgm:prSet presAssocID="{4AA71246-3EBC-46A4-A3EC-9D85F5B3002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7EB0B14-968B-4B98-A4C7-FFFFE067C7FE}" srcId="{4AA71246-3EBC-46A4-A3EC-9D85F5B30025}" destId="{BE45E1BC-2729-4464-A3D5-7A45541D9011}" srcOrd="2" destOrd="0" parTransId="{D4E9AA64-2DC7-444B-B5BC-5998FAC17659}" sibTransId="{BD27D701-E14E-4B71-BD2E-FB1DDF2DF244}"/>
    <dgm:cxn modelId="{CDA81326-EE31-4074-84FD-70AEDA6F4462}" type="presOf" srcId="{9FD454C9-CC4D-4CAB-9A58-9A78501A6C28}" destId="{8EA0AAC8-2E7B-4653-A988-CFE3A1E3B99D}" srcOrd="1" destOrd="0" presId="urn:microsoft.com/office/officeart/2005/8/layout/vProcess5"/>
    <dgm:cxn modelId="{40681A35-93A9-4C6C-9CEB-1CF6CF80907D}" type="presOf" srcId="{4AA71246-3EBC-46A4-A3EC-9D85F5B30025}" destId="{613D5BF9-2AF7-4898-8B49-31736FB26110}" srcOrd="0" destOrd="0" presId="urn:microsoft.com/office/officeart/2005/8/layout/vProcess5"/>
    <dgm:cxn modelId="{99FFE03A-F552-460F-A690-F2DE4CFD8799}" type="presOf" srcId="{BF7E88D7-BFD2-4252-B63D-55FFC579654B}" destId="{E0156A00-DAF4-4BD8-868A-39E5BE9A0EB9}" srcOrd="1" destOrd="0" presId="urn:microsoft.com/office/officeart/2005/8/layout/vProcess5"/>
    <dgm:cxn modelId="{1B6A834B-AC90-4FE1-99B3-12461ABEAFEB}" type="presOf" srcId="{BE45E1BC-2729-4464-A3D5-7A45541D9011}" destId="{5DD138C0-D0F1-4EB3-A30B-4BB1AE7DAA31}" srcOrd="0" destOrd="0" presId="urn:microsoft.com/office/officeart/2005/8/layout/vProcess5"/>
    <dgm:cxn modelId="{B7A4874C-F707-4450-9DA3-221283B3812D}" type="presOf" srcId="{C33FFA93-0162-4D23-B6DE-65F3D4675779}" destId="{F6B78CF4-DD7B-4FD9-9953-B9C2BB847E02}" srcOrd="0" destOrd="0" presId="urn:microsoft.com/office/officeart/2005/8/layout/vProcess5"/>
    <dgm:cxn modelId="{90D99B6C-5122-44E7-B9CF-124495B7BC23}" srcId="{4AA71246-3EBC-46A4-A3EC-9D85F5B30025}" destId="{9FD454C9-CC4D-4CAB-9A58-9A78501A6C28}" srcOrd="1" destOrd="0" parTransId="{4E2E2C5E-383D-467E-8515-0F98CDADDD8C}" sibTransId="{40CBDBF8-9CB7-4F44-A0E4-DC5FB46CC007}"/>
    <dgm:cxn modelId="{4E291387-5840-4245-87C8-AFE8F71DB4B0}" type="presOf" srcId="{BF7E88D7-BFD2-4252-B63D-55FFC579654B}" destId="{A0FA8194-AC44-43B2-978A-E2C239DBD7D5}" srcOrd="0" destOrd="0" presId="urn:microsoft.com/office/officeart/2005/8/layout/vProcess5"/>
    <dgm:cxn modelId="{3A2FD790-E005-49E8-9755-BED3F1D5A164}" type="presOf" srcId="{BE45E1BC-2729-4464-A3D5-7A45541D9011}" destId="{535FBAA0-9648-4567-845B-3CDCEFF16150}" srcOrd="1" destOrd="0" presId="urn:microsoft.com/office/officeart/2005/8/layout/vProcess5"/>
    <dgm:cxn modelId="{22F6AF96-5C77-46AE-92C7-7BCDC9C75CF4}" srcId="{4AA71246-3EBC-46A4-A3EC-9D85F5B30025}" destId="{BF7E88D7-BFD2-4252-B63D-55FFC579654B}" srcOrd="0" destOrd="0" parTransId="{F1B3CDF4-5B3F-46CB-BD40-96597C151D2B}" sibTransId="{C33FFA93-0162-4D23-B6DE-65F3D4675779}"/>
    <dgm:cxn modelId="{4E1279BC-E764-43EC-9F1A-AB251AD8B4B8}" type="presOf" srcId="{9FD454C9-CC4D-4CAB-9A58-9A78501A6C28}" destId="{43DF2F77-15F3-41C3-B5D3-7321F28EA43B}" srcOrd="0" destOrd="0" presId="urn:microsoft.com/office/officeart/2005/8/layout/vProcess5"/>
    <dgm:cxn modelId="{FFE0AFC0-29B5-4D0F-850C-6AAB5D56E505}" type="presOf" srcId="{40CBDBF8-9CB7-4F44-A0E4-DC5FB46CC007}" destId="{3F0622EE-98DE-45E2-92AB-E5A5D3EEB2BD}" srcOrd="0" destOrd="0" presId="urn:microsoft.com/office/officeart/2005/8/layout/vProcess5"/>
    <dgm:cxn modelId="{453538FD-C18D-497A-912E-2573A68B823E}" type="presParOf" srcId="{613D5BF9-2AF7-4898-8B49-31736FB26110}" destId="{1A598D23-686D-4FA4-819F-BFFC51EFC18E}" srcOrd="0" destOrd="0" presId="urn:microsoft.com/office/officeart/2005/8/layout/vProcess5"/>
    <dgm:cxn modelId="{3C8C1004-7C55-4056-A23C-A8445915F86F}" type="presParOf" srcId="{613D5BF9-2AF7-4898-8B49-31736FB26110}" destId="{A0FA8194-AC44-43B2-978A-E2C239DBD7D5}" srcOrd="1" destOrd="0" presId="urn:microsoft.com/office/officeart/2005/8/layout/vProcess5"/>
    <dgm:cxn modelId="{2D7E34E5-2E0B-4B2B-87AA-2B9F02036CF5}" type="presParOf" srcId="{613D5BF9-2AF7-4898-8B49-31736FB26110}" destId="{43DF2F77-15F3-41C3-B5D3-7321F28EA43B}" srcOrd="2" destOrd="0" presId="urn:microsoft.com/office/officeart/2005/8/layout/vProcess5"/>
    <dgm:cxn modelId="{93FA5ACC-9A54-458C-8134-059BD6D6B2BF}" type="presParOf" srcId="{613D5BF9-2AF7-4898-8B49-31736FB26110}" destId="{5DD138C0-D0F1-4EB3-A30B-4BB1AE7DAA31}" srcOrd="3" destOrd="0" presId="urn:microsoft.com/office/officeart/2005/8/layout/vProcess5"/>
    <dgm:cxn modelId="{81176678-34AA-43AD-A1EC-AA6FF4E320E3}" type="presParOf" srcId="{613D5BF9-2AF7-4898-8B49-31736FB26110}" destId="{F6B78CF4-DD7B-4FD9-9953-B9C2BB847E02}" srcOrd="4" destOrd="0" presId="urn:microsoft.com/office/officeart/2005/8/layout/vProcess5"/>
    <dgm:cxn modelId="{BA476972-0A09-4075-973A-7B09D7131FED}" type="presParOf" srcId="{613D5BF9-2AF7-4898-8B49-31736FB26110}" destId="{3F0622EE-98DE-45E2-92AB-E5A5D3EEB2BD}" srcOrd="5" destOrd="0" presId="urn:microsoft.com/office/officeart/2005/8/layout/vProcess5"/>
    <dgm:cxn modelId="{3EB2E990-1A39-4455-AE54-B8C36E75CC73}" type="presParOf" srcId="{613D5BF9-2AF7-4898-8B49-31736FB26110}" destId="{E0156A00-DAF4-4BD8-868A-39E5BE9A0EB9}" srcOrd="6" destOrd="0" presId="urn:microsoft.com/office/officeart/2005/8/layout/vProcess5"/>
    <dgm:cxn modelId="{C7F18EE4-D8C7-491F-A597-8E43BBEF54D0}" type="presParOf" srcId="{613D5BF9-2AF7-4898-8B49-31736FB26110}" destId="{8EA0AAC8-2E7B-4653-A988-CFE3A1E3B99D}" srcOrd="7" destOrd="0" presId="urn:microsoft.com/office/officeart/2005/8/layout/vProcess5"/>
    <dgm:cxn modelId="{D34EB48B-A859-47E2-B210-B3DEB3481F39}" type="presParOf" srcId="{613D5BF9-2AF7-4898-8B49-31736FB26110}" destId="{535FBAA0-9648-4567-845B-3CDCEFF1615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F9BD64-8376-4EB5-95FC-9C771BF0735B}">
      <dgm:prSet/>
      <dgm:spPr/>
      <dgm:t>
        <a:bodyPr/>
        <a:lstStyle/>
        <a:p>
          <a:pPr algn="ctr"/>
          <a:r>
            <a:rPr lang="el-GR" dirty="0"/>
            <a:t>ΔΥΝΑΤΑ ΣΗΜΕΙΑ </a:t>
          </a:r>
        </a:p>
      </dgm:t>
    </dgm:pt>
    <dgm:pt modelId="{9C6FDC1E-1785-4608-854B-1350BA8C8E88}" type="parTrans" cxnId="{3325EF75-F0D7-4531-8B26-8EC26F5CD141}">
      <dgm:prSet/>
      <dgm:spPr/>
      <dgm:t>
        <a:bodyPr/>
        <a:lstStyle/>
        <a:p>
          <a:endParaRPr lang="en-US"/>
        </a:p>
      </dgm:t>
    </dgm:pt>
    <dgm:pt modelId="{B12016CF-07CA-42BD-A545-1C6805DB2763}" type="sibTrans" cxnId="{3325EF75-F0D7-4531-8B26-8EC26F5CD141}">
      <dgm:prSet/>
      <dgm:spPr/>
      <dgm:t>
        <a:bodyPr/>
        <a:lstStyle/>
        <a:p>
          <a:endParaRPr lang="en-US"/>
        </a:p>
      </dgm:t>
    </dgm:pt>
    <dgm:pt modelId="{9C9854F9-1E2A-407D-9047-1730985B4090}">
      <dgm:prSet/>
      <dgm:spPr/>
      <dgm:t>
        <a:bodyPr/>
        <a:lstStyle/>
        <a:p>
          <a:pPr algn="ctr"/>
          <a:r>
            <a:rPr lang="el-GR"/>
            <a:t>1. πλούσιο, πολυμεσικό, κατανοητό και εύστοχο Ε.Υ. </a:t>
          </a:r>
          <a:endParaRPr lang="el-GR" dirty="0"/>
        </a:p>
      </dgm:t>
    </dgm:pt>
    <dgm:pt modelId="{0ED9FEC1-D31C-4B6E-9FD6-6B292FB97A7A}" type="parTrans" cxnId="{05F5A318-042A-441C-A450-7577F6FAD7D1}">
      <dgm:prSet/>
      <dgm:spPr/>
      <dgm:t>
        <a:bodyPr/>
        <a:lstStyle/>
        <a:p>
          <a:endParaRPr lang="en-US"/>
        </a:p>
      </dgm:t>
    </dgm:pt>
    <dgm:pt modelId="{7D653F39-7EFB-434D-8792-8B8E3FDAE158}" type="sibTrans" cxnId="{05F5A318-042A-441C-A450-7577F6FAD7D1}">
      <dgm:prSet/>
      <dgm:spPr/>
      <dgm:t>
        <a:bodyPr/>
        <a:lstStyle/>
        <a:p>
          <a:endParaRPr lang="en-US"/>
        </a:p>
      </dgm:t>
    </dgm:pt>
    <dgm:pt modelId="{E1B864BF-F53B-4E15-8E9B-46849BEED5FF}">
      <dgm:prSet/>
      <dgm:spPr/>
      <dgm:t>
        <a:bodyPr/>
        <a:lstStyle/>
        <a:p>
          <a:pPr algn="ctr"/>
          <a:r>
            <a:rPr lang="el-GR"/>
            <a:t>2. η ποικιλία των πηγών</a:t>
          </a:r>
          <a:endParaRPr lang="el-GR" dirty="0"/>
        </a:p>
      </dgm:t>
    </dgm:pt>
    <dgm:pt modelId="{20D8D8EF-AAF5-412D-8D73-F8EBF1D6FA33}" type="parTrans" cxnId="{15B988B2-64F9-41A5-A7BB-BF745876FA17}">
      <dgm:prSet/>
      <dgm:spPr/>
      <dgm:t>
        <a:bodyPr/>
        <a:lstStyle/>
        <a:p>
          <a:endParaRPr lang="en-US"/>
        </a:p>
      </dgm:t>
    </dgm:pt>
    <dgm:pt modelId="{B4272F67-1344-43FB-BA5E-B4356014700D}" type="sibTrans" cxnId="{15B988B2-64F9-41A5-A7BB-BF745876FA17}">
      <dgm:prSet/>
      <dgm:spPr/>
      <dgm:t>
        <a:bodyPr/>
        <a:lstStyle/>
        <a:p>
          <a:endParaRPr lang="en-US"/>
        </a:p>
      </dgm:t>
    </dgm:pt>
    <dgm:pt modelId="{25A06833-6DF8-473E-8177-A5425402AA09}">
      <dgm:prSet/>
      <dgm:spPr/>
      <dgm:t>
        <a:bodyPr/>
        <a:lstStyle/>
        <a:p>
          <a:pPr algn="ctr"/>
          <a:r>
            <a:rPr lang="el-GR" dirty="0"/>
            <a:t>3. η γραμμή του χρόνου, τα βίντεο και το ενδιαφέρον θέμα.</a:t>
          </a:r>
          <a:endParaRPr lang="en-US" dirty="0"/>
        </a:p>
      </dgm:t>
    </dgm:pt>
    <dgm:pt modelId="{1BAB3C5E-DEE9-47E6-AA55-637D73A7F1BE}" type="parTrans" cxnId="{32BAB9A7-A7C3-45C0-A821-5F21FE855358}">
      <dgm:prSet/>
      <dgm:spPr/>
      <dgm:t>
        <a:bodyPr/>
        <a:lstStyle/>
        <a:p>
          <a:endParaRPr lang="en-US"/>
        </a:p>
      </dgm:t>
    </dgm:pt>
    <dgm:pt modelId="{2482252B-83CE-49DA-8374-B60DA1C89AE3}" type="sibTrans" cxnId="{32BAB9A7-A7C3-45C0-A821-5F21FE855358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659D0AA1-6657-481D-B15D-30EFC3F8B031}" type="pres">
      <dgm:prSet presAssocID="{4AA71246-3EBC-46A4-A3EC-9D85F5B30025}" presName="FourNodes_1" presStyleLbl="node1" presStyleIdx="0" presStyleCnt="4">
        <dgm:presLayoutVars>
          <dgm:bulletEnabled val="1"/>
        </dgm:presLayoutVars>
      </dgm:prSet>
      <dgm:spPr/>
    </dgm:pt>
    <dgm:pt modelId="{CBFBF494-B216-41B7-8485-2D53E51DF664}" type="pres">
      <dgm:prSet presAssocID="{4AA71246-3EBC-46A4-A3EC-9D85F5B30025}" presName="FourNodes_2" presStyleLbl="node1" presStyleIdx="1" presStyleCnt="4">
        <dgm:presLayoutVars>
          <dgm:bulletEnabled val="1"/>
        </dgm:presLayoutVars>
      </dgm:prSet>
      <dgm:spPr/>
    </dgm:pt>
    <dgm:pt modelId="{37C62C8A-9E8B-48BE-83D6-71EEB97594CA}" type="pres">
      <dgm:prSet presAssocID="{4AA71246-3EBC-46A4-A3EC-9D85F5B30025}" presName="FourNodes_3" presStyleLbl="node1" presStyleIdx="2" presStyleCnt="4">
        <dgm:presLayoutVars>
          <dgm:bulletEnabled val="1"/>
        </dgm:presLayoutVars>
      </dgm:prSet>
      <dgm:spPr/>
    </dgm:pt>
    <dgm:pt modelId="{B93ED3EB-E25F-4CA0-A3F8-6EDF0AF49CC8}" type="pres">
      <dgm:prSet presAssocID="{4AA71246-3EBC-46A4-A3EC-9D85F5B30025}" presName="FourNodes_4" presStyleLbl="node1" presStyleIdx="3" presStyleCnt="4">
        <dgm:presLayoutVars>
          <dgm:bulletEnabled val="1"/>
        </dgm:presLayoutVars>
      </dgm:prSet>
      <dgm:spPr/>
    </dgm:pt>
    <dgm:pt modelId="{C2937CB8-B81C-43EA-8FBA-5C35A0151C39}" type="pres">
      <dgm:prSet presAssocID="{4AA71246-3EBC-46A4-A3EC-9D85F5B30025}" presName="FourConn_1-2" presStyleLbl="fgAccFollowNode1" presStyleIdx="0" presStyleCnt="3">
        <dgm:presLayoutVars>
          <dgm:bulletEnabled val="1"/>
        </dgm:presLayoutVars>
      </dgm:prSet>
      <dgm:spPr/>
    </dgm:pt>
    <dgm:pt modelId="{7FCB161D-AAEA-48F4-AEB6-EB5A7DCA61F2}" type="pres">
      <dgm:prSet presAssocID="{4AA71246-3EBC-46A4-A3EC-9D85F5B30025}" presName="FourConn_2-3" presStyleLbl="fgAccFollowNode1" presStyleIdx="1" presStyleCnt="3">
        <dgm:presLayoutVars>
          <dgm:bulletEnabled val="1"/>
        </dgm:presLayoutVars>
      </dgm:prSet>
      <dgm:spPr/>
    </dgm:pt>
    <dgm:pt modelId="{1922CBC5-E9E9-4EBD-A0DA-8B98A16C00BD}" type="pres">
      <dgm:prSet presAssocID="{4AA71246-3EBC-46A4-A3EC-9D85F5B30025}" presName="FourConn_3-4" presStyleLbl="fgAccFollowNode1" presStyleIdx="2" presStyleCnt="3">
        <dgm:presLayoutVars>
          <dgm:bulletEnabled val="1"/>
        </dgm:presLayoutVars>
      </dgm:prSet>
      <dgm:spPr/>
    </dgm:pt>
    <dgm:pt modelId="{739A7040-B44D-48A7-AE7B-A97FB3E6F157}" type="pres">
      <dgm:prSet presAssocID="{4AA71246-3EBC-46A4-A3EC-9D85F5B30025}" presName="FourNodes_1_text" presStyleLbl="node1" presStyleIdx="3" presStyleCnt="4">
        <dgm:presLayoutVars>
          <dgm:bulletEnabled val="1"/>
        </dgm:presLayoutVars>
      </dgm:prSet>
      <dgm:spPr/>
    </dgm:pt>
    <dgm:pt modelId="{1C27A5C1-2342-4615-8777-9A71F3924922}" type="pres">
      <dgm:prSet presAssocID="{4AA71246-3EBC-46A4-A3EC-9D85F5B30025}" presName="FourNodes_2_text" presStyleLbl="node1" presStyleIdx="3" presStyleCnt="4">
        <dgm:presLayoutVars>
          <dgm:bulletEnabled val="1"/>
        </dgm:presLayoutVars>
      </dgm:prSet>
      <dgm:spPr/>
    </dgm:pt>
    <dgm:pt modelId="{0F01C86E-74EA-4FC7-8E33-54E7B05B1877}" type="pres">
      <dgm:prSet presAssocID="{4AA71246-3EBC-46A4-A3EC-9D85F5B30025}" presName="FourNodes_3_text" presStyleLbl="node1" presStyleIdx="3" presStyleCnt="4">
        <dgm:presLayoutVars>
          <dgm:bulletEnabled val="1"/>
        </dgm:presLayoutVars>
      </dgm:prSet>
      <dgm:spPr/>
    </dgm:pt>
    <dgm:pt modelId="{7D296EDB-394B-4CE7-9093-79A8628E83E7}" type="pres">
      <dgm:prSet presAssocID="{4AA71246-3EBC-46A4-A3EC-9D85F5B3002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5F5A318-042A-441C-A450-7577F6FAD7D1}" srcId="{4AA71246-3EBC-46A4-A3EC-9D85F5B30025}" destId="{9C9854F9-1E2A-407D-9047-1730985B4090}" srcOrd="1" destOrd="0" parTransId="{0ED9FEC1-D31C-4B6E-9FD6-6B292FB97A7A}" sibTransId="{7D653F39-7EFB-434D-8792-8B8E3FDAE158}"/>
    <dgm:cxn modelId="{40681A35-93A9-4C6C-9CEB-1CF6CF80907D}" type="presOf" srcId="{4AA71246-3EBC-46A4-A3EC-9D85F5B30025}" destId="{613D5BF9-2AF7-4898-8B49-31736FB26110}" srcOrd="0" destOrd="0" presId="urn:microsoft.com/office/officeart/2005/8/layout/vProcess5"/>
    <dgm:cxn modelId="{53A7F345-8719-4127-924D-3D1B2E3B4606}" type="presOf" srcId="{B12016CF-07CA-42BD-A545-1C6805DB2763}" destId="{C2937CB8-B81C-43EA-8FBA-5C35A0151C39}" srcOrd="0" destOrd="0" presId="urn:microsoft.com/office/officeart/2005/8/layout/vProcess5"/>
    <dgm:cxn modelId="{F14A4146-B021-4096-BA34-3A302A9C191C}" type="presOf" srcId="{25A06833-6DF8-473E-8177-A5425402AA09}" destId="{7D296EDB-394B-4CE7-9093-79A8628E83E7}" srcOrd="1" destOrd="0" presId="urn:microsoft.com/office/officeart/2005/8/layout/vProcess5"/>
    <dgm:cxn modelId="{B7B49352-D830-4064-9688-E154D5D7CDE4}" type="presOf" srcId="{9C9854F9-1E2A-407D-9047-1730985B4090}" destId="{CBFBF494-B216-41B7-8485-2D53E51DF664}" srcOrd="0" destOrd="0" presId="urn:microsoft.com/office/officeart/2005/8/layout/vProcess5"/>
    <dgm:cxn modelId="{3325EF75-F0D7-4531-8B26-8EC26F5CD141}" srcId="{4AA71246-3EBC-46A4-A3EC-9D85F5B30025}" destId="{1CF9BD64-8376-4EB5-95FC-9C771BF0735B}" srcOrd="0" destOrd="0" parTransId="{9C6FDC1E-1785-4608-854B-1350BA8C8E88}" sibTransId="{B12016CF-07CA-42BD-A545-1C6805DB2763}"/>
    <dgm:cxn modelId="{65BF1E83-8F21-4946-BEEE-5F6044385E34}" type="presOf" srcId="{1CF9BD64-8376-4EB5-95FC-9C771BF0735B}" destId="{739A7040-B44D-48A7-AE7B-A97FB3E6F157}" srcOrd="1" destOrd="0" presId="urn:microsoft.com/office/officeart/2005/8/layout/vProcess5"/>
    <dgm:cxn modelId="{24318E9D-092B-4485-B233-12381D30FF72}" type="presOf" srcId="{9C9854F9-1E2A-407D-9047-1730985B4090}" destId="{1C27A5C1-2342-4615-8777-9A71F3924922}" srcOrd="1" destOrd="0" presId="urn:microsoft.com/office/officeart/2005/8/layout/vProcess5"/>
    <dgm:cxn modelId="{32BAB9A7-A7C3-45C0-A821-5F21FE855358}" srcId="{4AA71246-3EBC-46A4-A3EC-9D85F5B30025}" destId="{25A06833-6DF8-473E-8177-A5425402AA09}" srcOrd="3" destOrd="0" parTransId="{1BAB3C5E-DEE9-47E6-AA55-637D73A7F1BE}" sibTransId="{2482252B-83CE-49DA-8374-B60DA1C89AE3}"/>
    <dgm:cxn modelId="{15B988B2-64F9-41A5-A7BB-BF745876FA17}" srcId="{4AA71246-3EBC-46A4-A3EC-9D85F5B30025}" destId="{E1B864BF-F53B-4E15-8E9B-46849BEED5FF}" srcOrd="2" destOrd="0" parTransId="{20D8D8EF-AAF5-412D-8D73-F8EBF1D6FA33}" sibTransId="{B4272F67-1344-43FB-BA5E-B4356014700D}"/>
    <dgm:cxn modelId="{DFDBC3BE-1597-4B8F-AF7E-17DED6AB098C}" type="presOf" srcId="{E1B864BF-F53B-4E15-8E9B-46849BEED5FF}" destId="{37C62C8A-9E8B-48BE-83D6-71EEB97594CA}" srcOrd="0" destOrd="0" presId="urn:microsoft.com/office/officeart/2005/8/layout/vProcess5"/>
    <dgm:cxn modelId="{BDB2DBED-400B-48A2-B8B3-1124301782AA}" type="presOf" srcId="{1CF9BD64-8376-4EB5-95FC-9C771BF0735B}" destId="{659D0AA1-6657-481D-B15D-30EFC3F8B031}" srcOrd="0" destOrd="0" presId="urn:microsoft.com/office/officeart/2005/8/layout/vProcess5"/>
    <dgm:cxn modelId="{AA1A6EEE-EAA6-4C43-A236-5715CA17E2E6}" type="presOf" srcId="{B4272F67-1344-43FB-BA5E-B4356014700D}" destId="{1922CBC5-E9E9-4EBD-A0DA-8B98A16C00BD}" srcOrd="0" destOrd="0" presId="urn:microsoft.com/office/officeart/2005/8/layout/vProcess5"/>
    <dgm:cxn modelId="{150C8BEE-EB90-4382-8D40-F97F26714BCF}" type="presOf" srcId="{E1B864BF-F53B-4E15-8E9B-46849BEED5FF}" destId="{0F01C86E-74EA-4FC7-8E33-54E7B05B1877}" srcOrd="1" destOrd="0" presId="urn:microsoft.com/office/officeart/2005/8/layout/vProcess5"/>
    <dgm:cxn modelId="{45E180F4-05D2-411F-BE2A-AE288E9B8F71}" type="presOf" srcId="{7D653F39-7EFB-434D-8792-8B8E3FDAE158}" destId="{7FCB161D-AAEA-48F4-AEB6-EB5A7DCA61F2}" srcOrd="0" destOrd="0" presId="urn:microsoft.com/office/officeart/2005/8/layout/vProcess5"/>
    <dgm:cxn modelId="{01C72FFE-FF1F-47AA-B5CB-02E6A31F73C1}" type="presOf" srcId="{25A06833-6DF8-473E-8177-A5425402AA09}" destId="{B93ED3EB-E25F-4CA0-A3F8-6EDF0AF49CC8}" srcOrd="0" destOrd="0" presId="urn:microsoft.com/office/officeart/2005/8/layout/vProcess5"/>
    <dgm:cxn modelId="{453538FD-C18D-497A-912E-2573A68B823E}" type="presParOf" srcId="{613D5BF9-2AF7-4898-8B49-31736FB26110}" destId="{1A598D23-686D-4FA4-819F-BFFC51EFC18E}" srcOrd="0" destOrd="0" presId="urn:microsoft.com/office/officeart/2005/8/layout/vProcess5"/>
    <dgm:cxn modelId="{D5022993-6295-4E1D-BE16-7019763678F3}" type="presParOf" srcId="{613D5BF9-2AF7-4898-8B49-31736FB26110}" destId="{659D0AA1-6657-481D-B15D-30EFC3F8B031}" srcOrd="1" destOrd="0" presId="urn:microsoft.com/office/officeart/2005/8/layout/vProcess5"/>
    <dgm:cxn modelId="{72DD8154-B0FB-4EB6-BA2B-8C5656A1ABC0}" type="presParOf" srcId="{613D5BF9-2AF7-4898-8B49-31736FB26110}" destId="{CBFBF494-B216-41B7-8485-2D53E51DF664}" srcOrd="2" destOrd="0" presId="urn:microsoft.com/office/officeart/2005/8/layout/vProcess5"/>
    <dgm:cxn modelId="{A38B0D35-E80F-42A4-B109-4676ABE135F2}" type="presParOf" srcId="{613D5BF9-2AF7-4898-8B49-31736FB26110}" destId="{37C62C8A-9E8B-48BE-83D6-71EEB97594CA}" srcOrd="3" destOrd="0" presId="urn:microsoft.com/office/officeart/2005/8/layout/vProcess5"/>
    <dgm:cxn modelId="{4AF860DF-4B0B-4251-937C-919D9E9E1E6C}" type="presParOf" srcId="{613D5BF9-2AF7-4898-8B49-31736FB26110}" destId="{B93ED3EB-E25F-4CA0-A3F8-6EDF0AF49CC8}" srcOrd="4" destOrd="0" presId="urn:microsoft.com/office/officeart/2005/8/layout/vProcess5"/>
    <dgm:cxn modelId="{5A2F1473-E7B5-41C0-AD12-D71C56F7BB73}" type="presParOf" srcId="{613D5BF9-2AF7-4898-8B49-31736FB26110}" destId="{C2937CB8-B81C-43EA-8FBA-5C35A0151C39}" srcOrd="5" destOrd="0" presId="urn:microsoft.com/office/officeart/2005/8/layout/vProcess5"/>
    <dgm:cxn modelId="{C71B11FA-2570-4219-9D9C-40B05BB94C9A}" type="presParOf" srcId="{613D5BF9-2AF7-4898-8B49-31736FB26110}" destId="{7FCB161D-AAEA-48F4-AEB6-EB5A7DCA61F2}" srcOrd="6" destOrd="0" presId="urn:microsoft.com/office/officeart/2005/8/layout/vProcess5"/>
    <dgm:cxn modelId="{6B5388F2-C269-4D5E-A15E-717415ABB093}" type="presParOf" srcId="{613D5BF9-2AF7-4898-8B49-31736FB26110}" destId="{1922CBC5-E9E9-4EBD-A0DA-8B98A16C00BD}" srcOrd="7" destOrd="0" presId="urn:microsoft.com/office/officeart/2005/8/layout/vProcess5"/>
    <dgm:cxn modelId="{8DFFFF74-AD5F-4035-8AEC-4E00503AD1D3}" type="presParOf" srcId="{613D5BF9-2AF7-4898-8B49-31736FB26110}" destId="{739A7040-B44D-48A7-AE7B-A97FB3E6F157}" srcOrd="8" destOrd="0" presId="urn:microsoft.com/office/officeart/2005/8/layout/vProcess5"/>
    <dgm:cxn modelId="{E81250F3-5F9B-4831-88C2-352425464817}" type="presParOf" srcId="{613D5BF9-2AF7-4898-8B49-31736FB26110}" destId="{1C27A5C1-2342-4615-8777-9A71F3924922}" srcOrd="9" destOrd="0" presId="urn:microsoft.com/office/officeart/2005/8/layout/vProcess5"/>
    <dgm:cxn modelId="{85912D86-A2B8-49B3-9DBD-248E837934EB}" type="presParOf" srcId="{613D5BF9-2AF7-4898-8B49-31736FB26110}" destId="{0F01C86E-74EA-4FC7-8E33-54E7B05B1877}" srcOrd="10" destOrd="0" presId="urn:microsoft.com/office/officeart/2005/8/layout/vProcess5"/>
    <dgm:cxn modelId="{40514915-7E5E-4E6D-B056-86A74AFEE1F7}" type="presParOf" srcId="{613D5BF9-2AF7-4898-8B49-31736FB26110}" destId="{7D296EDB-394B-4CE7-9093-79A8628E83E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F9BD64-8376-4EB5-95FC-9C771BF0735B}">
      <dgm:prSet custT="1"/>
      <dgm:spPr/>
      <dgm:t>
        <a:bodyPr/>
        <a:lstStyle/>
        <a:p>
          <a:pPr algn="ctr"/>
          <a:r>
            <a:rPr lang="el-GR" sz="2400" b="1" dirty="0"/>
            <a:t>ΠΡΟΤΕΙΝΟΜΕΝΕΣ ΑΛΛΑΓΕΣ</a:t>
          </a:r>
        </a:p>
      </dgm:t>
    </dgm:pt>
    <dgm:pt modelId="{9C6FDC1E-1785-4608-854B-1350BA8C8E88}" type="parTrans" cxnId="{3325EF75-F0D7-4531-8B26-8EC26F5CD141}">
      <dgm:prSet/>
      <dgm:spPr/>
      <dgm:t>
        <a:bodyPr/>
        <a:lstStyle/>
        <a:p>
          <a:endParaRPr lang="en-US"/>
        </a:p>
      </dgm:t>
    </dgm:pt>
    <dgm:pt modelId="{B12016CF-07CA-42BD-A545-1C6805DB2763}" type="sibTrans" cxnId="{3325EF75-F0D7-4531-8B26-8EC26F5CD141}">
      <dgm:prSet/>
      <dgm:spPr/>
      <dgm:t>
        <a:bodyPr/>
        <a:lstStyle/>
        <a:p>
          <a:endParaRPr lang="en-US"/>
        </a:p>
      </dgm:t>
    </dgm:pt>
    <dgm:pt modelId="{9C9854F9-1E2A-407D-9047-1730985B4090}">
      <dgm:prSet/>
      <dgm:spPr/>
      <dgm:t>
        <a:bodyPr/>
        <a:lstStyle/>
        <a:p>
          <a:pPr algn="ctr"/>
          <a:r>
            <a:rPr lang="el-GR" dirty="0"/>
            <a:t>1. περισσότερα τεστ αξιολόγησης για την εμπέδωση της ύλης</a:t>
          </a:r>
        </a:p>
      </dgm:t>
    </dgm:pt>
    <dgm:pt modelId="{0ED9FEC1-D31C-4B6E-9FD6-6B292FB97A7A}" type="parTrans" cxnId="{05F5A318-042A-441C-A450-7577F6FAD7D1}">
      <dgm:prSet/>
      <dgm:spPr/>
      <dgm:t>
        <a:bodyPr/>
        <a:lstStyle/>
        <a:p>
          <a:endParaRPr lang="en-US"/>
        </a:p>
      </dgm:t>
    </dgm:pt>
    <dgm:pt modelId="{7D653F39-7EFB-434D-8792-8B8E3FDAE158}" type="sibTrans" cxnId="{05F5A318-042A-441C-A450-7577F6FAD7D1}">
      <dgm:prSet/>
      <dgm:spPr/>
      <dgm:t>
        <a:bodyPr/>
        <a:lstStyle/>
        <a:p>
          <a:endParaRPr lang="en-US"/>
        </a:p>
      </dgm:t>
    </dgm:pt>
    <dgm:pt modelId="{E1B864BF-F53B-4E15-8E9B-46849BEED5FF}">
      <dgm:prSet/>
      <dgm:spPr/>
      <dgm:t>
        <a:bodyPr/>
        <a:lstStyle/>
        <a:p>
          <a:pPr algn="ctr"/>
          <a:r>
            <a:rPr lang="el-GR" dirty="0"/>
            <a:t>2. ένα γλωσσάρι για την επεξήγηση κάποιων όρων καθώς και περισσότερες δραστηριότητες αυτοαξιολόγησης</a:t>
          </a:r>
        </a:p>
      </dgm:t>
    </dgm:pt>
    <dgm:pt modelId="{20D8D8EF-AAF5-412D-8D73-F8EBF1D6FA33}" type="parTrans" cxnId="{15B988B2-64F9-41A5-A7BB-BF745876FA17}">
      <dgm:prSet/>
      <dgm:spPr/>
      <dgm:t>
        <a:bodyPr/>
        <a:lstStyle/>
        <a:p>
          <a:endParaRPr lang="en-US"/>
        </a:p>
      </dgm:t>
    </dgm:pt>
    <dgm:pt modelId="{B4272F67-1344-43FB-BA5E-B4356014700D}" type="sibTrans" cxnId="{15B988B2-64F9-41A5-A7BB-BF745876FA17}">
      <dgm:prSet/>
      <dgm:spPr/>
      <dgm:t>
        <a:bodyPr/>
        <a:lstStyle/>
        <a:p>
          <a:endParaRPr lang="en-US"/>
        </a:p>
      </dgm:t>
    </dgm:pt>
    <dgm:pt modelId="{25A06833-6DF8-473E-8177-A5425402AA09}">
      <dgm:prSet/>
      <dgm:spPr/>
      <dgm:t>
        <a:bodyPr/>
        <a:lstStyle/>
        <a:p>
          <a:pPr algn="ctr"/>
          <a:r>
            <a:rPr lang="el-GR" dirty="0"/>
            <a:t>3. 	ένας εκπαιδευτικός υποστήριξε ότι το εκπαιδευτικό υλικό είναι εξαιρετικά δομημένο και συνεκτικό οπότε δε χρειάζεται κάποια αλλαγή </a:t>
          </a:r>
          <a:endParaRPr lang="en-US" dirty="0"/>
        </a:p>
      </dgm:t>
    </dgm:pt>
    <dgm:pt modelId="{1BAB3C5E-DEE9-47E6-AA55-637D73A7F1BE}" type="parTrans" cxnId="{32BAB9A7-A7C3-45C0-A821-5F21FE855358}">
      <dgm:prSet/>
      <dgm:spPr/>
      <dgm:t>
        <a:bodyPr/>
        <a:lstStyle/>
        <a:p>
          <a:endParaRPr lang="en-US"/>
        </a:p>
      </dgm:t>
    </dgm:pt>
    <dgm:pt modelId="{2482252B-83CE-49DA-8374-B60DA1C89AE3}" type="sibTrans" cxnId="{32BAB9A7-A7C3-45C0-A821-5F21FE855358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659D0AA1-6657-481D-B15D-30EFC3F8B031}" type="pres">
      <dgm:prSet presAssocID="{4AA71246-3EBC-46A4-A3EC-9D85F5B30025}" presName="FourNodes_1" presStyleLbl="node1" presStyleIdx="0" presStyleCnt="4" custLinFactNeighborX="-426" custLinFactNeighborY="164">
        <dgm:presLayoutVars>
          <dgm:bulletEnabled val="1"/>
        </dgm:presLayoutVars>
      </dgm:prSet>
      <dgm:spPr/>
    </dgm:pt>
    <dgm:pt modelId="{CBFBF494-B216-41B7-8485-2D53E51DF664}" type="pres">
      <dgm:prSet presAssocID="{4AA71246-3EBC-46A4-A3EC-9D85F5B30025}" presName="FourNodes_2" presStyleLbl="node1" presStyleIdx="1" presStyleCnt="4">
        <dgm:presLayoutVars>
          <dgm:bulletEnabled val="1"/>
        </dgm:presLayoutVars>
      </dgm:prSet>
      <dgm:spPr/>
    </dgm:pt>
    <dgm:pt modelId="{37C62C8A-9E8B-48BE-83D6-71EEB97594CA}" type="pres">
      <dgm:prSet presAssocID="{4AA71246-3EBC-46A4-A3EC-9D85F5B30025}" presName="FourNodes_3" presStyleLbl="node1" presStyleIdx="2" presStyleCnt="4">
        <dgm:presLayoutVars>
          <dgm:bulletEnabled val="1"/>
        </dgm:presLayoutVars>
      </dgm:prSet>
      <dgm:spPr/>
    </dgm:pt>
    <dgm:pt modelId="{B93ED3EB-E25F-4CA0-A3F8-6EDF0AF49CC8}" type="pres">
      <dgm:prSet presAssocID="{4AA71246-3EBC-46A4-A3EC-9D85F5B30025}" presName="FourNodes_4" presStyleLbl="node1" presStyleIdx="3" presStyleCnt="4">
        <dgm:presLayoutVars>
          <dgm:bulletEnabled val="1"/>
        </dgm:presLayoutVars>
      </dgm:prSet>
      <dgm:spPr/>
    </dgm:pt>
    <dgm:pt modelId="{C2937CB8-B81C-43EA-8FBA-5C35A0151C39}" type="pres">
      <dgm:prSet presAssocID="{4AA71246-3EBC-46A4-A3EC-9D85F5B30025}" presName="FourConn_1-2" presStyleLbl="fgAccFollowNode1" presStyleIdx="0" presStyleCnt="3">
        <dgm:presLayoutVars>
          <dgm:bulletEnabled val="1"/>
        </dgm:presLayoutVars>
      </dgm:prSet>
      <dgm:spPr/>
    </dgm:pt>
    <dgm:pt modelId="{7FCB161D-AAEA-48F4-AEB6-EB5A7DCA61F2}" type="pres">
      <dgm:prSet presAssocID="{4AA71246-3EBC-46A4-A3EC-9D85F5B30025}" presName="FourConn_2-3" presStyleLbl="fgAccFollowNode1" presStyleIdx="1" presStyleCnt="3">
        <dgm:presLayoutVars>
          <dgm:bulletEnabled val="1"/>
        </dgm:presLayoutVars>
      </dgm:prSet>
      <dgm:spPr/>
    </dgm:pt>
    <dgm:pt modelId="{1922CBC5-E9E9-4EBD-A0DA-8B98A16C00BD}" type="pres">
      <dgm:prSet presAssocID="{4AA71246-3EBC-46A4-A3EC-9D85F5B30025}" presName="FourConn_3-4" presStyleLbl="fgAccFollowNode1" presStyleIdx="2" presStyleCnt="3">
        <dgm:presLayoutVars>
          <dgm:bulletEnabled val="1"/>
        </dgm:presLayoutVars>
      </dgm:prSet>
      <dgm:spPr/>
    </dgm:pt>
    <dgm:pt modelId="{739A7040-B44D-48A7-AE7B-A97FB3E6F157}" type="pres">
      <dgm:prSet presAssocID="{4AA71246-3EBC-46A4-A3EC-9D85F5B30025}" presName="FourNodes_1_text" presStyleLbl="node1" presStyleIdx="3" presStyleCnt="4">
        <dgm:presLayoutVars>
          <dgm:bulletEnabled val="1"/>
        </dgm:presLayoutVars>
      </dgm:prSet>
      <dgm:spPr/>
    </dgm:pt>
    <dgm:pt modelId="{1C27A5C1-2342-4615-8777-9A71F3924922}" type="pres">
      <dgm:prSet presAssocID="{4AA71246-3EBC-46A4-A3EC-9D85F5B30025}" presName="FourNodes_2_text" presStyleLbl="node1" presStyleIdx="3" presStyleCnt="4">
        <dgm:presLayoutVars>
          <dgm:bulletEnabled val="1"/>
        </dgm:presLayoutVars>
      </dgm:prSet>
      <dgm:spPr/>
    </dgm:pt>
    <dgm:pt modelId="{0F01C86E-74EA-4FC7-8E33-54E7B05B1877}" type="pres">
      <dgm:prSet presAssocID="{4AA71246-3EBC-46A4-A3EC-9D85F5B30025}" presName="FourNodes_3_text" presStyleLbl="node1" presStyleIdx="3" presStyleCnt="4">
        <dgm:presLayoutVars>
          <dgm:bulletEnabled val="1"/>
        </dgm:presLayoutVars>
      </dgm:prSet>
      <dgm:spPr/>
    </dgm:pt>
    <dgm:pt modelId="{7D296EDB-394B-4CE7-9093-79A8628E83E7}" type="pres">
      <dgm:prSet presAssocID="{4AA71246-3EBC-46A4-A3EC-9D85F5B3002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5F5A318-042A-441C-A450-7577F6FAD7D1}" srcId="{4AA71246-3EBC-46A4-A3EC-9D85F5B30025}" destId="{9C9854F9-1E2A-407D-9047-1730985B4090}" srcOrd="1" destOrd="0" parTransId="{0ED9FEC1-D31C-4B6E-9FD6-6B292FB97A7A}" sibTransId="{7D653F39-7EFB-434D-8792-8B8E3FDAE158}"/>
    <dgm:cxn modelId="{40681A35-93A9-4C6C-9CEB-1CF6CF80907D}" type="presOf" srcId="{4AA71246-3EBC-46A4-A3EC-9D85F5B30025}" destId="{613D5BF9-2AF7-4898-8B49-31736FB26110}" srcOrd="0" destOrd="0" presId="urn:microsoft.com/office/officeart/2005/8/layout/vProcess5"/>
    <dgm:cxn modelId="{53A7F345-8719-4127-924D-3D1B2E3B4606}" type="presOf" srcId="{B12016CF-07CA-42BD-A545-1C6805DB2763}" destId="{C2937CB8-B81C-43EA-8FBA-5C35A0151C39}" srcOrd="0" destOrd="0" presId="urn:microsoft.com/office/officeart/2005/8/layout/vProcess5"/>
    <dgm:cxn modelId="{F14A4146-B021-4096-BA34-3A302A9C191C}" type="presOf" srcId="{25A06833-6DF8-473E-8177-A5425402AA09}" destId="{7D296EDB-394B-4CE7-9093-79A8628E83E7}" srcOrd="1" destOrd="0" presId="urn:microsoft.com/office/officeart/2005/8/layout/vProcess5"/>
    <dgm:cxn modelId="{B7B49352-D830-4064-9688-E154D5D7CDE4}" type="presOf" srcId="{9C9854F9-1E2A-407D-9047-1730985B4090}" destId="{CBFBF494-B216-41B7-8485-2D53E51DF664}" srcOrd="0" destOrd="0" presId="urn:microsoft.com/office/officeart/2005/8/layout/vProcess5"/>
    <dgm:cxn modelId="{3325EF75-F0D7-4531-8B26-8EC26F5CD141}" srcId="{4AA71246-3EBC-46A4-A3EC-9D85F5B30025}" destId="{1CF9BD64-8376-4EB5-95FC-9C771BF0735B}" srcOrd="0" destOrd="0" parTransId="{9C6FDC1E-1785-4608-854B-1350BA8C8E88}" sibTransId="{B12016CF-07CA-42BD-A545-1C6805DB2763}"/>
    <dgm:cxn modelId="{65BF1E83-8F21-4946-BEEE-5F6044385E34}" type="presOf" srcId="{1CF9BD64-8376-4EB5-95FC-9C771BF0735B}" destId="{739A7040-B44D-48A7-AE7B-A97FB3E6F157}" srcOrd="1" destOrd="0" presId="urn:microsoft.com/office/officeart/2005/8/layout/vProcess5"/>
    <dgm:cxn modelId="{24318E9D-092B-4485-B233-12381D30FF72}" type="presOf" srcId="{9C9854F9-1E2A-407D-9047-1730985B4090}" destId="{1C27A5C1-2342-4615-8777-9A71F3924922}" srcOrd="1" destOrd="0" presId="urn:microsoft.com/office/officeart/2005/8/layout/vProcess5"/>
    <dgm:cxn modelId="{32BAB9A7-A7C3-45C0-A821-5F21FE855358}" srcId="{4AA71246-3EBC-46A4-A3EC-9D85F5B30025}" destId="{25A06833-6DF8-473E-8177-A5425402AA09}" srcOrd="3" destOrd="0" parTransId="{1BAB3C5E-DEE9-47E6-AA55-637D73A7F1BE}" sibTransId="{2482252B-83CE-49DA-8374-B60DA1C89AE3}"/>
    <dgm:cxn modelId="{15B988B2-64F9-41A5-A7BB-BF745876FA17}" srcId="{4AA71246-3EBC-46A4-A3EC-9D85F5B30025}" destId="{E1B864BF-F53B-4E15-8E9B-46849BEED5FF}" srcOrd="2" destOrd="0" parTransId="{20D8D8EF-AAF5-412D-8D73-F8EBF1D6FA33}" sibTransId="{B4272F67-1344-43FB-BA5E-B4356014700D}"/>
    <dgm:cxn modelId="{DFDBC3BE-1597-4B8F-AF7E-17DED6AB098C}" type="presOf" srcId="{E1B864BF-F53B-4E15-8E9B-46849BEED5FF}" destId="{37C62C8A-9E8B-48BE-83D6-71EEB97594CA}" srcOrd="0" destOrd="0" presId="urn:microsoft.com/office/officeart/2005/8/layout/vProcess5"/>
    <dgm:cxn modelId="{BDB2DBED-400B-48A2-B8B3-1124301782AA}" type="presOf" srcId="{1CF9BD64-8376-4EB5-95FC-9C771BF0735B}" destId="{659D0AA1-6657-481D-B15D-30EFC3F8B031}" srcOrd="0" destOrd="0" presId="urn:microsoft.com/office/officeart/2005/8/layout/vProcess5"/>
    <dgm:cxn modelId="{AA1A6EEE-EAA6-4C43-A236-5715CA17E2E6}" type="presOf" srcId="{B4272F67-1344-43FB-BA5E-B4356014700D}" destId="{1922CBC5-E9E9-4EBD-A0DA-8B98A16C00BD}" srcOrd="0" destOrd="0" presId="urn:microsoft.com/office/officeart/2005/8/layout/vProcess5"/>
    <dgm:cxn modelId="{150C8BEE-EB90-4382-8D40-F97F26714BCF}" type="presOf" srcId="{E1B864BF-F53B-4E15-8E9B-46849BEED5FF}" destId="{0F01C86E-74EA-4FC7-8E33-54E7B05B1877}" srcOrd="1" destOrd="0" presId="urn:microsoft.com/office/officeart/2005/8/layout/vProcess5"/>
    <dgm:cxn modelId="{45E180F4-05D2-411F-BE2A-AE288E9B8F71}" type="presOf" srcId="{7D653F39-7EFB-434D-8792-8B8E3FDAE158}" destId="{7FCB161D-AAEA-48F4-AEB6-EB5A7DCA61F2}" srcOrd="0" destOrd="0" presId="urn:microsoft.com/office/officeart/2005/8/layout/vProcess5"/>
    <dgm:cxn modelId="{01C72FFE-FF1F-47AA-B5CB-02E6A31F73C1}" type="presOf" srcId="{25A06833-6DF8-473E-8177-A5425402AA09}" destId="{B93ED3EB-E25F-4CA0-A3F8-6EDF0AF49CC8}" srcOrd="0" destOrd="0" presId="urn:microsoft.com/office/officeart/2005/8/layout/vProcess5"/>
    <dgm:cxn modelId="{453538FD-C18D-497A-912E-2573A68B823E}" type="presParOf" srcId="{613D5BF9-2AF7-4898-8B49-31736FB26110}" destId="{1A598D23-686D-4FA4-819F-BFFC51EFC18E}" srcOrd="0" destOrd="0" presId="urn:microsoft.com/office/officeart/2005/8/layout/vProcess5"/>
    <dgm:cxn modelId="{D5022993-6295-4E1D-BE16-7019763678F3}" type="presParOf" srcId="{613D5BF9-2AF7-4898-8B49-31736FB26110}" destId="{659D0AA1-6657-481D-B15D-30EFC3F8B031}" srcOrd="1" destOrd="0" presId="urn:microsoft.com/office/officeart/2005/8/layout/vProcess5"/>
    <dgm:cxn modelId="{72DD8154-B0FB-4EB6-BA2B-8C5656A1ABC0}" type="presParOf" srcId="{613D5BF9-2AF7-4898-8B49-31736FB26110}" destId="{CBFBF494-B216-41B7-8485-2D53E51DF664}" srcOrd="2" destOrd="0" presId="urn:microsoft.com/office/officeart/2005/8/layout/vProcess5"/>
    <dgm:cxn modelId="{A38B0D35-E80F-42A4-B109-4676ABE135F2}" type="presParOf" srcId="{613D5BF9-2AF7-4898-8B49-31736FB26110}" destId="{37C62C8A-9E8B-48BE-83D6-71EEB97594CA}" srcOrd="3" destOrd="0" presId="urn:microsoft.com/office/officeart/2005/8/layout/vProcess5"/>
    <dgm:cxn modelId="{4AF860DF-4B0B-4251-937C-919D9E9E1E6C}" type="presParOf" srcId="{613D5BF9-2AF7-4898-8B49-31736FB26110}" destId="{B93ED3EB-E25F-4CA0-A3F8-6EDF0AF49CC8}" srcOrd="4" destOrd="0" presId="urn:microsoft.com/office/officeart/2005/8/layout/vProcess5"/>
    <dgm:cxn modelId="{5A2F1473-E7B5-41C0-AD12-D71C56F7BB73}" type="presParOf" srcId="{613D5BF9-2AF7-4898-8B49-31736FB26110}" destId="{C2937CB8-B81C-43EA-8FBA-5C35A0151C39}" srcOrd="5" destOrd="0" presId="urn:microsoft.com/office/officeart/2005/8/layout/vProcess5"/>
    <dgm:cxn modelId="{C71B11FA-2570-4219-9D9C-40B05BB94C9A}" type="presParOf" srcId="{613D5BF9-2AF7-4898-8B49-31736FB26110}" destId="{7FCB161D-AAEA-48F4-AEB6-EB5A7DCA61F2}" srcOrd="6" destOrd="0" presId="urn:microsoft.com/office/officeart/2005/8/layout/vProcess5"/>
    <dgm:cxn modelId="{6B5388F2-C269-4D5E-A15E-717415ABB093}" type="presParOf" srcId="{613D5BF9-2AF7-4898-8B49-31736FB26110}" destId="{1922CBC5-E9E9-4EBD-A0DA-8B98A16C00BD}" srcOrd="7" destOrd="0" presId="urn:microsoft.com/office/officeart/2005/8/layout/vProcess5"/>
    <dgm:cxn modelId="{8DFFFF74-AD5F-4035-8AEC-4E00503AD1D3}" type="presParOf" srcId="{613D5BF9-2AF7-4898-8B49-31736FB26110}" destId="{739A7040-B44D-48A7-AE7B-A97FB3E6F157}" srcOrd="8" destOrd="0" presId="urn:microsoft.com/office/officeart/2005/8/layout/vProcess5"/>
    <dgm:cxn modelId="{E81250F3-5F9B-4831-88C2-352425464817}" type="presParOf" srcId="{613D5BF9-2AF7-4898-8B49-31736FB26110}" destId="{1C27A5C1-2342-4615-8777-9A71F3924922}" srcOrd="9" destOrd="0" presId="urn:microsoft.com/office/officeart/2005/8/layout/vProcess5"/>
    <dgm:cxn modelId="{85912D86-A2B8-49B3-9DBD-248E837934EB}" type="presParOf" srcId="{613D5BF9-2AF7-4898-8B49-31736FB26110}" destId="{0F01C86E-74EA-4FC7-8E33-54E7B05B1877}" srcOrd="10" destOrd="0" presId="urn:microsoft.com/office/officeart/2005/8/layout/vProcess5"/>
    <dgm:cxn modelId="{40514915-7E5E-4E6D-B056-86A74AFEE1F7}" type="presParOf" srcId="{613D5BF9-2AF7-4898-8B49-31736FB26110}" destId="{7D296EDB-394B-4CE7-9093-79A8628E83E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BDE8708-6740-4D0A-933A-41624C95DA06}" type="doc">
      <dgm:prSet loTypeId="urn:microsoft.com/office/officeart/2005/8/layout/pyramid2" loCatId="list" qsTypeId="urn:microsoft.com/office/officeart/2005/8/quickstyle/simple1" qsCatId="simple" csTypeId="urn:microsoft.com/office/officeart/2005/8/colors/accent3_5" csCatId="accent3" phldr="1"/>
      <dgm:spPr/>
    </dgm:pt>
    <dgm:pt modelId="{4F8DA9BC-F46E-4C3B-82E1-6C98285DDCD5}">
      <dgm:prSet phldrT="[Κείμενο]"/>
      <dgm:spPr/>
      <dgm:t>
        <a:bodyPr/>
        <a:lstStyle/>
        <a:p>
          <a:r>
            <a:rPr lang="el-GR" dirty="0"/>
            <a:t>το δείγμα της έρευνας ήταν μικρό</a:t>
          </a:r>
          <a:endParaRPr lang="en-US" dirty="0"/>
        </a:p>
      </dgm:t>
    </dgm:pt>
    <dgm:pt modelId="{5A48F460-ECE3-470D-9731-CC3E0E6A75F9}" type="parTrans" cxnId="{FE4E9C19-5170-49E8-ADC1-BF8A6B0FEA01}">
      <dgm:prSet/>
      <dgm:spPr/>
      <dgm:t>
        <a:bodyPr/>
        <a:lstStyle/>
        <a:p>
          <a:endParaRPr lang="en-US"/>
        </a:p>
      </dgm:t>
    </dgm:pt>
    <dgm:pt modelId="{CC06FE1E-31FB-4B2A-A157-DEAD39B761D1}" type="sibTrans" cxnId="{FE4E9C19-5170-49E8-ADC1-BF8A6B0FEA01}">
      <dgm:prSet/>
      <dgm:spPr/>
      <dgm:t>
        <a:bodyPr/>
        <a:lstStyle/>
        <a:p>
          <a:endParaRPr lang="en-US"/>
        </a:p>
      </dgm:t>
    </dgm:pt>
    <dgm:pt modelId="{89098AF1-F099-49A1-8443-FD6DCB140DF5}">
      <dgm:prSet phldrT="[Κείμενο]"/>
      <dgm:spPr/>
      <dgm:t>
        <a:bodyPr/>
        <a:lstStyle/>
        <a:p>
          <a:r>
            <a:rPr lang="el-GR" dirty="0"/>
            <a:t>αντικειμενικές δυσκολίες που σχετίζονται με τον αρχαιολογικό χώρο κατέστησαν αδύνατη την εφαρμογή του εκπαιδευτικού υλικού</a:t>
          </a:r>
          <a:endParaRPr lang="en-US" dirty="0"/>
        </a:p>
      </dgm:t>
    </dgm:pt>
    <dgm:pt modelId="{83CE5165-FEE5-4256-8ADB-AB78C31427DB}" type="parTrans" cxnId="{0D1C2A9F-05E6-4EAC-852B-9E0005DA2537}">
      <dgm:prSet/>
      <dgm:spPr/>
      <dgm:t>
        <a:bodyPr/>
        <a:lstStyle/>
        <a:p>
          <a:endParaRPr lang="en-US"/>
        </a:p>
      </dgm:t>
    </dgm:pt>
    <dgm:pt modelId="{99E1E72E-30A1-4499-A69A-FEAD6E6EC596}" type="sibTrans" cxnId="{0D1C2A9F-05E6-4EAC-852B-9E0005DA2537}">
      <dgm:prSet/>
      <dgm:spPr/>
      <dgm:t>
        <a:bodyPr/>
        <a:lstStyle/>
        <a:p>
          <a:endParaRPr lang="en-US"/>
        </a:p>
      </dgm:t>
    </dgm:pt>
    <dgm:pt modelId="{257132D7-AA3A-4BCC-8BF5-CBBE9BB715D1}" type="pres">
      <dgm:prSet presAssocID="{1BDE8708-6740-4D0A-933A-41624C95DA06}" presName="compositeShape" presStyleCnt="0">
        <dgm:presLayoutVars>
          <dgm:dir/>
          <dgm:resizeHandles/>
        </dgm:presLayoutVars>
      </dgm:prSet>
      <dgm:spPr/>
    </dgm:pt>
    <dgm:pt modelId="{E356895D-298D-4906-BDB7-B0052209B2F5}" type="pres">
      <dgm:prSet presAssocID="{1BDE8708-6740-4D0A-933A-41624C95DA06}" presName="pyramid" presStyleLbl="node1" presStyleIdx="0" presStyleCnt="1"/>
      <dgm:spPr/>
    </dgm:pt>
    <dgm:pt modelId="{7DB8E177-33D8-41F9-A5BD-10DFCDF5FA52}" type="pres">
      <dgm:prSet presAssocID="{1BDE8708-6740-4D0A-933A-41624C95DA06}" presName="theList" presStyleCnt="0"/>
      <dgm:spPr/>
    </dgm:pt>
    <dgm:pt modelId="{AAE9C104-125D-4683-82DA-5D0A510104BC}" type="pres">
      <dgm:prSet presAssocID="{4F8DA9BC-F46E-4C3B-82E1-6C98285DDCD5}" presName="aNode" presStyleLbl="fgAcc1" presStyleIdx="0" presStyleCnt="2" custScaleX="196901" custLinFactNeighborX="-26823" custLinFactNeighborY="-51503">
        <dgm:presLayoutVars>
          <dgm:bulletEnabled val="1"/>
        </dgm:presLayoutVars>
      </dgm:prSet>
      <dgm:spPr/>
    </dgm:pt>
    <dgm:pt modelId="{697EB615-D2F9-49FD-9DBF-2AE24A48CF0E}" type="pres">
      <dgm:prSet presAssocID="{4F8DA9BC-F46E-4C3B-82E1-6C98285DDCD5}" presName="aSpace" presStyleCnt="0"/>
      <dgm:spPr/>
    </dgm:pt>
    <dgm:pt modelId="{88D9F195-C05A-4F0A-B9A8-704A21283B16}" type="pres">
      <dgm:prSet presAssocID="{89098AF1-F099-49A1-8443-FD6DCB140DF5}" presName="aNode" presStyleLbl="fgAcc1" presStyleIdx="1" presStyleCnt="2" custScaleX="195180" custLinFactNeighborX="-26823" custLinFactNeighborY="90049">
        <dgm:presLayoutVars>
          <dgm:bulletEnabled val="1"/>
        </dgm:presLayoutVars>
      </dgm:prSet>
      <dgm:spPr/>
    </dgm:pt>
    <dgm:pt modelId="{A091DA76-EAFB-480C-8BBC-6AE6A8CD9488}" type="pres">
      <dgm:prSet presAssocID="{89098AF1-F099-49A1-8443-FD6DCB140DF5}" presName="aSpace" presStyleCnt="0"/>
      <dgm:spPr/>
    </dgm:pt>
  </dgm:ptLst>
  <dgm:cxnLst>
    <dgm:cxn modelId="{FE4E9C19-5170-49E8-ADC1-BF8A6B0FEA01}" srcId="{1BDE8708-6740-4D0A-933A-41624C95DA06}" destId="{4F8DA9BC-F46E-4C3B-82E1-6C98285DDCD5}" srcOrd="0" destOrd="0" parTransId="{5A48F460-ECE3-470D-9731-CC3E0E6A75F9}" sibTransId="{CC06FE1E-31FB-4B2A-A157-DEAD39B761D1}"/>
    <dgm:cxn modelId="{0D1C2A9F-05E6-4EAC-852B-9E0005DA2537}" srcId="{1BDE8708-6740-4D0A-933A-41624C95DA06}" destId="{89098AF1-F099-49A1-8443-FD6DCB140DF5}" srcOrd="1" destOrd="0" parTransId="{83CE5165-FEE5-4256-8ADB-AB78C31427DB}" sibTransId="{99E1E72E-30A1-4499-A69A-FEAD6E6EC596}"/>
    <dgm:cxn modelId="{D7B080AB-46B8-4309-BAA3-75A24D9F999E}" type="presOf" srcId="{89098AF1-F099-49A1-8443-FD6DCB140DF5}" destId="{88D9F195-C05A-4F0A-B9A8-704A21283B16}" srcOrd="0" destOrd="0" presId="urn:microsoft.com/office/officeart/2005/8/layout/pyramid2"/>
    <dgm:cxn modelId="{959697BE-B6FF-497E-A324-592B91FAA28B}" type="presOf" srcId="{1BDE8708-6740-4D0A-933A-41624C95DA06}" destId="{257132D7-AA3A-4BCC-8BF5-CBBE9BB715D1}" srcOrd="0" destOrd="0" presId="urn:microsoft.com/office/officeart/2005/8/layout/pyramid2"/>
    <dgm:cxn modelId="{8CEFB9CB-ABEB-4E6D-B842-45D50A9C2F5C}" type="presOf" srcId="{4F8DA9BC-F46E-4C3B-82E1-6C98285DDCD5}" destId="{AAE9C104-125D-4683-82DA-5D0A510104BC}" srcOrd="0" destOrd="0" presId="urn:microsoft.com/office/officeart/2005/8/layout/pyramid2"/>
    <dgm:cxn modelId="{405188EC-5402-4E91-B5B6-3ECF589B32F3}" type="presParOf" srcId="{257132D7-AA3A-4BCC-8BF5-CBBE9BB715D1}" destId="{E356895D-298D-4906-BDB7-B0052209B2F5}" srcOrd="0" destOrd="0" presId="urn:microsoft.com/office/officeart/2005/8/layout/pyramid2"/>
    <dgm:cxn modelId="{61EEC0A4-B0A7-49F3-9F85-71B87367C48E}" type="presParOf" srcId="{257132D7-AA3A-4BCC-8BF5-CBBE9BB715D1}" destId="{7DB8E177-33D8-41F9-A5BD-10DFCDF5FA52}" srcOrd="1" destOrd="0" presId="urn:microsoft.com/office/officeart/2005/8/layout/pyramid2"/>
    <dgm:cxn modelId="{B658028F-3BB4-42FE-A130-97656FF5A2AC}" type="presParOf" srcId="{7DB8E177-33D8-41F9-A5BD-10DFCDF5FA52}" destId="{AAE9C104-125D-4683-82DA-5D0A510104BC}" srcOrd="0" destOrd="0" presId="urn:microsoft.com/office/officeart/2005/8/layout/pyramid2"/>
    <dgm:cxn modelId="{2EED61CC-FBF2-4EE9-B1E3-3F0106261140}" type="presParOf" srcId="{7DB8E177-33D8-41F9-A5BD-10DFCDF5FA52}" destId="{697EB615-D2F9-49FD-9DBF-2AE24A48CF0E}" srcOrd="1" destOrd="0" presId="urn:microsoft.com/office/officeart/2005/8/layout/pyramid2"/>
    <dgm:cxn modelId="{D5068081-398A-411B-8C1F-A039A67BAAB8}" type="presParOf" srcId="{7DB8E177-33D8-41F9-A5BD-10DFCDF5FA52}" destId="{88D9F195-C05A-4F0A-B9A8-704A21283B16}" srcOrd="2" destOrd="0" presId="urn:microsoft.com/office/officeart/2005/8/layout/pyramid2"/>
    <dgm:cxn modelId="{19051827-C20D-4DD9-BCEF-7EF4A9B3EE72}" type="presParOf" srcId="{7DB8E177-33D8-41F9-A5BD-10DFCDF5FA52}" destId="{A091DA76-EAFB-480C-8BBC-6AE6A8CD9488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D3D2978-74FF-4532-9B7E-6AF26CCDB343}" type="doc">
      <dgm:prSet loTypeId="urn:microsoft.com/office/officeart/2005/8/layout/default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7BD959A5-D345-402A-AD89-825EDF813B80}">
      <dgm:prSet phldrT="[Κείμενο]"/>
      <dgm:spPr/>
      <dgm:t>
        <a:bodyPr/>
        <a:lstStyle/>
        <a:p>
          <a:r>
            <a:rPr lang="el-GR" dirty="0"/>
            <a:t>1. εφαρμογή του εκπαιδευτικού υλικού στο δημόσιο σχολείο</a:t>
          </a:r>
          <a:endParaRPr lang="en-US" dirty="0"/>
        </a:p>
      </dgm:t>
    </dgm:pt>
    <dgm:pt modelId="{D5BDD3F1-9DDD-4B6F-85A1-A0236DD1C36F}" type="parTrans" cxnId="{8A363944-BD14-4BCC-BE26-71736A8DBAF4}">
      <dgm:prSet/>
      <dgm:spPr/>
      <dgm:t>
        <a:bodyPr/>
        <a:lstStyle/>
        <a:p>
          <a:endParaRPr lang="en-US"/>
        </a:p>
      </dgm:t>
    </dgm:pt>
    <dgm:pt modelId="{5EFC5CEF-2F2B-4F5B-9F68-1837DB86A81D}" type="sibTrans" cxnId="{8A363944-BD14-4BCC-BE26-71736A8DBAF4}">
      <dgm:prSet/>
      <dgm:spPr/>
      <dgm:t>
        <a:bodyPr/>
        <a:lstStyle/>
        <a:p>
          <a:endParaRPr lang="en-US"/>
        </a:p>
      </dgm:t>
    </dgm:pt>
    <dgm:pt modelId="{DE645197-8A6A-49ED-AE6D-EA153020074C}">
      <dgm:prSet phldrT="[Κείμενο]"/>
      <dgm:spPr/>
      <dgm:t>
        <a:bodyPr/>
        <a:lstStyle/>
        <a:p>
          <a:r>
            <a:rPr lang="el-GR" dirty="0"/>
            <a:t>2. συγκριτική μελέτη </a:t>
          </a:r>
          <a:endParaRPr lang="en-US" dirty="0"/>
        </a:p>
      </dgm:t>
    </dgm:pt>
    <dgm:pt modelId="{9A1EBF71-5A6E-4A72-A9A3-819808C79AA0}" type="parTrans" cxnId="{5692C909-6EB1-4DAD-AC08-2E0161672C26}">
      <dgm:prSet/>
      <dgm:spPr/>
      <dgm:t>
        <a:bodyPr/>
        <a:lstStyle/>
        <a:p>
          <a:endParaRPr lang="en-US"/>
        </a:p>
      </dgm:t>
    </dgm:pt>
    <dgm:pt modelId="{84CE789F-AE55-446D-8BB9-F42EEA4C7654}" type="sibTrans" cxnId="{5692C909-6EB1-4DAD-AC08-2E0161672C26}">
      <dgm:prSet/>
      <dgm:spPr/>
      <dgm:t>
        <a:bodyPr/>
        <a:lstStyle/>
        <a:p>
          <a:endParaRPr lang="en-US"/>
        </a:p>
      </dgm:t>
    </dgm:pt>
    <dgm:pt modelId="{D9F5D925-082E-4E0D-96F5-E41252D56A4C}">
      <dgm:prSet phldrT="[Κείμενο]"/>
      <dgm:spPr/>
      <dgm:t>
        <a:bodyPr/>
        <a:lstStyle/>
        <a:p>
          <a:r>
            <a:rPr lang="el-GR" dirty="0"/>
            <a:t>3. μελέτη μετά την ολοκλήρωση της αρχαιολογικής έρευνας</a:t>
          </a:r>
          <a:endParaRPr lang="en-US" dirty="0"/>
        </a:p>
      </dgm:t>
    </dgm:pt>
    <dgm:pt modelId="{CF4FC76B-2C1E-40F5-951F-26C0081AF3EA}" type="parTrans" cxnId="{C6E600EC-A786-4A59-A86F-718992DD9042}">
      <dgm:prSet/>
      <dgm:spPr/>
      <dgm:t>
        <a:bodyPr/>
        <a:lstStyle/>
        <a:p>
          <a:endParaRPr lang="en-US"/>
        </a:p>
      </dgm:t>
    </dgm:pt>
    <dgm:pt modelId="{7E757E70-8D51-4ED9-A0BF-A02595BC49B4}" type="sibTrans" cxnId="{C6E600EC-A786-4A59-A86F-718992DD9042}">
      <dgm:prSet/>
      <dgm:spPr/>
      <dgm:t>
        <a:bodyPr/>
        <a:lstStyle/>
        <a:p>
          <a:endParaRPr lang="en-US"/>
        </a:p>
      </dgm:t>
    </dgm:pt>
    <dgm:pt modelId="{2CECF465-4E8D-41B4-9C01-70685287F3F2}" type="pres">
      <dgm:prSet presAssocID="{CD3D2978-74FF-4532-9B7E-6AF26CCDB343}" presName="diagram" presStyleCnt="0">
        <dgm:presLayoutVars>
          <dgm:dir/>
          <dgm:resizeHandles val="exact"/>
        </dgm:presLayoutVars>
      </dgm:prSet>
      <dgm:spPr/>
    </dgm:pt>
    <dgm:pt modelId="{2590F78F-D999-4DD5-9E09-7CF65235FD16}" type="pres">
      <dgm:prSet presAssocID="{7BD959A5-D345-402A-AD89-825EDF813B80}" presName="node" presStyleLbl="node1" presStyleIdx="0" presStyleCnt="3">
        <dgm:presLayoutVars>
          <dgm:bulletEnabled val="1"/>
        </dgm:presLayoutVars>
      </dgm:prSet>
      <dgm:spPr/>
    </dgm:pt>
    <dgm:pt modelId="{767C74B6-3D43-4720-863F-608477608911}" type="pres">
      <dgm:prSet presAssocID="{5EFC5CEF-2F2B-4F5B-9F68-1837DB86A81D}" presName="sibTrans" presStyleCnt="0"/>
      <dgm:spPr/>
    </dgm:pt>
    <dgm:pt modelId="{A87B7238-FACB-48F1-9A23-53AA69D27E9F}" type="pres">
      <dgm:prSet presAssocID="{DE645197-8A6A-49ED-AE6D-EA153020074C}" presName="node" presStyleLbl="node1" presStyleIdx="1" presStyleCnt="3">
        <dgm:presLayoutVars>
          <dgm:bulletEnabled val="1"/>
        </dgm:presLayoutVars>
      </dgm:prSet>
      <dgm:spPr/>
    </dgm:pt>
    <dgm:pt modelId="{CF08C7D4-CCE7-45FE-ADEF-B679E3AF8CAB}" type="pres">
      <dgm:prSet presAssocID="{84CE789F-AE55-446D-8BB9-F42EEA4C7654}" presName="sibTrans" presStyleCnt="0"/>
      <dgm:spPr/>
    </dgm:pt>
    <dgm:pt modelId="{E812FB4F-6383-4093-943C-C0E5781A6D38}" type="pres">
      <dgm:prSet presAssocID="{D9F5D925-082E-4E0D-96F5-E41252D56A4C}" presName="node" presStyleLbl="node1" presStyleIdx="2" presStyleCnt="3">
        <dgm:presLayoutVars>
          <dgm:bulletEnabled val="1"/>
        </dgm:presLayoutVars>
      </dgm:prSet>
      <dgm:spPr/>
    </dgm:pt>
  </dgm:ptLst>
  <dgm:cxnLst>
    <dgm:cxn modelId="{5692C909-6EB1-4DAD-AC08-2E0161672C26}" srcId="{CD3D2978-74FF-4532-9B7E-6AF26CCDB343}" destId="{DE645197-8A6A-49ED-AE6D-EA153020074C}" srcOrd="1" destOrd="0" parTransId="{9A1EBF71-5A6E-4A72-A9A3-819808C79AA0}" sibTransId="{84CE789F-AE55-446D-8BB9-F42EEA4C7654}"/>
    <dgm:cxn modelId="{8A363944-BD14-4BCC-BE26-71736A8DBAF4}" srcId="{CD3D2978-74FF-4532-9B7E-6AF26CCDB343}" destId="{7BD959A5-D345-402A-AD89-825EDF813B80}" srcOrd="0" destOrd="0" parTransId="{D5BDD3F1-9DDD-4B6F-85A1-A0236DD1C36F}" sibTransId="{5EFC5CEF-2F2B-4F5B-9F68-1837DB86A81D}"/>
    <dgm:cxn modelId="{2E4F7978-E51F-40BB-B3F4-0AA02223DA20}" type="presOf" srcId="{DE645197-8A6A-49ED-AE6D-EA153020074C}" destId="{A87B7238-FACB-48F1-9A23-53AA69D27E9F}" srcOrd="0" destOrd="0" presId="urn:microsoft.com/office/officeart/2005/8/layout/default"/>
    <dgm:cxn modelId="{A5C01984-0EEA-4B64-9D52-F4F6547036A3}" type="presOf" srcId="{CD3D2978-74FF-4532-9B7E-6AF26CCDB343}" destId="{2CECF465-4E8D-41B4-9C01-70685287F3F2}" srcOrd="0" destOrd="0" presId="urn:microsoft.com/office/officeart/2005/8/layout/default"/>
    <dgm:cxn modelId="{B8AD4EBA-0DAB-464C-A243-88429AAFD9B6}" type="presOf" srcId="{D9F5D925-082E-4E0D-96F5-E41252D56A4C}" destId="{E812FB4F-6383-4093-943C-C0E5781A6D38}" srcOrd="0" destOrd="0" presId="urn:microsoft.com/office/officeart/2005/8/layout/default"/>
    <dgm:cxn modelId="{C6E600EC-A786-4A59-A86F-718992DD9042}" srcId="{CD3D2978-74FF-4532-9B7E-6AF26CCDB343}" destId="{D9F5D925-082E-4E0D-96F5-E41252D56A4C}" srcOrd="2" destOrd="0" parTransId="{CF4FC76B-2C1E-40F5-951F-26C0081AF3EA}" sibTransId="{7E757E70-8D51-4ED9-A0BF-A02595BC49B4}"/>
    <dgm:cxn modelId="{2367F0FF-48EE-4ABC-AE37-0CA1C3B3486F}" type="presOf" srcId="{7BD959A5-D345-402A-AD89-825EDF813B80}" destId="{2590F78F-D999-4DD5-9E09-7CF65235FD16}" srcOrd="0" destOrd="0" presId="urn:microsoft.com/office/officeart/2005/8/layout/default"/>
    <dgm:cxn modelId="{3F0FDCB2-4D9D-4D4A-8734-601F56BA9F4F}" type="presParOf" srcId="{2CECF465-4E8D-41B4-9C01-70685287F3F2}" destId="{2590F78F-D999-4DD5-9E09-7CF65235FD16}" srcOrd="0" destOrd="0" presId="urn:microsoft.com/office/officeart/2005/8/layout/default"/>
    <dgm:cxn modelId="{692FA420-8753-459C-B0CB-D1545EEB1AFB}" type="presParOf" srcId="{2CECF465-4E8D-41B4-9C01-70685287F3F2}" destId="{767C74B6-3D43-4720-863F-608477608911}" srcOrd="1" destOrd="0" presId="urn:microsoft.com/office/officeart/2005/8/layout/default"/>
    <dgm:cxn modelId="{0B100120-963D-4CED-8360-E0265748C800}" type="presParOf" srcId="{2CECF465-4E8D-41B4-9C01-70685287F3F2}" destId="{A87B7238-FACB-48F1-9A23-53AA69D27E9F}" srcOrd="2" destOrd="0" presId="urn:microsoft.com/office/officeart/2005/8/layout/default"/>
    <dgm:cxn modelId="{14B20907-8A90-4B17-AF70-13AD2A69BA24}" type="presParOf" srcId="{2CECF465-4E8D-41B4-9C01-70685287F3F2}" destId="{CF08C7D4-CCE7-45FE-ADEF-B679E3AF8CAB}" srcOrd="3" destOrd="0" presId="urn:microsoft.com/office/officeart/2005/8/layout/default"/>
    <dgm:cxn modelId="{CCD72201-E041-45E3-B5AF-395B99FE2262}" type="presParOf" srcId="{2CECF465-4E8D-41B4-9C01-70685287F3F2}" destId="{E812FB4F-6383-4093-943C-C0E5781A6D3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4FB602-4E97-4D8A-9C33-B48AC4946F4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27722C-8DC6-429F-86FD-A5C1D53FB724}">
      <dgm:prSet custT="1"/>
      <dgm:spPr/>
      <dgm:t>
        <a:bodyPr/>
        <a:lstStyle/>
        <a:p>
          <a:pPr algn="ctr"/>
          <a:r>
            <a:rPr lang="el-GR" sz="1400" b="1" i="0" baseline="0" dirty="0"/>
            <a:t>1o Ερευνητικό Ερώτημα</a:t>
          </a:r>
          <a:r>
            <a:rPr lang="el-GR" sz="1400" b="0" i="0" baseline="0" dirty="0"/>
            <a:t>: </a:t>
          </a:r>
          <a:endParaRPr lang="en-US" sz="1400" dirty="0"/>
        </a:p>
      </dgm:t>
    </dgm:pt>
    <dgm:pt modelId="{1A811E9E-0805-4291-9B70-69DE473D488D}" type="parTrans" cxnId="{BD1C1D05-5804-4624-B0F4-81166DFD7781}">
      <dgm:prSet/>
      <dgm:spPr/>
      <dgm:t>
        <a:bodyPr/>
        <a:lstStyle/>
        <a:p>
          <a:pPr algn="ctr"/>
          <a:endParaRPr lang="en-US" sz="1400"/>
        </a:p>
      </dgm:t>
    </dgm:pt>
    <dgm:pt modelId="{0216715D-DB52-476F-96A1-C08342666665}" type="sibTrans" cxnId="{BD1C1D05-5804-4624-B0F4-81166DFD7781}">
      <dgm:prSet/>
      <dgm:spPr/>
      <dgm:t>
        <a:bodyPr/>
        <a:lstStyle/>
        <a:p>
          <a:pPr algn="ctr"/>
          <a:endParaRPr lang="en-US" sz="1400"/>
        </a:p>
      </dgm:t>
    </dgm:pt>
    <dgm:pt modelId="{C4AF2E69-51AF-4182-A500-9EB3CDD898F8}">
      <dgm:prSet custT="1"/>
      <dgm:spPr/>
      <dgm:t>
        <a:bodyPr/>
        <a:lstStyle/>
        <a:p>
          <a:pPr algn="ctr"/>
          <a:r>
            <a:rPr lang="el-GR" sz="1400" b="0" i="0" baseline="0"/>
            <a:t>Το εκπαιδευτικό υλικό διέπεται από τις αρχές και τη μεθοδολογία της εξ αποστάσεως εκπαίδευσης; </a:t>
          </a:r>
          <a:endParaRPr lang="en-US" sz="1400"/>
        </a:p>
      </dgm:t>
    </dgm:pt>
    <dgm:pt modelId="{FFA5995C-04DF-423F-A3FF-9FAA165EED8B}" type="parTrans" cxnId="{64FC0248-142D-4631-858A-BAE30F4DD514}">
      <dgm:prSet/>
      <dgm:spPr/>
      <dgm:t>
        <a:bodyPr/>
        <a:lstStyle/>
        <a:p>
          <a:pPr algn="ctr"/>
          <a:endParaRPr lang="en-US" sz="1400"/>
        </a:p>
      </dgm:t>
    </dgm:pt>
    <dgm:pt modelId="{6E26E04A-52D0-45B9-A5F8-EB272FAF5D68}" type="sibTrans" cxnId="{64FC0248-142D-4631-858A-BAE30F4DD514}">
      <dgm:prSet/>
      <dgm:spPr/>
      <dgm:t>
        <a:bodyPr/>
        <a:lstStyle/>
        <a:p>
          <a:pPr algn="ctr"/>
          <a:endParaRPr lang="en-US" sz="1400"/>
        </a:p>
      </dgm:t>
    </dgm:pt>
    <dgm:pt modelId="{02009A40-2310-4A2F-965C-1A8B5E02C691}">
      <dgm:prSet custT="1"/>
      <dgm:spPr/>
      <dgm:t>
        <a:bodyPr/>
        <a:lstStyle/>
        <a:p>
          <a:pPr algn="ctr"/>
          <a:r>
            <a:rPr lang="el-GR" sz="1400" b="1" i="0" baseline="0"/>
            <a:t>2ο Ερευνητικό Ερώτημα</a:t>
          </a:r>
          <a:r>
            <a:rPr lang="el-GR" sz="1400" b="0" i="0" baseline="0"/>
            <a:t>: </a:t>
          </a:r>
          <a:endParaRPr lang="en-US" sz="1400"/>
        </a:p>
      </dgm:t>
    </dgm:pt>
    <dgm:pt modelId="{262113AA-C4C3-4F94-8152-0CC99E6D0A70}" type="parTrans" cxnId="{7D34146A-FB98-481B-8B0F-900899D39251}">
      <dgm:prSet/>
      <dgm:spPr/>
      <dgm:t>
        <a:bodyPr/>
        <a:lstStyle/>
        <a:p>
          <a:pPr algn="ctr"/>
          <a:endParaRPr lang="en-US" sz="1400"/>
        </a:p>
      </dgm:t>
    </dgm:pt>
    <dgm:pt modelId="{0AACC616-9C21-48D7-A28E-462FB3559F4F}" type="sibTrans" cxnId="{7D34146A-FB98-481B-8B0F-900899D39251}">
      <dgm:prSet/>
      <dgm:spPr/>
      <dgm:t>
        <a:bodyPr/>
        <a:lstStyle/>
        <a:p>
          <a:pPr algn="ctr"/>
          <a:endParaRPr lang="en-US" sz="1400"/>
        </a:p>
      </dgm:t>
    </dgm:pt>
    <dgm:pt modelId="{0D114FD0-FFBF-4601-8B0A-61F11BD7DCA5}">
      <dgm:prSet custT="1"/>
      <dgm:spPr/>
      <dgm:t>
        <a:bodyPr/>
        <a:lstStyle/>
        <a:p>
          <a:pPr algn="ctr"/>
          <a:r>
            <a:rPr lang="el-GR" sz="1400" b="0" i="0" baseline="0"/>
            <a:t>Το εκπαιδευτικό υλικό έχει δημιουργηθεί σύμφωνα με τις αρχές της Πολυμεσικής Μάθησης; </a:t>
          </a:r>
          <a:endParaRPr lang="en-US" sz="1400"/>
        </a:p>
      </dgm:t>
    </dgm:pt>
    <dgm:pt modelId="{7F5B83DF-0BF6-4D9D-BFA8-E71102E48C5F}" type="parTrans" cxnId="{E4562C38-D679-4BDB-8110-552EC9CB210F}">
      <dgm:prSet/>
      <dgm:spPr/>
      <dgm:t>
        <a:bodyPr/>
        <a:lstStyle/>
        <a:p>
          <a:pPr algn="ctr"/>
          <a:endParaRPr lang="en-US" sz="1400"/>
        </a:p>
      </dgm:t>
    </dgm:pt>
    <dgm:pt modelId="{DE2FFA88-AA27-45F0-85AE-E870643CEEA7}" type="sibTrans" cxnId="{E4562C38-D679-4BDB-8110-552EC9CB210F}">
      <dgm:prSet/>
      <dgm:spPr/>
      <dgm:t>
        <a:bodyPr/>
        <a:lstStyle/>
        <a:p>
          <a:pPr algn="ctr"/>
          <a:endParaRPr lang="en-US" sz="1400"/>
        </a:p>
      </dgm:t>
    </dgm:pt>
    <dgm:pt modelId="{99487D17-A01A-4348-BCF3-3E7AD3B11EA3}">
      <dgm:prSet custT="1"/>
      <dgm:spPr/>
      <dgm:t>
        <a:bodyPr/>
        <a:lstStyle/>
        <a:p>
          <a:pPr algn="ctr"/>
          <a:r>
            <a:rPr lang="el-GR" sz="1400" b="1" i="0" baseline="0"/>
            <a:t>3ο Ερευνητικό Ερώτημα</a:t>
          </a:r>
          <a:r>
            <a:rPr lang="el-GR" sz="1400" b="0" i="0" baseline="0"/>
            <a:t>: </a:t>
          </a:r>
          <a:endParaRPr lang="en-US" sz="1400"/>
        </a:p>
      </dgm:t>
    </dgm:pt>
    <dgm:pt modelId="{F508F9F5-8021-4C40-AE90-10388C322653}" type="parTrans" cxnId="{B8BCB62E-B57A-4FB4-A610-08A3E6867E92}">
      <dgm:prSet/>
      <dgm:spPr/>
      <dgm:t>
        <a:bodyPr/>
        <a:lstStyle/>
        <a:p>
          <a:pPr algn="ctr"/>
          <a:endParaRPr lang="en-US" sz="1400"/>
        </a:p>
      </dgm:t>
    </dgm:pt>
    <dgm:pt modelId="{AD1D4A9A-7975-4CD2-ACBF-8D1F8B08E133}" type="sibTrans" cxnId="{B8BCB62E-B57A-4FB4-A610-08A3E6867E92}">
      <dgm:prSet/>
      <dgm:spPr/>
      <dgm:t>
        <a:bodyPr/>
        <a:lstStyle/>
        <a:p>
          <a:pPr algn="ctr"/>
          <a:endParaRPr lang="en-US" sz="1400"/>
        </a:p>
      </dgm:t>
    </dgm:pt>
    <dgm:pt modelId="{A9B96D26-90DA-4265-97E0-DED0220468BC}">
      <dgm:prSet custT="1"/>
      <dgm:spPr/>
      <dgm:t>
        <a:bodyPr/>
        <a:lstStyle/>
        <a:p>
          <a:pPr algn="ctr"/>
          <a:r>
            <a:rPr lang="el-GR" sz="1400" b="0" i="0" baseline="0" dirty="0"/>
            <a:t>Το εκπαιδευτικό υλικό συνάδει με τους σκοπούς του Αναλυτικού Προγράμματος Σπουδών για το μάθημα της Τοπικής Ιστορίας στη Δευτεροβάθμια Εκπαίδευση; </a:t>
          </a:r>
          <a:endParaRPr lang="en-US" sz="1400" dirty="0"/>
        </a:p>
      </dgm:t>
    </dgm:pt>
    <dgm:pt modelId="{4E13BBA2-6000-4EAD-8752-9DAD6EC7FE67}" type="parTrans" cxnId="{DCA2C4EE-F48C-432C-B6CB-7B45219E9E6E}">
      <dgm:prSet/>
      <dgm:spPr/>
      <dgm:t>
        <a:bodyPr/>
        <a:lstStyle/>
        <a:p>
          <a:pPr algn="ctr"/>
          <a:endParaRPr lang="en-US" sz="1400"/>
        </a:p>
      </dgm:t>
    </dgm:pt>
    <dgm:pt modelId="{1078BB85-12B6-4A9A-AD13-A2B8CDB52E40}" type="sibTrans" cxnId="{DCA2C4EE-F48C-432C-B6CB-7B45219E9E6E}">
      <dgm:prSet/>
      <dgm:spPr/>
      <dgm:t>
        <a:bodyPr/>
        <a:lstStyle/>
        <a:p>
          <a:pPr algn="ctr"/>
          <a:endParaRPr lang="en-US" sz="1400"/>
        </a:p>
      </dgm:t>
    </dgm:pt>
    <dgm:pt modelId="{564DC822-9DD4-4455-9732-6FAB18EA0690}">
      <dgm:prSet custT="1"/>
      <dgm:spPr/>
      <dgm:t>
        <a:bodyPr/>
        <a:lstStyle/>
        <a:p>
          <a:pPr algn="ctr"/>
          <a:endParaRPr lang="el-GR" sz="1400" b="1" i="0" baseline="0" dirty="0"/>
        </a:p>
        <a:p>
          <a:pPr algn="ctr"/>
          <a:r>
            <a:rPr lang="el-GR" sz="1400" b="1" i="0" baseline="0" dirty="0"/>
            <a:t>4ο Ερευνητικό Ερώτημα</a:t>
          </a:r>
          <a:r>
            <a:rPr lang="el-GR" sz="1400" b="0" i="0" baseline="0" dirty="0"/>
            <a:t>: </a:t>
          </a:r>
          <a:endParaRPr lang="en-US" sz="1400" dirty="0"/>
        </a:p>
      </dgm:t>
    </dgm:pt>
    <dgm:pt modelId="{D4FC9A96-E80A-472E-8856-C1100F5D2C37}" type="parTrans" cxnId="{87B2100E-5BDB-4BE5-A602-BC63F1A328DD}">
      <dgm:prSet/>
      <dgm:spPr/>
      <dgm:t>
        <a:bodyPr/>
        <a:lstStyle/>
        <a:p>
          <a:pPr algn="ctr"/>
          <a:endParaRPr lang="en-US" sz="1400"/>
        </a:p>
      </dgm:t>
    </dgm:pt>
    <dgm:pt modelId="{3D3F513D-5889-4BD6-BF74-F0E2FD7CC273}" type="sibTrans" cxnId="{87B2100E-5BDB-4BE5-A602-BC63F1A328DD}">
      <dgm:prSet/>
      <dgm:spPr/>
      <dgm:t>
        <a:bodyPr/>
        <a:lstStyle/>
        <a:p>
          <a:pPr algn="ctr"/>
          <a:endParaRPr lang="en-US" sz="1400"/>
        </a:p>
      </dgm:t>
    </dgm:pt>
    <dgm:pt modelId="{7D50074E-CF51-40F4-8FD2-8EB8412B817B}">
      <dgm:prSet custT="1"/>
      <dgm:spPr/>
      <dgm:t>
        <a:bodyPr/>
        <a:lstStyle/>
        <a:p>
          <a:pPr algn="ctr"/>
          <a:r>
            <a:rPr lang="el-GR" sz="1400" b="0" i="0" baseline="0" dirty="0"/>
            <a:t>Το εκπαιδευτικό υλικό είναι πλήρες ώστε ο μαθητής να γνωρίσει την πόλη που υπήρχε στην Ονιθέ; </a:t>
          </a:r>
          <a:endParaRPr lang="en-US" sz="1400" dirty="0"/>
        </a:p>
      </dgm:t>
    </dgm:pt>
    <dgm:pt modelId="{86105431-136F-41BA-A7E1-52AFB5B85EEB}" type="parTrans" cxnId="{DC8A5FF6-5711-4252-BE65-53762E4DF430}">
      <dgm:prSet/>
      <dgm:spPr/>
      <dgm:t>
        <a:bodyPr/>
        <a:lstStyle/>
        <a:p>
          <a:pPr algn="ctr"/>
          <a:endParaRPr lang="en-US" sz="1400"/>
        </a:p>
      </dgm:t>
    </dgm:pt>
    <dgm:pt modelId="{ECA09A30-F8F3-4AC9-96F8-95FF9B40D278}" type="sibTrans" cxnId="{DC8A5FF6-5711-4252-BE65-53762E4DF430}">
      <dgm:prSet/>
      <dgm:spPr/>
      <dgm:t>
        <a:bodyPr/>
        <a:lstStyle/>
        <a:p>
          <a:pPr algn="ctr"/>
          <a:endParaRPr lang="en-US" sz="1400"/>
        </a:p>
      </dgm:t>
    </dgm:pt>
    <dgm:pt modelId="{1575B996-1531-4C85-8C84-E43E96E6AD34}">
      <dgm:prSet custT="1"/>
      <dgm:spPr/>
      <dgm:t>
        <a:bodyPr/>
        <a:lstStyle/>
        <a:p>
          <a:pPr algn="ctr"/>
          <a:r>
            <a:rPr lang="el-GR" sz="1400" b="1" i="0" baseline="0"/>
            <a:t>5ο Ερευνητικό Ερώτημα</a:t>
          </a:r>
          <a:r>
            <a:rPr lang="el-GR" sz="1400" b="0" i="0" baseline="0"/>
            <a:t>: </a:t>
          </a:r>
          <a:endParaRPr lang="en-US" sz="1400"/>
        </a:p>
      </dgm:t>
    </dgm:pt>
    <dgm:pt modelId="{6E27EF39-C2A1-46F6-AC84-E9FAD7C09D85}" type="parTrans" cxnId="{A2FD480F-AB15-4EF8-B541-0174A77FFFA5}">
      <dgm:prSet/>
      <dgm:spPr/>
      <dgm:t>
        <a:bodyPr/>
        <a:lstStyle/>
        <a:p>
          <a:pPr algn="ctr"/>
          <a:endParaRPr lang="en-US" sz="1400"/>
        </a:p>
      </dgm:t>
    </dgm:pt>
    <dgm:pt modelId="{1B788507-EC6A-40CF-8B11-971910A695A8}" type="sibTrans" cxnId="{A2FD480F-AB15-4EF8-B541-0174A77FFFA5}">
      <dgm:prSet/>
      <dgm:spPr/>
      <dgm:t>
        <a:bodyPr/>
        <a:lstStyle/>
        <a:p>
          <a:pPr algn="ctr"/>
          <a:endParaRPr lang="en-US" sz="1400"/>
        </a:p>
      </dgm:t>
    </dgm:pt>
    <dgm:pt modelId="{82C97F43-A2A4-4A24-B2AE-BF8A59D91092}">
      <dgm:prSet custT="1"/>
      <dgm:spPr/>
      <dgm:t>
        <a:bodyPr/>
        <a:lstStyle/>
        <a:p>
          <a:pPr algn="ctr"/>
          <a:r>
            <a:rPr lang="el-GR" sz="1400" b="0" i="0" baseline="0"/>
            <a:t>Κατά πόσο το εκπαιδευτικό υλικό μπορεί να χρησιμοποιηθεί από τον εκπαιδευτικό για την προετοιμασία της εκπαιδευτικής επίσκεψης των μαθητών στην Ονιθέ Γουλεδιανών; </a:t>
          </a:r>
          <a:endParaRPr lang="en-US" sz="1400"/>
        </a:p>
      </dgm:t>
    </dgm:pt>
    <dgm:pt modelId="{E1DE8B9E-7BB3-4503-A38B-73311A643D76}" type="parTrans" cxnId="{7C43E3F3-DBC5-48BC-A4A2-EEE02C74F975}">
      <dgm:prSet/>
      <dgm:spPr/>
      <dgm:t>
        <a:bodyPr/>
        <a:lstStyle/>
        <a:p>
          <a:pPr algn="ctr"/>
          <a:endParaRPr lang="en-US" sz="1400"/>
        </a:p>
      </dgm:t>
    </dgm:pt>
    <dgm:pt modelId="{AE48C9A9-9B10-4605-8A3E-AF04B1393F51}" type="sibTrans" cxnId="{7C43E3F3-DBC5-48BC-A4A2-EEE02C74F975}">
      <dgm:prSet/>
      <dgm:spPr/>
      <dgm:t>
        <a:bodyPr/>
        <a:lstStyle/>
        <a:p>
          <a:pPr algn="ctr"/>
          <a:endParaRPr lang="en-US" sz="1400"/>
        </a:p>
      </dgm:t>
    </dgm:pt>
    <dgm:pt modelId="{61DF55D9-6E3A-4632-9303-95DAB09A05B4}" type="pres">
      <dgm:prSet presAssocID="{064FB602-4E97-4D8A-9C33-B48AC4946F45}" presName="vert0" presStyleCnt="0">
        <dgm:presLayoutVars>
          <dgm:dir/>
          <dgm:animOne val="branch"/>
          <dgm:animLvl val="lvl"/>
        </dgm:presLayoutVars>
      </dgm:prSet>
      <dgm:spPr/>
    </dgm:pt>
    <dgm:pt modelId="{AE0C8CC4-1D6E-4E98-9844-5E95C450C909}" type="pres">
      <dgm:prSet presAssocID="{E927722C-8DC6-429F-86FD-A5C1D53FB724}" presName="thickLine" presStyleLbl="alignNode1" presStyleIdx="0" presStyleCnt="10"/>
      <dgm:spPr/>
    </dgm:pt>
    <dgm:pt modelId="{3D1D9ADC-924A-4A0D-967D-4A62F8502C67}" type="pres">
      <dgm:prSet presAssocID="{E927722C-8DC6-429F-86FD-A5C1D53FB724}" presName="horz1" presStyleCnt="0"/>
      <dgm:spPr/>
    </dgm:pt>
    <dgm:pt modelId="{3EC26383-67C3-4775-A5B5-A48488D01898}" type="pres">
      <dgm:prSet presAssocID="{E927722C-8DC6-429F-86FD-A5C1D53FB724}" presName="tx1" presStyleLbl="revTx" presStyleIdx="0" presStyleCnt="10"/>
      <dgm:spPr/>
    </dgm:pt>
    <dgm:pt modelId="{B3F68B0B-454B-4CB4-B1B5-1950523457BC}" type="pres">
      <dgm:prSet presAssocID="{E927722C-8DC6-429F-86FD-A5C1D53FB724}" presName="vert1" presStyleCnt="0"/>
      <dgm:spPr/>
    </dgm:pt>
    <dgm:pt modelId="{9EBA0927-A05D-4CC4-A36F-3FC0EE596645}" type="pres">
      <dgm:prSet presAssocID="{C4AF2E69-51AF-4182-A500-9EB3CDD898F8}" presName="thickLine" presStyleLbl="alignNode1" presStyleIdx="1" presStyleCnt="10"/>
      <dgm:spPr/>
    </dgm:pt>
    <dgm:pt modelId="{1A5D47FE-9C67-4E13-981E-2242D12F7AB9}" type="pres">
      <dgm:prSet presAssocID="{C4AF2E69-51AF-4182-A500-9EB3CDD898F8}" presName="horz1" presStyleCnt="0"/>
      <dgm:spPr/>
    </dgm:pt>
    <dgm:pt modelId="{F67663B1-FE97-4822-A482-F4BC4C092D21}" type="pres">
      <dgm:prSet presAssocID="{C4AF2E69-51AF-4182-A500-9EB3CDD898F8}" presName="tx1" presStyleLbl="revTx" presStyleIdx="1" presStyleCnt="10"/>
      <dgm:spPr/>
    </dgm:pt>
    <dgm:pt modelId="{E0B8547C-9EFE-48BA-8D34-4086E1A0B42C}" type="pres">
      <dgm:prSet presAssocID="{C4AF2E69-51AF-4182-A500-9EB3CDD898F8}" presName="vert1" presStyleCnt="0"/>
      <dgm:spPr/>
    </dgm:pt>
    <dgm:pt modelId="{B68C9859-4850-4D49-9508-407B558C7AF8}" type="pres">
      <dgm:prSet presAssocID="{02009A40-2310-4A2F-965C-1A8B5E02C691}" presName="thickLine" presStyleLbl="alignNode1" presStyleIdx="2" presStyleCnt="10"/>
      <dgm:spPr/>
    </dgm:pt>
    <dgm:pt modelId="{822793F4-84BB-4172-85D9-E3930C4E8B8C}" type="pres">
      <dgm:prSet presAssocID="{02009A40-2310-4A2F-965C-1A8B5E02C691}" presName="horz1" presStyleCnt="0"/>
      <dgm:spPr/>
    </dgm:pt>
    <dgm:pt modelId="{16335482-6FFE-49B9-BBED-F6B3405FC5AA}" type="pres">
      <dgm:prSet presAssocID="{02009A40-2310-4A2F-965C-1A8B5E02C691}" presName="tx1" presStyleLbl="revTx" presStyleIdx="2" presStyleCnt="10"/>
      <dgm:spPr/>
    </dgm:pt>
    <dgm:pt modelId="{0820C126-C93C-479A-86D6-0D5F7CFC1BE0}" type="pres">
      <dgm:prSet presAssocID="{02009A40-2310-4A2F-965C-1A8B5E02C691}" presName="vert1" presStyleCnt="0"/>
      <dgm:spPr/>
    </dgm:pt>
    <dgm:pt modelId="{0A69A6DD-5528-44FF-BD0C-B1C7F8158342}" type="pres">
      <dgm:prSet presAssocID="{0D114FD0-FFBF-4601-8B0A-61F11BD7DCA5}" presName="thickLine" presStyleLbl="alignNode1" presStyleIdx="3" presStyleCnt="10"/>
      <dgm:spPr/>
    </dgm:pt>
    <dgm:pt modelId="{5A1840E3-3962-4061-A32F-1798AAB4660F}" type="pres">
      <dgm:prSet presAssocID="{0D114FD0-FFBF-4601-8B0A-61F11BD7DCA5}" presName="horz1" presStyleCnt="0"/>
      <dgm:spPr/>
    </dgm:pt>
    <dgm:pt modelId="{AA070293-58D2-4A1C-A8F4-C5302AD318F7}" type="pres">
      <dgm:prSet presAssocID="{0D114FD0-FFBF-4601-8B0A-61F11BD7DCA5}" presName="tx1" presStyleLbl="revTx" presStyleIdx="3" presStyleCnt="10"/>
      <dgm:spPr/>
    </dgm:pt>
    <dgm:pt modelId="{82D5B7E4-201C-41EC-8DD6-9C3830962CAC}" type="pres">
      <dgm:prSet presAssocID="{0D114FD0-FFBF-4601-8B0A-61F11BD7DCA5}" presName="vert1" presStyleCnt="0"/>
      <dgm:spPr/>
    </dgm:pt>
    <dgm:pt modelId="{1EB3162D-9763-4597-B00F-84104FDC74CB}" type="pres">
      <dgm:prSet presAssocID="{99487D17-A01A-4348-BCF3-3E7AD3B11EA3}" presName="thickLine" presStyleLbl="alignNode1" presStyleIdx="4" presStyleCnt="10"/>
      <dgm:spPr/>
    </dgm:pt>
    <dgm:pt modelId="{BD56E91D-AB37-4275-BF2D-B7122D8EF5F7}" type="pres">
      <dgm:prSet presAssocID="{99487D17-A01A-4348-BCF3-3E7AD3B11EA3}" presName="horz1" presStyleCnt="0"/>
      <dgm:spPr/>
    </dgm:pt>
    <dgm:pt modelId="{410E2215-3B94-4374-BDC7-D1158C99C45E}" type="pres">
      <dgm:prSet presAssocID="{99487D17-A01A-4348-BCF3-3E7AD3B11EA3}" presName="tx1" presStyleLbl="revTx" presStyleIdx="4" presStyleCnt="10"/>
      <dgm:spPr/>
    </dgm:pt>
    <dgm:pt modelId="{1E26980A-2642-4FC6-ADA6-0C4999AF29DA}" type="pres">
      <dgm:prSet presAssocID="{99487D17-A01A-4348-BCF3-3E7AD3B11EA3}" presName="vert1" presStyleCnt="0"/>
      <dgm:spPr/>
    </dgm:pt>
    <dgm:pt modelId="{116866BD-D1A1-4A61-A4AF-56ED1AC0C58A}" type="pres">
      <dgm:prSet presAssocID="{A9B96D26-90DA-4265-97E0-DED0220468BC}" presName="thickLine" presStyleLbl="alignNode1" presStyleIdx="5" presStyleCnt="10"/>
      <dgm:spPr/>
    </dgm:pt>
    <dgm:pt modelId="{660878C0-E1D9-4457-9097-A776BA460FAD}" type="pres">
      <dgm:prSet presAssocID="{A9B96D26-90DA-4265-97E0-DED0220468BC}" presName="horz1" presStyleCnt="0"/>
      <dgm:spPr/>
    </dgm:pt>
    <dgm:pt modelId="{1065AC5D-A868-48B4-BDCE-152345F842A2}" type="pres">
      <dgm:prSet presAssocID="{A9B96D26-90DA-4265-97E0-DED0220468BC}" presName="tx1" presStyleLbl="revTx" presStyleIdx="5" presStyleCnt="10"/>
      <dgm:spPr/>
    </dgm:pt>
    <dgm:pt modelId="{D558081E-3E18-4E37-A6DC-117456B0426F}" type="pres">
      <dgm:prSet presAssocID="{A9B96D26-90DA-4265-97E0-DED0220468BC}" presName="vert1" presStyleCnt="0"/>
      <dgm:spPr/>
    </dgm:pt>
    <dgm:pt modelId="{D4DD087F-CBD7-44DA-9DC8-F4A8E3724505}" type="pres">
      <dgm:prSet presAssocID="{564DC822-9DD4-4455-9732-6FAB18EA0690}" presName="thickLine" presStyleLbl="alignNode1" presStyleIdx="6" presStyleCnt="10"/>
      <dgm:spPr/>
    </dgm:pt>
    <dgm:pt modelId="{3572C966-F7FE-46A9-945B-5F5201D601A6}" type="pres">
      <dgm:prSet presAssocID="{564DC822-9DD4-4455-9732-6FAB18EA0690}" presName="horz1" presStyleCnt="0"/>
      <dgm:spPr/>
    </dgm:pt>
    <dgm:pt modelId="{4C5AC71B-51CE-4F56-878B-A8B7DFA0948E}" type="pres">
      <dgm:prSet presAssocID="{564DC822-9DD4-4455-9732-6FAB18EA0690}" presName="tx1" presStyleLbl="revTx" presStyleIdx="6" presStyleCnt="10"/>
      <dgm:spPr/>
    </dgm:pt>
    <dgm:pt modelId="{38894D8F-B0BB-4B9C-B109-0D1057014C6E}" type="pres">
      <dgm:prSet presAssocID="{564DC822-9DD4-4455-9732-6FAB18EA0690}" presName="vert1" presStyleCnt="0"/>
      <dgm:spPr/>
    </dgm:pt>
    <dgm:pt modelId="{33F92276-E900-4837-B2D6-C3537F54619A}" type="pres">
      <dgm:prSet presAssocID="{7D50074E-CF51-40F4-8FD2-8EB8412B817B}" presName="thickLine" presStyleLbl="alignNode1" presStyleIdx="7" presStyleCnt="10"/>
      <dgm:spPr/>
    </dgm:pt>
    <dgm:pt modelId="{CFA03BCA-C6EA-42E4-BFFC-F85DA547580B}" type="pres">
      <dgm:prSet presAssocID="{7D50074E-CF51-40F4-8FD2-8EB8412B817B}" presName="horz1" presStyleCnt="0"/>
      <dgm:spPr/>
    </dgm:pt>
    <dgm:pt modelId="{77011DD5-2652-45B5-B384-0DDC7BE445CF}" type="pres">
      <dgm:prSet presAssocID="{7D50074E-CF51-40F4-8FD2-8EB8412B817B}" presName="tx1" presStyleLbl="revTx" presStyleIdx="7" presStyleCnt="10"/>
      <dgm:spPr/>
    </dgm:pt>
    <dgm:pt modelId="{B9BF3350-C23E-43AB-A434-C9C3825AC93E}" type="pres">
      <dgm:prSet presAssocID="{7D50074E-CF51-40F4-8FD2-8EB8412B817B}" presName="vert1" presStyleCnt="0"/>
      <dgm:spPr/>
    </dgm:pt>
    <dgm:pt modelId="{E15C76E6-C778-47D3-916D-08FDDDE856EA}" type="pres">
      <dgm:prSet presAssocID="{1575B996-1531-4C85-8C84-E43E96E6AD34}" presName="thickLine" presStyleLbl="alignNode1" presStyleIdx="8" presStyleCnt="10"/>
      <dgm:spPr/>
    </dgm:pt>
    <dgm:pt modelId="{CFB8A100-9227-43B5-A032-EC840DE37E86}" type="pres">
      <dgm:prSet presAssocID="{1575B996-1531-4C85-8C84-E43E96E6AD34}" presName="horz1" presStyleCnt="0"/>
      <dgm:spPr/>
    </dgm:pt>
    <dgm:pt modelId="{8D63B748-0969-4ED6-9A36-9E285FC70492}" type="pres">
      <dgm:prSet presAssocID="{1575B996-1531-4C85-8C84-E43E96E6AD34}" presName="tx1" presStyleLbl="revTx" presStyleIdx="8" presStyleCnt="10"/>
      <dgm:spPr/>
    </dgm:pt>
    <dgm:pt modelId="{572C76DE-82F1-445F-9D1D-DAFA362C0144}" type="pres">
      <dgm:prSet presAssocID="{1575B996-1531-4C85-8C84-E43E96E6AD34}" presName="vert1" presStyleCnt="0"/>
      <dgm:spPr/>
    </dgm:pt>
    <dgm:pt modelId="{7FD8FA7C-167F-4693-BC8E-09FA234D6E02}" type="pres">
      <dgm:prSet presAssocID="{82C97F43-A2A4-4A24-B2AE-BF8A59D91092}" presName="thickLine" presStyleLbl="alignNode1" presStyleIdx="9" presStyleCnt="10"/>
      <dgm:spPr/>
    </dgm:pt>
    <dgm:pt modelId="{363FA6FD-378B-43D2-915C-2E10BEB44126}" type="pres">
      <dgm:prSet presAssocID="{82C97F43-A2A4-4A24-B2AE-BF8A59D91092}" presName="horz1" presStyleCnt="0"/>
      <dgm:spPr/>
    </dgm:pt>
    <dgm:pt modelId="{72C8BC0B-0CE0-4CDC-B401-29CF5EECA8CB}" type="pres">
      <dgm:prSet presAssocID="{82C97F43-A2A4-4A24-B2AE-BF8A59D91092}" presName="tx1" presStyleLbl="revTx" presStyleIdx="9" presStyleCnt="10"/>
      <dgm:spPr/>
    </dgm:pt>
    <dgm:pt modelId="{E886D15C-DFD0-4C9E-B99B-F4ABBB83DD1D}" type="pres">
      <dgm:prSet presAssocID="{82C97F43-A2A4-4A24-B2AE-BF8A59D91092}" presName="vert1" presStyleCnt="0"/>
      <dgm:spPr/>
    </dgm:pt>
  </dgm:ptLst>
  <dgm:cxnLst>
    <dgm:cxn modelId="{BD1C1D05-5804-4624-B0F4-81166DFD7781}" srcId="{064FB602-4E97-4D8A-9C33-B48AC4946F45}" destId="{E927722C-8DC6-429F-86FD-A5C1D53FB724}" srcOrd="0" destOrd="0" parTransId="{1A811E9E-0805-4291-9B70-69DE473D488D}" sibTransId="{0216715D-DB52-476F-96A1-C08342666665}"/>
    <dgm:cxn modelId="{87B2100E-5BDB-4BE5-A602-BC63F1A328DD}" srcId="{064FB602-4E97-4D8A-9C33-B48AC4946F45}" destId="{564DC822-9DD4-4455-9732-6FAB18EA0690}" srcOrd="6" destOrd="0" parTransId="{D4FC9A96-E80A-472E-8856-C1100F5D2C37}" sibTransId="{3D3F513D-5889-4BD6-BF74-F0E2FD7CC273}"/>
    <dgm:cxn modelId="{C303620F-39C3-4397-A0FE-ECA9792863BB}" type="presOf" srcId="{1575B996-1531-4C85-8C84-E43E96E6AD34}" destId="{8D63B748-0969-4ED6-9A36-9E285FC70492}" srcOrd="0" destOrd="0" presId="urn:microsoft.com/office/officeart/2008/layout/LinedList"/>
    <dgm:cxn modelId="{A2FD480F-AB15-4EF8-B541-0174A77FFFA5}" srcId="{064FB602-4E97-4D8A-9C33-B48AC4946F45}" destId="{1575B996-1531-4C85-8C84-E43E96E6AD34}" srcOrd="8" destOrd="0" parTransId="{6E27EF39-C2A1-46F6-AC84-E9FAD7C09D85}" sibTransId="{1B788507-EC6A-40CF-8B11-971910A695A8}"/>
    <dgm:cxn modelId="{50AD2A12-5836-4D88-BCF5-8CEC6FA02246}" type="presOf" srcId="{0D114FD0-FFBF-4601-8B0A-61F11BD7DCA5}" destId="{AA070293-58D2-4A1C-A8F4-C5302AD318F7}" srcOrd="0" destOrd="0" presId="urn:microsoft.com/office/officeart/2008/layout/LinedList"/>
    <dgm:cxn modelId="{B8BCB62E-B57A-4FB4-A610-08A3E6867E92}" srcId="{064FB602-4E97-4D8A-9C33-B48AC4946F45}" destId="{99487D17-A01A-4348-BCF3-3E7AD3B11EA3}" srcOrd="4" destOrd="0" parTransId="{F508F9F5-8021-4C40-AE90-10388C322653}" sibTransId="{AD1D4A9A-7975-4CD2-ACBF-8D1F8B08E133}"/>
    <dgm:cxn modelId="{E4562C38-D679-4BDB-8110-552EC9CB210F}" srcId="{064FB602-4E97-4D8A-9C33-B48AC4946F45}" destId="{0D114FD0-FFBF-4601-8B0A-61F11BD7DCA5}" srcOrd="3" destOrd="0" parTransId="{7F5B83DF-0BF6-4D9D-BFA8-E71102E48C5F}" sibTransId="{DE2FFA88-AA27-45F0-85AE-E870643CEEA7}"/>
    <dgm:cxn modelId="{11FD113C-1BA1-4E0C-A22C-4FABB2EE27EC}" type="presOf" srcId="{A9B96D26-90DA-4265-97E0-DED0220468BC}" destId="{1065AC5D-A868-48B4-BDCE-152345F842A2}" srcOrd="0" destOrd="0" presId="urn:microsoft.com/office/officeart/2008/layout/LinedList"/>
    <dgm:cxn modelId="{64FC0248-142D-4631-858A-BAE30F4DD514}" srcId="{064FB602-4E97-4D8A-9C33-B48AC4946F45}" destId="{C4AF2E69-51AF-4182-A500-9EB3CDD898F8}" srcOrd="1" destOrd="0" parTransId="{FFA5995C-04DF-423F-A3FF-9FAA165EED8B}" sibTransId="{6E26E04A-52D0-45B9-A5F8-EB272FAF5D68}"/>
    <dgm:cxn modelId="{D96C006A-04ED-4AFA-B3CB-1DCC5EE2BCE6}" type="presOf" srcId="{02009A40-2310-4A2F-965C-1A8B5E02C691}" destId="{16335482-6FFE-49B9-BBED-F6B3405FC5AA}" srcOrd="0" destOrd="0" presId="urn:microsoft.com/office/officeart/2008/layout/LinedList"/>
    <dgm:cxn modelId="{7D34146A-FB98-481B-8B0F-900899D39251}" srcId="{064FB602-4E97-4D8A-9C33-B48AC4946F45}" destId="{02009A40-2310-4A2F-965C-1A8B5E02C691}" srcOrd="2" destOrd="0" parTransId="{262113AA-C4C3-4F94-8152-0CC99E6D0A70}" sibTransId="{0AACC616-9C21-48D7-A28E-462FB3559F4F}"/>
    <dgm:cxn modelId="{6246814C-CBDC-4EB3-94F5-9130EE55E7A6}" type="presOf" srcId="{E927722C-8DC6-429F-86FD-A5C1D53FB724}" destId="{3EC26383-67C3-4775-A5B5-A48488D01898}" srcOrd="0" destOrd="0" presId="urn:microsoft.com/office/officeart/2008/layout/LinedList"/>
    <dgm:cxn modelId="{2B5DFB70-56D5-46E8-936B-2AF6CAD77E12}" type="presOf" srcId="{82C97F43-A2A4-4A24-B2AE-BF8A59D91092}" destId="{72C8BC0B-0CE0-4CDC-B401-29CF5EECA8CB}" srcOrd="0" destOrd="0" presId="urn:microsoft.com/office/officeart/2008/layout/LinedList"/>
    <dgm:cxn modelId="{EE462B79-C581-418D-A69B-F2CA637A8131}" type="presOf" srcId="{7D50074E-CF51-40F4-8FD2-8EB8412B817B}" destId="{77011DD5-2652-45B5-B384-0DDC7BE445CF}" srcOrd="0" destOrd="0" presId="urn:microsoft.com/office/officeart/2008/layout/LinedList"/>
    <dgm:cxn modelId="{5FAC5181-4E30-4F98-832F-8B237D0AE916}" type="presOf" srcId="{064FB602-4E97-4D8A-9C33-B48AC4946F45}" destId="{61DF55D9-6E3A-4632-9303-95DAB09A05B4}" srcOrd="0" destOrd="0" presId="urn:microsoft.com/office/officeart/2008/layout/LinedList"/>
    <dgm:cxn modelId="{5E7654B9-3146-49CB-BE21-BE44F660F93C}" type="presOf" srcId="{564DC822-9DD4-4455-9732-6FAB18EA0690}" destId="{4C5AC71B-51CE-4F56-878B-A8B7DFA0948E}" srcOrd="0" destOrd="0" presId="urn:microsoft.com/office/officeart/2008/layout/LinedList"/>
    <dgm:cxn modelId="{C44723BD-061D-4847-A5C0-915C739928B5}" type="presOf" srcId="{99487D17-A01A-4348-BCF3-3E7AD3B11EA3}" destId="{410E2215-3B94-4374-BDC7-D1158C99C45E}" srcOrd="0" destOrd="0" presId="urn:microsoft.com/office/officeart/2008/layout/LinedList"/>
    <dgm:cxn modelId="{DCA2C4EE-F48C-432C-B6CB-7B45219E9E6E}" srcId="{064FB602-4E97-4D8A-9C33-B48AC4946F45}" destId="{A9B96D26-90DA-4265-97E0-DED0220468BC}" srcOrd="5" destOrd="0" parTransId="{4E13BBA2-6000-4EAD-8752-9DAD6EC7FE67}" sibTransId="{1078BB85-12B6-4A9A-AD13-A2B8CDB52E40}"/>
    <dgm:cxn modelId="{7C43E3F3-DBC5-48BC-A4A2-EEE02C74F975}" srcId="{064FB602-4E97-4D8A-9C33-B48AC4946F45}" destId="{82C97F43-A2A4-4A24-B2AE-BF8A59D91092}" srcOrd="9" destOrd="0" parTransId="{E1DE8B9E-7BB3-4503-A38B-73311A643D76}" sibTransId="{AE48C9A9-9B10-4605-8A3E-AF04B1393F51}"/>
    <dgm:cxn modelId="{DC8A5FF6-5711-4252-BE65-53762E4DF430}" srcId="{064FB602-4E97-4D8A-9C33-B48AC4946F45}" destId="{7D50074E-CF51-40F4-8FD2-8EB8412B817B}" srcOrd="7" destOrd="0" parTransId="{86105431-136F-41BA-A7E1-52AFB5B85EEB}" sibTransId="{ECA09A30-F8F3-4AC9-96F8-95FF9B40D278}"/>
    <dgm:cxn modelId="{1EC12FF7-D013-4152-941A-1C8B713D0F32}" type="presOf" srcId="{C4AF2E69-51AF-4182-A500-9EB3CDD898F8}" destId="{F67663B1-FE97-4822-A482-F4BC4C092D21}" srcOrd="0" destOrd="0" presId="urn:microsoft.com/office/officeart/2008/layout/LinedList"/>
    <dgm:cxn modelId="{49F801D1-0DAE-4A92-BBD5-8681FDDE5C83}" type="presParOf" srcId="{61DF55D9-6E3A-4632-9303-95DAB09A05B4}" destId="{AE0C8CC4-1D6E-4E98-9844-5E95C450C909}" srcOrd="0" destOrd="0" presId="urn:microsoft.com/office/officeart/2008/layout/LinedList"/>
    <dgm:cxn modelId="{7CA233C1-AC04-4DA2-B210-C05876B87F48}" type="presParOf" srcId="{61DF55D9-6E3A-4632-9303-95DAB09A05B4}" destId="{3D1D9ADC-924A-4A0D-967D-4A62F8502C67}" srcOrd="1" destOrd="0" presId="urn:microsoft.com/office/officeart/2008/layout/LinedList"/>
    <dgm:cxn modelId="{E8E940E8-BE60-455D-905B-F0B27A395984}" type="presParOf" srcId="{3D1D9ADC-924A-4A0D-967D-4A62F8502C67}" destId="{3EC26383-67C3-4775-A5B5-A48488D01898}" srcOrd="0" destOrd="0" presId="urn:microsoft.com/office/officeart/2008/layout/LinedList"/>
    <dgm:cxn modelId="{72C6D122-F799-43EF-BED7-4A28C2368E6D}" type="presParOf" srcId="{3D1D9ADC-924A-4A0D-967D-4A62F8502C67}" destId="{B3F68B0B-454B-4CB4-B1B5-1950523457BC}" srcOrd="1" destOrd="0" presId="urn:microsoft.com/office/officeart/2008/layout/LinedList"/>
    <dgm:cxn modelId="{D43B1DDB-21BC-4C58-83F7-30ADC22C3DCB}" type="presParOf" srcId="{61DF55D9-6E3A-4632-9303-95DAB09A05B4}" destId="{9EBA0927-A05D-4CC4-A36F-3FC0EE596645}" srcOrd="2" destOrd="0" presId="urn:microsoft.com/office/officeart/2008/layout/LinedList"/>
    <dgm:cxn modelId="{9E7180AC-D2FD-4440-B1D6-7CF47D02EB6C}" type="presParOf" srcId="{61DF55D9-6E3A-4632-9303-95DAB09A05B4}" destId="{1A5D47FE-9C67-4E13-981E-2242D12F7AB9}" srcOrd="3" destOrd="0" presId="urn:microsoft.com/office/officeart/2008/layout/LinedList"/>
    <dgm:cxn modelId="{5C4727E8-71F1-4F8A-847D-C16DF180FD93}" type="presParOf" srcId="{1A5D47FE-9C67-4E13-981E-2242D12F7AB9}" destId="{F67663B1-FE97-4822-A482-F4BC4C092D21}" srcOrd="0" destOrd="0" presId="urn:microsoft.com/office/officeart/2008/layout/LinedList"/>
    <dgm:cxn modelId="{68CBAF01-D11A-4D63-8A8D-B013DC2F7F3E}" type="presParOf" srcId="{1A5D47FE-9C67-4E13-981E-2242D12F7AB9}" destId="{E0B8547C-9EFE-48BA-8D34-4086E1A0B42C}" srcOrd="1" destOrd="0" presId="urn:microsoft.com/office/officeart/2008/layout/LinedList"/>
    <dgm:cxn modelId="{26FC03F5-3918-4E51-A25A-EA2E1F497EFE}" type="presParOf" srcId="{61DF55D9-6E3A-4632-9303-95DAB09A05B4}" destId="{B68C9859-4850-4D49-9508-407B558C7AF8}" srcOrd="4" destOrd="0" presId="urn:microsoft.com/office/officeart/2008/layout/LinedList"/>
    <dgm:cxn modelId="{2F4B83F5-A1AC-4B46-8AD5-CE463EE23DD1}" type="presParOf" srcId="{61DF55D9-6E3A-4632-9303-95DAB09A05B4}" destId="{822793F4-84BB-4172-85D9-E3930C4E8B8C}" srcOrd="5" destOrd="0" presId="urn:microsoft.com/office/officeart/2008/layout/LinedList"/>
    <dgm:cxn modelId="{1F741389-8254-42C2-B6D7-45FD1AA33C2F}" type="presParOf" srcId="{822793F4-84BB-4172-85D9-E3930C4E8B8C}" destId="{16335482-6FFE-49B9-BBED-F6B3405FC5AA}" srcOrd="0" destOrd="0" presId="urn:microsoft.com/office/officeart/2008/layout/LinedList"/>
    <dgm:cxn modelId="{AE219A4F-8637-46D9-A492-B2C64B0A7EA8}" type="presParOf" srcId="{822793F4-84BB-4172-85D9-E3930C4E8B8C}" destId="{0820C126-C93C-479A-86D6-0D5F7CFC1BE0}" srcOrd="1" destOrd="0" presId="urn:microsoft.com/office/officeart/2008/layout/LinedList"/>
    <dgm:cxn modelId="{D4661835-3E63-44E9-A590-7225610C63F4}" type="presParOf" srcId="{61DF55D9-6E3A-4632-9303-95DAB09A05B4}" destId="{0A69A6DD-5528-44FF-BD0C-B1C7F8158342}" srcOrd="6" destOrd="0" presId="urn:microsoft.com/office/officeart/2008/layout/LinedList"/>
    <dgm:cxn modelId="{A621CD75-5854-4547-9398-F910E80AE7FC}" type="presParOf" srcId="{61DF55D9-6E3A-4632-9303-95DAB09A05B4}" destId="{5A1840E3-3962-4061-A32F-1798AAB4660F}" srcOrd="7" destOrd="0" presId="urn:microsoft.com/office/officeart/2008/layout/LinedList"/>
    <dgm:cxn modelId="{98CCD988-EEB5-462A-8B1A-085ED44CDBFC}" type="presParOf" srcId="{5A1840E3-3962-4061-A32F-1798AAB4660F}" destId="{AA070293-58D2-4A1C-A8F4-C5302AD318F7}" srcOrd="0" destOrd="0" presId="urn:microsoft.com/office/officeart/2008/layout/LinedList"/>
    <dgm:cxn modelId="{3084B9DF-8FDB-488D-AB2B-9501FB4E4B4E}" type="presParOf" srcId="{5A1840E3-3962-4061-A32F-1798AAB4660F}" destId="{82D5B7E4-201C-41EC-8DD6-9C3830962CAC}" srcOrd="1" destOrd="0" presId="urn:microsoft.com/office/officeart/2008/layout/LinedList"/>
    <dgm:cxn modelId="{34C4F520-02DA-4DF1-9B74-5C9F33AE7283}" type="presParOf" srcId="{61DF55D9-6E3A-4632-9303-95DAB09A05B4}" destId="{1EB3162D-9763-4597-B00F-84104FDC74CB}" srcOrd="8" destOrd="0" presId="urn:microsoft.com/office/officeart/2008/layout/LinedList"/>
    <dgm:cxn modelId="{A9FF6D1C-CA84-4BE2-BFC8-022923BE5C79}" type="presParOf" srcId="{61DF55D9-6E3A-4632-9303-95DAB09A05B4}" destId="{BD56E91D-AB37-4275-BF2D-B7122D8EF5F7}" srcOrd="9" destOrd="0" presId="urn:microsoft.com/office/officeart/2008/layout/LinedList"/>
    <dgm:cxn modelId="{B2A7E7BA-BD2C-4D97-A1C6-3A452C64BD98}" type="presParOf" srcId="{BD56E91D-AB37-4275-BF2D-B7122D8EF5F7}" destId="{410E2215-3B94-4374-BDC7-D1158C99C45E}" srcOrd="0" destOrd="0" presId="urn:microsoft.com/office/officeart/2008/layout/LinedList"/>
    <dgm:cxn modelId="{C8D703CD-BBAF-4149-B77A-8D963B1AF274}" type="presParOf" srcId="{BD56E91D-AB37-4275-BF2D-B7122D8EF5F7}" destId="{1E26980A-2642-4FC6-ADA6-0C4999AF29DA}" srcOrd="1" destOrd="0" presId="urn:microsoft.com/office/officeart/2008/layout/LinedList"/>
    <dgm:cxn modelId="{25B4DEB5-A6B0-481C-BB14-C0706BCAB0C6}" type="presParOf" srcId="{61DF55D9-6E3A-4632-9303-95DAB09A05B4}" destId="{116866BD-D1A1-4A61-A4AF-56ED1AC0C58A}" srcOrd="10" destOrd="0" presId="urn:microsoft.com/office/officeart/2008/layout/LinedList"/>
    <dgm:cxn modelId="{0CA86A63-9743-4DE6-9095-93D243F59B12}" type="presParOf" srcId="{61DF55D9-6E3A-4632-9303-95DAB09A05B4}" destId="{660878C0-E1D9-4457-9097-A776BA460FAD}" srcOrd="11" destOrd="0" presId="urn:microsoft.com/office/officeart/2008/layout/LinedList"/>
    <dgm:cxn modelId="{F340EEDD-C4C4-49D0-A8E0-0FCB716AEC70}" type="presParOf" srcId="{660878C0-E1D9-4457-9097-A776BA460FAD}" destId="{1065AC5D-A868-48B4-BDCE-152345F842A2}" srcOrd="0" destOrd="0" presId="urn:microsoft.com/office/officeart/2008/layout/LinedList"/>
    <dgm:cxn modelId="{3A468F17-C514-4CB1-885B-A0CE5C7B5E86}" type="presParOf" srcId="{660878C0-E1D9-4457-9097-A776BA460FAD}" destId="{D558081E-3E18-4E37-A6DC-117456B0426F}" srcOrd="1" destOrd="0" presId="urn:microsoft.com/office/officeart/2008/layout/LinedList"/>
    <dgm:cxn modelId="{F72328C3-F0A2-40CB-97C4-3468EDBE0513}" type="presParOf" srcId="{61DF55D9-6E3A-4632-9303-95DAB09A05B4}" destId="{D4DD087F-CBD7-44DA-9DC8-F4A8E3724505}" srcOrd="12" destOrd="0" presId="urn:microsoft.com/office/officeart/2008/layout/LinedList"/>
    <dgm:cxn modelId="{196D3BC6-0D0E-461E-A507-B6D4307B5BD7}" type="presParOf" srcId="{61DF55D9-6E3A-4632-9303-95DAB09A05B4}" destId="{3572C966-F7FE-46A9-945B-5F5201D601A6}" srcOrd="13" destOrd="0" presId="urn:microsoft.com/office/officeart/2008/layout/LinedList"/>
    <dgm:cxn modelId="{6828906B-2496-4A73-B9CF-BE232ED9D1AE}" type="presParOf" srcId="{3572C966-F7FE-46A9-945B-5F5201D601A6}" destId="{4C5AC71B-51CE-4F56-878B-A8B7DFA0948E}" srcOrd="0" destOrd="0" presId="urn:microsoft.com/office/officeart/2008/layout/LinedList"/>
    <dgm:cxn modelId="{CA62B14A-C50E-43C5-AB80-1AFF0C283BD1}" type="presParOf" srcId="{3572C966-F7FE-46A9-945B-5F5201D601A6}" destId="{38894D8F-B0BB-4B9C-B109-0D1057014C6E}" srcOrd="1" destOrd="0" presId="urn:microsoft.com/office/officeart/2008/layout/LinedList"/>
    <dgm:cxn modelId="{1BA76F47-7A73-4A8F-9BDF-CBC63E0C3D23}" type="presParOf" srcId="{61DF55D9-6E3A-4632-9303-95DAB09A05B4}" destId="{33F92276-E900-4837-B2D6-C3537F54619A}" srcOrd="14" destOrd="0" presId="urn:microsoft.com/office/officeart/2008/layout/LinedList"/>
    <dgm:cxn modelId="{470CC082-AF71-4CD0-89E7-B818111537C2}" type="presParOf" srcId="{61DF55D9-6E3A-4632-9303-95DAB09A05B4}" destId="{CFA03BCA-C6EA-42E4-BFFC-F85DA547580B}" srcOrd="15" destOrd="0" presId="urn:microsoft.com/office/officeart/2008/layout/LinedList"/>
    <dgm:cxn modelId="{52D18595-171A-4DD5-9B15-9FAB8F8947A9}" type="presParOf" srcId="{CFA03BCA-C6EA-42E4-BFFC-F85DA547580B}" destId="{77011DD5-2652-45B5-B384-0DDC7BE445CF}" srcOrd="0" destOrd="0" presId="urn:microsoft.com/office/officeart/2008/layout/LinedList"/>
    <dgm:cxn modelId="{C05E94F9-4604-4B95-8CAC-C205657E8D18}" type="presParOf" srcId="{CFA03BCA-C6EA-42E4-BFFC-F85DA547580B}" destId="{B9BF3350-C23E-43AB-A434-C9C3825AC93E}" srcOrd="1" destOrd="0" presId="urn:microsoft.com/office/officeart/2008/layout/LinedList"/>
    <dgm:cxn modelId="{29F2CFC4-FA49-49FC-9645-670A688836C5}" type="presParOf" srcId="{61DF55D9-6E3A-4632-9303-95DAB09A05B4}" destId="{E15C76E6-C778-47D3-916D-08FDDDE856EA}" srcOrd="16" destOrd="0" presId="urn:microsoft.com/office/officeart/2008/layout/LinedList"/>
    <dgm:cxn modelId="{10313627-2D49-4F66-BDF2-8C87B57578E9}" type="presParOf" srcId="{61DF55D9-6E3A-4632-9303-95DAB09A05B4}" destId="{CFB8A100-9227-43B5-A032-EC840DE37E86}" srcOrd="17" destOrd="0" presId="urn:microsoft.com/office/officeart/2008/layout/LinedList"/>
    <dgm:cxn modelId="{AA2DE4AA-D2A3-475F-BFF0-7BC8F568ED48}" type="presParOf" srcId="{CFB8A100-9227-43B5-A032-EC840DE37E86}" destId="{8D63B748-0969-4ED6-9A36-9E285FC70492}" srcOrd="0" destOrd="0" presId="urn:microsoft.com/office/officeart/2008/layout/LinedList"/>
    <dgm:cxn modelId="{70E2C15C-671B-40A5-94AE-B3B96F906DF8}" type="presParOf" srcId="{CFB8A100-9227-43B5-A032-EC840DE37E86}" destId="{572C76DE-82F1-445F-9D1D-DAFA362C0144}" srcOrd="1" destOrd="0" presId="urn:microsoft.com/office/officeart/2008/layout/LinedList"/>
    <dgm:cxn modelId="{46532886-0638-459E-A44B-B8D7BEF32717}" type="presParOf" srcId="{61DF55D9-6E3A-4632-9303-95DAB09A05B4}" destId="{7FD8FA7C-167F-4693-BC8E-09FA234D6E02}" srcOrd="18" destOrd="0" presId="urn:microsoft.com/office/officeart/2008/layout/LinedList"/>
    <dgm:cxn modelId="{E9E20E9D-E026-4C50-9D89-15EACFA3DE05}" type="presParOf" srcId="{61DF55D9-6E3A-4632-9303-95DAB09A05B4}" destId="{363FA6FD-378B-43D2-915C-2E10BEB44126}" srcOrd="19" destOrd="0" presId="urn:microsoft.com/office/officeart/2008/layout/LinedList"/>
    <dgm:cxn modelId="{715B80D6-D3FB-469F-B89B-A10204BB44DE}" type="presParOf" srcId="{363FA6FD-378B-43D2-915C-2E10BEB44126}" destId="{72C8BC0B-0CE0-4CDC-B401-29CF5EECA8CB}" srcOrd="0" destOrd="0" presId="urn:microsoft.com/office/officeart/2008/layout/LinedList"/>
    <dgm:cxn modelId="{A62E9432-8250-428A-994E-DFA9092AFCD3}" type="presParOf" srcId="{363FA6FD-378B-43D2-915C-2E10BEB44126}" destId="{E886D15C-DFD0-4C9E-B99B-F4ABBB83DD1D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F29F4B-052A-4F1E-B414-6A5EF525C937}" type="doc">
      <dgm:prSet loTypeId="urn:microsoft.com/office/officeart/2005/8/layout/hProcess9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37B227-F1B5-4ADB-9B60-8E7B8EBF63E3}">
      <dgm:prSet custT="1"/>
      <dgm:spPr/>
      <dgm:t>
        <a:bodyPr/>
        <a:lstStyle/>
        <a:p>
          <a:r>
            <a:rPr lang="el-GR" sz="1400" dirty="0"/>
            <a:t>1. Ανοικτή και    Εξ Αποστάσεως Εκπαίδευση                       - Ιστορική αναδρομή ΕξΑΕ   -  Βασικές θεωρίες και μορφές της ΕξΑΕ   - Σχολική ΕξΑΕ</a:t>
          </a:r>
          <a:endParaRPr lang="en-US" sz="1400" dirty="0"/>
        </a:p>
      </dgm:t>
    </dgm:pt>
    <dgm:pt modelId="{01CBBB3E-6DD1-4445-9AE8-251AF56BFBF6}" type="parTrans" cxnId="{D0DD02BE-791B-4D4C-9075-9A147DD3EF23}">
      <dgm:prSet/>
      <dgm:spPr/>
      <dgm:t>
        <a:bodyPr/>
        <a:lstStyle/>
        <a:p>
          <a:endParaRPr lang="en-US"/>
        </a:p>
      </dgm:t>
    </dgm:pt>
    <dgm:pt modelId="{7A60A909-FC89-495D-8CD3-77B7F0D7F635}" type="sibTrans" cxnId="{D0DD02BE-791B-4D4C-9075-9A147DD3EF23}">
      <dgm:prSet/>
      <dgm:spPr/>
      <dgm:t>
        <a:bodyPr/>
        <a:lstStyle/>
        <a:p>
          <a:endParaRPr lang="en-US"/>
        </a:p>
      </dgm:t>
    </dgm:pt>
    <dgm:pt modelId="{94A77F60-3CC1-44BA-AF01-27B4982CF179}">
      <dgm:prSet custT="1"/>
      <dgm:spPr/>
      <dgm:t>
        <a:bodyPr/>
        <a:lstStyle/>
        <a:p>
          <a:r>
            <a:rPr lang="el-GR" sz="1200" dirty="0"/>
            <a:t>2. Το Εκπαιδευτικό Υλικό στην ΕξΑΕ</a:t>
          </a:r>
          <a:endParaRPr lang="en-US" sz="1200" dirty="0"/>
        </a:p>
      </dgm:t>
    </dgm:pt>
    <dgm:pt modelId="{8552A1F4-AEDB-4DB2-8644-6526B9637695}" type="parTrans" cxnId="{87A2EF03-900F-404F-B949-D50BADC8FBC5}">
      <dgm:prSet/>
      <dgm:spPr/>
      <dgm:t>
        <a:bodyPr/>
        <a:lstStyle/>
        <a:p>
          <a:endParaRPr lang="en-US"/>
        </a:p>
      </dgm:t>
    </dgm:pt>
    <dgm:pt modelId="{5623292F-553C-4537-B38B-CCCB27963374}" type="sibTrans" cxnId="{87A2EF03-900F-404F-B949-D50BADC8FBC5}">
      <dgm:prSet/>
      <dgm:spPr/>
      <dgm:t>
        <a:bodyPr/>
        <a:lstStyle/>
        <a:p>
          <a:endParaRPr lang="en-US"/>
        </a:p>
      </dgm:t>
    </dgm:pt>
    <dgm:pt modelId="{BD005AE2-FEB0-4E08-8D0A-47CF35A9E31A}">
      <dgm:prSet custT="1"/>
      <dgm:spPr/>
      <dgm:t>
        <a:bodyPr/>
        <a:lstStyle/>
        <a:p>
          <a:r>
            <a:rPr lang="el-GR" sz="1200" dirty="0"/>
            <a:t>ο ρόλος του</a:t>
          </a:r>
          <a:endParaRPr lang="en-US" sz="1200" dirty="0"/>
        </a:p>
      </dgm:t>
    </dgm:pt>
    <dgm:pt modelId="{C6EAC4C3-6C25-47FF-848E-684D95E5E235}" type="parTrans" cxnId="{B7ECD2B4-CEDB-4EA5-8ACD-BD81F0569528}">
      <dgm:prSet/>
      <dgm:spPr/>
      <dgm:t>
        <a:bodyPr/>
        <a:lstStyle/>
        <a:p>
          <a:endParaRPr lang="en-US"/>
        </a:p>
      </dgm:t>
    </dgm:pt>
    <dgm:pt modelId="{546F46B6-2EF0-46FE-B22F-123F55EE7346}" type="sibTrans" cxnId="{B7ECD2B4-CEDB-4EA5-8ACD-BD81F0569528}">
      <dgm:prSet/>
      <dgm:spPr/>
      <dgm:t>
        <a:bodyPr/>
        <a:lstStyle/>
        <a:p>
          <a:endParaRPr lang="en-US"/>
        </a:p>
      </dgm:t>
    </dgm:pt>
    <dgm:pt modelId="{E6991C4F-E9B8-45E9-AE96-3AA96410CBB1}">
      <dgm:prSet custT="1"/>
      <dgm:spPr/>
      <dgm:t>
        <a:bodyPr/>
        <a:lstStyle/>
        <a:p>
          <a:r>
            <a:rPr lang="el-GR" sz="1200"/>
            <a:t>Βασικές αρχές σχεδιασμού του με τη μεθοδολογία της ΕξΑΕ</a:t>
          </a:r>
          <a:endParaRPr lang="en-US" sz="1200"/>
        </a:p>
      </dgm:t>
    </dgm:pt>
    <dgm:pt modelId="{405961DF-0A4B-4B10-AF25-A084382AF7DB}" type="parTrans" cxnId="{5C6419BA-F3FC-40A2-A99D-BE7F1D3FBA25}">
      <dgm:prSet/>
      <dgm:spPr/>
      <dgm:t>
        <a:bodyPr/>
        <a:lstStyle/>
        <a:p>
          <a:endParaRPr lang="en-US"/>
        </a:p>
      </dgm:t>
    </dgm:pt>
    <dgm:pt modelId="{2AC23383-7EC5-4A56-99BB-180E635338B4}" type="sibTrans" cxnId="{5C6419BA-F3FC-40A2-A99D-BE7F1D3FBA25}">
      <dgm:prSet/>
      <dgm:spPr/>
      <dgm:t>
        <a:bodyPr/>
        <a:lstStyle/>
        <a:p>
          <a:endParaRPr lang="en-US"/>
        </a:p>
      </dgm:t>
    </dgm:pt>
    <dgm:pt modelId="{E7305966-C27F-4F43-AF1D-849E1419586E}">
      <dgm:prSet custT="1"/>
      <dgm:spPr/>
      <dgm:t>
        <a:bodyPr/>
        <a:lstStyle/>
        <a:p>
          <a:r>
            <a:rPr lang="el-GR" sz="1200" dirty="0"/>
            <a:t>Αρχές της Πολυμεσικής Μάθησης (</a:t>
          </a:r>
          <a:r>
            <a:rPr lang="en-US" sz="1200" dirty="0"/>
            <a:t>Mayer)</a:t>
          </a:r>
        </a:p>
      </dgm:t>
    </dgm:pt>
    <dgm:pt modelId="{A77ED3D9-6578-4239-82D6-F781966A8CBF}" type="parTrans" cxnId="{21073808-AC71-42BA-9360-F60466954D31}">
      <dgm:prSet/>
      <dgm:spPr/>
      <dgm:t>
        <a:bodyPr/>
        <a:lstStyle/>
        <a:p>
          <a:endParaRPr lang="en-US"/>
        </a:p>
      </dgm:t>
    </dgm:pt>
    <dgm:pt modelId="{EF111EE4-5BAF-4AE6-926A-F55517CAF522}" type="sibTrans" cxnId="{21073808-AC71-42BA-9360-F60466954D31}">
      <dgm:prSet/>
      <dgm:spPr/>
      <dgm:t>
        <a:bodyPr/>
        <a:lstStyle/>
        <a:p>
          <a:endParaRPr lang="en-US"/>
        </a:p>
      </dgm:t>
    </dgm:pt>
    <dgm:pt modelId="{0DA374B8-B93D-4D66-AABB-B2DCDE033CD4}">
      <dgm:prSet custT="1"/>
      <dgm:spPr/>
      <dgm:t>
        <a:bodyPr/>
        <a:lstStyle/>
        <a:p>
          <a:r>
            <a:rPr lang="el-GR" sz="1200" dirty="0"/>
            <a:t>Αρχές του εκπαιδευτικού υλικού      (</a:t>
          </a:r>
          <a:r>
            <a:rPr lang="el-GR" sz="1200" dirty="0" err="1"/>
            <a:t>Σπανακά</a:t>
          </a:r>
          <a:r>
            <a:rPr lang="el-GR" sz="1200" dirty="0"/>
            <a:t> – </a:t>
          </a:r>
          <a:r>
            <a:rPr lang="el-GR" sz="1200" dirty="0" err="1"/>
            <a:t>Λιοναράκη</a:t>
          </a:r>
          <a:r>
            <a:rPr lang="el-GR" sz="1200" dirty="0"/>
            <a:t>)</a:t>
          </a:r>
          <a:endParaRPr lang="en-US" sz="1200" dirty="0"/>
        </a:p>
      </dgm:t>
    </dgm:pt>
    <dgm:pt modelId="{5CBCAAA2-F5E1-4928-B21E-3867ED14FD60}" type="parTrans" cxnId="{818A4B4D-7520-45AC-9394-988E21F095BC}">
      <dgm:prSet/>
      <dgm:spPr/>
      <dgm:t>
        <a:bodyPr/>
        <a:lstStyle/>
        <a:p>
          <a:endParaRPr lang="en-US"/>
        </a:p>
      </dgm:t>
    </dgm:pt>
    <dgm:pt modelId="{CDBCF91F-F595-4580-B007-60C23424B043}" type="sibTrans" cxnId="{818A4B4D-7520-45AC-9394-988E21F095BC}">
      <dgm:prSet/>
      <dgm:spPr/>
      <dgm:t>
        <a:bodyPr/>
        <a:lstStyle/>
        <a:p>
          <a:endParaRPr lang="en-US"/>
        </a:p>
      </dgm:t>
    </dgm:pt>
    <dgm:pt modelId="{5597C5D6-7D30-4390-B802-6840AAECAEFE}">
      <dgm:prSet custT="1"/>
      <dgm:spPr/>
      <dgm:t>
        <a:bodyPr/>
        <a:lstStyle/>
        <a:p>
          <a:r>
            <a:rPr lang="el-GR" sz="1200" dirty="0"/>
            <a:t>Η ταξινομία των </a:t>
          </a:r>
          <a:r>
            <a:rPr lang="en-US" sz="1200" dirty="0"/>
            <a:t>West – </a:t>
          </a:r>
          <a:r>
            <a:rPr lang="el-GR" sz="1200" dirty="0" err="1"/>
            <a:t>Λιοναράκη</a:t>
          </a:r>
          <a:endParaRPr lang="en-US" sz="1200" dirty="0"/>
        </a:p>
      </dgm:t>
    </dgm:pt>
    <dgm:pt modelId="{98E1E80B-2F70-4499-9246-1717D952BB5E}" type="parTrans" cxnId="{7C3C846B-2A75-4E4E-B276-E59B062D1B5D}">
      <dgm:prSet/>
      <dgm:spPr/>
      <dgm:t>
        <a:bodyPr/>
        <a:lstStyle/>
        <a:p>
          <a:endParaRPr lang="en-US"/>
        </a:p>
      </dgm:t>
    </dgm:pt>
    <dgm:pt modelId="{A211B74E-585A-4D2E-867C-6DD5A6FD0BAE}" type="sibTrans" cxnId="{7C3C846B-2A75-4E4E-B276-E59B062D1B5D}">
      <dgm:prSet/>
      <dgm:spPr/>
      <dgm:t>
        <a:bodyPr/>
        <a:lstStyle/>
        <a:p>
          <a:endParaRPr lang="en-US"/>
        </a:p>
      </dgm:t>
    </dgm:pt>
    <dgm:pt modelId="{006120A7-2924-46A9-9642-2695B7C65268}">
      <dgm:prSet/>
      <dgm:spPr/>
      <dgm:t>
        <a:bodyPr/>
        <a:lstStyle/>
        <a:p>
          <a:r>
            <a:rPr lang="el-GR" dirty="0"/>
            <a:t>3. Η κινητή   </a:t>
          </a:r>
        </a:p>
        <a:p>
          <a:r>
            <a:rPr lang="el-GR" dirty="0"/>
            <a:t>   μάθηση          (</a:t>
          </a:r>
          <a:r>
            <a:rPr lang="en-US" dirty="0"/>
            <a:t>m-Learning)</a:t>
          </a:r>
          <a:r>
            <a:rPr lang="el-GR" dirty="0"/>
            <a:t>                           - επαυξημένη πραγματικότητα (</a:t>
          </a:r>
          <a:r>
            <a:rPr lang="en-US" dirty="0"/>
            <a:t>augmented reality)</a:t>
          </a:r>
        </a:p>
      </dgm:t>
    </dgm:pt>
    <dgm:pt modelId="{697AC5CC-3A6D-476C-A428-F9CE174F8E70}" type="parTrans" cxnId="{D4EF4420-4CAF-4F10-947B-BC2FB3CAF5BA}">
      <dgm:prSet/>
      <dgm:spPr/>
      <dgm:t>
        <a:bodyPr/>
        <a:lstStyle/>
        <a:p>
          <a:endParaRPr lang="en-US"/>
        </a:p>
      </dgm:t>
    </dgm:pt>
    <dgm:pt modelId="{0CA4FA2B-B23D-4870-AFA3-68ACF738C3A9}" type="sibTrans" cxnId="{D4EF4420-4CAF-4F10-947B-BC2FB3CAF5BA}">
      <dgm:prSet/>
      <dgm:spPr/>
      <dgm:t>
        <a:bodyPr/>
        <a:lstStyle/>
        <a:p>
          <a:endParaRPr lang="en-US"/>
        </a:p>
      </dgm:t>
    </dgm:pt>
    <dgm:pt modelId="{EF606431-8C5A-4224-BF15-4CB6899B3625}">
      <dgm:prSet/>
      <dgm:spPr/>
      <dgm:t>
        <a:bodyPr/>
        <a:lstStyle/>
        <a:p>
          <a:r>
            <a:rPr lang="en-US" dirty="0"/>
            <a:t>4. </a:t>
          </a:r>
          <a:r>
            <a:rPr lang="el-GR" dirty="0"/>
            <a:t>Η Τοπική  </a:t>
          </a:r>
        </a:p>
        <a:p>
          <a:r>
            <a:rPr lang="el-GR" dirty="0"/>
            <a:t>   Ιστορία</a:t>
          </a:r>
          <a:endParaRPr lang="en-US" dirty="0"/>
        </a:p>
      </dgm:t>
    </dgm:pt>
    <dgm:pt modelId="{D37E84F9-3C25-459A-9828-A25077404D20}" type="parTrans" cxnId="{238BC902-1FAD-4DF4-B49A-3BE41ED63813}">
      <dgm:prSet/>
      <dgm:spPr/>
      <dgm:t>
        <a:bodyPr/>
        <a:lstStyle/>
        <a:p>
          <a:endParaRPr lang="en-US"/>
        </a:p>
      </dgm:t>
    </dgm:pt>
    <dgm:pt modelId="{1BD79B4B-87B2-4E93-879D-C36DEC86CBB8}" type="sibTrans" cxnId="{238BC902-1FAD-4DF4-B49A-3BE41ED63813}">
      <dgm:prSet/>
      <dgm:spPr/>
      <dgm:t>
        <a:bodyPr/>
        <a:lstStyle/>
        <a:p>
          <a:endParaRPr lang="en-US"/>
        </a:p>
      </dgm:t>
    </dgm:pt>
    <dgm:pt modelId="{B6661170-8596-4DEA-82CD-303F4BF8A311}">
      <dgm:prSet/>
      <dgm:spPr/>
      <dgm:t>
        <a:bodyPr/>
        <a:lstStyle/>
        <a:p>
          <a:r>
            <a:rPr lang="el-GR" dirty="0"/>
            <a:t>5. Η Ονιθέ</a:t>
          </a:r>
        </a:p>
        <a:p>
          <a:r>
            <a:rPr lang="el-GR" dirty="0"/>
            <a:t>   Γουλεδιανών</a:t>
          </a:r>
          <a:endParaRPr lang="en-US" dirty="0"/>
        </a:p>
      </dgm:t>
    </dgm:pt>
    <dgm:pt modelId="{9B4D84FA-413C-4B19-999F-DD2958FBAA67}" type="parTrans" cxnId="{2D15A6F3-4380-46E2-9332-671BB3DB9EF4}">
      <dgm:prSet/>
      <dgm:spPr/>
      <dgm:t>
        <a:bodyPr/>
        <a:lstStyle/>
        <a:p>
          <a:endParaRPr lang="en-US"/>
        </a:p>
      </dgm:t>
    </dgm:pt>
    <dgm:pt modelId="{8DAE8515-7CB6-4D06-8200-C6F1E0E6B4A7}" type="sibTrans" cxnId="{2D15A6F3-4380-46E2-9332-671BB3DB9EF4}">
      <dgm:prSet/>
      <dgm:spPr/>
      <dgm:t>
        <a:bodyPr/>
        <a:lstStyle/>
        <a:p>
          <a:endParaRPr lang="en-US"/>
        </a:p>
      </dgm:t>
    </dgm:pt>
    <dgm:pt modelId="{F0D8B01C-8E28-40C0-A257-02E7491827AD}" type="pres">
      <dgm:prSet presAssocID="{98F29F4B-052A-4F1E-B414-6A5EF525C937}" presName="CompostProcess" presStyleCnt="0">
        <dgm:presLayoutVars>
          <dgm:dir/>
          <dgm:resizeHandles val="exact"/>
        </dgm:presLayoutVars>
      </dgm:prSet>
      <dgm:spPr/>
    </dgm:pt>
    <dgm:pt modelId="{137AF547-9419-4A3A-91FF-8911BAE9F7A3}" type="pres">
      <dgm:prSet presAssocID="{98F29F4B-052A-4F1E-B414-6A5EF525C937}" presName="arrow" presStyleLbl="bgShp" presStyleIdx="0" presStyleCnt="1"/>
      <dgm:spPr/>
    </dgm:pt>
    <dgm:pt modelId="{5F1AEDB0-27F2-4B2E-A769-0E8A5746B75C}" type="pres">
      <dgm:prSet presAssocID="{98F29F4B-052A-4F1E-B414-6A5EF525C937}" presName="linearProcess" presStyleCnt="0"/>
      <dgm:spPr/>
    </dgm:pt>
    <dgm:pt modelId="{137240A1-226A-41B0-A444-EEE060A7DAE5}" type="pres">
      <dgm:prSet presAssocID="{D737B227-F1B5-4ADB-9B60-8E7B8EBF63E3}" presName="textNode" presStyleLbl="node1" presStyleIdx="0" presStyleCnt="5" custScaleY="199275">
        <dgm:presLayoutVars>
          <dgm:bulletEnabled val="1"/>
        </dgm:presLayoutVars>
      </dgm:prSet>
      <dgm:spPr/>
    </dgm:pt>
    <dgm:pt modelId="{69428AE6-083B-4897-93BA-219C245D1E37}" type="pres">
      <dgm:prSet presAssocID="{7A60A909-FC89-495D-8CD3-77B7F0D7F635}" presName="sibTrans" presStyleCnt="0"/>
      <dgm:spPr/>
    </dgm:pt>
    <dgm:pt modelId="{65A1589C-FE0F-4069-947F-F2A34FBCA5A3}" type="pres">
      <dgm:prSet presAssocID="{94A77F60-3CC1-44BA-AF01-27B4982CF179}" presName="textNode" presStyleLbl="node1" presStyleIdx="1" presStyleCnt="5" custScaleY="192029">
        <dgm:presLayoutVars>
          <dgm:bulletEnabled val="1"/>
        </dgm:presLayoutVars>
      </dgm:prSet>
      <dgm:spPr/>
    </dgm:pt>
    <dgm:pt modelId="{142A489C-0806-4859-8E61-2FB20684D71C}" type="pres">
      <dgm:prSet presAssocID="{5623292F-553C-4537-B38B-CCCB27963374}" presName="sibTrans" presStyleCnt="0"/>
      <dgm:spPr/>
    </dgm:pt>
    <dgm:pt modelId="{03AB03E4-AF4B-4CDB-9FA5-0A61DAEFF72D}" type="pres">
      <dgm:prSet presAssocID="{006120A7-2924-46A9-9642-2695B7C65268}" presName="textNode" presStyleLbl="node1" presStyleIdx="2" presStyleCnt="5" custScaleY="192029">
        <dgm:presLayoutVars>
          <dgm:bulletEnabled val="1"/>
        </dgm:presLayoutVars>
      </dgm:prSet>
      <dgm:spPr/>
    </dgm:pt>
    <dgm:pt modelId="{BC809457-006A-4D9A-AC81-775EBF734792}" type="pres">
      <dgm:prSet presAssocID="{0CA4FA2B-B23D-4870-AFA3-68ACF738C3A9}" presName="sibTrans" presStyleCnt="0"/>
      <dgm:spPr/>
    </dgm:pt>
    <dgm:pt modelId="{271E1ABE-6FC1-4E4A-B41D-E4FCED37B98E}" type="pres">
      <dgm:prSet presAssocID="{EF606431-8C5A-4224-BF15-4CB6899B3625}" presName="textNode" presStyleLbl="node1" presStyleIdx="3" presStyleCnt="5" custScaleY="192029">
        <dgm:presLayoutVars>
          <dgm:bulletEnabled val="1"/>
        </dgm:presLayoutVars>
      </dgm:prSet>
      <dgm:spPr/>
    </dgm:pt>
    <dgm:pt modelId="{0E568BD5-0661-4E23-AA6B-2EBEC51966BC}" type="pres">
      <dgm:prSet presAssocID="{1BD79B4B-87B2-4E93-879D-C36DEC86CBB8}" presName="sibTrans" presStyleCnt="0"/>
      <dgm:spPr/>
    </dgm:pt>
    <dgm:pt modelId="{4F4D64D2-B197-407F-B67C-D41B037E1F33}" type="pres">
      <dgm:prSet presAssocID="{B6661170-8596-4DEA-82CD-303F4BF8A311}" presName="textNode" presStyleLbl="node1" presStyleIdx="4" presStyleCnt="5" custScaleY="184783">
        <dgm:presLayoutVars>
          <dgm:bulletEnabled val="1"/>
        </dgm:presLayoutVars>
      </dgm:prSet>
      <dgm:spPr/>
    </dgm:pt>
  </dgm:ptLst>
  <dgm:cxnLst>
    <dgm:cxn modelId="{238BC902-1FAD-4DF4-B49A-3BE41ED63813}" srcId="{98F29F4B-052A-4F1E-B414-6A5EF525C937}" destId="{EF606431-8C5A-4224-BF15-4CB6899B3625}" srcOrd="3" destOrd="0" parTransId="{D37E84F9-3C25-459A-9828-A25077404D20}" sibTransId="{1BD79B4B-87B2-4E93-879D-C36DEC86CBB8}"/>
    <dgm:cxn modelId="{87A2EF03-900F-404F-B949-D50BADC8FBC5}" srcId="{98F29F4B-052A-4F1E-B414-6A5EF525C937}" destId="{94A77F60-3CC1-44BA-AF01-27B4982CF179}" srcOrd="1" destOrd="0" parTransId="{8552A1F4-AEDB-4DB2-8644-6526B9637695}" sibTransId="{5623292F-553C-4537-B38B-CCCB27963374}"/>
    <dgm:cxn modelId="{21073808-AC71-42BA-9360-F60466954D31}" srcId="{94A77F60-3CC1-44BA-AF01-27B4982CF179}" destId="{E7305966-C27F-4F43-AF1D-849E1419586E}" srcOrd="2" destOrd="0" parTransId="{A77ED3D9-6578-4239-82D6-F781966A8CBF}" sibTransId="{EF111EE4-5BAF-4AE6-926A-F55517CAF522}"/>
    <dgm:cxn modelId="{9E97951C-5969-482B-B652-D52101F43301}" type="presOf" srcId="{EF606431-8C5A-4224-BF15-4CB6899B3625}" destId="{271E1ABE-6FC1-4E4A-B41D-E4FCED37B98E}" srcOrd="0" destOrd="0" presId="urn:microsoft.com/office/officeart/2005/8/layout/hProcess9"/>
    <dgm:cxn modelId="{11A47D1E-8611-4F92-93C8-C3683874F8B0}" type="presOf" srcId="{5597C5D6-7D30-4390-B802-6840AAECAEFE}" destId="{65A1589C-FE0F-4069-947F-F2A34FBCA5A3}" srcOrd="0" destOrd="5" presId="urn:microsoft.com/office/officeart/2005/8/layout/hProcess9"/>
    <dgm:cxn modelId="{D4EF4420-4CAF-4F10-947B-BC2FB3CAF5BA}" srcId="{98F29F4B-052A-4F1E-B414-6A5EF525C937}" destId="{006120A7-2924-46A9-9642-2695B7C65268}" srcOrd="2" destOrd="0" parTransId="{697AC5CC-3A6D-476C-A428-F9CE174F8E70}" sibTransId="{0CA4FA2B-B23D-4870-AFA3-68ACF738C3A9}"/>
    <dgm:cxn modelId="{D7A03945-4917-4318-97D3-D6297AA256F4}" type="presOf" srcId="{B6661170-8596-4DEA-82CD-303F4BF8A311}" destId="{4F4D64D2-B197-407F-B67C-D41B037E1F33}" srcOrd="0" destOrd="0" presId="urn:microsoft.com/office/officeart/2005/8/layout/hProcess9"/>
    <dgm:cxn modelId="{4DFA6846-BC7A-4C20-9AF5-7456C58FF292}" type="presOf" srcId="{94A77F60-3CC1-44BA-AF01-27B4982CF179}" destId="{65A1589C-FE0F-4069-947F-F2A34FBCA5A3}" srcOrd="0" destOrd="0" presId="urn:microsoft.com/office/officeart/2005/8/layout/hProcess9"/>
    <dgm:cxn modelId="{7C3C846B-2A75-4E4E-B276-E59B062D1B5D}" srcId="{94A77F60-3CC1-44BA-AF01-27B4982CF179}" destId="{5597C5D6-7D30-4390-B802-6840AAECAEFE}" srcOrd="4" destOrd="0" parTransId="{98E1E80B-2F70-4499-9246-1717D952BB5E}" sibTransId="{A211B74E-585A-4D2E-867C-6DD5A6FD0BAE}"/>
    <dgm:cxn modelId="{818A4B4D-7520-45AC-9394-988E21F095BC}" srcId="{94A77F60-3CC1-44BA-AF01-27B4982CF179}" destId="{0DA374B8-B93D-4D66-AABB-B2DCDE033CD4}" srcOrd="3" destOrd="0" parTransId="{5CBCAAA2-F5E1-4928-B21E-3867ED14FD60}" sibTransId="{CDBCF91F-F595-4580-B007-60C23424B043}"/>
    <dgm:cxn modelId="{7D9D2454-0A14-4419-B68D-A8B50B20F3FF}" type="presOf" srcId="{0DA374B8-B93D-4D66-AABB-B2DCDE033CD4}" destId="{65A1589C-FE0F-4069-947F-F2A34FBCA5A3}" srcOrd="0" destOrd="4" presId="urn:microsoft.com/office/officeart/2005/8/layout/hProcess9"/>
    <dgm:cxn modelId="{B4D4A483-BD4B-42EC-BDA0-5F13452736D6}" type="presOf" srcId="{98F29F4B-052A-4F1E-B414-6A5EF525C937}" destId="{F0D8B01C-8E28-40C0-A257-02E7491827AD}" srcOrd="0" destOrd="0" presId="urn:microsoft.com/office/officeart/2005/8/layout/hProcess9"/>
    <dgm:cxn modelId="{4776DC8A-289C-46E3-A781-CDDAD3D5FFA6}" type="presOf" srcId="{006120A7-2924-46A9-9642-2695B7C65268}" destId="{03AB03E4-AF4B-4CDB-9FA5-0A61DAEFF72D}" srcOrd="0" destOrd="0" presId="urn:microsoft.com/office/officeart/2005/8/layout/hProcess9"/>
    <dgm:cxn modelId="{5990CD92-EE21-4898-84BA-1A6125F8915E}" type="presOf" srcId="{E6991C4F-E9B8-45E9-AE96-3AA96410CBB1}" destId="{65A1589C-FE0F-4069-947F-F2A34FBCA5A3}" srcOrd="0" destOrd="2" presId="urn:microsoft.com/office/officeart/2005/8/layout/hProcess9"/>
    <dgm:cxn modelId="{3AE4B196-1C52-4A59-B6BF-5E4575E77BD2}" type="presOf" srcId="{D737B227-F1B5-4ADB-9B60-8E7B8EBF63E3}" destId="{137240A1-226A-41B0-A444-EEE060A7DAE5}" srcOrd="0" destOrd="0" presId="urn:microsoft.com/office/officeart/2005/8/layout/hProcess9"/>
    <dgm:cxn modelId="{A930DFB1-F69D-4104-AA4D-A7EE0F97F2EC}" type="presOf" srcId="{BD005AE2-FEB0-4E08-8D0A-47CF35A9E31A}" destId="{65A1589C-FE0F-4069-947F-F2A34FBCA5A3}" srcOrd="0" destOrd="1" presId="urn:microsoft.com/office/officeart/2005/8/layout/hProcess9"/>
    <dgm:cxn modelId="{B7ECD2B4-CEDB-4EA5-8ACD-BD81F0569528}" srcId="{94A77F60-3CC1-44BA-AF01-27B4982CF179}" destId="{BD005AE2-FEB0-4E08-8D0A-47CF35A9E31A}" srcOrd="0" destOrd="0" parTransId="{C6EAC4C3-6C25-47FF-848E-684D95E5E235}" sibTransId="{546F46B6-2EF0-46FE-B22F-123F55EE7346}"/>
    <dgm:cxn modelId="{5C6419BA-F3FC-40A2-A99D-BE7F1D3FBA25}" srcId="{94A77F60-3CC1-44BA-AF01-27B4982CF179}" destId="{E6991C4F-E9B8-45E9-AE96-3AA96410CBB1}" srcOrd="1" destOrd="0" parTransId="{405961DF-0A4B-4B10-AF25-A084382AF7DB}" sibTransId="{2AC23383-7EC5-4A56-99BB-180E635338B4}"/>
    <dgm:cxn modelId="{B7A6F5BA-F87B-4C27-B421-709FC16BE18F}" type="presOf" srcId="{E7305966-C27F-4F43-AF1D-849E1419586E}" destId="{65A1589C-FE0F-4069-947F-F2A34FBCA5A3}" srcOrd="0" destOrd="3" presId="urn:microsoft.com/office/officeart/2005/8/layout/hProcess9"/>
    <dgm:cxn modelId="{D0DD02BE-791B-4D4C-9075-9A147DD3EF23}" srcId="{98F29F4B-052A-4F1E-B414-6A5EF525C937}" destId="{D737B227-F1B5-4ADB-9B60-8E7B8EBF63E3}" srcOrd="0" destOrd="0" parTransId="{01CBBB3E-6DD1-4445-9AE8-251AF56BFBF6}" sibTransId="{7A60A909-FC89-495D-8CD3-77B7F0D7F635}"/>
    <dgm:cxn modelId="{2D15A6F3-4380-46E2-9332-671BB3DB9EF4}" srcId="{98F29F4B-052A-4F1E-B414-6A5EF525C937}" destId="{B6661170-8596-4DEA-82CD-303F4BF8A311}" srcOrd="4" destOrd="0" parTransId="{9B4D84FA-413C-4B19-999F-DD2958FBAA67}" sibTransId="{8DAE8515-7CB6-4D06-8200-C6F1E0E6B4A7}"/>
    <dgm:cxn modelId="{DD009BF5-D7F3-4ABE-96D7-A43DB13C1A46}" type="presParOf" srcId="{F0D8B01C-8E28-40C0-A257-02E7491827AD}" destId="{137AF547-9419-4A3A-91FF-8911BAE9F7A3}" srcOrd="0" destOrd="0" presId="urn:microsoft.com/office/officeart/2005/8/layout/hProcess9"/>
    <dgm:cxn modelId="{014FCE8B-0599-448F-94E6-2A7C3012474C}" type="presParOf" srcId="{F0D8B01C-8E28-40C0-A257-02E7491827AD}" destId="{5F1AEDB0-27F2-4B2E-A769-0E8A5746B75C}" srcOrd="1" destOrd="0" presId="urn:microsoft.com/office/officeart/2005/8/layout/hProcess9"/>
    <dgm:cxn modelId="{A6F987CB-CCAF-4B57-A8A7-09BB376B227D}" type="presParOf" srcId="{5F1AEDB0-27F2-4B2E-A769-0E8A5746B75C}" destId="{137240A1-226A-41B0-A444-EEE060A7DAE5}" srcOrd="0" destOrd="0" presId="urn:microsoft.com/office/officeart/2005/8/layout/hProcess9"/>
    <dgm:cxn modelId="{A52569F4-9654-45BF-8036-2CCA67115368}" type="presParOf" srcId="{5F1AEDB0-27F2-4B2E-A769-0E8A5746B75C}" destId="{69428AE6-083B-4897-93BA-219C245D1E37}" srcOrd="1" destOrd="0" presId="urn:microsoft.com/office/officeart/2005/8/layout/hProcess9"/>
    <dgm:cxn modelId="{31CF76DF-912C-48B2-AD7D-D09A2D49B271}" type="presParOf" srcId="{5F1AEDB0-27F2-4B2E-A769-0E8A5746B75C}" destId="{65A1589C-FE0F-4069-947F-F2A34FBCA5A3}" srcOrd="2" destOrd="0" presId="urn:microsoft.com/office/officeart/2005/8/layout/hProcess9"/>
    <dgm:cxn modelId="{1D6C7633-295A-4D74-969B-4EE9D8CB6FE9}" type="presParOf" srcId="{5F1AEDB0-27F2-4B2E-A769-0E8A5746B75C}" destId="{142A489C-0806-4859-8E61-2FB20684D71C}" srcOrd="3" destOrd="0" presId="urn:microsoft.com/office/officeart/2005/8/layout/hProcess9"/>
    <dgm:cxn modelId="{E5F5CA23-2CCB-4569-BA82-4775C4E9B7FB}" type="presParOf" srcId="{5F1AEDB0-27F2-4B2E-A769-0E8A5746B75C}" destId="{03AB03E4-AF4B-4CDB-9FA5-0A61DAEFF72D}" srcOrd="4" destOrd="0" presId="urn:microsoft.com/office/officeart/2005/8/layout/hProcess9"/>
    <dgm:cxn modelId="{7D759083-8E40-439A-9B88-FD3431BE6806}" type="presParOf" srcId="{5F1AEDB0-27F2-4B2E-A769-0E8A5746B75C}" destId="{BC809457-006A-4D9A-AC81-775EBF734792}" srcOrd="5" destOrd="0" presId="urn:microsoft.com/office/officeart/2005/8/layout/hProcess9"/>
    <dgm:cxn modelId="{12618174-1FB6-4AC2-A57B-D826727D192D}" type="presParOf" srcId="{5F1AEDB0-27F2-4B2E-A769-0E8A5746B75C}" destId="{271E1ABE-6FC1-4E4A-B41D-E4FCED37B98E}" srcOrd="6" destOrd="0" presId="urn:microsoft.com/office/officeart/2005/8/layout/hProcess9"/>
    <dgm:cxn modelId="{4995F722-ECFB-47F1-99C9-10C69A20532B}" type="presParOf" srcId="{5F1AEDB0-27F2-4B2E-A769-0E8A5746B75C}" destId="{0E568BD5-0661-4E23-AA6B-2EBEC51966BC}" srcOrd="7" destOrd="0" presId="urn:microsoft.com/office/officeart/2005/8/layout/hProcess9"/>
    <dgm:cxn modelId="{38FC4726-DBFB-438F-8962-69C835DD3063}" type="presParOf" srcId="{5F1AEDB0-27F2-4B2E-A769-0E8A5746B75C}" destId="{4F4D64D2-B197-407F-B67C-D41B037E1F3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25EB9A-C407-4F44-90A6-9D2B7538234B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1143BAE-D700-4C23-98D8-65FEB3174CB0}">
      <dgm:prSet custT="1"/>
      <dgm:spPr/>
      <dgm:t>
        <a:bodyPr/>
        <a:lstStyle/>
        <a:p>
          <a:r>
            <a:rPr lang="el-GR" sz="2800"/>
            <a:t>Η5Ρ</a:t>
          </a:r>
          <a:endParaRPr lang="en-US" sz="2800"/>
        </a:p>
      </dgm:t>
    </dgm:pt>
    <dgm:pt modelId="{468E5081-CFC1-4E1B-9753-7F69C31E7516}" type="parTrans" cxnId="{772C6F19-A985-44C9-91AB-BC9AAF9F3A40}">
      <dgm:prSet/>
      <dgm:spPr/>
      <dgm:t>
        <a:bodyPr/>
        <a:lstStyle/>
        <a:p>
          <a:endParaRPr lang="en-US"/>
        </a:p>
      </dgm:t>
    </dgm:pt>
    <dgm:pt modelId="{5DC12296-72DC-42A1-AED0-92C362AC6AF9}" type="sibTrans" cxnId="{772C6F19-A985-44C9-91AB-BC9AAF9F3A40}">
      <dgm:prSet/>
      <dgm:spPr/>
      <dgm:t>
        <a:bodyPr/>
        <a:lstStyle/>
        <a:p>
          <a:endParaRPr lang="en-US"/>
        </a:p>
      </dgm:t>
    </dgm:pt>
    <dgm:pt modelId="{F9E00E9B-9A83-4BD0-93E9-722C5D60F5F0}">
      <dgm:prSet custT="1"/>
      <dgm:spPr/>
      <dgm:t>
        <a:bodyPr/>
        <a:lstStyle/>
        <a:p>
          <a:r>
            <a:rPr lang="en-US" sz="2800"/>
            <a:t>Chamilo</a:t>
          </a:r>
        </a:p>
      </dgm:t>
    </dgm:pt>
    <dgm:pt modelId="{7CF60517-D960-433E-9303-001319CD5E11}" type="parTrans" cxnId="{EB74E225-224D-4457-BC04-D332DD117B9B}">
      <dgm:prSet/>
      <dgm:spPr/>
      <dgm:t>
        <a:bodyPr/>
        <a:lstStyle/>
        <a:p>
          <a:endParaRPr lang="en-US"/>
        </a:p>
      </dgm:t>
    </dgm:pt>
    <dgm:pt modelId="{83987CFC-BC28-4488-B108-059813F04EA7}" type="sibTrans" cxnId="{EB74E225-224D-4457-BC04-D332DD117B9B}">
      <dgm:prSet/>
      <dgm:spPr/>
      <dgm:t>
        <a:bodyPr/>
        <a:lstStyle/>
        <a:p>
          <a:endParaRPr lang="en-US"/>
        </a:p>
      </dgm:t>
    </dgm:pt>
    <dgm:pt modelId="{F725789B-FC0B-4693-A41D-07D892F919E8}">
      <dgm:prSet custT="1"/>
      <dgm:spPr/>
      <dgm:t>
        <a:bodyPr/>
        <a:lstStyle/>
        <a:p>
          <a:r>
            <a:rPr lang="en-US" sz="2800"/>
            <a:t>Padlet</a:t>
          </a:r>
        </a:p>
      </dgm:t>
    </dgm:pt>
    <dgm:pt modelId="{524A8E45-52F4-4F67-B57F-6CA000F039A2}" type="parTrans" cxnId="{35196588-19F2-43F2-A626-2309C680F5BC}">
      <dgm:prSet/>
      <dgm:spPr/>
      <dgm:t>
        <a:bodyPr/>
        <a:lstStyle/>
        <a:p>
          <a:endParaRPr lang="en-US"/>
        </a:p>
      </dgm:t>
    </dgm:pt>
    <dgm:pt modelId="{AD863EB9-8573-424E-98F9-24ED1FDC6ADD}" type="sibTrans" cxnId="{35196588-19F2-43F2-A626-2309C680F5BC}">
      <dgm:prSet/>
      <dgm:spPr/>
      <dgm:t>
        <a:bodyPr/>
        <a:lstStyle/>
        <a:p>
          <a:endParaRPr lang="en-US"/>
        </a:p>
      </dgm:t>
    </dgm:pt>
    <dgm:pt modelId="{1442CB81-8117-4DD3-A7AA-6D32BAA52CEC}">
      <dgm:prSet custT="1"/>
      <dgm:spPr/>
      <dgm:t>
        <a:bodyPr/>
        <a:lstStyle/>
        <a:p>
          <a:r>
            <a:rPr lang="en-US" sz="2800" dirty="0" err="1"/>
            <a:t>Plotagon</a:t>
          </a:r>
          <a:r>
            <a:rPr lang="en-US" sz="900" dirty="0"/>
            <a:t> </a:t>
          </a:r>
          <a:r>
            <a:rPr lang="en-US" sz="2800" dirty="0"/>
            <a:t>studio</a:t>
          </a:r>
        </a:p>
      </dgm:t>
    </dgm:pt>
    <dgm:pt modelId="{67B2976A-CB6E-4294-B026-32D91C98CE67}" type="parTrans" cxnId="{BCF420B7-281F-498B-8545-168F912EE711}">
      <dgm:prSet/>
      <dgm:spPr/>
      <dgm:t>
        <a:bodyPr/>
        <a:lstStyle/>
        <a:p>
          <a:endParaRPr lang="en-US"/>
        </a:p>
      </dgm:t>
    </dgm:pt>
    <dgm:pt modelId="{D6AC0163-7E63-47B4-93B0-0F2B308BEE86}" type="sibTrans" cxnId="{BCF420B7-281F-498B-8545-168F912EE711}">
      <dgm:prSet/>
      <dgm:spPr/>
      <dgm:t>
        <a:bodyPr/>
        <a:lstStyle/>
        <a:p>
          <a:endParaRPr lang="en-US"/>
        </a:p>
      </dgm:t>
    </dgm:pt>
    <dgm:pt modelId="{20A81209-9868-4B7B-B92E-0BBD3B92BEF5}">
      <dgm:prSet custT="1"/>
      <dgm:spPr/>
      <dgm:t>
        <a:bodyPr/>
        <a:lstStyle/>
        <a:p>
          <a:r>
            <a:rPr lang="en-US" sz="2800" dirty="0" err="1"/>
            <a:t>Bookcreator</a:t>
          </a:r>
          <a:endParaRPr lang="en-US" sz="2800" dirty="0"/>
        </a:p>
      </dgm:t>
    </dgm:pt>
    <dgm:pt modelId="{8A148C8B-400F-4667-B27F-47CA438C9A63}" type="parTrans" cxnId="{2C7DD2BD-4F13-4D15-AA75-D58944507C10}">
      <dgm:prSet/>
      <dgm:spPr/>
      <dgm:t>
        <a:bodyPr/>
        <a:lstStyle/>
        <a:p>
          <a:endParaRPr lang="en-US"/>
        </a:p>
      </dgm:t>
    </dgm:pt>
    <dgm:pt modelId="{16308AA3-2B54-4792-AC81-6F739B457DD2}" type="sibTrans" cxnId="{2C7DD2BD-4F13-4D15-AA75-D58944507C10}">
      <dgm:prSet/>
      <dgm:spPr/>
      <dgm:t>
        <a:bodyPr/>
        <a:lstStyle/>
        <a:p>
          <a:endParaRPr lang="en-US"/>
        </a:p>
      </dgm:t>
    </dgm:pt>
    <dgm:pt modelId="{4481BFE8-70EA-4C1B-B28C-577388630D01}">
      <dgm:prSet custT="1"/>
      <dgm:spPr/>
      <dgm:t>
        <a:bodyPr/>
        <a:lstStyle/>
        <a:p>
          <a:r>
            <a:rPr lang="en-US" sz="2800" dirty="0" err="1"/>
            <a:t>Actionbound</a:t>
          </a:r>
          <a:endParaRPr lang="en-US" sz="2800" dirty="0"/>
        </a:p>
      </dgm:t>
    </dgm:pt>
    <dgm:pt modelId="{3586D648-A46C-41EA-ABA8-B97B3851566C}" type="parTrans" cxnId="{04C29CA2-9E19-458A-88DA-B3AE81218546}">
      <dgm:prSet/>
      <dgm:spPr/>
      <dgm:t>
        <a:bodyPr/>
        <a:lstStyle/>
        <a:p>
          <a:endParaRPr lang="en-US"/>
        </a:p>
      </dgm:t>
    </dgm:pt>
    <dgm:pt modelId="{4F674FF7-9310-4066-A619-E5D8388DF06B}" type="sibTrans" cxnId="{04C29CA2-9E19-458A-88DA-B3AE81218546}">
      <dgm:prSet/>
      <dgm:spPr/>
      <dgm:t>
        <a:bodyPr/>
        <a:lstStyle/>
        <a:p>
          <a:endParaRPr lang="en-US"/>
        </a:p>
      </dgm:t>
    </dgm:pt>
    <dgm:pt modelId="{DDCEF734-A93D-44AC-A8AB-679386234F80}">
      <dgm:prSet custT="1"/>
      <dgm:spPr/>
      <dgm:t>
        <a:bodyPr/>
        <a:lstStyle/>
        <a:p>
          <a:r>
            <a:rPr lang="en-US" sz="2800" dirty="0" err="1"/>
            <a:t>Powerpoint</a:t>
          </a:r>
          <a:endParaRPr lang="en-US" sz="2800" dirty="0"/>
        </a:p>
      </dgm:t>
    </dgm:pt>
    <dgm:pt modelId="{943B8410-C1BF-4001-9C04-85F30463B602}" type="parTrans" cxnId="{BCCA7C1D-7AD2-461A-B89C-E6524BCAB79D}">
      <dgm:prSet/>
      <dgm:spPr/>
      <dgm:t>
        <a:bodyPr/>
        <a:lstStyle/>
        <a:p>
          <a:endParaRPr lang="en-US"/>
        </a:p>
      </dgm:t>
    </dgm:pt>
    <dgm:pt modelId="{44304923-F1E0-4B00-9B4D-EC958998FC8D}" type="sibTrans" cxnId="{BCCA7C1D-7AD2-461A-B89C-E6524BCAB79D}">
      <dgm:prSet/>
      <dgm:spPr/>
      <dgm:t>
        <a:bodyPr/>
        <a:lstStyle/>
        <a:p>
          <a:endParaRPr lang="en-US"/>
        </a:p>
      </dgm:t>
    </dgm:pt>
    <dgm:pt modelId="{B63338B6-1D34-4BB6-BCF3-2577CAD4EDAB}">
      <dgm:prSet custT="1"/>
      <dgm:spPr/>
      <dgm:t>
        <a:bodyPr/>
        <a:lstStyle/>
        <a:p>
          <a:r>
            <a:rPr lang="en-US" sz="2800" dirty="0"/>
            <a:t>Sway</a:t>
          </a:r>
          <a:r>
            <a:rPr lang="en-US" sz="900" dirty="0"/>
            <a:t> </a:t>
          </a:r>
          <a:r>
            <a:rPr lang="en-US" sz="2800" dirty="0"/>
            <a:t>Microsoft</a:t>
          </a:r>
        </a:p>
      </dgm:t>
    </dgm:pt>
    <dgm:pt modelId="{6C213938-21B7-4E94-9E6E-C18E3FC6D4E1}" type="parTrans" cxnId="{5DC71854-8DA5-456B-99DD-FCC849F80933}">
      <dgm:prSet/>
      <dgm:spPr/>
      <dgm:t>
        <a:bodyPr/>
        <a:lstStyle/>
        <a:p>
          <a:endParaRPr lang="en-US"/>
        </a:p>
      </dgm:t>
    </dgm:pt>
    <dgm:pt modelId="{6E2A6439-04D4-4D29-AAF9-AF679E45524F}" type="sibTrans" cxnId="{5DC71854-8DA5-456B-99DD-FCC849F80933}">
      <dgm:prSet/>
      <dgm:spPr/>
      <dgm:t>
        <a:bodyPr/>
        <a:lstStyle/>
        <a:p>
          <a:endParaRPr lang="en-US"/>
        </a:p>
      </dgm:t>
    </dgm:pt>
    <dgm:pt modelId="{3D512F45-94D1-4341-88F9-E7047028D1BD}">
      <dgm:prSet custT="1"/>
      <dgm:spPr/>
      <dgm:t>
        <a:bodyPr/>
        <a:lstStyle/>
        <a:p>
          <a:r>
            <a:rPr lang="en-US" sz="2800"/>
            <a:t>Giphy</a:t>
          </a:r>
        </a:p>
      </dgm:t>
    </dgm:pt>
    <dgm:pt modelId="{F044E61F-F6CF-4E1E-93B1-ABD08FA50CE0}" type="parTrans" cxnId="{0A97B8F9-4369-400E-9674-0285464DE225}">
      <dgm:prSet/>
      <dgm:spPr/>
      <dgm:t>
        <a:bodyPr/>
        <a:lstStyle/>
        <a:p>
          <a:endParaRPr lang="en-US"/>
        </a:p>
      </dgm:t>
    </dgm:pt>
    <dgm:pt modelId="{307F35CE-9211-454D-BBBD-B315BFFECBB1}" type="sibTrans" cxnId="{0A97B8F9-4369-400E-9674-0285464DE225}">
      <dgm:prSet/>
      <dgm:spPr/>
      <dgm:t>
        <a:bodyPr/>
        <a:lstStyle/>
        <a:p>
          <a:endParaRPr lang="en-US"/>
        </a:p>
      </dgm:t>
    </dgm:pt>
    <dgm:pt modelId="{5ADE38E8-E6E0-4496-8CA3-D4E18E76F07B}">
      <dgm:prSet custT="1"/>
      <dgm:spPr/>
      <dgm:t>
        <a:bodyPr/>
        <a:lstStyle/>
        <a:p>
          <a:r>
            <a:rPr lang="en-US" sz="2800"/>
            <a:t>Google Forms</a:t>
          </a:r>
        </a:p>
      </dgm:t>
    </dgm:pt>
    <dgm:pt modelId="{AC3915FA-CF83-430D-BA60-1D88C8A5029B}" type="parTrans" cxnId="{BE9E9DFB-A68D-429E-BCDF-56B76D04C158}">
      <dgm:prSet/>
      <dgm:spPr/>
      <dgm:t>
        <a:bodyPr/>
        <a:lstStyle/>
        <a:p>
          <a:endParaRPr lang="en-US"/>
        </a:p>
      </dgm:t>
    </dgm:pt>
    <dgm:pt modelId="{EE7A3A91-8387-4EB7-B013-1B52938AC294}" type="sibTrans" cxnId="{BE9E9DFB-A68D-429E-BCDF-56B76D04C158}">
      <dgm:prSet/>
      <dgm:spPr/>
      <dgm:t>
        <a:bodyPr/>
        <a:lstStyle/>
        <a:p>
          <a:endParaRPr lang="en-US"/>
        </a:p>
      </dgm:t>
    </dgm:pt>
    <dgm:pt modelId="{60E35B9B-68F1-42B2-9606-D361F38D1EB9}">
      <dgm:prSet custT="1"/>
      <dgm:spPr/>
      <dgm:t>
        <a:bodyPr/>
        <a:lstStyle/>
        <a:p>
          <a:r>
            <a:rPr lang="el-GR" sz="1800" dirty="0"/>
            <a:t>Εργαλεία ηχογράφησης, φωτογράφισης, επεξεργασίας φωτογραφιών από </a:t>
          </a:r>
          <a:r>
            <a:rPr lang="en-US" sz="1800" dirty="0"/>
            <a:t>smartphone</a:t>
          </a:r>
          <a:r>
            <a:rPr lang="el-GR" sz="1800" dirty="0"/>
            <a:t> για τη δημιουργία πολυμορφικού υλικού και την ενσωμάτωσή του στο Ε.Υ</a:t>
          </a:r>
          <a:r>
            <a:rPr lang="el-GR" sz="900" dirty="0"/>
            <a:t>.</a:t>
          </a:r>
          <a:endParaRPr lang="en-US" sz="900" dirty="0"/>
        </a:p>
      </dgm:t>
    </dgm:pt>
    <dgm:pt modelId="{BADE28FA-B495-4B66-827E-5039AF9FD405}" type="parTrans" cxnId="{078F8B71-6BD1-431E-9B55-8DAEA8678B40}">
      <dgm:prSet/>
      <dgm:spPr/>
      <dgm:t>
        <a:bodyPr/>
        <a:lstStyle/>
        <a:p>
          <a:endParaRPr lang="en-US"/>
        </a:p>
      </dgm:t>
    </dgm:pt>
    <dgm:pt modelId="{828312F8-890F-4959-9AB6-90C389061959}" type="sibTrans" cxnId="{078F8B71-6BD1-431E-9B55-8DAEA8678B40}">
      <dgm:prSet/>
      <dgm:spPr/>
      <dgm:t>
        <a:bodyPr/>
        <a:lstStyle/>
        <a:p>
          <a:endParaRPr lang="en-US"/>
        </a:p>
      </dgm:t>
    </dgm:pt>
    <dgm:pt modelId="{47D284E3-78F6-4A51-A1AD-D595072C9EDA}" type="pres">
      <dgm:prSet presAssocID="{DC25EB9A-C407-4F44-90A6-9D2B7538234B}" presName="Name0" presStyleCnt="0">
        <dgm:presLayoutVars>
          <dgm:dir/>
          <dgm:animLvl val="lvl"/>
          <dgm:resizeHandles val="exact"/>
        </dgm:presLayoutVars>
      </dgm:prSet>
      <dgm:spPr/>
    </dgm:pt>
    <dgm:pt modelId="{FAD08BC8-9FFF-4DE7-902D-E0B2FF15287F}" type="pres">
      <dgm:prSet presAssocID="{71143BAE-D700-4C23-98D8-65FEB3174CB0}" presName="linNode" presStyleCnt="0"/>
      <dgm:spPr/>
    </dgm:pt>
    <dgm:pt modelId="{4EA7E92E-C6B5-423A-A8F6-039D491B5F70}" type="pres">
      <dgm:prSet presAssocID="{71143BAE-D700-4C23-98D8-65FEB3174CB0}" presName="parentText" presStyleLbl="node1" presStyleIdx="0" presStyleCnt="11" custLinFactNeighborX="-88889" custLinFactNeighborY="72746">
        <dgm:presLayoutVars>
          <dgm:chMax val="1"/>
          <dgm:bulletEnabled val="1"/>
        </dgm:presLayoutVars>
      </dgm:prSet>
      <dgm:spPr/>
    </dgm:pt>
    <dgm:pt modelId="{07C3F1CF-B5F1-4F6C-A2F9-760ED1662387}" type="pres">
      <dgm:prSet presAssocID="{5DC12296-72DC-42A1-AED0-92C362AC6AF9}" presName="sp" presStyleCnt="0"/>
      <dgm:spPr/>
    </dgm:pt>
    <dgm:pt modelId="{CFB36382-788F-4E8E-A0A4-15DD373D1BAF}" type="pres">
      <dgm:prSet presAssocID="{F9E00E9B-9A83-4BD0-93E9-722C5D60F5F0}" presName="linNode" presStyleCnt="0"/>
      <dgm:spPr/>
    </dgm:pt>
    <dgm:pt modelId="{769282AA-6C37-424B-B12A-74E7FD8527ED}" type="pres">
      <dgm:prSet presAssocID="{F9E00E9B-9A83-4BD0-93E9-722C5D60F5F0}" presName="parentText" presStyleLbl="node1" presStyleIdx="1" presStyleCnt="11" custLinFactY="11090" custLinFactNeighborX="-88631" custLinFactNeighborY="100000">
        <dgm:presLayoutVars>
          <dgm:chMax val="1"/>
          <dgm:bulletEnabled val="1"/>
        </dgm:presLayoutVars>
      </dgm:prSet>
      <dgm:spPr/>
    </dgm:pt>
    <dgm:pt modelId="{32F69DD2-7992-4462-A6CC-F5CDAF1ADB4B}" type="pres">
      <dgm:prSet presAssocID="{83987CFC-BC28-4488-B108-059813F04EA7}" presName="sp" presStyleCnt="0"/>
      <dgm:spPr/>
    </dgm:pt>
    <dgm:pt modelId="{21C0FE91-B8AF-4C4D-96E1-A54A63C2CFCA}" type="pres">
      <dgm:prSet presAssocID="{F725789B-FC0B-4693-A41D-07D892F919E8}" presName="linNode" presStyleCnt="0"/>
      <dgm:spPr/>
    </dgm:pt>
    <dgm:pt modelId="{46B604E9-C899-484C-AEA6-E49187E52390}" type="pres">
      <dgm:prSet presAssocID="{F725789B-FC0B-4693-A41D-07D892F919E8}" presName="parentText" presStyleLbl="node1" presStyleIdx="2" presStyleCnt="11" custLinFactY="32026" custLinFactNeighborX="-88631" custLinFactNeighborY="100000">
        <dgm:presLayoutVars>
          <dgm:chMax val="1"/>
          <dgm:bulletEnabled val="1"/>
        </dgm:presLayoutVars>
      </dgm:prSet>
      <dgm:spPr/>
    </dgm:pt>
    <dgm:pt modelId="{FFE8549B-D051-4B3F-8E52-DE41559A29FF}" type="pres">
      <dgm:prSet presAssocID="{AD863EB9-8573-424E-98F9-24ED1FDC6ADD}" presName="sp" presStyleCnt="0"/>
      <dgm:spPr/>
    </dgm:pt>
    <dgm:pt modelId="{A8C4A1A3-3B29-4EE0-A947-1D46CFCDF801}" type="pres">
      <dgm:prSet presAssocID="{1442CB81-8117-4DD3-A7AA-6D32BAA52CEC}" presName="linNode" presStyleCnt="0"/>
      <dgm:spPr/>
    </dgm:pt>
    <dgm:pt modelId="{7F585C20-A20C-41F4-A2DA-5879BBE8DB0A}" type="pres">
      <dgm:prSet presAssocID="{1442CB81-8117-4DD3-A7AA-6D32BAA52CEC}" presName="parentText" presStyleLbl="node1" presStyleIdx="3" presStyleCnt="11" custLinFactY="68703" custLinFactNeighborX="-88631" custLinFactNeighborY="100000">
        <dgm:presLayoutVars>
          <dgm:chMax val="1"/>
          <dgm:bulletEnabled val="1"/>
        </dgm:presLayoutVars>
      </dgm:prSet>
      <dgm:spPr/>
    </dgm:pt>
    <dgm:pt modelId="{064F5F7E-359F-4B53-A8A2-F14D2357346D}" type="pres">
      <dgm:prSet presAssocID="{D6AC0163-7E63-47B4-93B0-0F2B308BEE86}" presName="sp" presStyleCnt="0"/>
      <dgm:spPr/>
    </dgm:pt>
    <dgm:pt modelId="{244686C3-88DF-4A24-ACF8-89478EF3C69C}" type="pres">
      <dgm:prSet presAssocID="{20A81209-9868-4B7B-B92E-0BBD3B92BEF5}" presName="linNode" presStyleCnt="0"/>
      <dgm:spPr/>
    </dgm:pt>
    <dgm:pt modelId="{C7CABB19-FF0C-4212-9B9B-B201B871AD6D}" type="pres">
      <dgm:prSet presAssocID="{20A81209-9868-4B7B-B92E-0BBD3B92BEF5}" presName="parentText" presStyleLbl="node1" presStyleIdx="4" presStyleCnt="11" custLinFactY="100000" custLinFactNeighborX="-88631" custLinFactNeighborY="121123">
        <dgm:presLayoutVars>
          <dgm:chMax val="1"/>
          <dgm:bulletEnabled val="1"/>
        </dgm:presLayoutVars>
      </dgm:prSet>
      <dgm:spPr/>
    </dgm:pt>
    <dgm:pt modelId="{4C81A6EF-60E6-493C-9D8A-678F80950EF3}" type="pres">
      <dgm:prSet presAssocID="{16308AA3-2B54-4792-AC81-6F739B457DD2}" presName="sp" presStyleCnt="0"/>
      <dgm:spPr/>
    </dgm:pt>
    <dgm:pt modelId="{3E850852-DC12-4C8D-AD81-76FD5BD9C2FB}" type="pres">
      <dgm:prSet presAssocID="{4481BFE8-70EA-4C1B-B28C-577388630D01}" presName="linNode" presStyleCnt="0"/>
      <dgm:spPr/>
    </dgm:pt>
    <dgm:pt modelId="{E576B1B9-3318-4ABF-A9FD-F77BD7173024}" type="pres">
      <dgm:prSet presAssocID="{4481BFE8-70EA-4C1B-B28C-577388630D01}" presName="parentText" presStyleLbl="node1" presStyleIdx="5" presStyleCnt="11" custLinFactY="100000" custLinFactNeighborX="-88631" custLinFactNeighborY="173543">
        <dgm:presLayoutVars>
          <dgm:chMax val="1"/>
          <dgm:bulletEnabled val="1"/>
        </dgm:presLayoutVars>
      </dgm:prSet>
      <dgm:spPr/>
    </dgm:pt>
    <dgm:pt modelId="{45B768A9-C191-4AA6-B18C-25D775473556}" type="pres">
      <dgm:prSet presAssocID="{4F674FF7-9310-4066-A619-E5D8388DF06B}" presName="sp" presStyleCnt="0"/>
      <dgm:spPr/>
    </dgm:pt>
    <dgm:pt modelId="{9325F92A-1320-4C1E-9A9D-D817E62240A3}" type="pres">
      <dgm:prSet presAssocID="{DDCEF734-A93D-44AC-A8AB-679386234F80}" presName="linNode" presStyleCnt="0"/>
      <dgm:spPr/>
    </dgm:pt>
    <dgm:pt modelId="{D16D778E-D0A7-486A-A989-79EBC0862C86}" type="pres">
      <dgm:prSet presAssocID="{DDCEF734-A93D-44AC-A8AB-679386234F80}" presName="parentText" presStyleLbl="node1" presStyleIdx="6" presStyleCnt="11" custLinFactY="-249822" custLinFactNeighborX="64124" custLinFactNeighborY="-300000">
        <dgm:presLayoutVars>
          <dgm:chMax val="1"/>
          <dgm:bulletEnabled val="1"/>
        </dgm:presLayoutVars>
      </dgm:prSet>
      <dgm:spPr/>
    </dgm:pt>
    <dgm:pt modelId="{6CC0DADC-C2D0-469E-B7FF-727DA1A88345}" type="pres">
      <dgm:prSet presAssocID="{44304923-F1E0-4B00-9B4D-EC958998FC8D}" presName="sp" presStyleCnt="0"/>
      <dgm:spPr/>
    </dgm:pt>
    <dgm:pt modelId="{549E444E-5A4E-4A32-88C0-493BC963DCBA}" type="pres">
      <dgm:prSet presAssocID="{B63338B6-1D34-4BB6-BCF3-2577CAD4EDAB}" presName="linNode" presStyleCnt="0"/>
      <dgm:spPr/>
    </dgm:pt>
    <dgm:pt modelId="{45417897-1967-4076-8C5B-F4BC513247D6}" type="pres">
      <dgm:prSet presAssocID="{B63338B6-1D34-4BB6-BCF3-2577CAD4EDAB}" presName="parentText" presStyleLbl="node1" presStyleIdx="7" presStyleCnt="11" custLinFactY="-220576" custLinFactNeighborX="64124" custLinFactNeighborY="-300000">
        <dgm:presLayoutVars>
          <dgm:chMax val="1"/>
          <dgm:bulletEnabled val="1"/>
        </dgm:presLayoutVars>
      </dgm:prSet>
      <dgm:spPr/>
    </dgm:pt>
    <dgm:pt modelId="{27C00879-A230-4812-883C-776D9DB2B88C}" type="pres">
      <dgm:prSet presAssocID="{6E2A6439-04D4-4D29-AAF9-AF679E45524F}" presName="sp" presStyleCnt="0"/>
      <dgm:spPr/>
    </dgm:pt>
    <dgm:pt modelId="{A64C0F49-EE58-4200-8060-C45D0FCA33EF}" type="pres">
      <dgm:prSet presAssocID="{3D512F45-94D1-4341-88F9-E7047028D1BD}" presName="linNode" presStyleCnt="0"/>
      <dgm:spPr/>
    </dgm:pt>
    <dgm:pt modelId="{A3ABEBDE-E7A6-4F68-990E-5A4AFE78FFDB}" type="pres">
      <dgm:prSet presAssocID="{3D512F45-94D1-4341-88F9-E7047028D1BD}" presName="parentText" presStyleLbl="node1" presStyleIdx="8" presStyleCnt="11" custLinFactY="-200000" custLinFactNeighborX="64124" custLinFactNeighborY="-299640">
        <dgm:presLayoutVars>
          <dgm:chMax val="1"/>
          <dgm:bulletEnabled val="1"/>
        </dgm:presLayoutVars>
      </dgm:prSet>
      <dgm:spPr/>
    </dgm:pt>
    <dgm:pt modelId="{FB931B07-13A2-43C4-BD16-DD648F067CA7}" type="pres">
      <dgm:prSet presAssocID="{307F35CE-9211-454D-BBBD-B315BFFECBB1}" presName="sp" presStyleCnt="0"/>
      <dgm:spPr/>
    </dgm:pt>
    <dgm:pt modelId="{992A6CC0-31F4-4026-AEC4-52222B85DEDD}" type="pres">
      <dgm:prSet presAssocID="{5ADE38E8-E6E0-4496-8CA3-D4E18E76F07B}" presName="linNode" presStyleCnt="0"/>
      <dgm:spPr/>
    </dgm:pt>
    <dgm:pt modelId="{1539E864-03A4-42AB-BDC4-9D1F5EBBF351}" type="pres">
      <dgm:prSet presAssocID="{5ADE38E8-E6E0-4496-8CA3-D4E18E76F07B}" presName="parentText" presStyleLbl="node1" presStyleIdx="9" presStyleCnt="11" custLinFactY="-200000" custLinFactNeighborX="64124" custLinFactNeighborY="-262962">
        <dgm:presLayoutVars>
          <dgm:chMax val="1"/>
          <dgm:bulletEnabled val="1"/>
        </dgm:presLayoutVars>
      </dgm:prSet>
      <dgm:spPr/>
    </dgm:pt>
    <dgm:pt modelId="{44813983-2FE9-41A8-8A02-FA0D20123EAF}" type="pres">
      <dgm:prSet presAssocID="{EE7A3A91-8387-4EB7-B013-1B52938AC294}" presName="sp" presStyleCnt="0"/>
      <dgm:spPr/>
    </dgm:pt>
    <dgm:pt modelId="{38C819C2-8677-4A61-A6F1-53FC4B06DCD8}" type="pres">
      <dgm:prSet presAssocID="{60E35B9B-68F1-42B2-9606-D361F38D1EB9}" presName="linNode" presStyleCnt="0"/>
      <dgm:spPr/>
    </dgm:pt>
    <dgm:pt modelId="{E365C978-5BE0-4B76-9446-E69A87269DB9}" type="pres">
      <dgm:prSet presAssocID="{60E35B9B-68F1-42B2-9606-D361F38D1EB9}" presName="parentText" presStyleLbl="node1" presStyleIdx="10" presStyleCnt="11" custScaleY="568114" custLinFactY="-163339" custLinFactNeighborX="64187" custLinFactNeighborY="-200000">
        <dgm:presLayoutVars>
          <dgm:chMax val="1"/>
          <dgm:bulletEnabled val="1"/>
        </dgm:presLayoutVars>
      </dgm:prSet>
      <dgm:spPr/>
    </dgm:pt>
  </dgm:ptLst>
  <dgm:cxnLst>
    <dgm:cxn modelId="{7F4ED612-FBC8-46A4-9F6E-03F818FCB877}" type="presOf" srcId="{DC25EB9A-C407-4F44-90A6-9D2B7538234B}" destId="{47D284E3-78F6-4A51-A1AD-D595072C9EDA}" srcOrd="0" destOrd="0" presId="urn:microsoft.com/office/officeart/2005/8/layout/vList5"/>
    <dgm:cxn modelId="{772C6F19-A985-44C9-91AB-BC9AAF9F3A40}" srcId="{DC25EB9A-C407-4F44-90A6-9D2B7538234B}" destId="{71143BAE-D700-4C23-98D8-65FEB3174CB0}" srcOrd="0" destOrd="0" parTransId="{468E5081-CFC1-4E1B-9753-7F69C31E7516}" sibTransId="{5DC12296-72DC-42A1-AED0-92C362AC6AF9}"/>
    <dgm:cxn modelId="{BCCA7C1D-7AD2-461A-B89C-E6524BCAB79D}" srcId="{DC25EB9A-C407-4F44-90A6-9D2B7538234B}" destId="{DDCEF734-A93D-44AC-A8AB-679386234F80}" srcOrd="6" destOrd="0" parTransId="{943B8410-C1BF-4001-9C04-85F30463B602}" sibTransId="{44304923-F1E0-4B00-9B4D-EC958998FC8D}"/>
    <dgm:cxn modelId="{36BF7C23-2698-413D-9D01-011C83B4E632}" type="presOf" srcId="{60E35B9B-68F1-42B2-9606-D361F38D1EB9}" destId="{E365C978-5BE0-4B76-9446-E69A87269DB9}" srcOrd="0" destOrd="0" presId="urn:microsoft.com/office/officeart/2005/8/layout/vList5"/>
    <dgm:cxn modelId="{EB74E225-224D-4457-BC04-D332DD117B9B}" srcId="{DC25EB9A-C407-4F44-90A6-9D2B7538234B}" destId="{F9E00E9B-9A83-4BD0-93E9-722C5D60F5F0}" srcOrd="1" destOrd="0" parTransId="{7CF60517-D960-433E-9303-001319CD5E11}" sibTransId="{83987CFC-BC28-4488-B108-059813F04EA7}"/>
    <dgm:cxn modelId="{0C7F4833-94F8-4CFB-A039-1B5B7DE9B656}" type="presOf" srcId="{B63338B6-1D34-4BB6-BCF3-2577CAD4EDAB}" destId="{45417897-1967-4076-8C5B-F4BC513247D6}" srcOrd="0" destOrd="0" presId="urn:microsoft.com/office/officeart/2005/8/layout/vList5"/>
    <dgm:cxn modelId="{2D85B361-622E-44EA-813D-E74D39C01F1E}" type="presOf" srcId="{3D512F45-94D1-4341-88F9-E7047028D1BD}" destId="{A3ABEBDE-E7A6-4F68-990E-5A4AFE78FFDB}" srcOrd="0" destOrd="0" presId="urn:microsoft.com/office/officeart/2005/8/layout/vList5"/>
    <dgm:cxn modelId="{B5DCFB69-08A3-4BC2-8E92-F801DB679A90}" type="presOf" srcId="{F9E00E9B-9A83-4BD0-93E9-722C5D60F5F0}" destId="{769282AA-6C37-424B-B12A-74E7FD8527ED}" srcOrd="0" destOrd="0" presId="urn:microsoft.com/office/officeart/2005/8/layout/vList5"/>
    <dgm:cxn modelId="{078F8B71-6BD1-431E-9B55-8DAEA8678B40}" srcId="{DC25EB9A-C407-4F44-90A6-9D2B7538234B}" destId="{60E35B9B-68F1-42B2-9606-D361F38D1EB9}" srcOrd="10" destOrd="0" parTransId="{BADE28FA-B495-4B66-827E-5039AF9FD405}" sibTransId="{828312F8-890F-4959-9AB6-90C389061959}"/>
    <dgm:cxn modelId="{5DC71854-8DA5-456B-99DD-FCC849F80933}" srcId="{DC25EB9A-C407-4F44-90A6-9D2B7538234B}" destId="{B63338B6-1D34-4BB6-BCF3-2577CAD4EDAB}" srcOrd="7" destOrd="0" parTransId="{6C213938-21B7-4E94-9E6E-C18E3FC6D4E1}" sibTransId="{6E2A6439-04D4-4D29-AAF9-AF679E45524F}"/>
    <dgm:cxn modelId="{35196588-19F2-43F2-A626-2309C680F5BC}" srcId="{DC25EB9A-C407-4F44-90A6-9D2B7538234B}" destId="{F725789B-FC0B-4693-A41D-07D892F919E8}" srcOrd="2" destOrd="0" parTransId="{524A8E45-52F4-4F67-B57F-6CA000F039A2}" sibTransId="{AD863EB9-8573-424E-98F9-24ED1FDC6ADD}"/>
    <dgm:cxn modelId="{08C8E49D-08C9-4F88-A019-0B401F64EEFB}" type="presOf" srcId="{F725789B-FC0B-4693-A41D-07D892F919E8}" destId="{46B604E9-C899-484C-AEA6-E49187E52390}" srcOrd="0" destOrd="0" presId="urn:microsoft.com/office/officeart/2005/8/layout/vList5"/>
    <dgm:cxn modelId="{5A6B8BA0-530D-40C0-B2B6-5D21BD096F0C}" type="presOf" srcId="{4481BFE8-70EA-4C1B-B28C-577388630D01}" destId="{E576B1B9-3318-4ABF-A9FD-F77BD7173024}" srcOrd="0" destOrd="0" presId="urn:microsoft.com/office/officeart/2005/8/layout/vList5"/>
    <dgm:cxn modelId="{04C29CA2-9E19-458A-88DA-B3AE81218546}" srcId="{DC25EB9A-C407-4F44-90A6-9D2B7538234B}" destId="{4481BFE8-70EA-4C1B-B28C-577388630D01}" srcOrd="5" destOrd="0" parTransId="{3586D648-A46C-41EA-ABA8-B97B3851566C}" sibTransId="{4F674FF7-9310-4066-A619-E5D8388DF06B}"/>
    <dgm:cxn modelId="{325187A8-3577-4A4E-8799-E7693080BD48}" type="presOf" srcId="{20A81209-9868-4B7B-B92E-0BBD3B92BEF5}" destId="{C7CABB19-FF0C-4212-9B9B-B201B871AD6D}" srcOrd="0" destOrd="0" presId="urn:microsoft.com/office/officeart/2005/8/layout/vList5"/>
    <dgm:cxn modelId="{BCF420B7-281F-498B-8545-168F912EE711}" srcId="{DC25EB9A-C407-4F44-90A6-9D2B7538234B}" destId="{1442CB81-8117-4DD3-A7AA-6D32BAA52CEC}" srcOrd="3" destOrd="0" parTransId="{67B2976A-CB6E-4294-B026-32D91C98CE67}" sibTransId="{D6AC0163-7E63-47B4-93B0-0F2B308BEE86}"/>
    <dgm:cxn modelId="{2C7DD2BD-4F13-4D15-AA75-D58944507C10}" srcId="{DC25EB9A-C407-4F44-90A6-9D2B7538234B}" destId="{20A81209-9868-4B7B-B92E-0BBD3B92BEF5}" srcOrd="4" destOrd="0" parTransId="{8A148C8B-400F-4667-B27F-47CA438C9A63}" sibTransId="{16308AA3-2B54-4792-AC81-6F739B457DD2}"/>
    <dgm:cxn modelId="{427320C2-CA0D-4FED-8577-0EDBC1D947EC}" type="presOf" srcId="{71143BAE-D700-4C23-98D8-65FEB3174CB0}" destId="{4EA7E92E-C6B5-423A-A8F6-039D491B5F70}" srcOrd="0" destOrd="0" presId="urn:microsoft.com/office/officeart/2005/8/layout/vList5"/>
    <dgm:cxn modelId="{DB3C41CA-BE5C-4382-B0D1-841067D58403}" type="presOf" srcId="{1442CB81-8117-4DD3-A7AA-6D32BAA52CEC}" destId="{7F585C20-A20C-41F4-A2DA-5879BBE8DB0A}" srcOrd="0" destOrd="0" presId="urn:microsoft.com/office/officeart/2005/8/layout/vList5"/>
    <dgm:cxn modelId="{2F3A93F8-3BEA-4C3F-9D03-14E00FAF612C}" type="presOf" srcId="{5ADE38E8-E6E0-4496-8CA3-D4E18E76F07B}" destId="{1539E864-03A4-42AB-BDC4-9D1F5EBBF351}" srcOrd="0" destOrd="0" presId="urn:microsoft.com/office/officeart/2005/8/layout/vList5"/>
    <dgm:cxn modelId="{0A97B8F9-4369-400E-9674-0285464DE225}" srcId="{DC25EB9A-C407-4F44-90A6-9D2B7538234B}" destId="{3D512F45-94D1-4341-88F9-E7047028D1BD}" srcOrd="8" destOrd="0" parTransId="{F044E61F-F6CF-4E1E-93B1-ABD08FA50CE0}" sibTransId="{307F35CE-9211-454D-BBBD-B315BFFECBB1}"/>
    <dgm:cxn modelId="{BA179CFA-B37D-4EED-BF8E-3868EC06F09B}" type="presOf" srcId="{DDCEF734-A93D-44AC-A8AB-679386234F80}" destId="{D16D778E-D0A7-486A-A989-79EBC0862C86}" srcOrd="0" destOrd="0" presId="urn:microsoft.com/office/officeart/2005/8/layout/vList5"/>
    <dgm:cxn modelId="{BE9E9DFB-A68D-429E-BCDF-56B76D04C158}" srcId="{DC25EB9A-C407-4F44-90A6-9D2B7538234B}" destId="{5ADE38E8-E6E0-4496-8CA3-D4E18E76F07B}" srcOrd="9" destOrd="0" parTransId="{AC3915FA-CF83-430D-BA60-1D88C8A5029B}" sibTransId="{EE7A3A91-8387-4EB7-B013-1B52938AC294}"/>
    <dgm:cxn modelId="{CE79D8A7-4109-4E70-9A02-8A90AD68C013}" type="presParOf" srcId="{47D284E3-78F6-4A51-A1AD-D595072C9EDA}" destId="{FAD08BC8-9FFF-4DE7-902D-E0B2FF15287F}" srcOrd="0" destOrd="0" presId="urn:microsoft.com/office/officeart/2005/8/layout/vList5"/>
    <dgm:cxn modelId="{9C8A324A-640D-4CE4-A02A-B81E37D3265C}" type="presParOf" srcId="{FAD08BC8-9FFF-4DE7-902D-E0B2FF15287F}" destId="{4EA7E92E-C6B5-423A-A8F6-039D491B5F70}" srcOrd="0" destOrd="0" presId="urn:microsoft.com/office/officeart/2005/8/layout/vList5"/>
    <dgm:cxn modelId="{5CF78619-264B-4E69-8B43-408AAFCF178E}" type="presParOf" srcId="{47D284E3-78F6-4A51-A1AD-D595072C9EDA}" destId="{07C3F1CF-B5F1-4F6C-A2F9-760ED1662387}" srcOrd="1" destOrd="0" presId="urn:microsoft.com/office/officeart/2005/8/layout/vList5"/>
    <dgm:cxn modelId="{72EB729B-835E-4AC6-AB4B-CA6E09C7B5F7}" type="presParOf" srcId="{47D284E3-78F6-4A51-A1AD-D595072C9EDA}" destId="{CFB36382-788F-4E8E-A0A4-15DD373D1BAF}" srcOrd="2" destOrd="0" presId="urn:microsoft.com/office/officeart/2005/8/layout/vList5"/>
    <dgm:cxn modelId="{D2318906-E554-48FA-AFC2-6673E9315F3F}" type="presParOf" srcId="{CFB36382-788F-4E8E-A0A4-15DD373D1BAF}" destId="{769282AA-6C37-424B-B12A-74E7FD8527ED}" srcOrd="0" destOrd="0" presId="urn:microsoft.com/office/officeart/2005/8/layout/vList5"/>
    <dgm:cxn modelId="{8FDB932F-2594-4380-9548-E65482D6475B}" type="presParOf" srcId="{47D284E3-78F6-4A51-A1AD-D595072C9EDA}" destId="{32F69DD2-7992-4462-A6CC-F5CDAF1ADB4B}" srcOrd="3" destOrd="0" presId="urn:microsoft.com/office/officeart/2005/8/layout/vList5"/>
    <dgm:cxn modelId="{673A30E0-8E00-4C86-B12E-306B653762B4}" type="presParOf" srcId="{47D284E3-78F6-4A51-A1AD-D595072C9EDA}" destId="{21C0FE91-B8AF-4C4D-96E1-A54A63C2CFCA}" srcOrd="4" destOrd="0" presId="urn:microsoft.com/office/officeart/2005/8/layout/vList5"/>
    <dgm:cxn modelId="{6931BBFA-FBAF-4A36-88A9-AE4BE78C9DA9}" type="presParOf" srcId="{21C0FE91-B8AF-4C4D-96E1-A54A63C2CFCA}" destId="{46B604E9-C899-484C-AEA6-E49187E52390}" srcOrd="0" destOrd="0" presId="urn:microsoft.com/office/officeart/2005/8/layout/vList5"/>
    <dgm:cxn modelId="{80E448BF-E1B6-4217-AA54-535FF56CC6FF}" type="presParOf" srcId="{47D284E3-78F6-4A51-A1AD-D595072C9EDA}" destId="{FFE8549B-D051-4B3F-8E52-DE41559A29FF}" srcOrd="5" destOrd="0" presId="urn:microsoft.com/office/officeart/2005/8/layout/vList5"/>
    <dgm:cxn modelId="{A071E6D8-B26E-41F7-A451-DDD407A4E707}" type="presParOf" srcId="{47D284E3-78F6-4A51-A1AD-D595072C9EDA}" destId="{A8C4A1A3-3B29-4EE0-A947-1D46CFCDF801}" srcOrd="6" destOrd="0" presId="urn:microsoft.com/office/officeart/2005/8/layout/vList5"/>
    <dgm:cxn modelId="{AEEDC056-3C82-45FF-A13A-C4BBA8F0C161}" type="presParOf" srcId="{A8C4A1A3-3B29-4EE0-A947-1D46CFCDF801}" destId="{7F585C20-A20C-41F4-A2DA-5879BBE8DB0A}" srcOrd="0" destOrd="0" presId="urn:microsoft.com/office/officeart/2005/8/layout/vList5"/>
    <dgm:cxn modelId="{8F03CF1A-DB21-4650-9810-DF40ED7B09FB}" type="presParOf" srcId="{47D284E3-78F6-4A51-A1AD-D595072C9EDA}" destId="{064F5F7E-359F-4B53-A8A2-F14D2357346D}" srcOrd="7" destOrd="0" presId="urn:microsoft.com/office/officeart/2005/8/layout/vList5"/>
    <dgm:cxn modelId="{91EC49D0-A364-41FE-A87D-A4E13E007BC9}" type="presParOf" srcId="{47D284E3-78F6-4A51-A1AD-D595072C9EDA}" destId="{244686C3-88DF-4A24-ACF8-89478EF3C69C}" srcOrd="8" destOrd="0" presId="urn:microsoft.com/office/officeart/2005/8/layout/vList5"/>
    <dgm:cxn modelId="{B55D7981-C118-48BF-ACF1-E8EC670259DC}" type="presParOf" srcId="{244686C3-88DF-4A24-ACF8-89478EF3C69C}" destId="{C7CABB19-FF0C-4212-9B9B-B201B871AD6D}" srcOrd="0" destOrd="0" presId="urn:microsoft.com/office/officeart/2005/8/layout/vList5"/>
    <dgm:cxn modelId="{A19D6059-776F-463D-AA9E-D9BDA428A0B4}" type="presParOf" srcId="{47D284E3-78F6-4A51-A1AD-D595072C9EDA}" destId="{4C81A6EF-60E6-493C-9D8A-678F80950EF3}" srcOrd="9" destOrd="0" presId="urn:microsoft.com/office/officeart/2005/8/layout/vList5"/>
    <dgm:cxn modelId="{B7F30923-150B-497B-B1D9-1964F230B946}" type="presParOf" srcId="{47D284E3-78F6-4A51-A1AD-D595072C9EDA}" destId="{3E850852-DC12-4C8D-AD81-76FD5BD9C2FB}" srcOrd="10" destOrd="0" presId="urn:microsoft.com/office/officeart/2005/8/layout/vList5"/>
    <dgm:cxn modelId="{616F674B-8F70-4225-A4AD-CB20F35AF1B5}" type="presParOf" srcId="{3E850852-DC12-4C8D-AD81-76FD5BD9C2FB}" destId="{E576B1B9-3318-4ABF-A9FD-F77BD7173024}" srcOrd="0" destOrd="0" presId="urn:microsoft.com/office/officeart/2005/8/layout/vList5"/>
    <dgm:cxn modelId="{0A76BADE-4A1B-4804-A3AF-F3FFB9F795F8}" type="presParOf" srcId="{47D284E3-78F6-4A51-A1AD-D595072C9EDA}" destId="{45B768A9-C191-4AA6-B18C-25D775473556}" srcOrd="11" destOrd="0" presId="urn:microsoft.com/office/officeart/2005/8/layout/vList5"/>
    <dgm:cxn modelId="{5D79D68F-494C-425B-9EB1-9BB8F03ADBA4}" type="presParOf" srcId="{47D284E3-78F6-4A51-A1AD-D595072C9EDA}" destId="{9325F92A-1320-4C1E-9A9D-D817E62240A3}" srcOrd="12" destOrd="0" presId="urn:microsoft.com/office/officeart/2005/8/layout/vList5"/>
    <dgm:cxn modelId="{30B47662-92DC-4DED-B597-C4E6818E0A82}" type="presParOf" srcId="{9325F92A-1320-4C1E-9A9D-D817E62240A3}" destId="{D16D778E-D0A7-486A-A989-79EBC0862C86}" srcOrd="0" destOrd="0" presId="urn:microsoft.com/office/officeart/2005/8/layout/vList5"/>
    <dgm:cxn modelId="{AC50DDFF-2823-44FC-958F-E7D8BF0A484E}" type="presParOf" srcId="{47D284E3-78F6-4A51-A1AD-D595072C9EDA}" destId="{6CC0DADC-C2D0-469E-B7FF-727DA1A88345}" srcOrd="13" destOrd="0" presId="urn:microsoft.com/office/officeart/2005/8/layout/vList5"/>
    <dgm:cxn modelId="{E6F4EE6A-4713-496F-89FF-AED770E5484E}" type="presParOf" srcId="{47D284E3-78F6-4A51-A1AD-D595072C9EDA}" destId="{549E444E-5A4E-4A32-88C0-493BC963DCBA}" srcOrd="14" destOrd="0" presId="urn:microsoft.com/office/officeart/2005/8/layout/vList5"/>
    <dgm:cxn modelId="{F5B21647-8747-48FC-A255-D23DC78B5147}" type="presParOf" srcId="{549E444E-5A4E-4A32-88C0-493BC963DCBA}" destId="{45417897-1967-4076-8C5B-F4BC513247D6}" srcOrd="0" destOrd="0" presId="urn:microsoft.com/office/officeart/2005/8/layout/vList5"/>
    <dgm:cxn modelId="{4DF482C7-CDDB-4917-A325-6EDA254AF3AA}" type="presParOf" srcId="{47D284E3-78F6-4A51-A1AD-D595072C9EDA}" destId="{27C00879-A230-4812-883C-776D9DB2B88C}" srcOrd="15" destOrd="0" presId="urn:microsoft.com/office/officeart/2005/8/layout/vList5"/>
    <dgm:cxn modelId="{6236804E-05E7-4553-8138-7E9F6DD86566}" type="presParOf" srcId="{47D284E3-78F6-4A51-A1AD-D595072C9EDA}" destId="{A64C0F49-EE58-4200-8060-C45D0FCA33EF}" srcOrd="16" destOrd="0" presId="urn:microsoft.com/office/officeart/2005/8/layout/vList5"/>
    <dgm:cxn modelId="{C65FB568-43FA-426A-9E9F-D71987433F62}" type="presParOf" srcId="{A64C0F49-EE58-4200-8060-C45D0FCA33EF}" destId="{A3ABEBDE-E7A6-4F68-990E-5A4AFE78FFDB}" srcOrd="0" destOrd="0" presId="urn:microsoft.com/office/officeart/2005/8/layout/vList5"/>
    <dgm:cxn modelId="{6938E827-68C7-4F61-8E8A-F3CC85C684AC}" type="presParOf" srcId="{47D284E3-78F6-4A51-A1AD-D595072C9EDA}" destId="{FB931B07-13A2-43C4-BD16-DD648F067CA7}" srcOrd="17" destOrd="0" presId="urn:microsoft.com/office/officeart/2005/8/layout/vList5"/>
    <dgm:cxn modelId="{B54479FB-4DC5-463F-8E40-D1558E59A836}" type="presParOf" srcId="{47D284E3-78F6-4A51-A1AD-D595072C9EDA}" destId="{992A6CC0-31F4-4026-AEC4-52222B85DEDD}" srcOrd="18" destOrd="0" presId="urn:microsoft.com/office/officeart/2005/8/layout/vList5"/>
    <dgm:cxn modelId="{C0E050A5-F284-46F4-8C76-7D82693F84E2}" type="presParOf" srcId="{992A6CC0-31F4-4026-AEC4-52222B85DEDD}" destId="{1539E864-03A4-42AB-BDC4-9D1F5EBBF351}" srcOrd="0" destOrd="0" presId="urn:microsoft.com/office/officeart/2005/8/layout/vList5"/>
    <dgm:cxn modelId="{491040C5-B420-4FC4-BDFF-36F79CC59953}" type="presParOf" srcId="{47D284E3-78F6-4A51-A1AD-D595072C9EDA}" destId="{44813983-2FE9-41A8-8A02-FA0D20123EAF}" srcOrd="19" destOrd="0" presId="urn:microsoft.com/office/officeart/2005/8/layout/vList5"/>
    <dgm:cxn modelId="{B34EBA8A-9E6A-4651-9606-3BDD18082BB1}" type="presParOf" srcId="{47D284E3-78F6-4A51-A1AD-D595072C9EDA}" destId="{38C819C2-8677-4A61-A6F1-53FC4B06DCD8}" srcOrd="20" destOrd="0" presId="urn:microsoft.com/office/officeart/2005/8/layout/vList5"/>
    <dgm:cxn modelId="{97BF6E4C-A3DB-4054-9505-E7A63F755CF0}" type="presParOf" srcId="{38C819C2-8677-4A61-A6F1-53FC4B06DCD8}" destId="{E365C978-5BE0-4B76-9446-E69A87269DB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775E4F-E248-4367-9FD9-E59EFBCADD68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59C22E7-5556-46D9-BA9A-2EF25F4C4A07}">
      <dgm:prSet/>
      <dgm:spPr/>
      <dgm:t>
        <a:bodyPr/>
        <a:lstStyle/>
        <a:p>
          <a:r>
            <a:rPr lang="el-GR" b="1" u="sng" dirty="0"/>
            <a:t>είδος έρευνας </a:t>
          </a:r>
          <a:r>
            <a:rPr lang="el-GR" dirty="0"/>
            <a:t>: αξιολόγηση ποιότητας του Ε.Υ.  στην πλατφόρμα </a:t>
          </a:r>
          <a:r>
            <a:rPr lang="en-US" dirty="0" err="1"/>
            <a:t>Chamilo</a:t>
          </a:r>
          <a:endParaRPr lang="en-US" dirty="0"/>
        </a:p>
      </dgm:t>
    </dgm:pt>
    <dgm:pt modelId="{A5A200B5-E170-4FC2-89F7-8BE2DE63F7C8}" type="parTrans" cxnId="{B0C6795E-73AD-468C-BD14-6038872FBC86}">
      <dgm:prSet/>
      <dgm:spPr/>
      <dgm:t>
        <a:bodyPr/>
        <a:lstStyle/>
        <a:p>
          <a:endParaRPr lang="en-US"/>
        </a:p>
      </dgm:t>
    </dgm:pt>
    <dgm:pt modelId="{AE636610-446B-4FA1-B0E0-B6C79528A88E}" type="sibTrans" cxnId="{B0C6795E-73AD-468C-BD14-6038872FBC86}">
      <dgm:prSet/>
      <dgm:spPr/>
      <dgm:t>
        <a:bodyPr/>
        <a:lstStyle/>
        <a:p>
          <a:endParaRPr lang="en-US"/>
        </a:p>
      </dgm:t>
    </dgm:pt>
    <dgm:pt modelId="{F30E14C9-BDD1-4B3F-854D-209AF285C3A1}">
      <dgm:prSet/>
      <dgm:spPr/>
      <dgm:t>
        <a:bodyPr/>
        <a:lstStyle/>
        <a:p>
          <a:r>
            <a:rPr lang="el-GR" b="1" u="sng" dirty="0"/>
            <a:t>Μέθοδος</a:t>
          </a:r>
          <a:r>
            <a:rPr lang="el-GR" dirty="0"/>
            <a:t> : ποιοτική έρευνα (ανάλυση περιεχομένου)</a:t>
          </a:r>
          <a:endParaRPr lang="en-US" dirty="0"/>
        </a:p>
      </dgm:t>
    </dgm:pt>
    <dgm:pt modelId="{63DBE029-1EE1-4998-82E4-07A2A838375A}" type="parTrans" cxnId="{C6CF299D-1826-4247-8AE4-D1660A607600}">
      <dgm:prSet/>
      <dgm:spPr/>
      <dgm:t>
        <a:bodyPr/>
        <a:lstStyle/>
        <a:p>
          <a:endParaRPr lang="en-US"/>
        </a:p>
      </dgm:t>
    </dgm:pt>
    <dgm:pt modelId="{DC8AA970-635F-4AE2-8FB5-1437A4F334A9}" type="sibTrans" cxnId="{C6CF299D-1826-4247-8AE4-D1660A607600}">
      <dgm:prSet/>
      <dgm:spPr/>
      <dgm:t>
        <a:bodyPr/>
        <a:lstStyle/>
        <a:p>
          <a:endParaRPr lang="en-US"/>
        </a:p>
      </dgm:t>
    </dgm:pt>
    <dgm:pt modelId="{00291282-0455-4FA9-ABDE-60E40D40413A}">
      <dgm:prSet/>
      <dgm:spPr/>
      <dgm:t>
        <a:bodyPr/>
        <a:lstStyle/>
        <a:p>
          <a:r>
            <a:rPr lang="el-GR" b="1" u="sng" dirty="0"/>
            <a:t> Χρονική περίοδος</a:t>
          </a:r>
          <a:r>
            <a:rPr lang="el-GR" dirty="0"/>
            <a:t> : Ιανουάριος 2024</a:t>
          </a:r>
          <a:endParaRPr lang="en-US" dirty="0"/>
        </a:p>
      </dgm:t>
    </dgm:pt>
    <dgm:pt modelId="{C25DCA35-9960-47E7-B06C-C1614628539C}" type="parTrans" cxnId="{8E336078-31CA-478D-A675-F95A74691258}">
      <dgm:prSet/>
      <dgm:spPr/>
      <dgm:t>
        <a:bodyPr/>
        <a:lstStyle/>
        <a:p>
          <a:endParaRPr lang="en-US"/>
        </a:p>
      </dgm:t>
    </dgm:pt>
    <dgm:pt modelId="{AEA4E41B-AE91-4948-9FF9-6C0BE365F02F}" type="sibTrans" cxnId="{8E336078-31CA-478D-A675-F95A74691258}">
      <dgm:prSet/>
      <dgm:spPr/>
      <dgm:t>
        <a:bodyPr/>
        <a:lstStyle/>
        <a:p>
          <a:endParaRPr lang="en-US"/>
        </a:p>
      </dgm:t>
    </dgm:pt>
    <dgm:pt modelId="{26ACEEF3-195D-4BAA-AC7F-40DDEA41B973}">
      <dgm:prSet/>
      <dgm:spPr/>
      <dgm:t>
        <a:bodyPr/>
        <a:lstStyle/>
        <a:p>
          <a:r>
            <a:rPr lang="el-GR" b="1" u="sng" dirty="0"/>
            <a:t>Δείγμα έρευνας</a:t>
          </a:r>
          <a:r>
            <a:rPr lang="el-GR" dirty="0"/>
            <a:t> : Σκόπιμη δειγματοληψία / Δείγμα ευκολίας </a:t>
          </a:r>
        </a:p>
        <a:p>
          <a:r>
            <a:rPr lang="el-GR" dirty="0">
              <a:sym typeface="Wingdings" panose="05000000000000000000" pitchFamily="2" charset="2"/>
            </a:rPr>
            <a:t></a:t>
          </a:r>
          <a:r>
            <a:rPr lang="el-GR" dirty="0"/>
            <a:t> 3 ειδικοί στην ΕξΑΕ </a:t>
          </a:r>
        </a:p>
        <a:p>
          <a:r>
            <a:rPr lang="el-GR" dirty="0">
              <a:sym typeface="Wingdings" panose="05000000000000000000" pitchFamily="2" charset="2"/>
            </a:rPr>
            <a:t></a:t>
          </a:r>
          <a:r>
            <a:rPr lang="el-GR" dirty="0"/>
            <a:t> 3 φιλόλογοι</a:t>
          </a:r>
          <a:endParaRPr lang="en-US" dirty="0"/>
        </a:p>
      </dgm:t>
    </dgm:pt>
    <dgm:pt modelId="{0B781F1D-B4D7-4A0F-BC85-17E0DF69B75D}" type="parTrans" cxnId="{AD25B3E9-581B-44EC-8331-CFFDF9B760B5}">
      <dgm:prSet/>
      <dgm:spPr/>
      <dgm:t>
        <a:bodyPr/>
        <a:lstStyle/>
        <a:p>
          <a:endParaRPr lang="en-US"/>
        </a:p>
      </dgm:t>
    </dgm:pt>
    <dgm:pt modelId="{BC86D977-4208-4A9B-A1AB-249F9856D3DC}" type="sibTrans" cxnId="{AD25B3E9-581B-44EC-8331-CFFDF9B760B5}">
      <dgm:prSet/>
      <dgm:spPr/>
      <dgm:t>
        <a:bodyPr/>
        <a:lstStyle/>
        <a:p>
          <a:endParaRPr lang="en-US"/>
        </a:p>
      </dgm:t>
    </dgm:pt>
    <dgm:pt modelId="{F5E54589-8A96-4F7C-9999-34A26CBB6DEC}" type="pres">
      <dgm:prSet presAssocID="{74775E4F-E248-4367-9FD9-E59EFBCADD68}" presName="matrix" presStyleCnt="0">
        <dgm:presLayoutVars>
          <dgm:chMax val="1"/>
          <dgm:dir/>
          <dgm:resizeHandles val="exact"/>
        </dgm:presLayoutVars>
      </dgm:prSet>
      <dgm:spPr/>
    </dgm:pt>
    <dgm:pt modelId="{73DC6B5B-5AC1-463C-BAC7-5F078F967326}" type="pres">
      <dgm:prSet presAssocID="{74775E4F-E248-4367-9FD9-E59EFBCADD68}" presName="diamond" presStyleLbl="bgShp" presStyleIdx="0" presStyleCnt="1"/>
      <dgm:spPr/>
    </dgm:pt>
    <dgm:pt modelId="{E5DC2571-60DB-45A7-A4A3-73C5704E8D6C}" type="pres">
      <dgm:prSet presAssocID="{74775E4F-E248-4367-9FD9-E59EFBCADD68}" presName="quad1" presStyleLbl="node1" presStyleIdx="0" presStyleCnt="4" custScaleX="104046">
        <dgm:presLayoutVars>
          <dgm:chMax val="0"/>
          <dgm:chPref val="0"/>
          <dgm:bulletEnabled val="1"/>
        </dgm:presLayoutVars>
      </dgm:prSet>
      <dgm:spPr/>
    </dgm:pt>
    <dgm:pt modelId="{BDF43AA0-32F4-45C3-82F1-69687CD200B2}" type="pres">
      <dgm:prSet presAssocID="{74775E4F-E248-4367-9FD9-E59EFBCADD68}" presName="quad2" presStyleLbl="node1" presStyleIdx="1" presStyleCnt="4" custScaleX="104046">
        <dgm:presLayoutVars>
          <dgm:chMax val="0"/>
          <dgm:chPref val="0"/>
          <dgm:bulletEnabled val="1"/>
        </dgm:presLayoutVars>
      </dgm:prSet>
      <dgm:spPr/>
    </dgm:pt>
    <dgm:pt modelId="{320B583E-A6B9-4F05-A333-DF64CCCD2209}" type="pres">
      <dgm:prSet presAssocID="{74775E4F-E248-4367-9FD9-E59EFBCADD68}" presName="quad3" presStyleLbl="node1" presStyleIdx="2" presStyleCnt="4" custScaleX="111608">
        <dgm:presLayoutVars>
          <dgm:chMax val="0"/>
          <dgm:chPref val="0"/>
          <dgm:bulletEnabled val="1"/>
        </dgm:presLayoutVars>
      </dgm:prSet>
      <dgm:spPr/>
    </dgm:pt>
    <dgm:pt modelId="{029B884C-3190-43DD-B72E-92753E992D98}" type="pres">
      <dgm:prSet presAssocID="{74775E4F-E248-4367-9FD9-E59EFBCADD68}" presName="quad4" presStyleLbl="node1" presStyleIdx="3" presStyleCnt="4" custScaleX="107692" custScaleY="99429" custLinFactNeighborX="2820" custLinFactNeighborY="1665">
        <dgm:presLayoutVars>
          <dgm:chMax val="0"/>
          <dgm:chPref val="0"/>
          <dgm:bulletEnabled val="1"/>
        </dgm:presLayoutVars>
      </dgm:prSet>
      <dgm:spPr/>
    </dgm:pt>
  </dgm:ptLst>
  <dgm:cxnLst>
    <dgm:cxn modelId="{B0C6795E-73AD-468C-BD14-6038872FBC86}" srcId="{74775E4F-E248-4367-9FD9-E59EFBCADD68}" destId="{059C22E7-5556-46D9-BA9A-2EF25F4C4A07}" srcOrd="0" destOrd="0" parTransId="{A5A200B5-E170-4FC2-89F7-8BE2DE63F7C8}" sibTransId="{AE636610-446B-4FA1-B0E0-B6C79528A88E}"/>
    <dgm:cxn modelId="{54144446-1E68-490D-820A-E209B6416A5B}" type="presOf" srcId="{26ACEEF3-195D-4BAA-AC7F-40DDEA41B973}" destId="{320B583E-A6B9-4F05-A333-DF64CCCD2209}" srcOrd="0" destOrd="0" presId="urn:microsoft.com/office/officeart/2005/8/layout/matrix3"/>
    <dgm:cxn modelId="{8E336078-31CA-478D-A675-F95A74691258}" srcId="{74775E4F-E248-4367-9FD9-E59EFBCADD68}" destId="{00291282-0455-4FA9-ABDE-60E40D40413A}" srcOrd="1" destOrd="0" parTransId="{C25DCA35-9960-47E7-B06C-C1614628539C}" sibTransId="{AEA4E41B-AE91-4948-9FF9-6C0BE365F02F}"/>
    <dgm:cxn modelId="{A40AB158-3D7E-4F32-BC62-7E7C3C85C24F}" type="presOf" srcId="{74775E4F-E248-4367-9FD9-E59EFBCADD68}" destId="{F5E54589-8A96-4F7C-9999-34A26CBB6DEC}" srcOrd="0" destOrd="0" presId="urn:microsoft.com/office/officeart/2005/8/layout/matrix3"/>
    <dgm:cxn modelId="{6862369C-2D20-481A-A918-EC870FDCC1B7}" type="presOf" srcId="{059C22E7-5556-46D9-BA9A-2EF25F4C4A07}" destId="{E5DC2571-60DB-45A7-A4A3-73C5704E8D6C}" srcOrd="0" destOrd="0" presId="urn:microsoft.com/office/officeart/2005/8/layout/matrix3"/>
    <dgm:cxn modelId="{C6CF299D-1826-4247-8AE4-D1660A607600}" srcId="{74775E4F-E248-4367-9FD9-E59EFBCADD68}" destId="{F30E14C9-BDD1-4B3F-854D-209AF285C3A1}" srcOrd="3" destOrd="0" parTransId="{63DBE029-1EE1-4998-82E4-07A2A838375A}" sibTransId="{DC8AA970-635F-4AE2-8FB5-1437A4F334A9}"/>
    <dgm:cxn modelId="{AD25B3E9-581B-44EC-8331-CFFDF9B760B5}" srcId="{74775E4F-E248-4367-9FD9-E59EFBCADD68}" destId="{26ACEEF3-195D-4BAA-AC7F-40DDEA41B973}" srcOrd="2" destOrd="0" parTransId="{0B781F1D-B4D7-4A0F-BC85-17E0DF69B75D}" sibTransId="{BC86D977-4208-4A9B-A1AB-249F9856D3DC}"/>
    <dgm:cxn modelId="{FAA026F4-B333-4AB8-80C5-A71E3FBC595C}" type="presOf" srcId="{F30E14C9-BDD1-4B3F-854D-209AF285C3A1}" destId="{029B884C-3190-43DD-B72E-92753E992D98}" srcOrd="0" destOrd="0" presId="urn:microsoft.com/office/officeart/2005/8/layout/matrix3"/>
    <dgm:cxn modelId="{8E34A9FB-2FCF-4C68-8208-7A0EE2BA2F16}" type="presOf" srcId="{00291282-0455-4FA9-ABDE-60E40D40413A}" destId="{BDF43AA0-32F4-45C3-82F1-69687CD200B2}" srcOrd="0" destOrd="0" presId="urn:microsoft.com/office/officeart/2005/8/layout/matrix3"/>
    <dgm:cxn modelId="{718B2B5D-3686-41B9-A070-18F0DE6E554B}" type="presParOf" srcId="{F5E54589-8A96-4F7C-9999-34A26CBB6DEC}" destId="{73DC6B5B-5AC1-463C-BAC7-5F078F967326}" srcOrd="0" destOrd="0" presId="urn:microsoft.com/office/officeart/2005/8/layout/matrix3"/>
    <dgm:cxn modelId="{16E02572-F990-4323-86ED-AA14D3D16E57}" type="presParOf" srcId="{F5E54589-8A96-4F7C-9999-34A26CBB6DEC}" destId="{E5DC2571-60DB-45A7-A4A3-73C5704E8D6C}" srcOrd="1" destOrd="0" presId="urn:microsoft.com/office/officeart/2005/8/layout/matrix3"/>
    <dgm:cxn modelId="{11077DCF-5B1A-48BD-A57A-CF515158CE6A}" type="presParOf" srcId="{F5E54589-8A96-4F7C-9999-34A26CBB6DEC}" destId="{BDF43AA0-32F4-45C3-82F1-69687CD200B2}" srcOrd="2" destOrd="0" presId="urn:microsoft.com/office/officeart/2005/8/layout/matrix3"/>
    <dgm:cxn modelId="{D780C2F1-E0EC-45EE-A248-0A7BFC1FF373}" type="presParOf" srcId="{F5E54589-8A96-4F7C-9999-34A26CBB6DEC}" destId="{320B583E-A6B9-4F05-A333-DF64CCCD2209}" srcOrd="3" destOrd="0" presId="urn:microsoft.com/office/officeart/2005/8/layout/matrix3"/>
    <dgm:cxn modelId="{D8C0942A-C109-43C9-9B01-5A8D79E79FE1}" type="presParOf" srcId="{F5E54589-8A96-4F7C-9999-34A26CBB6DEC}" destId="{029B884C-3190-43DD-B72E-92753E992D9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F6546E6-0F31-4FBB-8D0F-4093B13AC33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8E66AAF-0206-4C6F-9F02-F07ACD566D99}">
      <dgm:prSet/>
      <dgm:spPr/>
      <dgm:t>
        <a:bodyPr/>
        <a:lstStyle/>
        <a:p>
          <a:r>
            <a:rPr lang="el-GR" b="1" u="sng" dirty="0"/>
            <a:t>Μέσα συλλογής δεδομένων </a:t>
          </a:r>
          <a:r>
            <a:rPr lang="el-GR" dirty="0"/>
            <a:t>:  2 ερωτηματολόγια ανοιχτών ερωτήσεων</a:t>
          </a:r>
          <a:endParaRPr lang="en-US" dirty="0"/>
        </a:p>
      </dgm:t>
    </dgm:pt>
    <dgm:pt modelId="{BF6A3698-4C4A-4DCC-BE36-640B97EDE494}" type="parTrans" cxnId="{BA990688-2A1B-42E8-90F7-C9D1CC53E10A}">
      <dgm:prSet/>
      <dgm:spPr/>
      <dgm:t>
        <a:bodyPr/>
        <a:lstStyle/>
        <a:p>
          <a:endParaRPr lang="en-US"/>
        </a:p>
      </dgm:t>
    </dgm:pt>
    <dgm:pt modelId="{FE24A4AD-04B8-4E5A-B8BB-568C9FD9A3C9}" type="sibTrans" cxnId="{BA990688-2A1B-42E8-90F7-C9D1CC53E10A}">
      <dgm:prSet/>
      <dgm:spPr/>
      <dgm:t>
        <a:bodyPr/>
        <a:lstStyle/>
        <a:p>
          <a:endParaRPr lang="en-US"/>
        </a:p>
      </dgm:t>
    </dgm:pt>
    <dgm:pt modelId="{443EBCF6-752D-4CDC-B221-8AE12EE79F35}">
      <dgm:prSet/>
      <dgm:spPr/>
      <dgm:t>
        <a:bodyPr/>
        <a:lstStyle/>
        <a:p>
          <a:r>
            <a:rPr lang="el-GR" b="1" dirty="0"/>
            <a:t>Β) 10 ερευνητικοί άξονες </a:t>
          </a:r>
          <a:endParaRPr lang="en-US" dirty="0"/>
        </a:p>
      </dgm:t>
    </dgm:pt>
    <dgm:pt modelId="{D1190CFB-785D-46D9-B161-B5B7D53C387C}" type="parTrans" cxnId="{C9AC0BB5-4212-4F28-9BD4-606202A197B7}">
      <dgm:prSet/>
      <dgm:spPr/>
      <dgm:t>
        <a:bodyPr/>
        <a:lstStyle/>
        <a:p>
          <a:endParaRPr lang="en-US"/>
        </a:p>
      </dgm:t>
    </dgm:pt>
    <dgm:pt modelId="{610CCFBA-761B-4B25-A616-7CB1B8C10B7F}" type="sibTrans" cxnId="{C9AC0BB5-4212-4F28-9BD4-606202A197B7}">
      <dgm:prSet/>
      <dgm:spPr/>
      <dgm:t>
        <a:bodyPr/>
        <a:lstStyle/>
        <a:p>
          <a:endParaRPr lang="en-US"/>
        </a:p>
      </dgm:t>
    </dgm:pt>
    <dgm:pt modelId="{68B3773C-F66F-48CE-97D9-230C2EB2FB44}">
      <dgm:prSet/>
      <dgm:spPr/>
      <dgm:t>
        <a:bodyPr/>
        <a:lstStyle/>
        <a:p>
          <a:r>
            <a:rPr lang="el-GR" b="1" dirty="0">
              <a:sym typeface="Wingdings" panose="05000000000000000000" pitchFamily="2" charset="2"/>
            </a:rPr>
            <a:t></a:t>
          </a:r>
          <a:r>
            <a:rPr lang="el-GR" b="1" dirty="0"/>
            <a:t> </a:t>
          </a:r>
          <a:r>
            <a:rPr lang="el-GR" dirty="0"/>
            <a:t>ερωτηματολόγια ειδικών στην ΕξΑΕ</a:t>
          </a:r>
          <a:endParaRPr lang="en-US" dirty="0"/>
        </a:p>
      </dgm:t>
    </dgm:pt>
    <dgm:pt modelId="{EB3075AE-CB7B-4388-9CB2-909246CDB778}" type="parTrans" cxnId="{D608D1D2-DCEB-4694-9949-8128CF04062A}">
      <dgm:prSet/>
      <dgm:spPr/>
      <dgm:t>
        <a:bodyPr/>
        <a:lstStyle/>
        <a:p>
          <a:endParaRPr lang="en-US"/>
        </a:p>
      </dgm:t>
    </dgm:pt>
    <dgm:pt modelId="{E8590EE6-A2A5-4D77-B942-1BFD794FA758}" type="sibTrans" cxnId="{D608D1D2-DCEB-4694-9949-8128CF04062A}">
      <dgm:prSet/>
      <dgm:spPr/>
      <dgm:t>
        <a:bodyPr/>
        <a:lstStyle/>
        <a:p>
          <a:endParaRPr lang="en-US"/>
        </a:p>
      </dgm:t>
    </dgm:pt>
    <dgm:pt modelId="{62D3FE88-76BE-4E92-9CF4-4467B437C70F}">
      <dgm:prSet/>
      <dgm:spPr/>
      <dgm:t>
        <a:bodyPr/>
        <a:lstStyle/>
        <a:p>
          <a:r>
            <a:rPr lang="el-GR" b="1" dirty="0"/>
            <a:t>Γ) 6 ερευνητικοί άξονες </a:t>
          </a:r>
          <a:endParaRPr lang="en-US" dirty="0"/>
        </a:p>
      </dgm:t>
    </dgm:pt>
    <dgm:pt modelId="{D8F0920D-53FA-439E-BA69-38B82097D110}" type="parTrans" cxnId="{6B3BAFD4-AE17-4C81-9416-E28E2C0DF873}">
      <dgm:prSet/>
      <dgm:spPr/>
      <dgm:t>
        <a:bodyPr/>
        <a:lstStyle/>
        <a:p>
          <a:endParaRPr lang="en-US"/>
        </a:p>
      </dgm:t>
    </dgm:pt>
    <dgm:pt modelId="{B2B62895-2EA0-47B2-821E-7B6CF56E88E0}" type="sibTrans" cxnId="{6B3BAFD4-AE17-4C81-9416-E28E2C0DF873}">
      <dgm:prSet/>
      <dgm:spPr/>
      <dgm:t>
        <a:bodyPr/>
        <a:lstStyle/>
        <a:p>
          <a:endParaRPr lang="en-US"/>
        </a:p>
      </dgm:t>
    </dgm:pt>
    <dgm:pt modelId="{EA1B7EF1-3C87-44E1-A38D-1C409EB0F707}">
      <dgm:prSet/>
      <dgm:spPr/>
      <dgm:t>
        <a:bodyPr/>
        <a:lstStyle/>
        <a:p>
          <a:r>
            <a:rPr lang="el-GR" b="1" dirty="0">
              <a:sym typeface="Wingdings" panose="05000000000000000000" pitchFamily="2" charset="2"/>
            </a:rPr>
            <a:t></a:t>
          </a:r>
          <a:r>
            <a:rPr lang="el-GR" b="1" dirty="0"/>
            <a:t> </a:t>
          </a:r>
          <a:r>
            <a:rPr lang="el-GR" dirty="0"/>
            <a:t>ερωτηματολόγια φιλολόγων</a:t>
          </a:r>
          <a:endParaRPr lang="en-US" dirty="0"/>
        </a:p>
      </dgm:t>
    </dgm:pt>
    <dgm:pt modelId="{B283C291-E11A-4484-971A-206CB56639D4}" type="parTrans" cxnId="{17221D28-D821-4957-A88F-52169A46CD60}">
      <dgm:prSet/>
      <dgm:spPr/>
      <dgm:t>
        <a:bodyPr/>
        <a:lstStyle/>
        <a:p>
          <a:endParaRPr lang="en-US"/>
        </a:p>
      </dgm:t>
    </dgm:pt>
    <dgm:pt modelId="{986B23C2-3D0E-456E-9B84-FB65851E9B5F}" type="sibTrans" cxnId="{17221D28-D821-4957-A88F-52169A46CD60}">
      <dgm:prSet/>
      <dgm:spPr/>
      <dgm:t>
        <a:bodyPr/>
        <a:lstStyle/>
        <a:p>
          <a:endParaRPr lang="en-US"/>
        </a:p>
      </dgm:t>
    </dgm:pt>
    <dgm:pt modelId="{7FBC7FAE-0583-4DA9-908F-169F5D46821C}">
      <dgm:prSet/>
      <dgm:spPr/>
      <dgm:t>
        <a:bodyPr/>
        <a:lstStyle/>
        <a:p>
          <a:r>
            <a:rPr lang="el-GR" b="1" u="sng" dirty="0"/>
            <a:t>Επεξεργασία δεδομένων </a:t>
          </a:r>
          <a:r>
            <a:rPr lang="el-GR" b="1" dirty="0"/>
            <a:t>:</a:t>
          </a:r>
          <a:endParaRPr lang="en-US" dirty="0"/>
        </a:p>
      </dgm:t>
    </dgm:pt>
    <dgm:pt modelId="{DD9C4D50-ED7F-49E8-9CEF-6152D70259DB}" type="parTrans" cxnId="{E22A979D-B528-49B7-A52E-9A2D2E826B46}">
      <dgm:prSet/>
      <dgm:spPr/>
      <dgm:t>
        <a:bodyPr/>
        <a:lstStyle/>
        <a:p>
          <a:endParaRPr lang="en-US"/>
        </a:p>
      </dgm:t>
    </dgm:pt>
    <dgm:pt modelId="{4E057EAA-6F5B-4121-91E7-93AB2962D802}" type="sibTrans" cxnId="{E22A979D-B528-49B7-A52E-9A2D2E826B46}">
      <dgm:prSet/>
      <dgm:spPr/>
      <dgm:t>
        <a:bodyPr/>
        <a:lstStyle/>
        <a:p>
          <a:endParaRPr lang="en-US"/>
        </a:p>
      </dgm:t>
    </dgm:pt>
    <dgm:pt modelId="{A1657C4B-4294-44E3-90B7-6E6F81A3E456}">
      <dgm:prSet/>
      <dgm:spPr/>
      <dgm:t>
        <a:bodyPr/>
        <a:lstStyle/>
        <a:p>
          <a:r>
            <a:rPr lang="el-GR" b="1" dirty="0"/>
            <a:t>Α) Μονάδα ανάλυσης</a:t>
          </a:r>
          <a:r>
            <a:rPr lang="el-GR" dirty="0"/>
            <a:t> : η φράση με ολοκληρωμένο νόημα</a:t>
          </a:r>
          <a:endParaRPr lang="en-US" dirty="0"/>
        </a:p>
      </dgm:t>
    </dgm:pt>
    <dgm:pt modelId="{2AFBA69E-39D5-46B1-90BF-C3AC75AC74A6}" type="parTrans" cxnId="{452BA50E-B25E-4D43-AEBE-4FD19B66220C}">
      <dgm:prSet/>
      <dgm:spPr/>
      <dgm:t>
        <a:bodyPr/>
        <a:lstStyle/>
        <a:p>
          <a:endParaRPr lang="en-US"/>
        </a:p>
      </dgm:t>
    </dgm:pt>
    <dgm:pt modelId="{59F4B637-0147-40B8-B7B6-DACAF9FAB111}" type="sibTrans" cxnId="{452BA50E-B25E-4D43-AEBE-4FD19B66220C}">
      <dgm:prSet/>
      <dgm:spPr/>
      <dgm:t>
        <a:bodyPr/>
        <a:lstStyle/>
        <a:p>
          <a:endParaRPr lang="en-US"/>
        </a:p>
      </dgm:t>
    </dgm:pt>
    <dgm:pt modelId="{819846C5-9523-49BE-8B28-89EADD9DC94E}" type="pres">
      <dgm:prSet presAssocID="{6F6546E6-0F31-4FBB-8D0F-4093B13AC330}" presName="linear" presStyleCnt="0">
        <dgm:presLayoutVars>
          <dgm:animLvl val="lvl"/>
          <dgm:resizeHandles val="exact"/>
        </dgm:presLayoutVars>
      </dgm:prSet>
      <dgm:spPr/>
    </dgm:pt>
    <dgm:pt modelId="{C3F79EB4-D9B3-41B9-8316-6C3AC1FFF53E}" type="pres">
      <dgm:prSet presAssocID="{48E66AAF-0206-4C6F-9F02-F07ACD566D9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EBBAAC4-2DBD-4B44-B9CA-92FF30473FCD}" type="pres">
      <dgm:prSet presAssocID="{FE24A4AD-04B8-4E5A-B8BB-568C9FD9A3C9}" presName="spacer" presStyleCnt="0"/>
      <dgm:spPr/>
    </dgm:pt>
    <dgm:pt modelId="{39C65E2B-BD58-4758-9286-2A6449B10C53}" type="pres">
      <dgm:prSet presAssocID="{7FBC7FAE-0583-4DA9-908F-169F5D46821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4662E9E-6050-4089-BFD5-58B452CD2FFD}" type="pres">
      <dgm:prSet presAssocID="{4E057EAA-6F5B-4121-91E7-93AB2962D802}" presName="spacer" presStyleCnt="0"/>
      <dgm:spPr/>
    </dgm:pt>
    <dgm:pt modelId="{C8AD517B-4E7C-40C7-ADFC-B439CC33C5A5}" type="pres">
      <dgm:prSet presAssocID="{A1657C4B-4294-44E3-90B7-6E6F81A3E45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2F47DDB-F425-4FAC-824D-30CA2151865D}" type="pres">
      <dgm:prSet presAssocID="{59F4B637-0147-40B8-B7B6-DACAF9FAB111}" presName="spacer" presStyleCnt="0"/>
      <dgm:spPr/>
    </dgm:pt>
    <dgm:pt modelId="{C6D5AA75-6F71-4616-90D8-388D5C636F38}" type="pres">
      <dgm:prSet presAssocID="{443EBCF6-752D-4CDC-B221-8AE12EE79F35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09F6673-E8F5-466B-9609-77298E24EC14}" type="pres">
      <dgm:prSet presAssocID="{610CCFBA-761B-4B25-A616-7CB1B8C10B7F}" presName="spacer" presStyleCnt="0"/>
      <dgm:spPr/>
    </dgm:pt>
    <dgm:pt modelId="{66D00F20-C167-4E2C-B4D3-2669A63A10E1}" type="pres">
      <dgm:prSet presAssocID="{68B3773C-F66F-48CE-97D9-230C2EB2FB4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D0CA875-FB82-47B2-8AB2-9F7CE508D750}" type="pres">
      <dgm:prSet presAssocID="{E8590EE6-A2A5-4D77-B942-1BFD794FA758}" presName="spacer" presStyleCnt="0"/>
      <dgm:spPr/>
    </dgm:pt>
    <dgm:pt modelId="{4054F07D-DF60-433F-BC0D-D372EAAF9836}" type="pres">
      <dgm:prSet presAssocID="{62D3FE88-76BE-4E92-9CF4-4467B437C70F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D581382-511F-48F2-AEEB-C9862FEADC30}" type="pres">
      <dgm:prSet presAssocID="{B2B62895-2EA0-47B2-821E-7B6CF56E88E0}" presName="spacer" presStyleCnt="0"/>
      <dgm:spPr/>
    </dgm:pt>
    <dgm:pt modelId="{C2D35B21-BDB2-4882-A9C4-EFA7E3C8ADB4}" type="pres">
      <dgm:prSet presAssocID="{EA1B7EF1-3C87-44E1-A38D-1C409EB0F707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52BA50E-B25E-4D43-AEBE-4FD19B66220C}" srcId="{6F6546E6-0F31-4FBB-8D0F-4093B13AC330}" destId="{A1657C4B-4294-44E3-90B7-6E6F81A3E456}" srcOrd="2" destOrd="0" parTransId="{2AFBA69E-39D5-46B1-90BF-C3AC75AC74A6}" sibTransId="{59F4B637-0147-40B8-B7B6-DACAF9FAB111}"/>
    <dgm:cxn modelId="{17221D28-D821-4957-A88F-52169A46CD60}" srcId="{6F6546E6-0F31-4FBB-8D0F-4093B13AC330}" destId="{EA1B7EF1-3C87-44E1-A38D-1C409EB0F707}" srcOrd="6" destOrd="0" parTransId="{B283C291-E11A-4484-971A-206CB56639D4}" sibTransId="{986B23C2-3D0E-456E-9B84-FB65851E9B5F}"/>
    <dgm:cxn modelId="{3177353E-2AAD-44FD-832D-EA720D504920}" type="presOf" srcId="{7FBC7FAE-0583-4DA9-908F-169F5D46821C}" destId="{39C65E2B-BD58-4758-9286-2A6449B10C53}" srcOrd="0" destOrd="0" presId="urn:microsoft.com/office/officeart/2005/8/layout/vList2"/>
    <dgm:cxn modelId="{16083D64-66F9-42A1-B6D3-00D41E410DBB}" type="presOf" srcId="{443EBCF6-752D-4CDC-B221-8AE12EE79F35}" destId="{C6D5AA75-6F71-4616-90D8-388D5C636F38}" srcOrd="0" destOrd="0" presId="urn:microsoft.com/office/officeart/2005/8/layout/vList2"/>
    <dgm:cxn modelId="{E05CCE46-5EB9-49C7-870C-5845DEF49C09}" type="presOf" srcId="{62D3FE88-76BE-4E92-9CF4-4467B437C70F}" destId="{4054F07D-DF60-433F-BC0D-D372EAAF9836}" srcOrd="0" destOrd="0" presId="urn:microsoft.com/office/officeart/2005/8/layout/vList2"/>
    <dgm:cxn modelId="{BA990688-2A1B-42E8-90F7-C9D1CC53E10A}" srcId="{6F6546E6-0F31-4FBB-8D0F-4093B13AC330}" destId="{48E66AAF-0206-4C6F-9F02-F07ACD566D99}" srcOrd="0" destOrd="0" parTransId="{BF6A3698-4C4A-4DCC-BE36-640B97EDE494}" sibTransId="{FE24A4AD-04B8-4E5A-B8BB-568C9FD9A3C9}"/>
    <dgm:cxn modelId="{E22A979D-B528-49B7-A52E-9A2D2E826B46}" srcId="{6F6546E6-0F31-4FBB-8D0F-4093B13AC330}" destId="{7FBC7FAE-0583-4DA9-908F-169F5D46821C}" srcOrd="1" destOrd="0" parTransId="{DD9C4D50-ED7F-49E8-9CEF-6152D70259DB}" sibTransId="{4E057EAA-6F5B-4121-91E7-93AB2962D802}"/>
    <dgm:cxn modelId="{1F5057A7-FC24-4D75-99C4-4C53A03B61EE}" type="presOf" srcId="{A1657C4B-4294-44E3-90B7-6E6F81A3E456}" destId="{C8AD517B-4E7C-40C7-ADFC-B439CC33C5A5}" srcOrd="0" destOrd="0" presId="urn:microsoft.com/office/officeart/2005/8/layout/vList2"/>
    <dgm:cxn modelId="{C9AC0BB5-4212-4F28-9BD4-606202A197B7}" srcId="{6F6546E6-0F31-4FBB-8D0F-4093B13AC330}" destId="{443EBCF6-752D-4CDC-B221-8AE12EE79F35}" srcOrd="3" destOrd="0" parTransId="{D1190CFB-785D-46D9-B161-B5B7D53C387C}" sibTransId="{610CCFBA-761B-4B25-A616-7CB1B8C10B7F}"/>
    <dgm:cxn modelId="{A6A8C5BE-9717-4098-A15B-1CF81CFAEB63}" type="presOf" srcId="{68B3773C-F66F-48CE-97D9-230C2EB2FB44}" destId="{66D00F20-C167-4E2C-B4D3-2669A63A10E1}" srcOrd="0" destOrd="0" presId="urn:microsoft.com/office/officeart/2005/8/layout/vList2"/>
    <dgm:cxn modelId="{2B13ADD2-931F-4471-8940-C031A91D5569}" type="presOf" srcId="{48E66AAF-0206-4C6F-9F02-F07ACD566D99}" destId="{C3F79EB4-D9B3-41B9-8316-6C3AC1FFF53E}" srcOrd="0" destOrd="0" presId="urn:microsoft.com/office/officeart/2005/8/layout/vList2"/>
    <dgm:cxn modelId="{D608D1D2-DCEB-4694-9949-8128CF04062A}" srcId="{6F6546E6-0F31-4FBB-8D0F-4093B13AC330}" destId="{68B3773C-F66F-48CE-97D9-230C2EB2FB44}" srcOrd="4" destOrd="0" parTransId="{EB3075AE-CB7B-4388-9CB2-909246CDB778}" sibTransId="{E8590EE6-A2A5-4D77-B942-1BFD794FA758}"/>
    <dgm:cxn modelId="{C70FE7D2-4BAF-48FB-98C8-27DBE9E22F34}" type="presOf" srcId="{EA1B7EF1-3C87-44E1-A38D-1C409EB0F707}" destId="{C2D35B21-BDB2-4882-A9C4-EFA7E3C8ADB4}" srcOrd="0" destOrd="0" presId="urn:microsoft.com/office/officeart/2005/8/layout/vList2"/>
    <dgm:cxn modelId="{6B3BAFD4-AE17-4C81-9416-E28E2C0DF873}" srcId="{6F6546E6-0F31-4FBB-8D0F-4093B13AC330}" destId="{62D3FE88-76BE-4E92-9CF4-4467B437C70F}" srcOrd="5" destOrd="0" parTransId="{D8F0920D-53FA-439E-BA69-38B82097D110}" sibTransId="{B2B62895-2EA0-47B2-821E-7B6CF56E88E0}"/>
    <dgm:cxn modelId="{EFE46BF9-9406-4C4F-9AA2-20AD1D337A59}" type="presOf" srcId="{6F6546E6-0F31-4FBB-8D0F-4093B13AC330}" destId="{819846C5-9523-49BE-8B28-89EADD9DC94E}" srcOrd="0" destOrd="0" presId="urn:microsoft.com/office/officeart/2005/8/layout/vList2"/>
    <dgm:cxn modelId="{213D7238-F3B6-49D2-B130-564E4918D8AE}" type="presParOf" srcId="{819846C5-9523-49BE-8B28-89EADD9DC94E}" destId="{C3F79EB4-D9B3-41B9-8316-6C3AC1FFF53E}" srcOrd="0" destOrd="0" presId="urn:microsoft.com/office/officeart/2005/8/layout/vList2"/>
    <dgm:cxn modelId="{EEA11C13-E555-4075-8685-0FF27AB6A1A3}" type="presParOf" srcId="{819846C5-9523-49BE-8B28-89EADD9DC94E}" destId="{BEBBAAC4-2DBD-4B44-B9CA-92FF30473FCD}" srcOrd="1" destOrd="0" presId="urn:microsoft.com/office/officeart/2005/8/layout/vList2"/>
    <dgm:cxn modelId="{786567BC-B49F-4944-9C93-11ECFC6A70BE}" type="presParOf" srcId="{819846C5-9523-49BE-8B28-89EADD9DC94E}" destId="{39C65E2B-BD58-4758-9286-2A6449B10C53}" srcOrd="2" destOrd="0" presId="urn:microsoft.com/office/officeart/2005/8/layout/vList2"/>
    <dgm:cxn modelId="{61AD7D30-136D-4584-A40C-97057502E011}" type="presParOf" srcId="{819846C5-9523-49BE-8B28-89EADD9DC94E}" destId="{94662E9E-6050-4089-BFD5-58B452CD2FFD}" srcOrd="3" destOrd="0" presId="urn:microsoft.com/office/officeart/2005/8/layout/vList2"/>
    <dgm:cxn modelId="{A9F91883-85EB-4414-9C4E-6B655E43C2CE}" type="presParOf" srcId="{819846C5-9523-49BE-8B28-89EADD9DC94E}" destId="{C8AD517B-4E7C-40C7-ADFC-B439CC33C5A5}" srcOrd="4" destOrd="0" presId="urn:microsoft.com/office/officeart/2005/8/layout/vList2"/>
    <dgm:cxn modelId="{218FBE5F-4434-4F2D-AA94-67F09969A4A7}" type="presParOf" srcId="{819846C5-9523-49BE-8B28-89EADD9DC94E}" destId="{C2F47DDB-F425-4FAC-824D-30CA2151865D}" srcOrd="5" destOrd="0" presId="urn:microsoft.com/office/officeart/2005/8/layout/vList2"/>
    <dgm:cxn modelId="{ABA09525-FF9E-429B-93FB-0394A154D0CC}" type="presParOf" srcId="{819846C5-9523-49BE-8B28-89EADD9DC94E}" destId="{C6D5AA75-6F71-4616-90D8-388D5C636F38}" srcOrd="6" destOrd="0" presId="urn:microsoft.com/office/officeart/2005/8/layout/vList2"/>
    <dgm:cxn modelId="{D76020D9-09D6-467D-9F1D-B544C3FB5B11}" type="presParOf" srcId="{819846C5-9523-49BE-8B28-89EADD9DC94E}" destId="{309F6673-E8F5-466B-9609-77298E24EC14}" srcOrd="7" destOrd="0" presId="urn:microsoft.com/office/officeart/2005/8/layout/vList2"/>
    <dgm:cxn modelId="{E6969FD3-4543-4DCE-A9A6-3DA9A312B46F}" type="presParOf" srcId="{819846C5-9523-49BE-8B28-89EADD9DC94E}" destId="{66D00F20-C167-4E2C-B4D3-2669A63A10E1}" srcOrd="8" destOrd="0" presId="urn:microsoft.com/office/officeart/2005/8/layout/vList2"/>
    <dgm:cxn modelId="{CDD5795E-72C0-4C47-91F7-49A7ED7730C2}" type="presParOf" srcId="{819846C5-9523-49BE-8B28-89EADD9DC94E}" destId="{9D0CA875-FB82-47B2-8AB2-9F7CE508D750}" srcOrd="9" destOrd="0" presId="urn:microsoft.com/office/officeart/2005/8/layout/vList2"/>
    <dgm:cxn modelId="{6F22D271-941D-4E86-890B-583CC4534681}" type="presParOf" srcId="{819846C5-9523-49BE-8B28-89EADD9DC94E}" destId="{4054F07D-DF60-433F-BC0D-D372EAAF9836}" srcOrd="10" destOrd="0" presId="urn:microsoft.com/office/officeart/2005/8/layout/vList2"/>
    <dgm:cxn modelId="{AC051F0E-6D66-40ED-B1EB-2AECB8B6E849}" type="presParOf" srcId="{819846C5-9523-49BE-8B28-89EADD9DC94E}" destId="{5D581382-511F-48F2-AEEB-C9862FEADC30}" srcOrd="11" destOrd="0" presId="urn:microsoft.com/office/officeart/2005/8/layout/vList2"/>
    <dgm:cxn modelId="{146E898A-BBC6-47F4-BB86-11ECA293329B}" type="presParOf" srcId="{819846C5-9523-49BE-8B28-89EADD9DC94E}" destId="{C2D35B21-BDB2-4882-A9C4-EFA7E3C8ADB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6B2FFB-5CEC-4987-956A-98B64325B6F0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D0423B2-43B5-4B3A-A153-E305757204BB}">
      <dgm:prSet/>
      <dgm:spPr/>
      <dgm:t>
        <a:bodyPr/>
        <a:lstStyle/>
        <a:p>
          <a:r>
            <a:rPr lang="el-GR" b="1" u="sng" dirty="0"/>
            <a:t>1o Ερευνητικό Ερώτημα: </a:t>
          </a:r>
          <a:r>
            <a:rPr lang="el-GR" b="1" u="none" dirty="0"/>
            <a:t>                                                                                                    </a:t>
          </a:r>
          <a:r>
            <a:rPr lang="el-GR" dirty="0"/>
            <a:t>Το εκπαιδευτικό υλικό </a:t>
          </a:r>
          <a:r>
            <a:rPr lang="el-GR" dirty="0" err="1"/>
            <a:t>διέπεται</a:t>
          </a:r>
          <a:r>
            <a:rPr lang="el-GR" dirty="0"/>
            <a:t> από τις αρχές και τη μεθοδολογία της εξ αποστάσεως εκπαίδευσης.</a:t>
          </a:r>
          <a:endParaRPr lang="en-US" dirty="0"/>
        </a:p>
      </dgm:t>
    </dgm:pt>
    <dgm:pt modelId="{74B2664A-BE61-4335-859F-99155CB91C37}" type="parTrans" cxnId="{07DD3BA5-70B2-4275-BB4E-91A819D68839}">
      <dgm:prSet/>
      <dgm:spPr/>
      <dgm:t>
        <a:bodyPr/>
        <a:lstStyle/>
        <a:p>
          <a:endParaRPr lang="en-US"/>
        </a:p>
      </dgm:t>
    </dgm:pt>
    <dgm:pt modelId="{286B9C87-29D3-49ED-80B6-F84C8CA4077E}" type="sibTrans" cxnId="{07DD3BA5-70B2-4275-BB4E-91A819D68839}">
      <dgm:prSet/>
      <dgm:spPr/>
      <dgm:t>
        <a:bodyPr/>
        <a:lstStyle/>
        <a:p>
          <a:endParaRPr lang="en-US"/>
        </a:p>
      </dgm:t>
    </dgm:pt>
    <dgm:pt modelId="{DE7407D6-B547-4B0C-905F-22C696F24BF3}">
      <dgm:prSet/>
      <dgm:spPr/>
      <dgm:t>
        <a:bodyPr/>
        <a:lstStyle/>
        <a:p>
          <a:pPr algn="ctr"/>
          <a:r>
            <a:rPr lang="el-GR" b="1" u="sng" dirty="0"/>
            <a:t>2ο Ερευνητικό Ερώτημα</a:t>
          </a:r>
          <a:r>
            <a:rPr lang="el-GR" b="1" u="none" dirty="0"/>
            <a:t>:                                                                                                          </a:t>
          </a:r>
          <a:r>
            <a:rPr lang="el-GR" dirty="0"/>
            <a:t>Το εκπαιδευτικό υλικό έχει δημιουργηθεί σύμφωνα με τις αρχές της Πολυμεσικής Μάθησης.</a:t>
          </a:r>
          <a:endParaRPr lang="en-US" dirty="0"/>
        </a:p>
      </dgm:t>
    </dgm:pt>
    <dgm:pt modelId="{5436BE1D-0805-41DD-B330-BFD07E169315}" type="parTrans" cxnId="{7481C263-641C-4AEC-B939-8FFAA949AE1D}">
      <dgm:prSet/>
      <dgm:spPr/>
      <dgm:t>
        <a:bodyPr/>
        <a:lstStyle/>
        <a:p>
          <a:endParaRPr lang="en-US"/>
        </a:p>
      </dgm:t>
    </dgm:pt>
    <dgm:pt modelId="{1DB1FDFE-8115-420A-8FD0-20B57D7D26DD}" type="sibTrans" cxnId="{7481C263-641C-4AEC-B939-8FFAA949AE1D}">
      <dgm:prSet/>
      <dgm:spPr/>
      <dgm:t>
        <a:bodyPr/>
        <a:lstStyle/>
        <a:p>
          <a:endParaRPr lang="en-US"/>
        </a:p>
      </dgm:t>
    </dgm:pt>
    <dgm:pt modelId="{78DF76D9-6FD5-4166-8111-E6062C6BF166}">
      <dgm:prSet/>
      <dgm:spPr/>
      <dgm:t>
        <a:bodyPr/>
        <a:lstStyle/>
        <a:p>
          <a:r>
            <a:rPr lang="el-GR" b="1" u="sng" dirty="0"/>
            <a:t>3ο Ερευνητικό Ερώτημα:</a:t>
          </a:r>
          <a:r>
            <a:rPr lang="el-GR" b="1" u="none" dirty="0"/>
            <a:t>                                                                                                           </a:t>
          </a:r>
          <a:r>
            <a:rPr lang="el-GR" dirty="0"/>
            <a:t>Το εκπαιδευτικό υλικό συνάδει με τους σκοπούς του Αναλυτικού Προγράμματος Σπουδών για το μάθημα της Τοπικής Ιστορίας στη Δευτεροβάθμια Εκπαίδευση.</a:t>
          </a:r>
          <a:endParaRPr lang="en-US" dirty="0"/>
        </a:p>
      </dgm:t>
    </dgm:pt>
    <dgm:pt modelId="{87723AF3-7926-41BD-97B7-D0F1D635CFF2}" type="parTrans" cxnId="{C132CB4C-31BC-44E6-9D16-3CCF3421E4F3}">
      <dgm:prSet/>
      <dgm:spPr/>
      <dgm:t>
        <a:bodyPr/>
        <a:lstStyle/>
        <a:p>
          <a:endParaRPr lang="en-US"/>
        </a:p>
      </dgm:t>
    </dgm:pt>
    <dgm:pt modelId="{67064A0C-1B3F-4392-A5CB-A53BEAE4A3ED}" type="sibTrans" cxnId="{C132CB4C-31BC-44E6-9D16-3CCF3421E4F3}">
      <dgm:prSet/>
      <dgm:spPr/>
      <dgm:t>
        <a:bodyPr/>
        <a:lstStyle/>
        <a:p>
          <a:endParaRPr lang="en-US"/>
        </a:p>
      </dgm:t>
    </dgm:pt>
    <dgm:pt modelId="{7BA5F06A-5202-4639-9564-76472B6960CD}">
      <dgm:prSet/>
      <dgm:spPr/>
      <dgm:t>
        <a:bodyPr/>
        <a:lstStyle/>
        <a:p>
          <a:r>
            <a:rPr lang="el-GR" b="1" u="sng" dirty="0"/>
            <a:t>4ο Ερευνητικό Ερώτημα:</a:t>
          </a:r>
          <a:r>
            <a:rPr lang="el-GR" b="1" u="none" dirty="0"/>
            <a:t>                                                                                                          </a:t>
          </a:r>
          <a:r>
            <a:rPr lang="el-GR" dirty="0"/>
            <a:t>Το εκπαιδευτικό υλικό είναι πλήρες ώστε ο μαθητής να γνωρίσει την πόλη που υπήρχε στην Ονιθέ.</a:t>
          </a:r>
          <a:endParaRPr lang="en-US" dirty="0"/>
        </a:p>
      </dgm:t>
    </dgm:pt>
    <dgm:pt modelId="{37D674CE-ECE4-48B5-95CF-7D714064D10E}" type="parTrans" cxnId="{D493E3BD-E621-4D32-8935-A641E3804822}">
      <dgm:prSet/>
      <dgm:spPr/>
      <dgm:t>
        <a:bodyPr/>
        <a:lstStyle/>
        <a:p>
          <a:endParaRPr lang="en-US"/>
        </a:p>
      </dgm:t>
    </dgm:pt>
    <dgm:pt modelId="{EDACA180-09AE-40E6-A842-255096A113D2}" type="sibTrans" cxnId="{D493E3BD-E621-4D32-8935-A641E3804822}">
      <dgm:prSet/>
      <dgm:spPr/>
      <dgm:t>
        <a:bodyPr/>
        <a:lstStyle/>
        <a:p>
          <a:endParaRPr lang="en-US"/>
        </a:p>
      </dgm:t>
    </dgm:pt>
    <dgm:pt modelId="{DC52E202-AE63-4467-AA5D-26D7954F8BDA}">
      <dgm:prSet/>
      <dgm:spPr/>
      <dgm:t>
        <a:bodyPr/>
        <a:lstStyle/>
        <a:p>
          <a:r>
            <a:rPr lang="el-GR" b="1" u="sng" dirty="0"/>
            <a:t>5ο Ερευνητικό Ερώτημα:</a:t>
          </a:r>
          <a:r>
            <a:rPr lang="el-GR" b="1" u="none" dirty="0"/>
            <a:t>                                                                                                          </a:t>
          </a:r>
          <a:r>
            <a:rPr lang="el-GR" dirty="0"/>
            <a:t>Το εκπαιδευτικό υλικό μπορεί να χρησιμοποιηθεί από τον εκπαιδευτικό για την προετοιμασία της εκπαιδευτικής επίσκεψης των μαθητών στην Ονιθέ Γουλεδιανών. </a:t>
          </a:r>
          <a:endParaRPr lang="en-US" dirty="0"/>
        </a:p>
      </dgm:t>
    </dgm:pt>
    <dgm:pt modelId="{A2A72EE0-A001-4662-8784-B45976760707}" type="parTrans" cxnId="{5AF5BD72-7FA4-479E-966B-BE2C0A4542BC}">
      <dgm:prSet/>
      <dgm:spPr/>
      <dgm:t>
        <a:bodyPr/>
        <a:lstStyle/>
        <a:p>
          <a:endParaRPr lang="en-US"/>
        </a:p>
      </dgm:t>
    </dgm:pt>
    <dgm:pt modelId="{D7AF6C68-CC3D-4CC2-AC12-A71EFAD41D0A}" type="sibTrans" cxnId="{5AF5BD72-7FA4-479E-966B-BE2C0A4542BC}">
      <dgm:prSet/>
      <dgm:spPr/>
      <dgm:t>
        <a:bodyPr/>
        <a:lstStyle/>
        <a:p>
          <a:endParaRPr lang="en-US"/>
        </a:p>
      </dgm:t>
    </dgm:pt>
    <dgm:pt modelId="{24DB7173-CED0-48FC-82F7-7E89EC3264AB}" type="pres">
      <dgm:prSet presAssocID="{426B2FFB-5CEC-4987-956A-98B64325B6F0}" presName="Name0" presStyleCnt="0">
        <dgm:presLayoutVars>
          <dgm:dir/>
          <dgm:animLvl val="lvl"/>
          <dgm:resizeHandles val="exact"/>
        </dgm:presLayoutVars>
      </dgm:prSet>
      <dgm:spPr/>
    </dgm:pt>
    <dgm:pt modelId="{564C4C15-67D0-419C-8C92-7684F8A67CE6}" type="pres">
      <dgm:prSet presAssocID="{9D0423B2-43B5-4B3A-A153-E305757204BB}" presName="linNode" presStyleCnt="0"/>
      <dgm:spPr/>
    </dgm:pt>
    <dgm:pt modelId="{D799DF52-BD23-476F-83BB-22F03D23F261}" type="pres">
      <dgm:prSet presAssocID="{9D0423B2-43B5-4B3A-A153-E305757204BB}" presName="parentText" presStyleLbl="node1" presStyleIdx="0" presStyleCnt="5" custScaleX="266396" custLinFactNeighborX="-136" custLinFactNeighborY="-229">
        <dgm:presLayoutVars>
          <dgm:chMax val="1"/>
          <dgm:bulletEnabled val="1"/>
        </dgm:presLayoutVars>
      </dgm:prSet>
      <dgm:spPr/>
    </dgm:pt>
    <dgm:pt modelId="{5D9DC68C-D0C5-40B3-A766-2CEC776C0E7A}" type="pres">
      <dgm:prSet presAssocID="{286B9C87-29D3-49ED-80B6-F84C8CA4077E}" presName="sp" presStyleCnt="0"/>
      <dgm:spPr/>
    </dgm:pt>
    <dgm:pt modelId="{6E8EB32A-2C62-483B-BBFE-AB75E4DD3119}" type="pres">
      <dgm:prSet presAssocID="{DE7407D6-B547-4B0C-905F-22C696F24BF3}" presName="linNode" presStyleCnt="0"/>
      <dgm:spPr/>
    </dgm:pt>
    <dgm:pt modelId="{D637B2B1-39C9-45DE-A439-E4E5AA35254E}" type="pres">
      <dgm:prSet presAssocID="{DE7407D6-B547-4B0C-905F-22C696F24BF3}" presName="parentText" presStyleLbl="node1" presStyleIdx="1" presStyleCnt="5" custScaleX="277778">
        <dgm:presLayoutVars>
          <dgm:chMax val="1"/>
          <dgm:bulletEnabled val="1"/>
        </dgm:presLayoutVars>
      </dgm:prSet>
      <dgm:spPr/>
    </dgm:pt>
    <dgm:pt modelId="{3EF37DEA-A17E-48B7-BF5A-76728E6C7344}" type="pres">
      <dgm:prSet presAssocID="{1DB1FDFE-8115-420A-8FD0-20B57D7D26DD}" presName="sp" presStyleCnt="0"/>
      <dgm:spPr/>
    </dgm:pt>
    <dgm:pt modelId="{D1044556-BB95-4B49-B41C-453769A3AFA3}" type="pres">
      <dgm:prSet presAssocID="{78DF76D9-6FD5-4166-8111-E6062C6BF166}" presName="linNode" presStyleCnt="0"/>
      <dgm:spPr/>
    </dgm:pt>
    <dgm:pt modelId="{B9E8C637-1E90-41E7-8180-0D69C665E626}" type="pres">
      <dgm:prSet presAssocID="{78DF76D9-6FD5-4166-8111-E6062C6BF166}" presName="parentText" presStyleLbl="node1" presStyleIdx="2" presStyleCnt="5" custScaleX="277778">
        <dgm:presLayoutVars>
          <dgm:chMax val="1"/>
          <dgm:bulletEnabled val="1"/>
        </dgm:presLayoutVars>
      </dgm:prSet>
      <dgm:spPr/>
    </dgm:pt>
    <dgm:pt modelId="{B338CA12-3428-4F82-BCE1-DD7B49BB7E0B}" type="pres">
      <dgm:prSet presAssocID="{67064A0C-1B3F-4392-A5CB-A53BEAE4A3ED}" presName="sp" presStyleCnt="0"/>
      <dgm:spPr/>
    </dgm:pt>
    <dgm:pt modelId="{0E12B7FB-92D5-47CD-BD10-696D75AA4358}" type="pres">
      <dgm:prSet presAssocID="{7BA5F06A-5202-4639-9564-76472B6960CD}" presName="linNode" presStyleCnt="0"/>
      <dgm:spPr/>
    </dgm:pt>
    <dgm:pt modelId="{38AC2BB4-3240-45EA-80CF-C948238CBED3}" type="pres">
      <dgm:prSet presAssocID="{7BA5F06A-5202-4639-9564-76472B6960CD}" presName="parentText" presStyleLbl="node1" presStyleIdx="3" presStyleCnt="5" custScaleX="277778">
        <dgm:presLayoutVars>
          <dgm:chMax val="1"/>
          <dgm:bulletEnabled val="1"/>
        </dgm:presLayoutVars>
      </dgm:prSet>
      <dgm:spPr/>
    </dgm:pt>
    <dgm:pt modelId="{4685F203-A8C9-48CF-9673-B888E398784A}" type="pres">
      <dgm:prSet presAssocID="{EDACA180-09AE-40E6-A842-255096A113D2}" presName="sp" presStyleCnt="0"/>
      <dgm:spPr/>
    </dgm:pt>
    <dgm:pt modelId="{F7E2D21C-32F3-4307-A3E8-6BD481A8EC81}" type="pres">
      <dgm:prSet presAssocID="{DC52E202-AE63-4467-AA5D-26D7954F8BDA}" presName="linNode" presStyleCnt="0"/>
      <dgm:spPr/>
    </dgm:pt>
    <dgm:pt modelId="{C424287F-9941-4AAB-AE03-10750242DA7E}" type="pres">
      <dgm:prSet presAssocID="{DC52E202-AE63-4467-AA5D-26D7954F8BDA}" presName="parentText" presStyleLbl="node1" presStyleIdx="4" presStyleCnt="5" custScaleX="277778">
        <dgm:presLayoutVars>
          <dgm:chMax val="1"/>
          <dgm:bulletEnabled val="1"/>
        </dgm:presLayoutVars>
      </dgm:prSet>
      <dgm:spPr/>
    </dgm:pt>
  </dgm:ptLst>
  <dgm:cxnLst>
    <dgm:cxn modelId="{74462605-EA56-49E2-92FE-4D7AABA907EA}" type="presOf" srcId="{9D0423B2-43B5-4B3A-A153-E305757204BB}" destId="{D799DF52-BD23-476F-83BB-22F03D23F261}" srcOrd="0" destOrd="0" presId="urn:microsoft.com/office/officeart/2005/8/layout/vList5"/>
    <dgm:cxn modelId="{3517D410-9A05-40F1-B02E-770460E5F8FA}" type="presOf" srcId="{78DF76D9-6FD5-4166-8111-E6062C6BF166}" destId="{B9E8C637-1E90-41E7-8180-0D69C665E626}" srcOrd="0" destOrd="0" presId="urn:microsoft.com/office/officeart/2005/8/layout/vList5"/>
    <dgm:cxn modelId="{D7067617-AFBA-414E-B446-EF1E553B7312}" type="presOf" srcId="{DC52E202-AE63-4467-AA5D-26D7954F8BDA}" destId="{C424287F-9941-4AAB-AE03-10750242DA7E}" srcOrd="0" destOrd="0" presId="urn:microsoft.com/office/officeart/2005/8/layout/vList5"/>
    <dgm:cxn modelId="{F5063724-040A-4D42-86A6-15577DEF5BD3}" type="presOf" srcId="{7BA5F06A-5202-4639-9564-76472B6960CD}" destId="{38AC2BB4-3240-45EA-80CF-C948238CBED3}" srcOrd="0" destOrd="0" presId="urn:microsoft.com/office/officeart/2005/8/layout/vList5"/>
    <dgm:cxn modelId="{7481C263-641C-4AEC-B939-8FFAA949AE1D}" srcId="{426B2FFB-5CEC-4987-956A-98B64325B6F0}" destId="{DE7407D6-B547-4B0C-905F-22C696F24BF3}" srcOrd="1" destOrd="0" parTransId="{5436BE1D-0805-41DD-B330-BFD07E169315}" sibTransId="{1DB1FDFE-8115-420A-8FD0-20B57D7D26DD}"/>
    <dgm:cxn modelId="{C132CB4C-31BC-44E6-9D16-3CCF3421E4F3}" srcId="{426B2FFB-5CEC-4987-956A-98B64325B6F0}" destId="{78DF76D9-6FD5-4166-8111-E6062C6BF166}" srcOrd="2" destOrd="0" parTransId="{87723AF3-7926-41BD-97B7-D0F1D635CFF2}" sibTransId="{67064A0C-1B3F-4392-A5CB-A53BEAE4A3ED}"/>
    <dgm:cxn modelId="{D129F56F-28F1-42CE-ABCD-290AB4C86B39}" type="presOf" srcId="{426B2FFB-5CEC-4987-956A-98B64325B6F0}" destId="{24DB7173-CED0-48FC-82F7-7E89EC3264AB}" srcOrd="0" destOrd="0" presId="urn:microsoft.com/office/officeart/2005/8/layout/vList5"/>
    <dgm:cxn modelId="{5AF5BD72-7FA4-479E-966B-BE2C0A4542BC}" srcId="{426B2FFB-5CEC-4987-956A-98B64325B6F0}" destId="{DC52E202-AE63-4467-AA5D-26D7954F8BDA}" srcOrd="4" destOrd="0" parTransId="{A2A72EE0-A001-4662-8784-B45976760707}" sibTransId="{D7AF6C68-CC3D-4CC2-AC12-A71EFAD41D0A}"/>
    <dgm:cxn modelId="{07DD3BA5-70B2-4275-BB4E-91A819D68839}" srcId="{426B2FFB-5CEC-4987-956A-98B64325B6F0}" destId="{9D0423B2-43B5-4B3A-A153-E305757204BB}" srcOrd="0" destOrd="0" parTransId="{74B2664A-BE61-4335-859F-99155CB91C37}" sibTransId="{286B9C87-29D3-49ED-80B6-F84C8CA4077E}"/>
    <dgm:cxn modelId="{642030B3-1B72-4382-9C70-E46128CFCCDA}" type="presOf" srcId="{DE7407D6-B547-4B0C-905F-22C696F24BF3}" destId="{D637B2B1-39C9-45DE-A439-E4E5AA35254E}" srcOrd="0" destOrd="0" presId="urn:microsoft.com/office/officeart/2005/8/layout/vList5"/>
    <dgm:cxn modelId="{D493E3BD-E621-4D32-8935-A641E3804822}" srcId="{426B2FFB-5CEC-4987-956A-98B64325B6F0}" destId="{7BA5F06A-5202-4639-9564-76472B6960CD}" srcOrd="3" destOrd="0" parTransId="{37D674CE-ECE4-48B5-95CF-7D714064D10E}" sibTransId="{EDACA180-09AE-40E6-A842-255096A113D2}"/>
    <dgm:cxn modelId="{156BAA40-7461-4422-A13A-37D9C94BAC8A}" type="presParOf" srcId="{24DB7173-CED0-48FC-82F7-7E89EC3264AB}" destId="{564C4C15-67D0-419C-8C92-7684F8A67CE6}" srcOrd="0" destOrd="0" presId="urn:microsoft.com/office/officeart/2005/8/layout/vList5"/>
    <dgm:cxn modelId="{698FBD46-9C68-48D8-A54C-9F301D5BCDC2}" type="presParOf" srcId="{564C4C15-67D0-419C-8C92-7684F8A67CE6}" destId="{D799DF52-BD23-476F-83BB-22F03D23F261}" srcOrd="0" destOrd="0" presId="urn:microsoft.com/office/officeart/2005/8/layout/vList5"/>
    <dgm:cxn modelId="{DE5BD92A-782E-4E40-BBEE-6C6120EF6907}" type="presParOf" srcId="{24DB7173-CED0-48FC-82F7-7E89EC3264AB}" destId="{5D9DC68C-D0C5-40B3-A766-2CEC776C0E7A}" srcOrd="1" destOrd="0" presId="urn:microsoft.com/office/officeart/2005/8/layout/vList5"/>
    <dgm:cxn modelId="{63FBFA0F-842C-4A31-AEDB-A58432573646}" type="presParOf" srcId="{24DB7173-CED0-48FC-82F7-7E89EC3264AB}" destId="{6E8EB32A-2C62-483B-BBFE-AB75E4DD3119}" srcOrd="2" destOrd="0" presId="urn:microsoft.com/office/officeart/2005/8/layout/vList5"/>
    <dgm:cxn modelId="{396E36D0-D928-44D8-89DB-4774E2E83D20}" type="presParOf" srcId="{6E8EB32A-2C62-483B-BBFE-AB75E4DD3119}" destId="{D637B2B1-39C9-45DE-A439-E4E5AA35254E}" srcOrd="0" destOrd="0" presId="urn:microsoft.com/office/officeart/2005/8/layout/vList5"/>
    <dgm:cxn modelId="{3AC57E0F-5649-46F0-AF3F-110F17C7D3D7}" type="presParOf" srcId="{24DB7173-CED0-48FC-82F7-7E89EC3264AB}" destId="{3EF37DEA-A17E-48B7-BF5A-76728E6C7344}" srcOrd="3" destOrd="0" presId="urn:microsoft.com/office/officeart/2005/8/layout/vList5"/>
    <dgm:cxn modelId="{66BCAC82-BDA1-4B8E-9241-CCD7BA877579}" type="presParOf" srcId="{24DB7173-CED0-48FC-82F7-7E89EC3264AB}" destId="{D1044556-BB95-4B49-B41C-453769A3AFA3}" srcOrd="4" destOrd="0" presId="urn:microsoft.com/office/officeart/2005/8/layout/vList5"/>
    <dgm:cxn modelId="{9569E6F4-F9D1-4F59-A7F5-BB4DF76F89DB}" type="presParOf" srcId="{D1044556-BB95-4B49-B41C-453769A3AFA3}" destId="{B9E8C637-1E90-41E7-8180-0D69C665E626}" srcOrd="0" destOrd="0" presId="urn:microsoft.com/office/officeart/2005/8/layout/vList5"/>
    <dgm:cxn modelId="{743D293D-3BEA-4B8D-B01F-364401B93235}" type="presParOf" srcId="{24DB7173-CED0-48FC-82F7-7E89EC3264AB}" destId="{B338CA12-3428-4F82-BCE1-DD7B49BB7E0B}" srcOrd="5" destOrd="0" presId="urn:microsoft.com/office/officeart/2005/8/layout/vList5"/>
    <dgm:cxn modelId="{EC300B68-8B8E-4C2A-9480-F319CF54B338}" type="presParOf" srcId="{24DB7173-CED0-48FC-82F7-7E89EC3264AB}" destId="{0E12B7FB-92D5-47CD-BD10-696D75AA4358}" srcOrd="6" destOrd="0" presId="urn:microsoft.com/office/officeart/2005/8/layout/vList5"/>
    <dgm:cxn modelId="{DCD39128-1BE5-4CB5-961B-176FDBD88552}" type="presParOf" srcId="{0E12B7FB-92D5-47CD-BD10-696D75AA4358}" destId="{38AC2BB4-3240-45EA-80CF-C948238CBED3}" srcOrd="0" destOrd="0" presId="urn:microsoft.com/office/officeart/2005/8/layout/vList5"/>
    <dgm:cxn modelId="{080FFDDD-B13A-4C9A-ACEA-F0E0232C15C4}" type="presParOf" srcId="{24DB7173-CED0-48FC-82F7-7E89EC3264AB}" destId="{4685F203-A8C9-48CF-9673-B888E398784A}" srcOrd="7" destOrd="0" presId="urn:microsoft.com/office/officeart/2005/8/layout/vList5"/>
    <dgm:cxn modelId="{2389AF12-AFF7-4AA0-831E-31658529A29B}" type="presParOf" srcId="{24DB7173-CED0-48FC-82F7-7E89EC3264AB}" destId="{F7E2D21C-32F3-4307-A3E8-6BD481A8EC81}" srcOrd="8" destOrd="0" presId="urn:microsoft.com/office/officeart/2005/8/layout/vList5"/>
    <dgm:cxn modelId="{AC9DB7D5-6612-493B-9B1F-C16CD92CF01D}" type="presParOf" srcId="{F7E2D21C-32F3-4307-A3E8-6BD481A8EC81}" destId="{C424287F-9941-4AAB-AE03-10750242DA7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7E88D7-BFD2-4252-B63D-55FFC579654B}">
      <dgm:prSet/>
      <dgm:spPr/>
      <dgm:t>
        <a:bodyPr/>
        <a:lstStyle/>
        <a:p>
          <a:r>
            <a:rPr lang="el-GR" b="1"/>
            <a:t>1</a:t>
          </a:r>
          <a:r>
            <a:rPr lang="el-GR" b="1" baseline="30000"/>
            <a:t>ο</a:t>
          </a:r>
          <a:r>
            <a:rPr lang="el-GR" b="1"/>
            <a:t> Ερευνητικό Ερώτημα </a:t>
          </a:r>
          <a:endParaRPr lang="en-US"/>
        </a:p>
      </dgm:t>
    </dgm:pt>
    <dgm:pt modelId="{F1B3CDF4-5B3F-46CB-BD40-96597C151D2B}" type="parTrans" cxnId="{22F6AF96-5C77-46AE-92C7-7BCDC9C75CF4}">
      <dgm:prSet/>
      <dgm:spPr/>
      <dgm:t>
        <a:bodyPr/>
        <a:lstStyle/>
        <a:p>
          <a:endParaRPr lang="en-US"/>
        </a:p>
      </dgm:t>
    </dgm:pt>
    <dgm:pt modelId="{C33FFA93-0162-4D23-B6DE-65F3D4675779}" type="sibTrans" cxnId="{22F6AF96-5C77-46AE-92C7-7BCDC9C75CF4}">
      <dgm:prSet/>
      <dgm:spPr/>
      <dgm:t>
        <a:bodyPr/>
        <a:lstStyle/>
        <a:p>
          <a:endParaRPr lang="en-US"/>
        </a:p>
      </dgm:t>
    </dgm:pt>
    <dgm:pt modelId="{95413211-66BE-46F2-97B5-223FD2C4B0F4}">
      <dgm:prSet/>
      <dgm:spPr/>
      <dgm:t>
        <a:bodyPr/>
        <a:lstStyle/>
        <a:p>
          <a:r>
            <a:rPr lang="el-GR" dirty="0"/>
            <a:t>Το Ε.Υ. διέπεται από τις αρχές και τη μεθοδολογία της ΕξΑΕ.</a:t>
          </a:r>
          <a:endParaRPr lang="en-US" dirty="0"/>
        </a:p>
      </dgm:t>
    </dgm:pt>
    <dgm:pt modelId="{43B3AA6E-7811-4F11-9163-562BF8096C04}" type="parTrans" cxnId="{918A8A68-720B-48EF-9318-9B6421DD4C77}">
      <dgm:prSet/>
      <dgm:spPr/>
      <dgm:t>
        <a:bodyPr/>
        <a:lstStyle/>
        <a:p>
          <a:endParaRPr lang="en-US"/>
        </a:p>
      </dgm:t>
    </dgm:pt>
    <dgm:pt modelId="{408C6315-CA5E-4923-A1B2-B5E3684AAE22}" type="sibTrans" cxnId="{918A8A68-720B-48EF-9318-9B6421DD4C77}">
      <dgm:prSet/>
      <dgm:spPr/>
      <dgm:t>
        <a:bodyPr/>
        <a:lstStyle/>
        <a:p>
          <a:endParaRPr lang="en-US"/>
        </a:p>
      </dgm:t>
    </dgm:pt>
    <dgm:pt modelId="{126051DB-A9B4-4685-B1D6-1D002F3C2B4D}">
      <dgm:prSet/>
      <dgm:spPr/>
      <dgm:t>
        <a:bodyPr/>
        <a:lstStyle/>
        <a:p>
          <a:r>
            <a:rPr lang="el-GR" dirty="0"/>
            <a:t>+ Επιστημονική συνοχή, βιβλιογραφική τεκμηρίωση,  φιλικό ύφος, κείμενο και εικόνες, εύχρηστο, </a:t>
          </a:r>
          <a:r>
            <a:rPr lang="el-GR" dirty="0" err="1"/>
            <a:t>αυτοαξιολόγηση</a:t>
          </a:r>
          <a:endParaRPr lang="el-GR" dirty="0"/>
        </a:p>
        <a:p>
          <a:r>
            <a:rPr lang="el-GR" dirty="0"/>
            <a:t>- Συνόψεις με ήχο και εικόνα, χρωματικές αντιθέσεις</a:t>
          </a:r>
        </a:p>
      </dgm:t>
    </dgm:pt>
    <dgm:pt modelId="{788D8F6F-7649-433D-B378-C9B914F0B05C}" type="parTrans" cxnId="{94161BF0-EFFB-41DB-AF22-F09022AA918D}">
      <dgm:prSet/>
      <dgm:spPr/>
      <dgm:t>
        <a:bodyPr/>
        <a:lstStyle/>
        <a:p>
          <a:endParaRPr lang="en-US"/>
        </a:p>
      </dgm:t>
    </dgm:pt>
    <dgm:pt modelId="{878EDC75-3385-402A-BB5B-E96178F4C0AC}" type="sibTrans" cxnId="{94161BF0-EFFB-41DB-AF22-F09022AA918D}">
      <dgm:prSet/>
      <dgm:spPr/>
      <dgm:t>
        <a:bodyPr/>
        <a:lstStyle/>
        <a:p>
          <a:endParaRPr lang="en-US"/>
        </a:p>
      </dgm:t>
    </dgm:pt>
    <dgm:pt modelId="{D79698E6-428D-4962-953D-4215BB0BBC06}">
      <dgm:prSet/>
      <dgm:spPr/>
      <dgm:t>
        <a:bodyPr/>
        <a:lstStyle/>
        <a:p>
          <a:r>
            <a:rPr lang="el-GR" dirty="0"/>
            <a:t>Λιοναράκης 2001, 2006 / Παπαϊωάννου, </a:t>
          </a:r>
          <a:r>
            <a:rPr lang="el-GR" dirty="0" err="1"/>
            <a:t>Κουτρουμάνου</a:t>
          </a:r>
          <a:r>
            <a:rPr lang="el-GR" dirty="0"/>
            <a:t>, </a:t>
          </a:r>
          <a:r>
            <a:rPr lang="el-GR" dirty="0" err="1"/>
            <a:t>Κωτσίδης</a:t>
          </a:r>
          <a:r>
            <a:rPr lang="el-GR" dirty="0"/>
            <a:t> και Αναστασιάδης (2021)</a:t>
          </a:r>
          <a:endParaRPr lang="en-US" dirty="0"/>
        </a:p>
      </dgm:t>
    </dgm:pt>
    <dgm:pt modelId="{9679F56F-EC8D-403D-A501-79F157854178}" type="parTrans" cxnId="{66F59BBD-65BB-4F8A-9963-66392DBDEE56}">
      <dgm:prSet/>
      <dgm:spPr/>
      <dgm:t>
        <a:bodyPr/>
        <a:lstStyle/>
        <a:p>
          <a:endParaRPr lang="en-US"/>
        </a:p>
      </dgm:t>
    </dgm:pt>
    <dgm:pt modelId="{B36C584C-68ED-4088-A100-C43ECD34A2E5}" type="sibTrans" cxnId="{66F59BBD-65BB-4F8A-9963-66392DBDEE56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ADE7BEFB-31E4-440D-BD99-D3A8B6F0661D}" type="pres">
      <dgm:prSet presAssocID="{4AA71246-3EBC-46A4-A3EC-9D85F5B30025}" presName="FourNodes_1" presStyleLbl="node1" presStyleIdx="0" presStyleCnt="4">
        <dgm:presLayoutVars>
          <dgm:bulletEnabled val="1"/>
        </dgm:presLayoutVars>
      </dgm:prSet>
      <dgm:spPr/>
    </dgm:pt>
    <dgm:pt modelId="{901001A0-33FC-49C4-A4DF-0B89FF596390}" type="pres">
      <dgm:prSet presAssocID="{4AA71246-3EBC-46A4-A3EC-9D85F5B30025}" presName="FourNodes_2" presStyleLbl="node1" presStyleIdx="1" presStyleCnt="4">
        <dgm:presLayoutVars>
          <dgm:bulletEnabled val="1"/>
        </dgm:presLayoutVars>
      </dgm:prSet>
      <dgm:spPr/>
    </dgm:pt>
    <dgm:pt modelId="{A4118CFC-89C9-4C57-81A6-4F4A0E06C3A8}" type="pres">
      <dgm:prSet presAssocID="{4AA71246-3EBC-46A4-A3EC-9D85F5B30025}" presName="FourNodes_3" presStyleLbl="node1" presStyleIdx="2" presStyleCnt="4">
        <dgm:presLayoutVars>
          <dgm:bulletEnabled val="1"/>
        </dgm:presLayoutVars>
      </dgm:prSet>
      <dgm:spPr/>
    </dgm:pt>
    <dgm:pt modelId="{63FD9C41-AA24-4C64-A464-B3A5EFA7ED67}" type="pres">
      <dgm:prSet presAssocID="{4AA71246-3EBC-46A4-A3EC-9D85F5B30025}" presName="FourNodes_4" presStyleLbl="node1" presStyleIdx="3" presStyleCnt="4">
        <dgm:presLayoutVars>
          <dgm:bulletEnabled val="1"/>
        </dgm:presLayoutVars>
      </dgm:prSet>
      <dgm:spPr/>
    </dgm:pt>
    <dgm:pt modelId="{E811AFFE-4AFA-4823-BD42-BF4898F9CC87}" type="pres">
      <dgm:prSet presAssocID="{4AA71246-3EBC-46A4-A3EC-9D85F5B30025}" presName="FourConn_1-2" presStyleLbl="fgAccFollowNode1" presStyleIdx="0" presStyleCnt="3">
        <dgm:presLayoutVars>
          <dgm:bulletEnabled val="1"/>
        </dgm:presLayoutVars>
      </dgm:prSet>
      <dgm:spPr/>
    </dgm:pt>
    <dgm:pt modelId="{6E8DFF6D-3245-4462-895F-5E80ED2DD503}" type="pres">
      <dgm:prSet presAssocID="{4AA71246-3EBC-46A4-A3EC-9D85F5B30025}" presName="FourConn_2-3" presStyleLbl="fgAccFollowNode1" presStyleIdx="1" presStyleCnt="3">
        <dgm:presLayoutVars>
          <dgm:bulletEnabled val="1"/>
        </dgm:presLayoutVars>
      </dgm:prSet>
      <dgm:spPr/>
    </dgm:pt>
    <dgm:pt modelId="{F1511D85-7597-4A03-AAAF-BEA458570AA1}" type="pres">
      <dgm:prSet presAssocID="{4AA71246-3EBC-46A4-A3EC-9D85F5B30025}" presName="FourConn_3-4" presStyleLbl="fgAccFollowNode1" presStyleIdx="2" presStyleCnt="3">
        <dgm:presLayoutVars>
          <dgm:bulletEnabled val="1"/>
        </dgm:presLayoutVars>
      </dgm:prSet>
      <dgm:spPr/>
    </dgm:pt>
    <dgm:pt modelId="{6B0BB135-A4A3-487A-8CB9-56A1C92054D8}" type="pres">
      <dgm:prSet presAssocID="{4AA71246-3EBC-46A4-A3EC-9D85F5B30025}" presName="FourNodes_1_text" presStyleLbl="node1" presStyleIdx="3" presStyleCnt="4">
        <dgm:presLayoutVars>
          <dgm:bulletEnabled val="1"/>
        </dgm:presLayoutVars>
      </dgm:prSet>
      <dgm:spPr/>
    </dgm:pt>
    <dgm:pt modelId="{491E3F58-1389-4986-B057-DDDB07FC0215}" type="pres">
      <dgm:prSet presAssocID="{4AA71246-3EBC-46A4-A3EC-9D85F5B30025}" presName="FourNodes_2_text" presStyleLbl="node1" presStyleIdx="3" presStyleCnt="4">
        <dgm:presLayoutVars>
          <dgm:bulletEnabled val="1"/>
        </dgm:presLayoutVars>
      </dgm:prSet>
      <dgm:spPr/>
    </dgm:pt>
    <dgm:pt modelId="{51B6B00E-BE43-4780-9227-01C6BC0A95D6}" type="pres">
      <dgm:prSet presAssocID="{4AA71246-3EBC-46A4-A3EC-9D85F5B30025}" presName="FourNodes_3_text" presStyleLbl="node1" presStyleIdx="3" presStyleCnt="4">
        <dgm:presLayoutVars>
          <dgm:bulletEnabled val="1"/>
        </dgm:presLayoutVars>
      </dgm:prSet>
      <dgm:spPr/>
    </dgm:pt>
    <dgm:pt modelId="{BA8AA2ED-F642-4019-9E3B-6CFED96D885D}" type="pres">
      <dgm:prSet presAssocID="{4AA71246-3EBC-46A4-A3EC-9D85F5B3002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BBA3601-5C6B-4274-A1D9-16C0CA17D0EF}" type="presOf" srcId="{408C6315-CA5E-4923-A1B2-B5E3684AAE22}" destId="{6E8DFF6D-3245-4462-895F-5E80ED2DD503}" srcOrd="0" destOrd="0" presId="urn:microsoft.com/office/officeart/2005/8/layout/vProcess5"/>
    <dgm:cxn modelId="{686EEE0B-B203-4521-8B3E-C880AF8033D2}" type="presOf" srcId="{126051DB-A9B4-4685-B1D6-1D002F3C2B4D}" destId="{51B6B00E-BE43-4780-9227-01C6BC0A95D6}" srcOrd="1" destOrd="0" presId="urn:microsoft.com/office/officeart/2005/8/layout/vProcess5"/>
    <dgm:cxn modelId="{E42BF05C-6EEC-4084-9CE6-5B56F97E48B9}" type="presOf" srcId="{95413211-66BE-46F2-97B5-223FD2C4B0F4}" destId="{901001A0-33FC-49C4-A4DF-0B89FF596390}" srcOrd="0" destOrd="0" presId="urn:microsoft.com/office/officeart/2005/8/layout/vProcess5"/>
    <dgm:cxn modelId="{D6F16661-9DAC-4ED1-B15E-2BCAD5E25AB7}" type="presOf" srcId="{BF7E88D7-BFD2-4252-B63D-55FFC579654B}" destId="{6B0BB135-A4A3-487A-8CB9-56A1C92054D8}" srcOrd="1" destOrd="0" presId="urn:microsoft.com/office/officeart/2005/8/layout/vProcess5"/>
    <dgm:cxn modelId="{918A8A68-720B-48EF-9318-9B6421DD4C77}" srcId="{4AA71246-3EBC-46A4-A3EC-9D85F5B30025}" destId="{95413211-66BE-46F2-97B5-223FD2C4B0F4}" srcOrd="1" destOrd="0" parTransId="{43B3AA6E-7811-4F11-9163-562BF8096C04}" sibTransId="{408C6315-CA5E-4923-A1B2-B5E3684AAE22}"/>
    <dgm:cxn modelId="{2980B374-AB93-4198-8F41-E5C493B1AFDE}" type="presOf" srcId="{878EDC75-3385-402A-BB5B-E96178F4C0AC}" destId="{F1511D85-7597-4A03-AAAF-BEA458570AA1}" srcOrd="0" destOrd="0" presId="urn:microsoft.com/office/officeart/2005/8/layout/vProcess5"/>
    <dgm:cxn modelId="{D0131276-48C2-46B5-94DD-8161786ABA92}" type="presOf" srcId="{4AA71246-3EBC-46A4-A3EC-9D85F5B30025}" destId="{613D5BF9-2AF7-4898-8B49-31736FB26110}" srcOrd="0" destOrd="0" presId="urn:microsoft.com/office/officeart/2005/8/layout/vProcess5"/>
    <dgm:cxn modelId="{22F6AF96-5C77-46AE-92C7-7BCDC9C75CF4}" srcId="{4AA71246-3EBC-46A4-A3EC-9D85F5B30025}" destId="{BF7E88D7-BFD2-4252-B63D-55FFC579654B}" srcOrd="0" destOrd="0" parTransId="{F1B3CDF4-5B3F-46CB-BD40-96597C151D2B}" sibTransId="{C33FFA93-0162-4D23-B6DE-65F3D4675779}"/>
    <dgm:cxn modelId="{B93540B2-8985-4063-9A76-0022082095B5}" type="presOf" srcId="{BF7E88D7-BFD2-4252-B63D-55FFC579654B}" destId="{ADE7BEFB-31E4-440D-BD99-D3A8B6F0661D}" srcOrd="0" destOrd="0" presId="urn:microsoft.com/office/officeart/2005/8/layout/vProcess5"/>
    <dgm:cxn modelId="{66F59BBD-65BB-4F8A-9963-66392DBDEE56}" srcId="{4AA71246-3EBC-46A4-A3EC-9D85F5B30025}" destId="{D79698E6-428D-4962-953D-4215BB0BBC06}" srcOrd="3" destOrd="0" parTransId="{9679F56F-EC8D-403D-A501-79F157854178}" sibTransId="{B36C584C-68ED-4088-A100-C43ECD34A2E5}"/>
    <dgm:cxn modelId="{7C79F8C8-5308-4B1B-870E-B829BC42F340}" type="presOf" srcId="{C33FFA93-0162-4D23-B6DE-65F3D4675779}" destId="{E811AFFE-4AFA-4823-BD42-BF4898F9CC87}" srcOrd="0" destOrd="0" presId="urn:microsoft.com/office/officeart/2005/8/layout/vProcess5"/>
    <dgm:cxn modelId="{CFBE38D5-9D84-4EE3-836E-306CBF470DC0}" type="presOf" srcId="{D79698E6-428D-4962-953D-4215BB0BBC06}" destId="{63FD9C41-AA24-4C64-A464-B3A5EFA7ED67}" srcOrd="0" destOrd="0" presId="urn:microsoft.com/office/officeart/2005/8/layout/vProcess5"/>
    <dgm:cxn modelId="{E6B9E3E7-770D-4F30-88AF-A53360D12BCF}" type="presOf" srcId="{D79698E6-428D-4962-953D-4215BB0BBC06}" destId="{BA8AA2ED-F642-4019-9E3B-6CFED96D885D}" srcOrd="1" destOrd="0" presId="urn:microsoft.com/office/officeart/2005/8/layout/vProcess5"/>
    <dgm:cxn modelId="{F03A83E9-C9D8-4B75-8DE1-AA0E17C7A505}" type="presOf" srcId="{126051DB-A9B4-4685-B1D6-1D002F3C2B4D}" destId="{A4118CFC-89C9-4C57-81A6-4F4A0E06C3A8}" srcOrd="0" destOrd="0" presId="urn:microsoft.com/office/officeart/2005/8/layout/vProcess5"/>
    <dgm:cxn modelId="{94161BF0-EFFB-41DB-AF22-F09022AA918D}" srcId="{4AA71246-3EBC-46A4-A3EC-9D85F5B30025}" destId="{126051DB-A9B4-4685-B1D6-1D002F3C2B4D}" srcOrd="2" destOrd="0" parTransId="{788D8F6F-7649-433D-B378-C9B914F0B05C}" sibTransId="{878EDC75-3385-402A-BB5B-E96178F4C0AC}"/>
    <dgm:cxn modelId="{07225BFF-DB4E-4E36-9B77-2FC9838627E2}" type="presOf" srcId="{95413211-66BE-46F2-97B5-223FD2C4B0F4}" destId="{491E3F58-1389-4986-B057-DDDB07FC0215}" srcOrd="1" destOrd="0" presId="urn:microsoft.com/office/officeart/2005/8/layout/vProcess5"/>
    <dgm:cxn modelId="{8D6430FF-76B0-401A-8336-5F0E352AC110}" type="presParOf" srcId="{613D5BF9-2AF7-4898-8B49-31736FB26110}" destId="{1A598D23-686D-4FA4-819F-BFFC51EFC18E}" srcOrd="0" destOrd="0" presId="urn:microsoft.com/office/officeart/2005/8/layout/vProcess5"/>
    <dgm:cxn modelId="{34782F8D-7F18-4F55-BB98-D0F1B3B918B0}" type="presParOf" srcId="{613D5BF9-2AF7-4898-8B49-31736FB26110}" destId="{ADE7BEFB-31E4-440D-BD99-D3A8B6F0661D}" srcOrd="1" destOrd="0" presId="urn:microsoft.com/office/officeart/2005/8/layout/vProcess5"/>
    <dgm:cxn modelId="{2AE1B753-64A6-4672-A6B8-BDDACAE708D5}" type="presParOf" srcId="{613D5BF9-2AF7-4898-8B49-31736FB26110}" destId="{901001A0-33FC-49C4-A4DF-0B89FF596390}" srcOrd="2" destOrd="0" presId="urn:microsoft.com/office/officeart/2005/8/layout/vProcess5"/>
    <dgm:cxn modelId="{5D75D573-657E-40DF-94C7-78BB3A8ECD9A}" type="presParOf" srcId="{613D5BF9-2AF7-4898-8B49-31736FB26110}" destId="{A4118CFC-89C9-4C57-81A6-4F4A0E06C3A8}" srcOrd="3" destOrd="0" presId="urn:microsoft.com/office/officeart/2005/8/layout/vProcess5"/>
    <dgm:cxn modelId="{48B83489-5CDB-49B0-ADF6-BC909DC06CFA}" type="presParOf" srcId="{613D5BF9-2AF7-4898-8B49-31736FB26110}" destId="{63FD9C41-AA24-4C64-A464-B3A5EFA7ED67}" srcOrd="4" destOrd="0" presId="urn:microsoft.com/office/officeart/2005/8/layout/vProcess5"/>
    <dgm:cxn modelId="{3CF19A1F-F227-488A-B572-9F2D03DE6680}" type="presParOf" srcId="{613D5BF9-2AF7-4898-8B49-31736FB26110}" destId="{E811AFFE-4AFA-4823-BD42-BF4898F9CC87}" srcOrd="5" destOrd="0" presId="urn:microsoft.com/office/officeart/2005/8/layout/vProcess5"/>
    <dgm:cxn modelId="{A1739C30-7CD4-4528-AFE4-1D988AC0F2AF}" type="presParOf" srcId="{613D5BF9-2AF7-4898-8B49-31736FB26110}" destId="{6E8DFF6D-3245-4462-895F-5E80ED2DD503}" srcOrd="6" destOrd="0" presId="urn:microsoft.com/office/officeart/2005/8/layout/vProcess5"/>
    <dgm:cxn modelId="{17807C88-40B1-4859-A470-9AF4D9EEA56A}" type="presParOf" srcId="{613D5BF9-2AF7-4898-8B49-31736FB26110}" destId="{F1511D85-7597-4A03-AAAF-BEA458570AA1}" srcOrd="7" destOrd="0" presId="urn:microsoft.com/office/officeart/2005/8/layout/vProcess5"/>
    <dgm:cxn modelId="{C465D128-8FDB-4BAE-B2E8-0A303E9C397E}" type="presParOf" srcId="{613D5BF9-2AF7-4898-8B49-31736FB26110}" destId="{6B0BB135-A4A3-487A-8CB9-56A1C92054D8}" srcOrd="8" destOrd="0" presId="urn:microsoft.com/office/officeart/2005/8/layout/vProcess5"/>
    <dgm:cxn modelId="{57C374E5-447B-4632-8F54-0A5BE18949AE}" type="presParOf" srcId="{613D5BF9-2AF7-4898-8B49-31736FB26110}" destId="{491E3F58-1389-4986-B057-DDDB07FC0215}" srcOrd="9" destOrd="0" presId="urn:microsoft.com/office/officeart/2005/8/layout/vProcess5"/>
    <dgm:cxn modelId="{A0732A92-9E02-4B4A-8400-62744C5C8CC3}" type="presParOf" srcId="{613D5BF9-2AF7-4898-8B49-31736FB26110}" destId="{51B6B00E-BE43-4780-9227-01C6BC0A95D6}" srcOrd="10" destOrd="0" presId="urn:microsoft.com/office/officeart/2005/8/layout/vProcess5"/>
    <dgm:cxn modelId="{45CD8BBC-B671-40B6-BB40-CFF8422E8560}" type="presParOf" srcId="{613D5BF9-2AF7-4898-8B49-31736FB26110}" destId="{BA8AA2ED-F642-4019-9E3B-6CFED96D885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AA71246-3EBC-46A4-A3EC-9D85F5B300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7E88D7-BFD2-4252-B63D-55FFC579654B}">
      <dgm:prSet custT="1"/>
      <dgm:spPr/>
      <dgm:t>
        <a:bodyPr/>
        <a:lstStyle/>
        <a:p>
          <a:pPr algn="ctr"/>
          <a:r>
            <a:rPr lang="el-GR" sz="2000" b="1" dirty="0"/>
            <a:t>2</a:t>
          </a:r>
          <a:r>
            <a:rPr lang="el-GR" sz="2000" b="1" baseline="30000" dirty="0"/>
            <a:t>ο</a:t>
          </a:r>
          <a:r>
            <a:rPr lang="el-GR" sz="2000" b="1" dirty="0"/>
            <a:t> Ερευνητικό Ερώτημα : </a:t>
          </a:r>
        </a:p>
        <a:p>
          <a:pPr algn="ctr"/>
          <a:r>
            <a:rPr lang="el-GR" sz="2000" dirty="0"/>
            <a:t>Το Ε.Υ. έχει δημιουργηθεί σύμφωνα με τις αρχές της Πολυμεσικής Μάθησης.</a:t>
          </a:r>
          <a:endParaRPr lang="en-US" sz="2000" b="1" dirty="0"/>
        </a:p>
      </dgm:t>
    </dgm:pt>
    <dgm:pt modelId="{F1B3CDF4-5B3F-46CB-BD40-96597C151D2B}" type="parTrans" cxnId="{22F6AF96-5C77-46AE-92C7-7BCDC9C75CF4}">
      <dgm:prSet/>
      <dgm:spPr/>
      <dgm:t>
        <a:bodyPr/>
        <a:lstStyle/>
        <a:p>
          <a:endParaRPr lang="en-US"/>
        </a:p>
      </dgm:t>
    </dgm:pt>
    <dgm:pt modelId="{C33FFA93-0162-4D23-B6DE-65F3D4675779}" type="sibTrans" cxnId="{22F6AF96-5C77-46AE-92C7-7BCDC9C75CF4}">
      <dgm:prSet/>
      <dgm:spPr/>
      <dgm:t>
        <a:bodyPr/>
        <a:lstStyle/>
        <a:p>
          <a:endParaRPr lang="en-US"/>
        </a:p>
      </dgm:t>
    </dgm:pt>
    <dgm:pt modelId="{46C69F8C-8393-48A4-AB51-293B7103F4E3}">
      <dgm:prSet custT="1"/>
      <dgm:spPr/>
      <dgm:t>
        <a:bodyPr/>
        <a:lstStyle/>
        <a:p>
          <a:pPr algn="ctr"/>
          <a:r>
            <a:rPr lang="el-GR" sz="1400" b="1" dirty="0"/>
            <a:t>ΔΥΝΑΤΑ ΣΗΜΕΙΑ ΤΟΥ Ε.Υ. </a:t>
          </a:r>
        </a:p>
        <a:p>
          <a:pPr algn="l"/>
          <a:r>
            <a:rPr lang="el-GR" sz="1400" dirty="0"/>
            <a:t>1. δομή και συνοχή </a:t>
          </a:r>
        </a:p>
        <a:p>
          <a:pPr algn="l"/>
          <a:r>
            <a:rPr lang="el-GR" sz="1400" dirty="0"/>
            <a:t>2. επιστημονική εγκυρότητα, λωρίδα χρονοδιαγράμματος, </a:t>
          </a:r>
        </a:p>
        <a:p>
          <a:pPr algn="l"/>
          <a:r>
            <a:rPr lang="el-GR" sz="1400" dirty="0"/>
            <a:t>3. πληρότητα πηγών και υλικού αναφοράς</a:t>
          </a:r>
          <a:endParaRPr lang="en-US" sz="1400" dirty="0"/>
        </a:p>
      </dgm:t>
    </dgm:pt>
    <dgm:pt modelId="{45194C47-FABE-4ACE-A559-60BA6927E873}" type="parTrans" cxnId="{0C7952DE-DE0E-4427-83F8-39DD5CAB5931}">
      <dgm:prSet/>
      <dgm:spPr/>
      <dgm:t>
        <a:bodyPr/>
        <a:lstStyle/>
        <a:p>
          <a:endParaRPr lang="en-US"/>
        </a:p>
      </dgm:t>
    </dgm:pt>
    <dgm:pt modelId="{83F88A69-11F3-4666-96AE-0B352A4BDBF5}" type="sibTrans" cxnId="{0C7952DE-DE0E-4427-83F8-39DD5CAB5931}">
      <dgm:prSet/>
      <dgm:spPr/>
      <dgm:t>
        <a:bodyPr/>
        <a:lstStyle/>
        <a:p>
          <a:endParaRPr lang="en-US"/>
        </a:p>
      </dgm:t>
    </dgm:pt>
    <dgm:pt modelId="{CCC72498-41CA-4316-A5AC-55113F0D3D55}">
      <dgm:prSet custT="1"/>
      <dgm:spPr/>
      <dgm:t>
        <a:bodyPr/>
        <a:lstStyle/>
        <a:p>
          <a:pPr algn="ctr"/>
          <a:r>
            <a:rPr lang="el-GR" sz="1400" b="1" dirty="0"/>
            <a:t>ΠΡΟΤΕΙΝΟΜΕΝΕΣ ΑΛΛΑΓΕΣ</a:t>
          </a:r>
        </a:p>
        <a:p>
          <a:pPr algn="just"/>
          <a:r>
            <a:rPr lang="el-GR" sz="1400" b="0" dirty="0"/>
            <a:t>1. Άμεση σύνδεση των εξωτερικών συνδέσμων με το περιεχόμενο</a:t>
          </a:r>
        </a:p>
        <a:p>
          <a:pPr algn="just"/>
          <a:r>
            <a:rPr lang="el-GR" sz="1400" b="0" dirty="0"/>
            <a:t>2. Οι δύο από τους τρεις συμμετέχοντες στην έρευνα χαρακτήρισαν το Ε.Υ. άρτιο χωρίς να διακρίνουν την ανάγκη για κάποια αλλαγή</a:t>
          </a:r>
          <a:endParaRPr lang="en-US" sz="1200" b="0" dirty="0"/>
        </a:p>
      </dgm:t>
    </dgm:pt>
    <dgm:pt modelId="{A95F003B-8665-4B37-9574-F2B666BF7987}" type="parTrans" cxnId="{0A13827E-1E54-48EA-BBD8-5156E9F31D33}">
      <dgm:prSet/>
      <dgm:spPr/>
      <dgm:t>
        <a:bodyPr/>
        <a:lstStyle/>
        <a:p>
          <a:endParaRPr lang="en-US"/>
        </a:p>
      </dgm:t>
    </dgm:pt>
    <dgm:pt modelId="{D6B1A576-DCD2-4039-A823-4130B6E2DAC0}" type="sibTrans" cxnId="{0A13827E-1E54-48EA-BBD8-5156E9F31D33}">
      <dgm:prSet/>
      <dgm:spPr/>
      <dgm:t>
        <a:bodyPr/>
        <a:lstStyle/>
        <a:p>
          <a:endParaRPr lang="en-US"/>
        </a:p>
      </dgm:t>
    </dgm:pt>
    <dgm:pt modelId="{300D6FDA-F1E0-4BDA-BC30-AE7F26B17DCD}">
      <dgm:prSet custT="1"/>
      <dgm:spPr/>
      <dgm:t>
        <a:bodyPr/>
        <a:lstStyle/>
        <a:p>
          <a:pPr algn="ctr"/>
          <a:r>
            <a:rPr lang="el-GR" sz="1400" b="1" dirty="0"/>
            <a:t>Σοφός και </a:t>
          </a:r>
          <a:r>
            <a:rPr lang="el-GR" sz="1400" b="1" dirty="0" err="1"/>
            <a:t>Kron</a:t>
          </a:r>
          <a:r>
            <a:rPr lang="el-GR" sz="1400" b="1" dirty="0"/>
            <a:t> 2010 / </a:t>
          </a:r>
          <a:r>
            <a:rPr lang="el-GR" sz="1400" b="1" dirty="0" err="1"/>
            <a:t>Σπανακά</a:t>
          </a:r>
          <a:r>
            <a:rPr lang="el-GR" sz="1400" b="1" dirty="0"/>
            <a:t> και Λιοναράκης 2017 / Ψιλέλη 2022 </a:t>
          </a:r>
          <a:r>
            <a:rPr lang="el-GR" sz="1400" b="1" dirty="0">
              <a:sym typeface="Wingdings" panose="05000000000000000000" pitchFamily="2" charset="2"/>
            </a:rPr>
            <a:t> </a:t>
          </a:r>
          <a:r>
            <a:rPr lang="el-GR" sz="1400" b="1">
              <a:sym typeface="Wingdings" panose="05000000000000000000" pitchFamily="2" charset="2"/>
            </a:rPr>
            <a:t>παιδαγωγική αξιοποίηση ΤΠΕ</a:t>
          </a:r>
          <a:endParaRPr lang="en-US" sz="1200" b="1" dirty="0"/>
        </a:p>
      </dgm:t>
    </dgm:pt>
    <dgm:pt modelId="{A3B90B17-3A53-429D-A7B9-93D4BA5A94F5}" type="parTrans" cxnId="{6EA9A0EE-8C29-42C0-8169-52E198C44678}">
      <dgm:prSet/>
      <dgm:spPr/>
      <dgm:t>
        <a:bodyPr/>
        <a:lstStyle/>
        <a:p>
          <a:endParaRPr lang="en-US"/>
        </a:p>
      </dgm:t>
    </dgm:pt>
    <dgm:pt modelId="{4CFBBBE6-C9FA-4433-9AB1-212D827F488C}" type="sibTrans" cxnId="{6EA9A0EE-8C29-42C0-8169-52E198C44678}">
      <dgm:prSet/>
      <dgm:spPr/>
      <dgm:t>
        <a:bodyPr/>
        <a:lstStyle/>
        <a:p>
          <a:endParaRPr lang="en-US"/>
        </a:p>
      </dgm:t>
    </dgm:pt>
    <dgm:pt modelId="{613D5BF9-2AF7-4898-8B49-31736FB26110}" type="pres">
      <dgm:prSet presAssocID="{4AA71246-3EBC-46A4-A3EC-9D85F5B30025}" presName="outerComposite" presStyleCnt="0">
        <dgm:presLayoutVars>
          <dgm:chMax val="5"/>
          <dgm:dir/>
          <dgm:resizeHandles val="exact"/>
        </dgm:presLayoutVars>
      </dgm:prSet>
      <dgm:spPr/>
    </dgm:pt>
    <dgm:pt modelId="{1A598D23-686D-4FA4-819F-BFFC51EFC18E}" type="pres">
      <dgm:prSet presAssocID="{4AA71246-3EBC-46A4-A3EC-9D85F5B30025}" presName="dummyMaxCanvas" presStyleCnt="0">
        <dgm:presLayoutVars/>
      </dgm:prSet>
      <dgm:spPr/>
    </dgm:pt>
    <dgm:pt modelId="{54C9AA17-7DAB-4065-BC2F-81E0A98E7A31}" type="pres">
      <dgm:prSet presAssocID="{4AA71246-3EBC-46A4-A3EC-9D85F5B30025}" presName="FourNodes_1" presStyleLbl="node1" presStyleIdx="0" presStyleCnt="4">
        <dgm:presLayoutVars>
          <dgm:bulletEnabled val="1"/>
        </dgm:presLayoutVars>
      </dgm:prSet>
      <dgm:spPr/>
    </dgm:pt>
    <dgm:pt modelId="{12B67135-9292-4737-91C9-250465763A09}" type="pres">
      <dgm:prSet presAssocID="{4AA71246-3EBC-46A4-A3EC-9D85F5B30025}" presName="FourNodes_2" presStyleLbl="node1" presStyleIdx="1" presStyleCnt="4">
        <dgm:presLayoutVars>
          <dgm:bulletEnabled val="1"/>
        </dgm:presLayoutVars>
      </dgm:prSet>
      <dgm:spPr/>
    </dgm:pt>
    <dgm:pt modelId="{9B72E009-8CD9-4E54-897D-36869E9AAFF5}" type="pres">
      <dgm:prSet presAssocID="{4AA71246-3EBC-46A4-A3EC-9D85F5B30025}" presName="FourNodes_3" presStyleLbl="node1" presStyleIdx="2" presStyleCnt="4">
        <dgm:presLayoutVars>
          <dgm:bulletEnabled val="1"/>
        </dgm:presLayoutVars>
      </dgm:prSet>
      <dgm:spPr/>
    </dgm:pt>
    <dgm:pt modelId="{5DF8865D-4958-4D78-8954-CECDE49EB9EE}" type="pres">
      <dgm:prSet presAssocID="{4AA71246-3EBC-46A4-A3EC-9D85F5B30025}" presName="FourNodes_4" presStyleLbl="node1" presStyleIdx="3" presStyleCnt="4" custScaleY="47986">
        <dgm:presLayoutVars>
          <dgm:bulletEnabled val="1"/>
        </dgm:presLayoutVars>
      </dgm:prSet>
      <dgm:spPr/>
    </dgm:pt>
    <dgm:pt modelId="{E0C08D65-BC3F-4E6E-8E71-D1B8463D0E30}" type="pres">
      <dgm:prSet presAssocID="{4AA71246-3EBC-46A4-A3EC-9D85F5B30025}" presName="FourConn_1-2" presStyleLbl="fgAccFollowNode1" presStyleIdx="0" presStyleCnt="3">
        <dgm:presLayoutVars>
          <dgm:bulletEnabled val="1"/>
        </dgm:presLayoutVars>
      </dgm:prSet>
      <dgm:spPr/>
    </dgm:pt>
    <dgm:pt modelId="{FA63E60B-1C32-427B-B7E7-58C62BEF644A}" type="pres">
      <dgm:prSet presAssocID="{4AA71246-3EBC-46A4-A3EC-9D85F5B30025}" presName="FourConn_2-3" presStyleLbl="fgAccFollowNode1" presStyleIdx="1" presStyleCnt="3">
        <dgm:presLayoutVars>
          <dgm:bulletEnabled val="1"/>
        </dgm:presLayoutVars>
      </dgm:prSet>
      <dgm:spPr/>
    </dgm:pt>
    <dgm:pt modelId="{DDB651BF-2771-470F-8304-039AD8827D46}" type="pres">
      <dgm:prSet presAssocID="{4AA71246-3EBC-46A4-A3EC-9D85F5B30025}" presName="FourConn_3-4" presStyleLbl="fgAccFollowNode1" presStyleIdx="2" presStyleCnt="3">
        <dgm:presLayoutVars>
          <dgm:bulletEnabled val="1"/>
        </dgm:presLayoutVars>
      </dgm:prSet>
      <dgm:spPr/>
    </dgm:pt>
    <dgm:pt modelId="{AD183D49-49DB-4C85-9C57-3C0E0162F321}" type="pres">
      <dgm:prSet presAssocID="{4AA71246-3EBC-46A4-A3EC-9D85F5B30025}" presName="FourNodes_1_text" presStyleLbl="node1" presStyleIdx="3" presStyleCnt="4">
        <dgm:presLayoutVars>
          <dgm:bulletEnabled val="1"/>
        </dgm:presLayoutVars>
      </dgm:prSet>
      <dgm:spPr/>
    </dgm:pt>
    <dgm:pt modelId="{ACAE2964-6F31-4903-9EA3-49B655B0EFAD}" type="pres">
      <dgm:prSet presAssocID="{4AA71246-3EBC-46A4-A3EC-9D85F5B30025}" presName="FourNodes_2_text" presStyleLbl="node1" presStyleIdx="3" presStyleCnt="4">
        <dgm:presLayoutVars>
          <dgm:bulletEnabled val="1"/>
        </dgm:presLayoutVars>
      </dgm:prSet>
      <dgm:spPr/>
    </dgm:pt>
    <dgm:pt modelId="{94FDA3BA-B825-4311-83F2-8FE4A48215F9}" type="pres">
      <dgm:prSet presAssocID="{4AA71246-3EBC-46A4-A3EC-9D85F5B30025}" presName="FourNodes_3_text" presStyleLbl="node1" presStyleIdx="3" presStyleCnt="4">
        <dgm:presLayoutVars>
          <dgm:bulletEnabled val="1"/>
        </dgm:presLayoutVars>
      </dgm:prSet>
      <dgm:spPr/>
    </dgm:pt>
    <dgm:pt modelId="{AAC4A0F4-82E5-4179-9DBF-F65BC953343F}" type="pres">
      <dgm:prSet presAssocID="{4AA71246-3EBC-46A4-A3EC-9D85F5B3002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3A7350D-1ECF-445C-B09F-B0BF377F1CFD}" type="presOf" srcId="{300D6FDA-F1E0-4BDA-BC30-AE7F26B17DCD}" destId="{5DF8865D-4958-4D78-8954-CECDE49EB9EE}" srcOrd="0" destOrd="0" presId="urn:microsoft.com/office/officeart/2005/8/layout/vProcess5"/>
    <dgm:cxn modelId="{66199E20-8992-4B5A-8120-39C0C288B25A}" type="presOf" srcId="{CCC72498-41CA-4316-A5AC-55113F0D3D55}" destId="{9B72E009-8CD9-4E54-897D-36869E9AAFF5}" srcOrd="0" destOrd="0" presId="urn:microsoft.com/office/officeart/2005/8/layout/vProcess5"/>
    <dgm:cxn modelId="{FA9A1B33-FC84-4A4C-884F-02731D56040A}" type="presOf" srcId="{CCC72498-41CA-4316-A5AC-55113F0D3D55}" destId="{94FDA3BA-B825-4311-83F2-8FE4A48215F9}" srcOrd="1" destOrd="0" presId="urn:microsoft.com/office/officeart/2005/8/layout/vProcess5"/>
    <dgm:cxn modelId="{40681A35-93A9-4C6C-9CEB-1CF6CF80907D}" type="presOf" srcId="{4AA71246-3EBC-46A4-A3EC-9D85F5B30025}" destId="{613D5BF9-2AF7-4898-8B49-31736FB26110}" srcOrd="0" destOrd="0" presId="urn:microsoft.com/office/officeart/2005/8/layout/vProcess5"/>
    <dgm:cxn modelId="{A130FE69-5D08-4FF9-B01B-FE36ACC81D98}" type="presOf" srcId="{C33FFA93-0162-4D23-B6DE-65F3D4675779}" destId="{E0C08D65-BC3F-4E6E-8E71-D1B8463D0E30}" srcOrd="0" destOrd="0" presId="urn:microsoft.com/office/officeart/2005/8/layout/vProcess5"/>
    <dgm:cxn modelId="{A183694F-0FFB-4520-9607-D1EE8002FE91}" type="presOf" srcId="{46C69F8C-8393-48A4-AB51-293B7103F4E3}" destId="{ACAE2964-6F31-4903-9EA3-49B655B0EFAD}" srcOrd="1" destOrd="0" presId="urn:microsoft.com/office/officeart/2005/8/layout/vProcess5"/>
    <dgm:cxn modelId="{B2AED370-0F98-4E52-B607-CA33C0471B99}" type="presOf" srcId="{300D6FDA-F1E0-4BDA-BC30-AE7F26B17DCD}" destId="{AAC4A0F4-82E5-4179-9DBF-F65BC953343F}" srcOrd="1" destOrd="0" presId="urn:microsoft.com/office/officeart/2005/8/layout/vProcess5"/>
    <dgm:cxn modelId="{0A13827E-1E54-48EA-BBD8-5156E9F31D33}" srcId="{4AA71246-3EBC-46A4-A3EC-9D85F5B30025}" destId="{CCC72498-41CA-4316-A5AC-55113F0D3D55}" srcOrd="2" destOrd="0" parTransId="{A95F003B-8665-4B37-9574-F2B666BF7987}" sibTransId="{D6B1A576-DCD2-4039-A823-4130B6E2DAC0}"/>
    <dgm:cxn modelId="{3736EC91-549D-46F3-97E7-53227F235412}" type="presOf" srcId="{BF7E88D7-BFD2-4252-B63D-55FFC579654B}" destId="{54C9AA17-7DAB-4065-BC2F-81E0A98E7A31}" srcOrd="0" destOrd="0" presId="urn:microsoft.com/office/officeart/2005/8/layout/vProcess5"/>
    <dgm:cxn modelId="{22F6AF96-5C77-46AE-92C7-7BCDC9C75CF4}" srcId="{4AA71246-3EBC-46A4-A3EC-9D85F5B30025}" destId="{BF7E88D7-BFD2-4252-B63D-55FFC579654B}" srcOrd="0" destOrd="0" parTransId="{F1B3CDF4-5B3F-46CB-BD40-96597C151D2B}" sibTransId="{C33FFA93-0162-4D23-B6DE-65F3D4675779}"/>
    <dgm:cxn modelId="{2C480198-6673-4F84-96A8-1C6423B701A5}" type="presOf" srcId="{83F88A69-11F3-4666-96AE-0B352A4BDBF5}" destId="{FA63E60B-1C32-427B-B7E7-58C62BEF644A}" srcOrd="0" destOrd="0" presId="urn:microsoft.com/office/officeart/2005/8/layout/vProcess5"/>
    <dgm:cxn modelId="{0C7952DE-DE0E-4427-83F8-39DD5CAB5931}" srcId="{4AA71246-3EBC-46A4-A3EC-9D85F5B30025}" destId="{46C69F8C-8393-48A4-AB51-293B7103F4E3}" srcOrd="1" destOrd="0" parTransId="{45194C47-FABE-4ACE-A559-60BA6927E873}" sibTransId="{83F88A69-11F3-4666-96AE-0B352A4BDBF5}"/>
    <dgm:cxn modelId="{4018C6EB-E0E2-4FDA-8F10-E590AEC711CD}" type="presOf" srcId="{46C69F8C-8393-48A4-AB51-293B7103F4E3}" destId="{12B67135-9292-4737-91C9-250465763A09}" srcOrd="0" destOrd="0" presId="urn:microsoft.com/office/officeart/2005/8/layout/vProcess5"/>
    <dgm:cxn modelId="{6EA9A0EE-8C29-42C0-8169-52E198C44678}" srcId="{4AA71246-3EBC-46A4-A3EC-9D85F5B30025}" destId="{300D6FDA-F1E0-4BDA-BC30-AE7F26B17DCD}" srcOrd="3" destOrd="0" parTransId="{A3B90B17-3A53-429D-A7B9-93D4BA5A94F5}" sibTransId="{4CFBBBE6-C9FA-4433-9AB1-212D827F488C}"/>
    <dgm:cxn modelId="{86F785EF-8654-4DEC-886C-0B64248058A4}" type="presOf" srcId="{D6B1A576-DCD2-4039-A823-4130B6E2DAC0}" destId="{DDB651BF-2771-470F-8304-039AD8827D46}" srcOrd="0" destOrd="0" presId="urn:microsoft.com/office/officeart/2005/8/layout/vProcess5"/>
    <dgm:cxn modelId="{79952BF8-FA52-497E-B608-AFAF3F4CEEA4}" type="presOf" srcId="{BF7E88D7-BFD2-4252-B63D-55FFC579654B}" destId="{AD183D49-49DB-4C85-9C57-3C0E0162F321}" srcOrd="1" destOrd="0" presId="urn:microsoft.com/office/officeart/2005/8/layout/vProcess5"/>
    <dgm:cxn modelId="{453538FD-C18D-497A-912E-2573A68B823E}" type="presParOf" srcId="{613D5BF9-2AF7-4898-8B49-31736FB26110}" destId="{1A598D23-686D-4FA4-819F-BFFC51EFC18E}" srcOrd="0" destOrd="0" presId="urn:microsoft.com/office/officeart/2005/8/layout/vProcess5"/>
    <dgm:cxn modelId="{5BBAF4F1-8391-4F0E-8C52-A128299E20FA}" type="presParOf" srcId="{613D5BF9-2AF7-4898-8B49-31736FB26110}" destId="{54C9AA17-7DAB-4065-BC2F-81E0A98E7A31}" srcOrd="1" destOrd="0" presId="urn:microsoft.com/office/officeart/2005/8/layout/vProcess5"/>
    <dgm:cxn modelId="{A4A9B741-7D96-4EBA-877C-36A5BE2F8DA6}" type="presParOf" srcId="{613D5BF9-2AF7-4898-8B49-31736FB26110}" destId="{12B67135-9292-4737-91C9-250465763A09}" srcOrd="2" destOrd="0" presId="urn:microsoft.com/office/officeart/2005/8/layout/vProcess5"/>
    <dgm:cxn modelId="{48017EAB-DFF8-40DA-A01A-8851CEA50DD9}" type="presParOf" srcId="{613D5BF9-2AF7-4898-8B49-31736FB26110}" destId="{9B72E009-8CD9-4E54-897D-36869E9AAFF5}" srcOrd="3" destOrd="0" presId="urn:microsoft.com/office/officeart/2005/8/layout/vProcess5"/>
    <dgm:cxn modelId="{4434BAFA-F5B4-4448-A15D-5F959633F862}" type="presParOf" srcId="{613D5BF9-2AF7-4898-8B49-31736FB26110}" destId="{5DF8865D-4958-4D78-8954-CECDE49EB9EE}" srcOrd="4" destOrd="0" presId="urn:microsoft.com/office/officeart/2005/8/layout/vProcess5"/>
    <dgm:cxn modelId="{F6A66B6B-80CB-4C55-9E5C-B2A1DACD01E0}" type="presParOf" srcId="{613D5BF9-2AF7-4898-8B49-31736FB26110}" destId="{E0C08D65-BC3F-4E6E-8E71-D1B8463D0E30}" srcOrd="5" destOrd="0" presId="urn:microsoft.com/office/officeart/2005/8/layout/vProcess5"/>
    <dgm:cxn modelId="{C4C10132-BEC5-48DB-BDAA-A1919FD79B6E}" type="presParOf" srcId="{613D5BF9-2AF7-4898-8B49-31736FB26110}" destId="{FA63E60B-1C32-427B-B7E7-58C62BEF644A}" srcOrd="6" destOrd="0" presId="urn:microsoft.com/office/officeart/2005/8/layout/vProcess5"/>
    <dgm:cxn modelId="{498EA327-CF84-4E5C-994C-60C1125F2489}" type="presParOf" srcId="{613D5BF9-2AF7-4898-8B49-31736FB26110}" destId="{DDB651BF-2771-470F-8304-039AD8827D46}" srcOrd="7" destOrd="0" presId="urn:microsoft.com/office/officeart/2005/8/layout/vProcess5"/>
    <dgm:cxn modelId="{642B8C0E-DCE6-4715-9B04-52983126E3A1}" type="presParOf" srcId="{613D5BF9-2AF7-4898-8B49-31736FB26110}" destId="{AD183D49-49DB-4C85-9C57-3C0E0162F321}" srcOrd="8" destOrd="0" presId="urn:microsoft.com/office/officeart/2005/8/layout/vProcess5"/>
    <dgm:cxn modelId="{A3318347-E766-44C5-8B73-32C1FBFC14CE}" type="presParOf" srcId="{613D5BF9-2AF7-4898-8B49-31736FB26110}" destId="{ACAE2964-6F31-4903-9EA3-49B655B0EFAD}" srcOrd="9" destOrd="0" presId="urn:microsoft.com/office/officeart/2005/8/layout/vProcess5"/>
    <dgm:cxn modelId="{E1929A7B-7521-40F9-B2B9-ECC50A2E7A37}" type="presParOf" srcId="{613D5BF9-2AF7-4898-8B49-31736FB26110}" destId="{94FDA3BA-B825-4311-83F2-8FE4A48215F9}" srcOrd="10" destOrd="0" presId="urn:microsoft.com/office/officeart/2005/8/layout/vProcess5"/>
    <dgm:cxn modelId="{41F334D1-8ED1-4FCA-8712-54BB918B324B}" type="presParOf" srcId="{613D5BF9-2AF7-4898-8B49-31736FB26110}" destId="{AAC4A0F4-82E5-4179-9DBF-F65BC953343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F858D-16F6-4D83-B558-5DB2611C79CA}">
      <dsp:nvSpPr>
        <dsp:cNvPr id="0" name=""/>
        <dsp:cNvSpPr/>
      </dsp:nvSpPr>
      <dsp:spPr>
        <a:xfrm>
          <a:off x="3283564" y="537"/>
          <a:ext cx="4925347" cy="20953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εμπλουτισμός της βιβλιογραφίας με εκπαιδευτικό υλικό</a:t>
          </a:r>
          <a:endParaRPr lang="en-US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</dsp:txBody>
      <dsp:txXfrm>
        <a:off x="3283564" y="262450"/>
        <a:ext cx="4139610" cy="1571475"/>
      </dsp:txXfrm>
    </dsp:sp>
    <dsp:sp modelId="{66B45F78-D788-465C-8777-77E84C53396B}">
      <dsp:nvSpPr>
        <dsp:cNvPr id="0" name=""/>
        <dsp:cNvSpPr/>
      </dsp:nvSpPr>
      <dsp:spPr>
        <a:xfrm>
          <a:off x="0" y="537"/>
          <a:ext cx="3283564" cy="20953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- Σε ερευνητικό επίπεδο :  εμπλουτισμός της βιβλιογραφίας</a:t>
          </a:r>
          <a:endParaRPr lang="en-US" sz="2000" kern="1200" dirty="0"/>
        </a:p>
      </dsp:txBody>
      <dsp:txXfrm>
        <a:off x="102284" y="102821"/>
        <a:ext cx="3078996" cy="1890732"/>
      </dsp:txXfrm>
    </dsp:sp>
    <dsp:sp modelId="{1E43A2F4-3CC7-4D2C-8756-4B9E44BE6EDD}">
      <dsp:nvSpPr>
        <dsp:cNvPr id="0" name=""/>
        <dsp:cNvSpPr/>
      </dsp:nvSpPr>
      <dsp:spPr>
        <a:xfrm>
          <a:off x="3283564" y="2232241"/>
          <a:ext cx="4925347" cy="20953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438754"/>
            <a:satOff val="-44117"/>
            <a:lumOff val="-93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438754"/>
              <a:satOff val="-44117"/>
              <a:lumOff val="-9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πρωτότυπη διδακτική πρόταση για το μάθημα της Τοπικής Ιστορίας</a:t>
          </a:r>
          <a:r>
            <a:rPr lang="en-US" sz="2000" kern="1200" dirty="0"/>
            <a:t> </a:t>
          </a:r>
          <a:r>
            <a:rPr lang="el-GR" sz="2000" kern="1200" dirty="0"/>
            <a:t>(μέσα από το εργαστήριο του Αρχαιολόγου)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αξιοποίηση για την προετοιμασία εκπαιδευτικής επίσκεψης</a:t>
          </a:r>
          <a:endParaRPr lang="en-US" sz="2000" kern="1200" dirty="0"/>
        </a:p>
      </dsp:txBody>
      <dsp:txXfrm>
        <a:off x="3283564" y="2494154"/>
        <a:ext cx="4139610" cy="1571475"/>
      </dsp:txXfrm>
    </dsp:sp>
    <dsp:sp modelId="{1C03013B-005D-4227-A071-0277B7B34523}">
      <dsp:nvSpPr>
        <dsp:cNvPr id="0" name=""/>
        <dsp:cNvSpPr/>
      </dsp:nvSpPr>
      <dsp:spPr>
        <a:xfrm>
          <a:off x="0" y="2305904"/>
          <a:ext cx="3283564" cy="2095300"/>
        </a:xfrm>
        <a:prstGeom prst="roundRect">
          <a:avLst/>
        </a:prstGeom>
        <a:solidFill>
          <a:schemeClr val="accent3">
            <a:hueOff val="-56040"/>
            <a:satOff val="-50806"/>
            <a:lumOff val="7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- Στην εκπαίδευση </a:t>
          </a:r>
          <a:endParaRPr lang="en-US" sz="2000" kern="1200" dirty="0"/>
        </a:p>
      </dsp:txBody>
      <dsp:txXfrm>
        <a:off x="102284" y="2408188"/>
        <a:ext cx="3078996" cy="18907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F4A93-0D8B-4575-8B36-76EDCA5332F9}">
      <dsp:nvSpPr>
        <dsp:cNvPr id="0" name=""/>
        <dsp:cNvSpPr/>
      </dsp:nvSpPr>
      <dsp:spPr>
        <a:xfrm>
          <a:off x="0" y="0"/>
          <a:ext cx="6048672" cy="9144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/>
            <a:t>3</a:t>
          </a:r>
          <a:r>
            <a:rPr lang="el-GR" sz="1700" b="1" kern="1200" baseline="30000" dirty="0"/>
            <a:t>ο</a:t>
          </a:r>
          <a:r>
            <a:rPr lang="el-GR" sz="1700" b="1" kern="1200" dirty="0"/>
            <a:t> Ερευνητικό Ερώτημα</a:t>
          </a:r>
          <a:endParaRPr lang="en-US" sz="1700" kern="1200" dirty="0"/>
        </a:p>
      </dsp:txBody>
      <dsp:txXfrm>
        <a:off x="26782" y="26782"/>
        <a:ext cx="4984679" cy="860851"/>
      </dsp:txXfrm>
    </dsp:sp>
    <dsp:sp modelId="{C8EF1553-AA35-463D-A7D6-E0554AA6F2B2}">
      <dsp:nvSpPr>
        <dsp:cNvPr id="0" name=""/>
        <dsp:cNvSpPr/>
      </dsp:nvSpPr>
      <dsp:spPr>
        <a:xfrm>
          <a:off x="506576" y="1080672"/>
          <a:ext cx="6048672" cy="914415"/>
        </a:xfrm>
        <a:prstGeom prst="roundRect">
          <a:avLst>
            <a:gd name="adj" fmla="val 10000"/>
          </a:avLst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Το Ε.Υ. συνάδει με τους σκοπούς του ΑΠΣ για το μάθημα της Τοπικής Ιστορίας στη Δευτεροβάθμια Εκπαίδευση.</a:t>
          </a:r>
        </a:p>
      </dsp:txBody>
      <dsp:txXfrm>
        <a:off x="533358" y="1107454"/>
        <a:ext cx="4894161" cy="860851"/>
      </dsp:txXfrm>
    </dsp:sp>
    <dsp:sp modelId="{38044AD6-95BF-4A7C-8087-2B419996B039}">
      <dsp:nvSpPr>
        <dsp:cNvPr id="0" name=""/>
        <dsp:cNvSpPr/>
      </dsp:nvSpPr>
      <dsp:spPr>
        <a:xfrm>
          <a:off x="1005591" y="2161344"/>
          <a:ext cx="6048672" cy="914415"/>
        </a:xfrm>
        <a:prstGeom prst="roundRect">
          <a:avLst>
            <a:gd name="adj" fmla="val 10000"/>
          </a:avLst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Επιστημονική συνοχή, ποικιλία πηγών, συμφωνία με το ΑΠΣ</a:t>
          </a:r>
        </a:p>
      </dsp:txBody>
      <dsp:txXfrm>
        <a:off x="1032373" y="2188126"/>
        <a:ext cx="4901722" cy="860851"/>
      </dsp:txXfrm>
    </dsp:sp>
    <dsp:sp modelId="{BC16FC1E-413E-433E-AE93-4FE2C3AC77EC}">
      <dsp:nvSpPr>
        <dsp:cNvPr id="0" name=""/>
        <dsp:cNvSpPr/>
      </dsp:nvSpPr>
      <dsp:spPr>
        <a:xfrm>
          <a:off x="1512167" y="3242016"/>
          <a:ext cx="6048672" cy="914415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 err="1"/>
            <a:t>Σκαράκη</a:t>
          </a:r>
          <a:r>
            <a:rPr lang="el-GR" sz="1700" kern="1200" dirty="0"/>
            <a:t> 2019 / </a:t>
          </a:r>
          <a:r>
            <a:rPr lang="el-GR" sz="1700" kern="1200" dirty="0" err="1"/>
            <a:t>Ποργιαζίδου</a:t>
          </a:r>
          <a:r>
            <a:rPr lang="el-GR" sz="1700" kern="1200" dirty="0"/>
            <a:t> 2021 / </a:t>
          </a:r>
          <a:r>
            <a:rPr lang="el-GR" sz="1700" kern="1200" dirty="0" err="1"/>
            <a:t>Στρατικόπουλος</a:t>
          </a:r>
          <a:r>
            <a:rPr lang="el-GR" sz="1700" kern="1200" dirty="0"/>
            <a:t> 2021 </a:t>
          </a:r>
          <a:r>
            <a:rPr lang="el-GR" sz="1700" kern="1200" dirty="0">
              <a:sym typeface="Wingdings" panose="05000000000000000000" pitchFamily="2" charset="2"/>
            </a:rPr>
            <a:t> ενεργοποίηση του ενδιαφέροντος για την ιστορία του τόπου </a:t>
          </a:r>
          <a:endParaRPr lang="el-GR" sz="1700" kern="1200" dirty="0"/>
        </a:p>
      </dsp:txBody>
      <dsp:txXfrm>
        <a:off x="1538949" y="3268798"/>
        <a:ext cx="4894161" cy="860851"/>
      </dsp:txXfrm>
    </dsp:sp>
    <dsp:sp modelId="{299415AB-3780-4A55-82BC-1B5FF14054E4}">
      <dsp:nvSpPr>
        <dsp:cNvPr id="0" name=""/>
        <dsp:cNvSpPr/>
      </dsp:nvSpPr>
      <dsp:spPr>
        <a:xfrm>
          <a:off x="5454302" y="700358"/>
          <a:ext cx="594369" cy="594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5588035" y="700358"/>
        <a:ext cx="326903" cy="447263"/>
      </dsp:txXfrm>
    </dsp:sp>
    <dsp:sp modelId="{5332B89E-D5E8-469B-A443-00FEA8C30348}">
      <dsp:nvSpPr>
        <dsp:cNvPr id="0" name=""/>
        <dsp:cNvSpPr/>
      </dsp:nvSpPr>
      <dsp:spPr>
        <a:xfrm>
          <a:off x="5960878" y="1781031"/>
          <a:ext cx="594369" cy="594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5565"/>
            <a:satOff val="4983"/>
            <a:lumOff val="4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5565"/>
              <a:satOff val="4983"/>
              <a:lumOff val="4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094611" y="1781031"/>
        <a:ext cx="326903" cy="447263"/>
      </dsp:txXfrm>
    </dsp:sp>
    <dsp:sp modelId="{CE9658D7-F09C-4FCF-97FB-BF7EC2908EFB}">
      <dsp:nvSpPr>
        <dsp:cNvPr id="0" name=""/>
        <dsp:cNvSpPr/>
      </dsp:nvSpPr>
      <dsp:spPr>
        <a:xfrm>
          <a:off x="6459893" y="2861703"/>
          <a:ext cx="594369" cy="594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593626" y="2861703"/>
        <a:ext cx="326903" cy="4472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83071-3B89-4EE2-9E74-01961EA62758}">
      <dsp:nvSpPr>
        <dsp:cNvPr id="0" name=""/>
        <dsp:cNvSpPr/>
      </dsp:nvSpPr>
      <dsp:spPr>
        <a:xfrm>
          <a:off x="0" y="0"/>
          <a:ext cx="6219796" cy="9302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/>
            <a:t>4</a:t>
          </a:r>
          <a:r>
            <a:rPr lang="el-GR" sz="1700" b="1" kern="1200" baseline="30000" dirty="0"/>
            <a:t>ο</a:t>
          </a:r>
          <a:r>
            <a:rPr lang="el-GR" sz="1700" b="1" kern="1200" dirty="0"/>
            <a:t> Ερευνητικό Ερώτημα</a:t>
          </a:r>
          <a:endParaRPr lang="en-US" sz="1700" kern="1200" dirty="0"/>
        </a:p>
      </dsp:txBody>
      <dsp:txXfrm>
        <a:off x="27246" y="27246"/>
        <a:ext cx="5137370" cy="875764"/>
      </dsp:txXfrm>
    </dsp:sp>
    <dsp:sp modelId="{F3BC6E0A-91A4-480C-903D-BE0A64362009}">
      <dsp:nvSpPr>
        <dsp:cNvPr id="0" name=""/>
        <dsp:cNvSpPr/>
      </dsp:nvSpPr>
      <dsp:spPr>
        <a:xfrm>
          <a:off x="520907" y="1099394"/>
          <a:ext cx="6219796" cy="930256"/>
        </a:xfrm>
        <a:prstGeom prst="roundRect">
          <a:avLst>
            <a:gd name="adj" fmla="val 10000"/>
          </a:avLst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Το Ε.Υ. είναι πλήρες ώστε να γνωρίσει ο μαθητής την πόλη που υπήρχε στην Ονιθέ Γουλεδιανών.</a:t>
          </a:r>
        </a:p>
      </dsp:txBody>
      <dsp:txXfrm>
        <a:off x="548153" y="1126640"/>
        <a:ext cx="5039729" cy="875764"/>
      </dsp:txXfrm>
    </dsp:sp>
    <dsp:sp modelId="{055A5618-09E5-4D90-9226-F2297905CE0C}">
      <dsp:nvSpPr>
        <dsp:cNvPr id="0" name=""/>
        <dsp:cNvSpPr/>
      </dsp:nvSpPr>
      <dsp:spPr>
        <a:xfrm>
          <a:off x="1034041" y="2198788"/>
          <a:ext cx="6219796" cy="930256"/>
        </a:xfrm>
        <a:prstGeom prst="roundRect">
          <a:avLst>
            <a:gd name="adj" fmla="val 10000"/>
          </a:avLst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Απλή και κατανοητή παρουσίαση, εύκολη πλοήγηση, ποικιλία δραστηριοτήτων που ευνοούν την </a:t>
          </a:r>
          <a:r>
            <a:rPr lang="el-GR" sz="1700" kern="1200" dirty="0" err="1"/>
            <a:t>αυτοαξιολόγηση</a:t>
          </a:r>
          <a:endParaRPr lang="en-US" sz="1700" kern="1200" dirty="0"/>
        </a:p>
      </dsp:txBody>
      <dsp:txXfrm>
        <a:off x="1061287" y="2226034"/>
        <a:ext cx="5047503" cy="875764"/>
      </dsp:txXfrm>
    </dsp:sp>
    <dsp:sp modelId="{71182C0E-BABC-411E-904F-5B977E193D2E}">
      <dsp:nvSpPr>
        <dsp:cNvPr id="0" name=""/>
        <dsp:cNvSpPr/>
      </dsp:nvSpPr>
      <dsp:spPr>
        <a:xfrm>
          <a:off x="1554948" y="3298183"/>
          <a:ext cx="6219796" cy="930256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 err="1"/>
            <a:t>Ποργιαζίδου</a:t>
          </a:r>
          <a:r>
            <a:rPr lang="el-GR" sz="1700" kern="1200" dirty="0"/>
            <a:t> 2021 / </a:t>
          </a:r>
          <a:r>
            <a:rPr lang="el-GR" sz="1700" kern="1200" dirty="0" err="1"/>
            <a:t>Στρατικόπουλος</a:t>
          </a:r>
          <a:r>
            <a:rPr lang="el-GR" sz="1700" kern="1200" dirty="0"/>
            <a:t> 2021 / </a:t>
          </a:r>
          <a:r>
            <a:rPr lang="el-GR" sz="1700" kern="1200" dirty="0" err="1"/>
            <a:t>Σκαράκη</a:t>
          </a:r>
          <a:r>
            <a:rPr lang="el-GR" sz="1700" kern="1200" dirty="0"/>
            <a:t> 2019 </a:t>
          </a:r>
          <a:r>
            <a:rPr lang="el-GR" sz="1700" kern="1200" dirty="0">
              <a:sym typeface="Wingdings" panose="05000000000000000000" pitchFamily="2" charset="2"/>
            </a:rPr>
            <a:t> η σημασία της μελέτης της Ιστορίας από πηγές, κριτική σκέψη</a:t>
          </a:r>
          <a:endParaRPr lang="en-US" sz="1700" kern="1200" dirty="0"/>
        </a:p>
      </dsp:txBody>
      <dsp:txXfrm>
        <a:off x="1582194" y="3325429"/>
        <a:ext cx="5039729" cy="875764"/>
      </dsp:txXfrm>
    </dsp:sp>
    <dsp:sp modelId="{40CCFF49-06DE-4A87-9ACB-1C4816C4A6FB}">
      <dsp:nvSpPr>
        <dsp:cNvPr id="0" name=""/>
        <dsp:cNvSpPr/>
      </dsp:nvSpPr>
      <dsp:spPr>
        <a:xfrm>
          <a:off x="5615129" y="712492"/>
          <a:ext cx="604666" cy="6046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5751179" y="712492"/>
        <a:ext cx="332566" cy="455011"/>
      </dsp:txXfrm>
    </dsp:sp>
    <dsp:sp modelId="{DC3FA437-A895-4136-8049-356914C4962E}">
      <dsp:nvSpPr>
        <dsp:cNvPr id="0" name=""/>
        <dsp:cNvSpPr/>
      </dsp:nvSpPr>
      <dsp:spPr>
        <a:xfrm>
          <a:off x="6136036" y="1811886"/>
          <a:ext cx="604666" cy="6046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5565"/>
            <a:satOff val="4983"/>
            <a:lumOff val="4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5565"/>
              <a:satOff val="4983"/>
              <a:lumOff val="4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272086" y="1811886"/>
        <a:ext cx="332566" cy="455011"/>
      </dsp:txXfrm>
    </dsp:sp>
    <dsp:sp modelId="{4BF0EF7A-B607-4DEE-A397-F57C7DCFBD03}">
      <dsp:nvSpPr>
        <dsp:cNvPr id="0" name=""/>
        <dsp:cNvSpPr/>
      </dsp:nvSpPr>
      <dsp:spPr>
        <a:xfrm>
          <a:off x="6649170" y="2911280"/>
          <a:ext cx="604666" cy="6046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785220" y="2911280"/>
        <a:ext cx="332566" cy="45501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A8194-AC44-43B2-978A-E2C239DBD7D5}">
      <dsp:nvSpPr>
        <dsp:cNvPr id="0" name=""/>
        <dsp:cNvSpPr/>
      </dsp:nvSpPr>
      <dsp:spPr>
        <a:xfrm>
          <a:off x="0" y="0"/>
          <a:ext cx="6732748" cy="15121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/>
            <a:t>5</a:t>
          </a:r>
          <a:r>
            <a:rPr lang="el-GR" sz="2800" b="1" kern="1200" baseline="30000" dirty="0"/>
            <a:t>ο</a:t>
          </a:r>
          <a:r>
            <a:rPr lang="el-GR" sz="2800" b="1" kern="1200" dirty="0"/>
            <a:t> Ερευνητικό Ερώτημα</a:t>
          </a:r>
          <a:endParaRPr lang="en-US" sz="2800" kern="1200" dirty="0"/>
        </a:p>
      </dsp:txBody>
      <dsp:txXfrm>
        <a:off x="44290" y="44290"/>
        <a:ext cx="5101000" cy="1423588"/>
      </dsp:txXfrm>
    </dsp:sp>
    <dsp:sp modelId="{43DF2F77-15F3-41C3-B5D3-7321F28EA43B}">
      <dsp:nvSpPr>
        <dsp:cNvPr id="0" name=""/>
        <dsp:cNvSpPr/>
      </dsp:nvSpPr>
      <dsp:spPr>
        <a:xfrm>
          <a:off x="594065" y="1764195"/>
          <a:ext cx="6732748" cy="1512168"/>
        </a:xfrm>
        <a:prstGeom prst="roundRect">
          <a:avLst>
            <a:gd name="adj" fmla="val 10000"/>
          </a:avLst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Το Ε.Υ. μπορεί να χρησιμοποιηθεί από τους εκπαιδευτικούς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για την προετοιμασία εκπαιδευτικής επίσκεψης μαθητών στον αρχαιολογικό χώρο στην Ονιθέ Γουλεδιανών</a:t>
          </a:r>
          <a:r>
            <a:rPr lang="el-GR" sz="2000" kern="1200" dirty="0"/>
            <a:t>.</a:t>
          </a:r>
          <a:endParaRPr lang="en-US" sz="2000" kern="1200" dirty="0"/>
        </a:p>
      </dsp:txBody>
      <dsp:txXfrm>
        <a:off x="638355" y="1808485"/>
        <a:ext cx="5067192" cy="1423588"/>
      </dsp:txXfrm>
    </dsp:sp>
    <dsp:sp modelId="{5DD138C0-D0F1-4EB3-A30B-4BB1AE7DAA31}">
      <dsp:nvSpPr>
        <dsp:cNvPr id="0" name=""/>
        <dsp:cNvSpPr/>
      </dsp:nvSpPr>
      <dsp:spPr>
        <a:xfrm>
          <a:off x="1188131" y="3528391"/>
          <a:ext cx="6732748" cy="1512168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 err="1"/>
            <a:t>Φιλιππούσης</a:t>
          </a:r>
          <a:r>
            <a:rPr lang="el-GR" sz="1400" kern="1200" dirty="0"/>
            <a:t> 2017,  </a:t>
          </a:r>
          <a:r>
            <a:rPr lang="el-GR" sz="1400" kern="1200" dirty="0" err="1"/>
            <a:t>Δημητρούλη</a:t>
          </a:r>
          <a:r>
            <a:rPr lang="el-GR" sz="1400" kern="1200" dirty="0"/>
            <a:t> 2018,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 err="1"/>
            <a:t>Σκαράκη</a:t>
          </a:r>
          <a:r>
            <a:rPr lang="el-GR" sz="1400" kern="1200" dirty="0"/>
            <a:t> 2019, Αναστασιάδης, </a:t>
          </a:r>
          <a:r>
            <a:rPr lang="el-GR" sz="1400" kern="1200" dirty="0" err="1"/>
            <a:t>Βαρθαλίτης</a:t>
          </a:r>
          <a:r>
            <a:rPr lang="el-GR" sz="1400" kern="1200" dirty="0"/>
            <a:t> και Κοτρώνη 2019,  </a:t>
          </a:r>
          <a:r>
            <a:rPr lang="el-GR" sz="1400" kern="1200" dirty="0" err="1"/>
            <a:t>Κοντογεωργάκου</a:t>
          </a:r>
          <a:r>
            <a:rPr lang="el-GR" sz="1400" kern="1200" dirty="0"/>
            <a:t> 2021, </a:t>
          </a:r>
          <a:r>
            <a:rPr lang="el-GR" sz="1400" kern="1200" dirty="0" err="1"/>
            <a:t>Ροκάκη</a:t>
          </a:r>
          <a:r>
            <a:rPr lang="el-GR" sz="1400" kern="1200" dirty="0"/>
            <a:t> 2020,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 err="1"/>
            <a:t>Ποργιαζίδου</a:t>
          </a:r>
          <a:r>
            <a:rPr lang="el-GR" sz="1400" kern="1200" dirty="0"/>
            <a:t> 2021, </a:t>
          </a:r>
          <a:r>
            <a:rPr lang="el-GR" sz="1400" kern="1200" dirty="0" err="1"/>
            <a:t>Στρατικόπουλος</a:t>
          </a:r>
          <a:r>
            <a:rPr lang="el-GR" sz="1400" kern="1200" dirty="0"/>
            <a:t> 2021, Ψιλέλη 2022, </a:t>
          </a:r>
          <a:r>
            <a:rPr lang="el-GR" sz="1400" kern="1200" dirty="0" err="1"/>
            <a:t>Μουτσινάς</a:t>
          </a:r>
          <a:r>
            <a:rPr lang="el-GR" sz="1400" kern="1200" dirty="0"/>
            <a:t>, Καραματσούκη και Καραγιαννίδης 2022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1232421" y="3572681"/>
        <a:ext cx="5067192" cy="1423588"/>
      </dsp:txXfrm>
    </dsp:sp>
    <dsp:sp modelId="{F6B78CF4-DD7B-4FD9-9953-B9C2BB847E02}">
      <dsp:nvSpPr>
        <dsp:cNvPr id="0" name=""/>
        <dsp:cNvSpPr/>
      </dsp:nvSpPr>
      <dsp:spPr>
        <a:xfrm>
          <a:off x="5749838" y="1146727"/>
          <a:ext cx="982909" cy="9829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970993" y="1146727"/>
        <a:ext cx="540599" cy="739639"/>
      </dsp:txXfrm>
    </dsp:sp>
    <dsp:sp modelId="{3F0622EE-98DE-45E2-92AB-E5A5D3EEB2BD}">
      <dsp:nvSpPr>
        <dsp:cNvPr id="0" name=""/>
        <dsp:cNvSpPr/>
      </dsp:nvSpPr>
      <dsp:spPr>
        <a:xfrm>
          <a:off x="6343904" y="2900842"/>
          <a:ext cx="982909" cy="9829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565059" y="2900842"/>
        <a:ext cx="540599" cy="7396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D0AA1-6657-481D-B15D-30EFC3F8B031}">
      <dsp:nvSpPr>
        <dsp:cNvPr id="0" name=""/>
        <dsp:cNvSpPr/>
      </dsp:nvSpPr>
      <dsp:spPr>
        <a:xfrm>
          <a:off x="0" y="0"/>
          <a:ext cx="5875852" cy="10613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/>
            <a:t>ΔΥΝΑΤΑ ΣΗΜΕΙΑ </a:t>
          </a:r>
        </a:p>
      </dsp:txBody>
      <dsp:txXfrm>
        <a:off x="31087" y="31087"/>
        <a:ext cx="4640834" cy="999223"/>
      </dsp:txXfrm>
    </dsp:sp>
    <dsp:sp modelId="{CBFBF494-B216-41B7-8485-2D53E51DF664}">
      <dsp:nvSpPr>
        <dsp:cNvPr id="0" name=""/>
        <dsp:cNvSpPr/>
      </dsp:nvSpPr>
      <dsp:spPr>
        <a:xfrm>
          <a:off x="492102" y="1254379"/>
          <a:ext cx="5875852" cy="1061397"/>
        </a:xfrm>
        <a:prstGeom prst="roundRect">
          <a:avLst>
            <a:gd name="adj" fmla="val 10000"/>
          </a:avLst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/>
            <a:t>1. πλούσιο, πολυμεσικό, κατανοητό και εύστοχο Ε.Υ. </a:t>
          </a:r>
          <a:endParaRPr lang="el-GR" sz="2700" kern="1200" dirty="0"/>
        </a:p>
      </dsp:txBody>
      <dsp:txXfrm>
        <a:off x="523189" y="1285466"/>
        <a:ext cx="4631667" cy="999223"/>
      </dsp:txXfrm>
    </dsp:sp>
    <dsp:sp modelId="{37C62C8A-9E8B-48BE-83D6-71EEB97594CA}">
      <dsp:nvSpPr>
        <dsp:cNvPr id="0" name=""/>
        <dsp:cNvSpPr/>
      </dsp:nvSpPr>
      <dsp:spPr>
        <a:xfrm>
          <a:off x="976860" y="2508758"/>
          <a:ext cx="5875852" cy="1061397"/>
        </a:xfrm>
        <a:prstGeom prst="roundRect">
          <a:avLst>
            <a:gd name="adj" fmla="val 10000"/>
          </a:avLst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/>
            <a:t>2. η ποικιλία των πηγών</a:t>
          </a:r>
          <a:endParaRPr lang="el-GR" sz="2700" kern="1200" dirty="0"/>
        </a:p>
      </dsp:txBody>
      <dsp:txXfrm>
        <a:off x="1007947" y="2539845"/>
        <a:ext cx="4639012" cy="999223"/>
      </dsp:txXfrm>
    </dsp:sp>
    <dsp:sp modelId="{B93ED3EB-E25F-4CA0-A3F8-6EDF0AF49CC8}">
      <dsp:nvSpPr>
        <dsp:cNvPr id="0" name=""/>
        <dsp:cNvSpPr/>
      </dsp:nvSpPr>
      <dsp:spPr>
        <a:xfrm>
          <a:off x="1468963" y="3763138"/>
          <a:ext cx="5875852" cy="1061397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/>
            <a:t>3. η γραμμή του χρόνου, τα βίντεο και το ενδιαφέρον θέμα.</a:t>
          </a:r>
          <a:endParaRPr lang="en-US" sz="2700" kern="1200" dirty="0"/>
        </a:p>
      </dsp:txBody>
      <dsp:txXfrm>
        <a:off x="1500050" y="3794225"/>
        <a:ext cx="4631667" cy="999223"/>
      </dsp:txXfrm>
    </dsp:sp>
    <dsp:sp modelId="{C2937CB8-B81C-43EA-8FBA-5C35A0151C39}">
      <dsp:nvSpPr>
        <dsp:cNvPr id="0" name=""/>
        <dsp:cNvSpPr/>
      </dsp:nvSpPr>
      <dsp:spPr>
        <a:xfrm>
          <a:off x="5185944" y="812934"/>
          <a:ext cx="689908" cy="689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341173" y="812934"/>
        <a:ext cx="379450" cy="519156"/>
      </dsp:txXfrm>
    </dsp:sp>
    <dsp:sp modelId="{7FCB161D-AAEA-48F4-AEB6-EB5A7DCA61F2}">
      <dsp:nvSpPr>
        <dsp:cNvPr id="0" name=""/>
        <dsp:cNvSpPr/>
      </dsp:nvSpPr>
      <dsp:spPr>
        <a:xfrm>
          <a:off x="5678046" y="2067313"/>
          <a:ext cx="689908" cy="689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5565"/>
            <a:satOff val="4983"/>
            <a:lumOff val="4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5565"/>
              <a:satOff val="4983"/>
              <a:lumOff val="4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833275" y="2067313"/>
        <a:ext cx="379450" cy="519156"/>
      </dsp:txXfrm>
    </dsp:sp>
    <dsp:sp modelId="{1922CBC5-E9E9-4EBD-A0DA-8B98A16C00BD}">
      <dsp:nvSpPr>
        <dsp:cNvPr id="0" name=""/>
        <dsp:cNvSpPr/>
      </dsp:nvSpPr>
      <dsp:spPr>
        <a:xfrm>
          <a:off x="6162804" y="3321693"/>
          <a:ext cx="689908" cy="689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318033" y="3321693"/>
        <a:ext cx="379450" cy="51915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D0AA1-6657-481D-B15D-30EFC3F8B031}">
      <dsp:nvSpPr>
        <dsp:cNvPr id="0" name=""/>
        <dsp:cNvSpPr/>
      </dsp:nvSpPr>
      <dsp:spPr>
        <a:xfrm>
          <a:off x="0" y="1845"/>
          <a:ext cx="6026427" cy="11251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ΠΡΟΤΕΙΝΟΜΕΝΕΣ ΑΛΛΑΓΕΣ</a:t>
          </a:r>
        </a:p>
      </dsp:txBody>
      <dsp:txXfrm>
        <a:off x="32955" y="34800"/>
        <a:ext cx="4717203" cy="1059260"/>
      </dsp:txXfrm>
    </dsp:sp>
    <dsp:sp modelId="{CBFBF494-B216-41B7-8485-2D53E51DF664}">
      <dsp:nvSpPr>
        <dsp:cNvPr id="0" name=""/>
        <dsp:cNvSpPr/>
      </dsp:nvSpPr>
      <dsp:spPr>
        <a:xfrm>
          <a:off x="504713" y="1329747"/>
          <a:ext cx="6026427" cy="1125170"/>
        </a:xfrm>
        <a:prstGeom prst="roundRect">
          <a:avLst>
            <a:gd name="adj" fmla="val 10000"/>
          </a:avLst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1. περισσότερα τεστ αξιολόγησης για την εμπέδωση της ύλης</a:t>
          </a:r>
        </a:p>
      </dsp:txBody>
      <dsp:txXfrm>
        <a:off x="537668" y="1362702"/>
        <a:ext cx="4724443" cy="1059260"/>
      </dsp:txXfrm>
    </dsp:sp>
    <dsp:sp modelId="{37C62C8A-9E8B-48BE-83D6-71EEB97594CA}">
      <dsp:nvSpPr>
        <dsp:cNvPr id="0" name=""/>
        <dsp:cNvSpPr/>
      </dsp:nvSpPr>
      <dsp:spPr>
        <a:xfrm>
          <a:off x="1001893" y="2659494"/>
          <a:ext cx="6026427" cy="1125170"/>
        </a:xfrm>
        <a:prstGeom prst="roundRect">
          <a:avLst>
            <a:gd name="adj" fmla="val 10000"/>
          </a:avLst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2. ένα γλωσσάρι για την επεξήγηση κάποιων όρων καθώς και περισσότερες δραστηριότητες αυτοαξιολόγησης</a:t>
          </a:r>
        </a:p>
      </dsp:txBody>
      <dsp:txXfrm>
        <a:off x="1034848" y="2692449"/>
        <a:ext cx="4731976" cy="1059260"/>
      </dsp:txXfrm>
    </dsp:sp>
    <dsp:sp modelId="{B93ED3EB-E25F-4CA0-A3F8-6EDF0AF49CC8}">
      <dsp:nvSpPr>
        <dsp:cNvPr id="0" name=""/>
        <dsp:cNvSpPr/>
      </dsp:nvSpPr>
      <dsp:spPr>
        <a:xfrm>
          <a:off x="1506606" y="3989241"/>
          <a:ext cx="6026427" cy="1125170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3. 	ένας εκπαιδευτικός υποστήριξε ότι το εκπαιδευτικό υλικό είναι εξαιρετικά δομημένο και συνεκτικό οπότε δε χρειάζεται κάποια αλλαγή </a:t>
          </a:r>
          <a:endParaRPr lang="en-US" sz="1700" kern="1200" dirty="0"/>
        </a:p>
      </dsp:txBody>
      <dsp:txXfrm>
        <a:off x="1539561" y="4022196"/>
        <a:ext cx="4724443" cy="1059260"/>
      </dsp:txXfrm>
    </dsp:sp>
    <dsp:sp modelId="{C2937CB8-B81C-43EA-8FBA-5C35A0151C39}">
      <dsp:nvSpPr>
        <dsp:cNvPr id="0" name=""/>
        <dsp:cNvSpPr/>
      </dsp:nvSpPr>
      <dsp:spPr>
        <a:xfrm>
          <a:off x="5295066" y="861778"/>
          <a:ext cx="731360" cy="731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5459622" y="861778"/>
        <a:ext cx="402248" cy="550348"/>
      </dsp:txXfrm>
    </dsp:sp>
    <dsp:sp modelId="{7FCB161D-AAEA-48F4-AEB6-EB5A7DCA61F2}">
      <dsp:nvSpPr>
        <dsp:cNvPr id="0" name=""/>
        <dsp:cNvSpPr/>
      </dsp:nvSpPr>
      <dsp:spPr>
        <a:xfrm>
          <a:off x="5799779" y="2191525"/>
          <a:ext cx="731360" cy="731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5565"/>
            <a:satOff val="4983"/>
            <a:lumOff val="4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5565"/>
              <a:satOff val="4983"/>
              <a:lumOff val="4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5964335" y="2191525"/>
        <a:ext cx="402248" cy="550348"/>
      </dsp:txXfrm>
    </dsp:sp>
    <dsp:sp modelId="{1922CBC5-E9E9-4EBD-A0DA-8B98A16C00BD}">
      <dsp:nvSpPr>
        <dsp:cNvPr id="0" name=""/>
        <dsp:cNvSpPr/>
      </dsp:nvSpPr>
      <dsp:spPr>
        <a:xfrm>
          <a:off x="6296959" y="3521272"/>
          <a:ext cx="731360" cy="731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6461515" y="3521272"/>
        <a:ext cx="402248" cy="5503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6895D-298D-4906-BDB7-B0052209B2F5}">
      <dsp:nvSpPr>
        <dsp:cNvPr id="0" name=""/>
        <dsp:cNvSpPr/>
      </dsp:nvSpPr>
      <dsp:spPr>
        <a:xfrm>
          <a:off x="-7656" y="0"/>
          <a:ext cx="4696296" cy="4696296"/>
        </a:xfrm>
        <a:prstGeom prst="triangl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9C104-125D-4683-82DA-5D0A510104BC}">
      <dsp:nvSpPr>
        <dsp:cNvPr id="0" name=""/>
        <dsp:cNvSpPr/>
      </dsp:nvSpPr>
      <dsp:spPr>
        <a:xfrm>
          <a:off x="42698" y="362615"/>
          <a:ext cx="6010584" cy="1669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το δείγμα της έρευνας ήταν μικρό</a:t>
          </a:r>
          <a:endParaRPr lang="en-US" sz="2400" kern="1200" dirty="0"/>
        </a:p>
      </dsp:txBody>
      <dsp:txXfrm>
        <a:off x="124191" y="444108"/>
        <a:ext cx="5847598" cy="1506400"/>
      </dsp:txXfrm>
    </dsp:sp>
    <dsp:sp modelId="{88D9F195-C05A-4F0A-B9A8-704A21283B16}">
      <dsp:nvSpPr>
        <dsp:cNvPr id="0" name=""/>
        <dsp:cNvSpPr/>
      </dsp:nvSpPr>
      <dsp:spPr>
        <a:xfrm>
          <a:off x="68966" y="2536056"/>
          <a:ext cx="5958049" cy="16693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αντικειμενικές δυσκολίες που σχετίζονται με τον αρχαιολογικό χώρο κατέστησαν αδύνατη την εφαρμογή του εκπαιδευτικού υλικού</a:t>
          </a:r>
          <a:endParaRPr lang="en-US" sz="2400" kern="1200" dirty="0"/>
        </a:p>
      </dsp:txBody>
      <dsp:txXfrm>
        <a:off x="150459" y="2617549"/>
        <a:ext cx="5795063" cy="15064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0F78F-D999-4DD5-9E09-7CF65235FD16}">
      <dsp:nvSpPr>
        <dsp:cNvPr id="0" name=""/>
        <dsp:cNvSpPr/>
      </dsp:nvSpPr>
      <dsp:spPr>
        <a:xfrm>
          <a:off x="873" y="206841"/>
          <a:ext cx="3405099" cy="2043059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1. εφαρμογή του εκπαιδευτικού υλικού στο δημόσιο σχολείο</a:t>
          </a:r>
          <a:endParaRPr lang="en-US" sz="3200" kern="1200" dirty="0"/>
        </a:p>
      </dsp:txBody>
      <dsp:txXfrm>
        <a:off x="873" y="206841"/>
        <a:ext cx="3405099" cy="2043059"/>
      </dsp:txXfrm>
    </dsp:sp>
    <dsp:sp modelId="{A87B7238-FACB-48F1-9A23-53AA69D27E9F}">
      <dsp:nvSpPr>
        <dsp:cNvPr id="0" name=""/>
        <dsp:cNvSpPr/>
      </dsp:nvSpPr>
      <dsp:spPr>
        <a:xfrm>
          <a:off x="3746482" y="206841"/>
          <a:ext cx="3405099" cy="2043059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252203"/>
                <a:satOff val="-2800"/>
                <a:lumOff val="1471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80000"/>
                <a:hueOff val="-252203"/>
                <a:satOff val="-2800"/>
                <a:lumOff val="1471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-252203"/>
                <a:satOff val="-2800"/>
                <a:lumOff val="1471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2. συγκριτική μελέτη </a:t>
          </a:r>
          <a:endParaRPr lang="en-US" sz="3200" kern="1200" dirty="0"/>
        </a:p>
      </dsp:txBody>
      <dsp:txXfrm>
        <a:off x="3746482" y="206841"/>
        <a:ext cx="3405099" cy="2043059"/>
      </dsp:txXfrm>
    </dsp:sp>
    <dsp:sp modelId="{E812FB4F-6383-4093-943C-C0E5781A6D38}">
      <dsp:nvSpPr>
        <dsp:cNvPr id="0" name=""/>
        <dsp:cNvSpPr/>
      </dsp:nvSpPr>
      <dsp:spPr>
        <a:xfrm>
          <a:off x="1873678" y="2590410"/>
          <a:ext cx="3405099" cy="2043059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504405"/>
                <a:satOff val="-5600"/>
                <a:lumOff val="2942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80000"/>
                <a:hueOff val="-504405"/>
                <a:satOff val="-5600"/>
                <a:lumOff val="2942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-504405"/>
                <a:satOff val="-5600"/>
                <a:lumOff val="2942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3. μελέτη μετά την ολοκλήρωση της αρχαιολογικής έρευνας</a:t>
          </a:r>
          <a:endParaRPr lang="en-US" sz="3200" kern="1200" dirty="0"/>
        </a:p>
      </dsp:txBody>
      <dsp:txXfrm>
        <a:off x="1873678" y="2590410"/>
        <a:ext cx="3405099" cy="20430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C8CC4-1D6E-4E98-9844-5E95C450C909}">
      <dsp:nvSpPr>
        <dsp:cNvPr id="0" name=""/>
        <dsp:cNvSpPr/>
      </dsp:nvSpPr>
      <dsp:spPr>
        <a:xfrm>
          <a:off x="0" y="704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26383-67C3-4775-A5B5-A48488D01898}">
      <dsp:nvSpPr>
        <dsp:cNvPr id="0" name=""/>
        <dsp:cNvSpPr/>
      </dsp:nvSpPr>
      <dsp:spPr>
        <a:xfrm>
          <a:off x="0" y="704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 dirty="0"/>
            <a:t>1o Ερευνητικό Ερώτημα</a:t>
          </a:r>
          <a:r>
            <a:rPr lang="el-GR" sz="1400" b="0" i="0" kern="1200" baseline="0" dirty="0"/>
            <a:t>: </a:t>
          </a:r>
          <a:endParaRPr lang="en-US" sz="1400" kern="1200" dirty="0"/>
        </a:p>
      </dsp:txBody>
      <dsp:txXfrm>
        <a:off x="0" y="704"/>
        <a:ext cx="5175384" cy="577088"/>
      </dsp:txXfrm>
    </dsp:sp>
    <dsp:sp modelId="{9EBA0927-A05D-4CC4-A36F-3FC0EE596645}">
      <dsp:nvSpPr>
        <dsp:cNvPr id="0" name=""/>
        <dsp:cNvSpPr/>
      </dsp:nvSpPr>
      <dsp:spPr>
        <a:xfrm>
          <a:off x="0" y="577793"/>
          <a:ext cx="5175384" cy="0"/>
        </a:xfrm>
        <a:prstGeom prst="line">
          <a:avLst/>
        </a:prstGeom>
        <a:solidFill>
          <a:schemeClr val="accent2">
            <a:hueOff val="106452"/>
            <a:satOff val="-608"/>
            <a:lumOff val="588"/>
            <a:alphaOff val="0"/>
          </a:schemeClr>
        </a:solidFill>
        <a:ln w="12700" cap="flat" cmpd="sng" algn="ctr">
          <a:solidFill>
            <a:schemeClr val="accent2">
              <a:hueOff val="106452"/>
              <a:satOff val="-608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7663B1-FE97-4822-A482-F4BC4C092D21}">
      <dsp:nvSpPr>
        <dsp:cNvPr id="0" name=""/>
        <dsp:cNvSpPr/>
      </dsp:nvSpPr>
      <dsp:spPr>
        <a:xfrm>
          <a:off x="0" y="577793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baseline="0"/>
            <a:t>Το εκπαιδευτικό υλικό διέπεται από τις αρχές και τη μεθοδολογία της εξ αποστάσεως εκπαίδευσης; </a:t>
          </a:r>
          <a:endParaRPr lang="en-US" sz="1400" kern="1200"/>
        </a:p>
      </dsp:txBody>
      <dsp:txXfrm>
        <a:off x="0" y="577793"/>
        <a:ext cx="5175384" cy="577088"/>
      </dsp:txXfrm>
    </dsp:sp>
    <dsp:sp modelId="{B68C9859-4850-4D49-9508-407B558C7AF8}">
      <dsp:nvSpPr>
        <dsp:cNvPr id="0" name=""/>
        <dsp:cNvSpPr/>
      </dsp:nvSpPr>
      <dsp:spPr>
        <a:xfrm>
          <a:off x="0" y="1154882"/>
          <a:ext cx="5175384" cy="0"/>
        </a:xfrm>
        <a:prstGeom prst="line">
          <a:avLst/>
        </a:prstGeom>
        <a:solidFill>
          <a:schemeClr val="accent2">
            <a:hueOff val="212904"/>
            <a:satOff val="-1217"/>
            <a:lumOff val="1177"/>
            <a:alphaOff val="0"/>
          </a:schemeClr>
        </a:solidFill>
        <a:ln w="12700" cap="flat" cmpd="sng" algn="ctr">
          <a:solidFill>
            <a:schemeClr val="accent2">
              <a:hueOff val="212904"/>
              <a:satOff val="-1217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335482-6FFE-49B9-BBED-F6B3405FC5AA}">
      <dsp:nvSpPr>
        <dsp:cNvPr id="0" name=""/>
        <dsp:cNvSpPr/>
      </dsp:nvSpPr>
      <dsp:spPr>
        <a:xfrm>
          <a:off x="0" y="1154882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/>
            <a:t>2ο Ερευνητικό Ερώτημα</a:t>
          </a:r>
          <a:r>
            <a:rPr lang="el-GR" sz="1400" b="0" i="0" kern="1200" baseline="0"/>
            <a:t>: </a:t>
          </a:r>
          <a:endParaRPr lang="en-US" sz="1400" kern="1200"/>
        </a:p>
      </dsp:txBody>
      <dsp:txXfrm>
        <a:off x="0" y="1154882"/>
        <a:ext cx="5175384" cy="577088"/>
      </dsp:txXfrm>
    </dsp:sp>
    <dsp:sp modelId="{0A69A6DD-5528-44FF-BD0C-B1C7F8158342}">
      <dsp:nvSpPr>
        <dsp:cNvPr id="0" name=""/>
        <dsp:cNvSpPr/>
      </dsp:nvSpPr>
      <dsp:spPr>
        <a:xfrm>
          <a:off x="0" y="1731971"/>
          <a:ext cx="5175384" cy="0"/>
        </a:xfrm>
        <a:prstGeom prst="line">
          <a:avLst/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accent2">
              <a:hueOff val="319356"/>
              <a:satOff val="-1825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070293-58D2-4A1C-A8F4-C5302AD318F7}">
      <dsp:nvSpPr>
        <dsp:cNvPr id="0" name=""/>
        <dsp:cNvSpPr/>
      </dsp:nvSpPr>
      <dsp:spPr>
        <a:xfrm>
          <a:off x="0" y="1731971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baseline="0"/>
            <a:t>Το εκπαιδευτικό υλικό έχει δημιουργηθεί σύμφωνα με τις αρχές της Πολυμεσικής Μάθησης; </a:t>
          </a:r>
          <a:endParaRPr lang="en-US" sz="1400" kern="1200"/>
        </a:p>
      </dsp:txBody>
      <dsp:txXfrm>
        <a:off x="0" y="1731971"/>
        <a:ext cx="5175384" cy="577088"/>
      </dsp:txXfrm>
    </dsp:sp>
    <dsp:sp modelId="{1EB3162D-9763-4597-B00F-84104FDC74CB}">
      <dsp:nvSpPr>
        <dsp:cNvPr id="0" name=""/>
        <dsp:cNvSpPr/>
      </dsp:nvSpPr>
      <dsp:spPr>
        <a:xfrm>
          <a:off x="0" y="2309060"/>
          <a:ext cx="5175384" cy="0"/>
        </a:xfrm>
        <a:prstGeom prst="line">
          <a:avLst/>
        </a:prstGeom>
        <a:solidFill>
          <a:schemeClr val="accent2">
            <a:hueOff val="425808"/>
            <a:satOff val="-2433"/>
            <a:lumOff val="2353"/>
            <a:alphaOff val="0"/>
          </a:schemeClr>
        </a:solidFill>
        <a:ln w="12700" cap="flat" cmpd="sng" algn="ctr">
          <a:solidFill>
            <a:schemeClr val="accent2">
              <a:hueOff val="425808"/>
              <a:satOff val="-2433"/>
              <a:lumOff val="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E2215-3B94-4374-BDC7-D1158C99C45E}">
      <dsp:nvSpPr>
        <dsp:cNvPr id="0" name=""/>
        <dsp:cNvSpPr/>
      </dsp:nvSpPr>
      <dsp:spPr>
        <a:xfrm>
          <a:off x="0" y="2309060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/>
            <a:t>3ο Ερευνητικό Ερώτημα</a:t>
          </a:r>
          <a:r>
            <a:rPr lang="el-GR" sz="1400" b="0" i="0" kern="1200" baseline="0"/>
            <a:t>: </a:t>
          </a:r>
          <a:endParaRPr lang="en-US" sz="1400" kern="1200"/>
        </a:p>
      </dsp:txBody>
      <dsp:txXfrm>
        <a:off x="0" y="2309060"/>
        <a:ext cx="5175384" cy="577088"/>
      </dsp:txXfrm>
    </dsp:sp>
    <dsp:sp modelId="{116866BD-D1A1-4A61-A4AF-56ED1AC0C58A}">
      <dsp:nvSpPr>
        <dsp:cNvPr id="0" name=""/>
        <dsp:cNvSpPr/>
      </dsp:nvSpPr>
      <dsp:spPr>
        <a:xfrm>
          <a:off x="0" y="2886149"/>
          <a:ext cx="5175384" cy="0"/>
        </a:xfrm>
        <a:prstGeom prst="line">
          <a:avLst/>
        </a:prstGeom>
        <a:solidFill>
          <a:schemeClr val="accent2">
            <a:hueOff val="532259"/>
            <a:satOff val="-3042"/>
            <a:lumOff val="2942"/>
            <a:alphaOff val="0"/>
          </a:schemeClr>
        </a:solidFill>
        <a:ln w="12700" cap="flat" cmpd="sng" algn="ctr">
          <a:solidFill>
            <a:schemeClr val="accent2">
              <a:hueOff val="532259"/>
              <a:satOff val="-3042"/>
              <a:lumOff val="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5AC5D-A868-48B4-BDCE-152345F842A2}">
      <dsp:nvSpPr>
        <dsp:cNvPr id="0" name=""/>
        <dsp:cNvSpPr/>
      </dsp:nvSpPr>
      <dsp:spPr>
        <a:xfrm>
          <a:off x="0" y="2886149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baseline="0" dirty="0"/>
            <a:t>Το εκπαιδευτικό υλικό συνάδει με τους σκοπούς του Αναλυτικού Προγράμματος Σπουδών για το μάθημα της Τοπικής Ιστορίας στη Δευτεροβάθμια Εκπαίδευση; </a:t>
          </a:r>
          <a:endParaRPr lang="en-US" sz="1400" kern="1200" dirty="0"/>
        </a:p>
      </dsp:txBody>
      <dsp:txXfrm>
        <a:off x="0" y="2886149"/>
        <a:ext cx="5175384" cy="577088"/>
      </dsp:txXfrm>
    </dsp:sp>
    <dsp:sp modelId="{D4DD087F-CBD7-44DA-9DC8-F4A8E3724505}">
      <dsp:nvSpPr>
        <dsp:cNvPr id="0" name=""/>
        <dsp:cNvSpPr/>
      </dsp:nvSpPr>
      <dsp:spPr>
        <a:xfrm>
          <a:off x="0" y="3463238"/>
          <a:ext cx="5175384" cy="0"/>
        </a:xfrm>
        <a:prstGeom prst="line">
          <a:avLst/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accent2">
              <a:hueOff val="638711"/>
              <a:satOff val="-3650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5AC71B-51CE-4F56-878B-A8B7DFA0948E}">
      <dsp:nvSpPr>
        <dsp:cNvPr id="0" name=""/>
        <dsp:cNvSpPr/>
      </dsp:nvSpPr>
      <dsp:spPr>
        <a:xfrm>
          <a:off x="0" y="3463238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b="1" i="0" kern="1200" baseline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 dirty="0"/>
            <a:t>4ο Ερευνητικό Ερώτημα</a:t>
          </a:r>
          <a:r>
            <a:rPr lang="el-GR" sz="1400" b="0" i="0" kern="1200" baseline="0" dirty="0"/>
            <a:t>: </a:t>
          </a:r>
          <a:endParaRPr lang="en-US" sz="1400" kern="1200" dirty="0"/>
        </a:p>
      </dsp:txBody>
      <dsp:txXfrm>
        <a:off x="0" y="3463238"/>
        <a:ext cx="5175384" cy="577088"/>
      </dsp:txXfrm>
    </dsp:sp>
    <dsp:sp modelId="{33F92276-E900-4837-B2D6-C3537F54619A}">
      <dsp:nvSpPr>
        <dsp:cNvPr id="0" name=""/>
        <dsp:cNvSpPr/>
      </dsp:nvSpPr>
      <dsp:spPr>
        <a:xfrm>
          <a:off x="0" y="4040327"/>
          <a:ext cx="5175384" cy="0"/>
        </a:xfrm>
        <a:prstGeom prst="line">
          <a:avLst/>
        </a:prstGeom>
        <a:solidFill>
          <a:schemeClr val="accent2">
            <a:hueOff val="745163"/>
            <a:satOff val="-4258"/>
            <a:lumOff val="4118"/>
            <a:alphaOff val="0"/>
          </a:schemeClr>
        </a:solidFill>
        <a:ln w="12700" cap="flat" cmpd="sng" algn="ctr">
          <a:solidFill>
            <a:schemeClr val="accent2">
              <a:hueOff val="745163"/>
              <a:satOff val="-4258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011DD5-2652-45B5-B384-0DDC7BE445CF}">
      <dsp:nvSpPr>
        <dsp:cNvPr id="0" name=""/>
        <dsp:cNvSpPr/>
      </dsp:nvSpPr>
      <dsp:spPr>
        <a:xfrm>
          <a:off x="0" y="4040327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baseline="0" dirty="0"/>
            <a:t>Το εκπαιδευτικό υλικό είναι πλήρες ώστε ο μαθητής να γνωρίσει την πόλη που υπήρχε στην Ονιθέ; </a:t>
          </a:r>
          <a:endParaRPr lang="en-US" sz="1400" kern="1200" dirty="0"/>
        </a:p>
      </dsp:txBody>
      <dsp:txXfrm>
        <a:off x="0" y="4040327"/>
        <a:ext cx="5175384" cy="577088"/>
      </dsp:txXfrm>
    </dsp:sp>
    <dsp:sp modelId="{E15C76E6-C778-47D3-916D-08FDDDE856EA}">
      <dsp:nvSpPr>
        <dsp:cNvPr id="0" name=""/>
        <dsp:cNvSpPr/>
      </dsp:nvSpPr>
      <dsp:spPr>
        <a:xfrm>
          <a:off x="0" y="4617416"/>
          <a:ext cx="5175384" cy="0"/>
        </a:xfrm>
        <a:prstGeom prst="line">
          <a:avLst/>
        </a:prstGeom>
        <a:solidFill>
          <a:schemeClr val="accent2">
            <a:hueOff val="851615"/>
            <a:satOff val="-4867"/>
            <a:lumOff val="4707"/>
            <a:alphaOff val="0"/>
          </a:schemeClr>
        </a:solidFill>
        <a:ln w="12700" cap="flat" cmpd="sng" algn="ctr">
          <a:solidFill>
            <a:schemeClr val="accent2">
              <a:hueOff val="851615"/>
              <a:satOff val="-4867"/>
              <a:lumOff val="47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3B748-0969-4ED6-9A36-9E285FC70492}">
      <dsp:nvSpPr>
        <dsp:cNvPr id="0" name=""/>
        <dsp:cNvSpPr/>
      </dsp:nvSpPr>
      <dsp:spPr>
        <a:xfrm>
          <a:off x="0" y="4617416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i="0" kern="1200" baseline="0"/>
            <a:t>5ο Ερευνητικό Ερώτημα</a:t>
          </a:r>
          <a:r>
            <a:rPr lang="el-GR" sz="1400" b="0" i="0" kern="1200" baseline="0"/>
            <a:t>: </a:t>
          </a:r>
          <a:endParaRPr lang="en-US" sz="1400" kern="1200"/>
        </a:p>
      </dsp:txBody>
      <dsp:txXfrm>
        <a:off x="0" y="4617416"/>
        <a:ext cx="5175384" cy="577088"/>
      </dsp:txXfrm>
    </dsp:sp>
    <dsp:sp modelId="{7FD8FA7C-167F-4693-BC8E-09FA234D6E02}">
      <dsp:nvSpPr>
        <dsp:cNvPr id="0" name=""/>
        <dsp:cNvSpPr/>
      </dsp:nvSpPr>
      <dsp:spPr>
        <a:xfrm>
          <a:off x="0" y="5194505"/>
          <a:ext cx="5175384" cy="0"/>
        </a:xfrm>
        <a:prstGeom prst="line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accent2">
              <a:hueOff val="958067"/>
              <a:satOff val="-547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8BC0B-0CE0-4CDC-B401-29CF5EECA8CB}">
      <dsp:nvSpPr>
        <dsp:cNvPr id="0" name=""/>
        <dsp:cNvSpPr/>
      </dsp:nvSpPr>
      <dsp:spPr>
        <a:xfrm>
          <a:off x="0" y="5194505"/>
          <a:ext cx="5175384" cy="57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baseline="0"/>
            <a:t>Κατά πόσο το εκπαιδευτικό υλικό μπορεί να χρησιμοποιηθεί από τον εκπαιδευτικό για την προετοιμασία της εκπαιδευτικής επίσκεψης των μαθητών στην Ονιθέ Γουλεδιανών; </a:t>
          </a:r>
          <a:endParaRPr lang="en-US" sz="1400" kern="1200"/>
        </a:p>
      </dsp:txBody>
      <dsp:txXfrm>
        <a:off x="0" y="5194505"/>
        <a:ext cx="5175384" cy="577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AF547-9419-4A3A-91FF-8911BAE9F7A3}">
      <dsp:nvSpPr>
        <dsp:cNvPr id="0" name=""/>
        <dsp:cNvSpPr/>
      </dsp:nvSpPr>
      <dsp:spPr>
        <a:xfrm>
          <a:off x="599466" y="0"/>
          <a:ext cx="6793954" cy="4968552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37240A1-226A-41B0-A444-EEE060A7DAE5}">
      <dsp:nvSpPr>
        <dsp:cNvPr id="0" name=""/>
        <dsp:cNvSpPr/>
      </dsp:nvSpPr>
      <dsp:spPr>
        <a:xfrm>
          <a:off x="3512" y="504059"/>
          <a:ext cx="1535742" cy="39604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1. Ανοικτή και    Εξ Αποστάσεως Εκπαίδευση                       - Ιστορική αναδρομή ΕξΑΕ   -  Βασικές θεωρίες και μορφές της ΕξΑΕ   - Σχολική ΕξΑΕ</a:t>
          </a:r>
          <a:endParaRPr lang="en-US" sz="1400" kern="1200" dirty="0"/>
        </a:p>
      </dsp:txBody>
      <dsp:txXfrm>
        <a:off x="78481" y="579028"/>
        <a:ext cx="1385804" cy="3810494"/>
      </dsp:txXfrm>
    </dsp:sp>
    <dsp:sp modelId="{65A1589C-FE0F-4069-947F-F2A34FBCA5A3}">
      <dsp:nvSpPr>
        <dsp:cNvPr id="0" name=""/>
        <dsp:cNvSpPr/>
      </dsp:nvSpPr>
      <dsp:spPr>
        <a:xfrm>
          <a:off x="1616042" y="576063"/>
          <a:ext cx="1535742" cy="3816424"/>
        </a:xfrm>
        <a:prstGeom prst="roundRect">
          <a:avLst/>
        </a:prstGeom>
        <a:gradFill rotWithShape="0">
          <a:gsLst>
            <a:gs pos="0">
              <a:schemeClr val="accent2">
                <a:hueOff val="239517"/>
                <a:satOff val="-1369"/>
                <a:lumOff val="1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39517"/>
                <a:satOff val="-1369"/>
                <a:lumOff val="1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39517"/>
                <a:satOff val="-1369"/>
                <a:lumOff val="1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/>
            <a:t>2. Το Εκπαιδευτικό Υλικό στην ΕξΑΕ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 dirty="0"/>
            <a:t>ο ρόλος του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Βασικές αρχές σχεδιασμού του με τη μεθοδολογία της ΕξΑΕ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 dirty="0"/>
            <a:t>Αρχές της Πολυμεσικής Μάθησης (</a:t>
          </a:r>
          <a:r>
            <a:rPr lang="en-US" sz="1200" kern="1200" dirty="0"/>
            <a:t>Mayer)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 dirty="0"/>
            <a:t>Αρχές του εκπαιδευτικού υλικού      (</a:t>
          </a:r>
          <a:r>
            <a:rPr lang="el-GR" sz="1200" kern="1200" dirty="0" err="1"/>
            <a:t>Σπανακά</a:t>
          </a:r>
          <a:r>
            <a:rPr lang="el-GR" sz="1200" kern="1200" dirty="0"/>
            <a:t> – </a:t>
          </a:r>
          <a:r>
            <a:rPr lang="el-GR" sz="1200" kern="1200" dirty="0" err="1"/>
            <a:t>Λιοναράκη</a:t>
          </a:r>
          <a:r>
            <a:rPr lang="el-GR" sz="1200" kern="1200" dirty="0"/>
            <a:t>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 dirty="0"/>
            <a:t>Η ταξινομία των </a:t>
          </a:r>
          <a:r>
            <a:rPr lang="en-US" sz="1200" kern="1200" dirty="0"/>
            <a:t>West – </a:t>
          </a:r>
          <a:r>
            <a:rPr lang="el-GR" sz="1200" kern="1200" dirty="0" err="1"/>
            <a:t>Λιοναράκη</a:t>
          </a:r>
          <a:endParaRPr lang="en-US" sz="1200" kern="1200" dirty="0"/>
        </a:p>
      </dsp:txBody>
      <dsp:txXfrm>
        <a:off x="1691011" y="651032"/>
        <a:ext cx="1385804" cy="3666486"/>
      </dsp:txXfrm>
    </dsp:sp>
    <dsp:sp modelId="{03AB03E4-AF4B-4CDB-9FA5-0A61DAEFF72D}">
      <dsp:nvSpPr>
        <dsp:cNvPr id="0" name=""/>
        <dsp:cNvSpPr/>
      </dsp:nvSpPr>
      <dsp:spPr>
        <a:xfrm>
          <a:off x="3228572" y="576063"/>
          <a:ext cx="1535742" cy="3816424"/>
        </a:xfrm>
        <a:prstGeom prst="roundRect">
          <a:avLst/>
        </a:prstGeom>
        <a:gradFill rotWithShape="0">
          <a:gsLst>
            <a:gs pos="0">
              <a:schemeClr val="accent2">
                <a:hueOff val="479033"/>
                <a:satOff val="-2738"/>
                <a:lumOff val="26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79033"/>
                <a:satOff val="-2738"/>
                <a:lumOff val="26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79033"/>
                <a:satOff val="-2738"/>
                <a:lumOff val="26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3. Η κινητή 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   μάθηση          (</a:t>
          </a:r>
          <a:r>
            <a:rPr lang="en-US" sz="1500" kern="1200" dirty="0"/>
            <a:t>m-Learning)</a:t>
          </a:r>
          <a:r>
            <a:rPr lang="el-GR" sz="1500" kern="1200" dirty="0"/>
            <a:t>                           - επαυξημένη πραγματικότητα (</a:t>
          </a:r>
          <a:r>
            <a:rPr lang="en-US" sz="1500" kern="1200" dirty="0"/>
            <a:t>augmented reality)</a:t>
          </a:r>
        </a:p>
      </dsp:txBody>
      <dsp:txXfrm>
        <a:off x="3303541" y="651032"/>
        <a:ext cx="1385804" cy="3666486"/>
      </dsp:txXfrm>
    </dsp:sp>
    <dsp:sp modelId="{271E1ABE-6FC1-4E4A-B41D-E4FCED37B98E}">
      <dsp:nvSpPr>
        <dsp:cNvPr id="0" name=""/>
        <dsp:cNvSpPr/>
      </dsp:nvSpPr>
      <dsp:spPr>
        <a:xfrm>
          <a:off x="4841102" y="576063"/>
          <a:ext cx="1535742" cy="3816424"/>
        </a:xfrm>
        <a:prstGeom prst="roundRect">
          <a:avLst/>
        </a:prstGeom>
        <a:gradFill rotWithShape="0">
          <a:gsLst>
            <a:gs pos="0">
              <a:schemeClr val="accent2">
                <a:hueOff val="718550"/>
                <a:satOff val="-4106"/>
                <a:lumOff val="39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718550"/>
                <a:satOff val="-4106"/>
                <a:lumOff val="39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718550"/>
                <a:satOff val="-4106"/>
                <a:lumOff val="39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4. </a:t>
          </a:r>
          <a:r>
            <a:rPr lang="el-GR" sz="1500" kern="1200" dirty="0"/>
            <a:t>Η Τοπική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   Ιστορία</a:t>
          </a:r>
          <a:endParaRPr lang="en-US" sz="1500" kern="1200" dirty="0"/>
        </a:p>
      </dsp:txBody>
      <dsp:txXfrm>
        <a:off x="4916071" y="651032"/>
        <a:ext cx="1385804" cy="3666486"/>
      </dsp:txXfrm>
    </dsp:sp>
    <dsp:sp modelId="{4F4D64D2-B197-407F-B67C-D41B037E1F33}">
      <dsp:nvSpPr>
        <dsp:cNvPr id="0" name=""/>
        <dsp:cNvSpPr/>
      </dsp:nvSpPr>
      <dsp:spPr>
        <a:xfrm>
          <a:off x="6453632" y="648068"/>
          <a:ext cx="1535742" cy="3672415"/>
        </a:xfrm>
        <a:prstGeom prst="roundRect">
          <a:avLst/>
        </a:prstGeom>
        <a:gradFill rotWithShape="0">
          <a:gsLst>
            <a:gs pos="0">
              <a:schemeClr val="accent2">
                <a:hueOff val="958067"/>
                <a:satOff val="-5475"/>
                <a:lumOff val="5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958067"/>
                <a:satOff val="-5475"/>
                <a:lumOff val="5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958067"/>
                <a:satOff val="-5475"/>
                <a:lumOff val="5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5. Η Ονιθέ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   Γουλεδιανών</a:t>
          </a:r>
          <a:endParaRPr lang="en-US" sz="1500" kern="1200" dirty="0"/>
        </a:p>
      </dsp:txBody>
      <dsp:txXfrm>
        <a:off x="6528601" y="723037"/>
        <a:ext cx="1385804" cy="3522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7E92E-C6B5-423A-A8F6-039D491B5F70}">
      <dsp:nvSpPr>
        <dsp:cNvPr id="0" name=""/>
        <dsp:cNvSpPr/>
      </dsp:nvSpPr>
      <dsp:spPr>
        <a:xfrm>
          <a:off x="0" y="237878"/>
          <a:ext cx="3058899" cy="3250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/>
            <a:t>Η5Ρ</a:t>
          </a:r>
          <a:endParaRPr lang="en-US" sz="2800" kern="1200"/>
        </a:p>
      </dsp:txBody>
      <dsp:txXfrm>
        <a:off x="15869" y="253747"/>
        <a:ext cx="3027161" cy="293343"/>
      </dsp:txXfrm>
    </dsp:sp>
    <dsp:sp modelId="{769282AA-6C37-424B-B12A-74E7FD8527ED}">
      <dsp:nvSpPr>
        <dsp:cNvPr id="0" name=""/>
        <dsp:cNvSpPr/>
      </dsp:nvSpPr>
      <dsp:spPr>
        <a:xfrm>
          <a:off x="7888" y="703863"/>
          <a:ext cx="3058899" cy="325081"/>
        </a:xfrm>
        <a:prstGeom prst="roundRect">
          <a:avLst/>
        </a:prstGeom>
        <a:solidFill>
          <a:schemeClr val="accent2">
            <a:hueOff val="95807"/>
            <a:satOff val="-548"/>
            <a:lumOff val="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Chamilo</a:t>
          </a:r>
        </a:p>
      </dsp:txBody>
      <dsp:txXfrm>
        <a:off x="23757" y="719732"/>
        <a:ext cx="3027161" cy="293343"/>
      </dsp:txXfrm>
    </dsp:sp>
    <dsp:sp modelId="{46B604E9-C899-484C-AEA6-E49187E52390}">
      <dsp:nvSpPr>
        <dsp:cNvPr id="0" name=""/>
        <dsp:cNvSpPr/>
      </dsp:nvSpPr>
      <dsp:spPr>
        <a:xfrm>
          <a:off x="7888" y="1113258"/>
          <a:ext cx="3058899" cy="325081"/>
        </a:xfrm>
        <a:prstGeom prst="roundRect">
          <a:avLst/>
        </a:prstGeom>
        <a:solidFill>
          <a:schemeClr val="accent2">
            <a:hueOff val="191613"/>
            <a:satOff val="-1095"/>
            <a:lumOff val="1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Padlet</a:t>
          </a:r>
        </a:p>
      </dsp:txBody>
      <dsp:txXfrm>
        <a:off x="23757" y="1129127"/>
        <a:ext cx="3027161" cy="293343"/>
      </dsp:txXfrm>
    </dsp:sp>
    <dsp:sp modelId="{7F585C20-A20C-41F4-A2DA-5879BBE8DB0A}">
      <dsp:nvSpPr>
        <dsp:cNvPr id="0" name=""/>
        <dsp:cNvSpPr/>
      </dsp:nvSpPr>
      <dsp:spPr>
        <a:xfrm>
          <a:off x="7888" y="1573823"/>
          <a:ext cx="3058899" cy="325081"/>
        </a:xfrm>
        <a:prstGeom prst="roundRect">
          <a:avLst/>
        </a:prstGeom>
        <a:solidFill>
          <a:schemeClr val="accent2">
            <a:hueOff val="287420"/>
            <a:satOff val="-1643"/>
            <a:lumOff val="1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Plotagon</a:t>
          </a:r>
          <a:r>
            <a:rPr lang="en-US" sz="900" kern="1200" dirty="0"/>
            <a:t> </a:t>
          </a:r>
          <a:r>
            <a:rPr lang="en-US" sz="2800" kern="1200" dirty="0"/>
            <a:t>studio</a:t>
          </a:r>
        </a:p>
      </dsp:txBody>
      <dsp:txXfrm>
        <a:off x="23757" y="1589692"/>
        <a:ext cx="3027161" cy="293343"/>
      </dsp:txXfrm>
    </dsp:sp>
    <dsp:sp modelId="{C7CABB19-FF0C-4212-9B9B-B201B871AD6D}">
      <dsp:nvSpPr>
        <dsp:cNvPr id="0" name=""/>
        <dsp:cNvSpPr/>
      </dsp:nvSpPr>
      <dsp:spPr>
        <a:xfrm>
          <a:off x="7888" y="2085567"/>
          <a:ext cx="3058899" cy="325081"/>
        </a:xfrm>
        <a:prstGeom prst="roundRect">
          <a:avLst/>
        </a:prstGeom>
        <a:solidFill>
          <a:schemeClr val="accent2">
            <a:hueOff val="383227"/>
            <a:satOff val="-2190"/>
            <a:lumOff val="2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Bookcreator</a:t>
          </a:r>
          <a:endParaRPr lang="en-US" sz="2800" kern="1200" dirty="0"/>
        </a:p>
      </dsp:txBody>
      <dsp:txXfrm>
        <a:off x="23757" y="2101436"/>
        <a:ext cx="3027161" cy="293343"/>
      </dsp:txXfrm>
    </dsp:sp>
    <dsp:sp modelId="{E576B1B9-3318-4ABF-A9FD-F77BD7173024}">
      <dsp:nvSpPr>
        <dsp:cNvPr id="0" name=""/>
        <dsp:cNvSpPr/>
      </dsp:nvSpPr>
      <dsp:spPr>
        <a:xfrm>
          <a:off x="7888" y="2597310"/>
          <a:ext cx="3058899" cy="325081"/>
        </a:xfrm>
        <a:prstGeom prst="roundRect">
          <a:avLst/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Actionbound</a:t>
          </a:r>
          <a:endParaRPr lang="en-US" sz="2800" kern="1200" dirty="0"/>
        </a:p>
      </dsp:txBody>
      <dsp:txXfrm>
        <a:off x="23757" y="2613179"/>
        <a:ext cx="3027161" cy="293343"/>
      </dsp:txXfrm>
    </dsp:sp>
    <dsp:sp modelId="{D16D778E-D0A7-486A-A989-79EBC0862C86}">
      <dsp:nvSpPr>
        <dsp:cNvPr id="0" name=""/>
        <dsp:cNvSpPr/>
      </dsp:nvSpPr>
      <dsp:spPr>
        <a:xfrm>
          <a:off x="4680511" y="262038"/>
          <a:ext cx="3058899" cy="325081"/>
        </a:xfrm>
        <a:prstGeom prst="roundRect">
          <a:avLst/>
        </a:prstGeom>
        <a:solidFill>
          <a:schemeClr val="accent2">
            <a:hueOff val="574840"/>
            <a:satOff val="-3285"/>
            <a:lumOff val="3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Powerpoint</a:t>
          </a:r>
          <a:endParaRPr lang="en-US" sz="2800" kern="1200" dirty="0"/>
        </a:p>
      </dsp:txBody>
      <dsp:txXfrm>
        <a:off x="4696380" y="277907"/>
        <a:ext cx="3027161" cy="293343"/>
      </dsp:txXfrm>
    </dsp:sp>
    <dsp:sp modelId="{45417897-1967-4076-8C5B-F4BC513247D6}">
      <dsp:nvSpPr>
        <dsp:cNvPr id="0" name=""/>
        <dsp:cNvSpPr/>
      </dsp:nvSpPr>
      <dsp:spPr>
        <a:xfrm>
          <a:off x="4680511" y="698447"/>
          <a:ext cx="3058899" cy="325081"/>
        </a:xfrm>
        <a:prstGeom prst="roundRect">
          <a:avLst/>
        </a:prstGeom>
        <a:solidFill>
          <a:schemeClr val="accent2">
            <a:hueOff val="670647"/>
            <a:satOff val="-3833"/>
            <a:lumOff val="3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Sway</a:t>
          </a:r>
          <a:r>
            <a:rPr lang="en-US" sz="900" kern="1200" dirty="0"/>
            <a:t> </a:t>
          </a:r>
          <a:r>
            <a:rPr lang="en-US" sz="2800" kern="1200" dirty="0"/>
            <a:t>Microsoft</a:t>
          </a:r>
        </a:p>
      </dsp:txBody>
      <dsp:txXfrm>
        <a:off x="4696380" y="714316"/>
        <a:ext cx="3027161" cy="293343"/>
      </dsp:txXfrm>
    </dsp:sp>
    <dsp:sp modelId="{A3ABEBDE-E7A6-4F68-990E-5A4AFE78FFDB}">
      <dsp:nvSpPr>
        <dsp:cNvPr id="0" name=""/>
        <dsp:cNvSpPr/>
      </dsp:nvSpPr>
      <dsp:spPr>
        <a:xfrm>
          <a:off x="4680511" y="1107842"/>
          <a:ext cx="3058899" cy="325081"/>
        </a:xfrm>
        <a:prstGeom prst="roundRect">
          <a:avLst/>
        </a:prstGeom>
        <a:solidFill>
          <a:schemeClr val="accent2">
            <a:hueOff val="766454"/>
            <a:satOff val="-4380"/>
            <a:lumOff val="4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Giphy</a:t>
          </a:r>
        </a:p>
      </dsp:txBody>
      <dsp:txXfrm>
        <a:off x="4696380" y="1123711"/>
        <a:ext cx="3027161" cy="293343"/>
      </dsp:txXfrm>
    </dsp:sp>
    <dsp:sp modelId="{1539E864-03A4-42AB-BDC4-9D1F5EBBF351}">
      <dsp:nvSpPr>
        <dsp:cNvPr id="0" name=""/>
        <dsp:cNvSpPr/>
      </dsp:nvSpPr>
      <dsp:spPr>
        <a:xfrm>
          <a:off x="4680511" y="1568411"/>
          <a:ext cx="3058899" cy="325081"/>
        </a:xfrm>
        <a:prstGeom prst="roundRect">
          <a:avLst/>
        </a:prstGeom>
        <a:solidFill>
          <a:schemeClr val="accent2">
            <a:hueOff val="862260"/>
            <a:satOff val="-4928"/>
            <a:lumOff val="4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Google Forms</a:t>
          </a:r>
        </a:p>
      </dsp:txBody>
      <dsp:txXfrm>
        <a:off x="4696380" y="1584280"/>
        <a:ext cx="3027161" cy="293343"/>
      </dsp:txXfrm>
    </dsp:sp>
    <dsp:sp modelId="{E365C978-5BE0-4B76-9446-E69A87269DB9}">
      <dsp:nvSpPr>
        <dsp:cNvPr id="0" name=""/>
        <dsp:cNvSpPr/>
      </dsp:nvSpPr>
      <dsp:spPr>
        <a:xfrm>
          <a:off x="4680520" y="2233602"/>
          <a:ext cx="3055912" cy="1846833"/>
        </a:xfrm>
        <a:prstGeom prst="round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Εργαλεία ηχογράφησης, φωτογράφισης, επεξεργασίας φωτογραφιών από </a:t>
          </a:r>
          <a:r>
            <a:rPr lang="en-US" sz="1800" kern="1200" dirty="0"/>
            <a:t>smartphone</a:t>
          </a:r>
          <a:r>
            <a:rPr lang="el-GR" sz="1800" kern="1200" dirty="0"/>
            <a:t> για τη δημιουργία πολυμορφικού υλικού και την ενσωμάτωσή του στο Ε.Υ</a:t>
          </a:r>
          <a:r>
            <a:rPr lang="el-GR" sz="900" kern="1200" dirty="0"/>
            <a:t>.</a:t>
          </a:r>
          <a:endParaRPr lang="en-US" sz="900" kern="1200" dirty="0"/>
        </a:p>
      </dsp:txBody>
      <dsp:txXfrm>
        <a:off x="4770675" y="2323757"/>
        <a:ext cx="2875602" cy="16665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C6B5B-5AC1-463C-BAC7-5F078F967326}">
      <dsp:nvSpPr>
        <dsp:cNvPr id="0" name=""/>
        <dsp:cNvSpPr/>
      </dsp:nvSpPr>
      <dsp:spPr>
        <a:xfrm>
          <a:off x="1374826" y="0"/>
          <a:ext cx="4883195" cy="4883195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DC2571-60DB-45A7-A4A3-73C5704E8D6C}">
      <dsp:nvSpPr>
        <dsp:cNvPr id="0" name=""/>
        <dsp:cNvSpPr/>
      </dsp:nvSpPr>
      <dsp:spPr>
        <a:xfrm>
          <a:off x="1800203" y="463903"/>
          <a:ext cx="1981499" cy="19044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u="sng" kern="1200" dirty="0"/>
            <a:t>είδος έρευνας </a:t>
          </a:r>
          <a:r>
            <a:rPr lang="el-GR" sz="1500" kern="1200" dirty="0"/>
            <a:t>: αξιολόγηση ποιότητας του Ε.Υ.  στην πλατφόρμα </a:t>
          </a:r>
          <a:r>
            <a:rPr lang="en-US" sz="1500" kern="1200" dirty="0" err="1"/>
            <a:t>Chamilo</a:t>
          </a:r>
          <a:endParaRPr lang="en-US" sz="1500" kern="1200" dirty="0"/>
        </a:p>
      </dsp:txBody>
      <dsp:txXfrm>
        <a:off x="1893170" y="556870"/>
        <a:ext cx="1795565" cy="1718512"/>
      </dsp:txXfrm>
    </dsp:sp>
    <dsp:sp modelId="{BDF43AA0-32F4-45C3-82F1-69687CD200B2}">
      <dsp:nvSpPr>
        <dsp:cNvPr id="0" name=""/>
        <dsp:cNvSpPr/>
      </dsp:nvSpPr>
      <dsp:spPr>
        <a:xfrm>
          <a:off x="3851144" y="463903"/>
          <a:ext cx="1981499" cy="1904446"/>
        </a:xfrm>
        <a:prstGeom prst="roundRect">
          <a:avLst/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u="sng" kern="1200" dirty="0"/>
            <a:t> Χρονική περίοδος</a:t>
          </a:r>
          <a:r>
            <a:rPr lang="el-GR" sz="1500" kern="1200" dirty="0"/>
            <a:t> : Ιανουάριος 2024</a:t>
          </a:r>
          <a:endParaRPr lang="en-US" sz="1500" kern="1200" dirty="0"/>
        </a:p>
      </dsp:txBody>
      <dsp:txXfrm>
        <a:off x="3944111" y="556870"/>
        <a:ext cx="1795565" cy="1718512"/>
      </dsp:txXfrm>
    </dsp:sp>
    <dsp:sp modelId="{320B583E-A6B9-4F05-A333-DF64CCCD2209}">
      <dsp:nvSpPr>
        <dsp:cNvPr id="0" name=""/>
        <dsp:cNvSpPr/>
      </dsp:nvSpPr>
      <dsp:spPr>
        <a:xfrm>
          <a:off x="1728195" y="2514845"/>
          <a:ext cx="2125514" cy="1904446"/>
        </a:xfrm>
        <a:prstGeom prst="roundRect">
          <a:avLst/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u="sng" kern="1200" dirty="0"/>
            <a:t>Δείγμα έρευνας</a:t>
          </a:r>
          <a:r>
            <a:rPr lang="el-GR" sz="1500" kern="1200" dirty="0"/>
            <a:t> : Σκόπιμη δειγματοληψία / Δείγμα ευκολίας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ym typeface="Wingdings" panose="05000000000000000000" pitchFamily="2" charset="2"/>
            </a:rPr>
            <a:t></a:t>
          </a:r>
          <a:r>
            <a:rPr lang="el-GR" sz="1500" kern="1200" dirty="0"/>
            <a:t> 3 ειδικοί στην ΕξΑΕ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ym typeface="Wingdings" panose="05000000000000000000" pitchFamily="2" charset="2"/>
            </a:rPr>
            <a:t></a:t>
          </a:r>
          <a:r>
            <a:rPr lang="el-GR" sz="1500" kern="1200" dirty="0"/>
            <a:t> 3 φιλόλογοι</a:t>
          </a:r>
          <a:endParaRPr lang="en-US" sz="1500" kern="1200" dirty="0"/>
        </a:p>
      </dsp:txBody>
      <dsp:txXfrm>
        <a:off x="1821162" y="2607812"/>
        <a:ext cx="1939580" cy="1718512"/>
      </dsp:txXfrm>
    </dsp:sp>
    <dsp:sp modelId="{029B884C-3190-43DD-B72E-92753E992D98}">
      <dsp:nvSpPr>
        <dsp:cNvPr id="0" name=""/>
        <dsp:cNvSpPr/>
      </dsp:nvSpPr>
      <dsp:spPr>
        <a:xfrm>
          <a:off x="3870132" y="2551991"/>
          <a:ext cx="2050936" cy="1893571"/>
        </a:xfrm>
        <a:prstGeom prst="round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u="sng" kern="1200" dirty="0"/>
            <a:t>Μέθοδος</a:t>
          </a:r>
          <a:r>
            <a:rPr lang="el-GR" sz="1500" kern="1200" dirty="0"/>
            <a:t> : ποιοτική έρευνα (ανάλυση περιεχομένου)</a:t>
          </a:r>
          <a:endParaRPr lang="en-US" sz="1500" kern="1200" dirty="0"/>
        </a:p>
      </dsp:txBody>
      <dsp:txXfrm>
        <a:off x="3962569" y="2644428"/>
        <a:ext cx="1866062" cy="17086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79EB4-D9B3-41B9-8316-6C3AC1FFF53E}">
      <dsp:nvSpPr>
        <dsp:cNvPr id="0" name=""/>
        <dsp:cNvSpPr/>
      </dsp:nvSpPr>
      <dsp:spPr>
        <a:xfrm>
          <a:off x="0" y="810517"/>
          <a:ext cx="7632848" cy="4797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/>
            <a:t>Μέσα συλλογής δεδομένων </a:t>
          </a:r>
          <a:r>
            <a:rPr lang="el-GR" sz="2000" kern="1200" dirty="0"/>
            <a:t>:  2 ερωτηματολόγια ανοιχτών ερωτήσεων</a:t>
          </a:r>
          <a:endParaRPr lang="en-US" sz="2000" kern="1200" dirty="0"/>
        </a:p>
      </dsp:txBody>
      <dsp:txXfrm>
        <a:off x="23417" y="833934"/>
        <a:ext cx="7586014" cy="432866"/>
      </dsp:txXfrm>
    </dsp:sp>
    <dsp:sp modelId="{39C65E2B-BD58-4758-9286-2A6449B10C53}">
      <dsp:nvSpPr>
        <dsp:cNvPr id="0" name=""/>
        <dsp:cNvSpPr/>
      </dsp:nvSpPr>
      <dsp:spPr>
        <a:xfrm>
          <a:off x="0" y="1347817"/>
          <a:ext cx="7632848" cy="479700"/>
        </a:xfrm>
        <a:prstGeom prst="roundRect">
          <a:avLst/>
        </a:prstGeom>
        <a:solidFill>
          <a:schemeClr val="accent3">
            <a:hueOff val="-9340"/>
            <a:satOff val="-8468"/>
            <a:lumOff val="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/>
            <a:t>Επεξεργασία δεδομένων </a:t>
          </a:r>
          <a:r>
            <a:rPr lang="el-GR" sz="2000" b="1" kern="1200" dirty="0"/>
            <a:t>:</a:t>
          </a:r>
          <a:endParaRPr lang="en-US" sz="2000" kern="1200" dirty="0"/>
        </a:p>
      </dsp:txBody>
      <dsp:txXfrm>
        <a:off x="23417" y="1371234"/>
        <a:ext cx="7586014" cy="432866"/>
      </dsp:txXfrm>
    </dsp:sp>
    <dsp:sp modelId="{C8AD517B-4E7C-40C7-ADFC-B439CC33C5A5}">
      <dsp:nvSpPr>
        <dsp:cNvPr id="0" name=""/>
        <dsp:cNvSpPr/>
      </dsp:nvSpPr>
      <dsp:spPr>
        <a:xfrm>
          <a:off x="0" y="1885117"/>
          <a:ext cx="7632848" cy="479700"/>
        </a:xfrm>
        <a:prstGeom prst="roundRect">
          <a:avLst/>
        </a:prstGeom>
        <a:solidFill>
          <a:schemeClr val="accent3">
            <a:hueOff val="-18680"/>
            <a:satOff val="-16935"/>
            <a:lumOff val="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Α) Μονάδα ανάλυσης</a:t>
          </a:r>
          <a:r>
            <a:rPr lang="el-GR" sz="2000" kern="1200" dirty="0"/>
            <a:t> : η φράση με ολοκληρωμένο νόημα</a:t>
          </a:r>
          <a:endParaRPr lang="en-US" sz="2000" kern="1200" dirty="0"/>
        </a:p>
      </dsp:txBody>
      <dsp:txXfrm>
        <a:off x="23417" y="1908534"/>
        <a:ext cx="7586014" cy="432866"/>
      </dsp:txXfrm>
    </dsp:sp>
    <dsp:sp modelId="{C6D5AA75-6F71-4616-90D8-388D5C636F38}">
      <dsp:nvSpPr>
        <dsp:cNvPr id="0" name=""/>
        <dsp:cNvSpPr/>
      </dsp:nvSpPr>
      <dsp:spPr>
        <a:xfrm>
          <a:off x="0" y="2422417"/>
          <a:ext cx="7632848" cy="479700"/>
        </a:xfrm>
        <a:prstGeom prst="roundRect">
          <a:avLst/>
        </a:prstGeom>
        <a:solidFill>
          <a:schemeClr val="accent3">
            <a:hueOff val="-28020"/>
            <a:satOff val="-25403"/>
            <a:lumOff val="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Β) 10 ερευνητικοί άξονες </a:t>
          </a:r>
          <a:endParaRPr lang="en-US" sz="2000" kern="1200" dirty="0"/>
        </a:p>
      </dsp:txBody>
      <dsp:txXfrm>
        <a:off x="23417" y="2445834"/>
        <a:ext cx="7586014" cy="432866"/>
      </dsp:txXfrm>
    </dsp:sp>
    <dsp:sp modelId="{66D00F20-C167-4E2C-B4D3-2669A63A10E1}">
      <dsp:nvSpPr>
        <dsp:cNvPr id="0" name=""/>
        <dsp:cNvSpPr/>
      </dsp:nvSpPr>
      <dsp:spPr>
        <a:xfrm>
          <a:off x="0" y="2959717"/>
          <a:ext cx="7632848" cy="479700"/>
        </a:xfrm>
        <a:prstGeom prst="roundRect">
          <a:avLst/>
        </a:prstGeom>
        <a:solidFill>
          <a:schemeClr val="accent3">
            <a:hueOff val="-37360"/>
            <a:satOff val="-33871"/>
            <a:lumOff val="5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ym typeface="Wingdings" panose="05000000000000000000" pitchFamily="2" charset="2"/>
            </a:rPr>
            <a:t></a:t>
          </a:r>
          <a:r>
            <a:rPr lang="el-GR" sz="2000" b="1" kern="1200" dirty="0"/>
            <a:t> </a:t>
          </a:r>
          <a:r>
            <a:rPr lang="el-GR" sz="2000" kern="1200" dirty="0"/>
            <a:t>ερωτηματολόγια ειδικών στην ΕξΑΕ</a:t>
          </a:r>
          <a:endParaRPr lang="en-US" sz="2000" kern="1200" dirty="0"/>
        </a:p>
      </dsp:txBody>
      <dsp:txXfrm>
        <a:off x="23417" y="2983134"/>
        <a:ext cx="7586014" cy="432866"/>
      </dsp:txXfrm>
    </dsp:sp>
    <dsp:sp modelId="{4054F07D-DF60-433F-BC0D-D372EAAF9836}">
      <dsp:nvSpPr>
        <dsp:cNvPr id="0" name=""/>
        <dsp:cNvSpPr/>
      </dsp:nvSpPr>
      <dsp:spPr>
        <a:xfrm>
          <a:off x="0" y="3497017"/>
          <a:ext cx="7632848" cy="479700"/>
        </a:xfrm>
        <a:prstGeom prst="roundRect">
          <a:avLst/>
        </a:prstGeom>
        <a:solidFill>
          <a:schemeClr val="accent3">
            <a:hueOff val="-46700"/>
            <a:satOff val="-42338"/>
            <a:lumOff val="65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Γ) 6 ερευνητικοί άξονες </a:t>
          </a:r>
          <a:endParaRPr lang="en-US" sz="2000" kern="1200" dirty="0"/>
        </a:p>
      </dsp:txBody>
      <dsp:txXfrm>
        <a:off x="23417" y="3520434"/>
        <a:ext cx="7586014" cy="432866"/>
      </dsp:txXfrm>
    </dsp:sp>
    <dsp:sp modelId="{C2D35B21-BDB2-4882-A9C4-EFA7E3C8ADB4}">
      <dsp:nvSpPr>
        <dsp:cNvPr id="0" name=""/>
        <dsp:cNvSpPr/>
      </dsp:nvSpPr>
      <dsp:spPr>
        <a:xfrm>
          <a:off x="0" y="4034317"/>
          <a:ext cx="7632848" cy="479700"/>
        </a:xfrm>
        <a:prstGeom prst="roundRect">
          <a:avLst/>
        </a:prstGeom>
        <a:solidFill>
          <a:schemeClr val="accent3">
            <a:hueOff val="-56040"/>
            <a:satOff val="-50806"/>
            <a:lumOff val="7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ym typeface="Wingdings" panose="05000000000000000000" pitchFamily="2" charset="2"/>
            </a:rPr>
            <a:t></a:t>
          </a:r>
          <a:r>
            <a:rPr lang="el-GR" sz="2000" b="1" kern="1200" dirty="0"/>
            <a:t> </a:t>
          </a:r>
          <a:r>
            <a:rPr lang="el-GR" sz="2000" kern="1200" dirty="0"/>
            <a:t>ερωτηματολόγια φιλολόγων</a:t>
          </a:r>
          <a:endParaRPr lang="en-US" sz="2000" kern="1200" dirty="0"/>
        </a:p>
      </dsp:txBody>
      <dsp:txXfrm>
        <a:off x="23417" y="4057734"/>
        <a:ext cx="7586014" cy="4328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9DF52-BD23-476F-83BB-22F03D23F261}">
      <dsp:nvSpPr>
        <dsp:cNvPr id="0" name=""/>
        <dsp:cNvSpPr/>
      </dsp:nvSpPr>
      <dsp:spPr>
        <a:xfrm>
          <a:off x="0" y="0"/>
          <a:ext cx="7916779" cy="10289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u="sng" kern="1200" dirty="0"/>
            <a:t>1o Ερευνητικό Ερώτημα: </a:t>
          </a:r>
          <a:r>
            <a:rPr lang="el-GR" sz="1800" b="1" u="none" kern="1200" dirty="0"/>
            <a:t>                                                                                                    </a:t>
          </a:r>
          <a:r>
            <a:rPr lang="el-GR" sz="1800" kern="1200" dirty="0"/>
            <a:t>Το εκπαιδευτικό υλικό </a:t>
          </a:r>
          <a:r>
            <a:rPr lang="el-GR" sz="1800" kern="1200" dirty="0" err="1"/>
            <a:t>διέπεται</a:t>
          </a:r>
          <a:r>
            <a:rPr lang="el-GR" sz="1800" kern="1200" dirty="0"/>
            <a:t> από τις αρχές και τη μεθοδολογία της εξ αποστάσεως εκπαίδευσης.</a:t>
          </a:r>
          <a:endParaRPr lang="en-US" sz="1800" kern="1200" dirty="0"/>
        </a:p>
      </dsp:txBody>
      <dsp:txXfrm>
        <a:off x="50230" y="50230"/>
        <a:ext cx="7816319" cy="928502"/>
      </dsp:txXfrm>
    </dsp:sp>
    <dsp:sp modelId="{D637B2B1-39C9-45DE-A439-E4E5AA35254E}">
      <dsp:nvSpPr>
        <dsp:cNvPr id="0" name=""/>
        <dsp:cNvSpPr/>
      </dsp:nvSpPr>
      <dsp:spPr>
        <a:xfrm>
          <a:off x="4027" y="1082764"/>
          <a:ext cx="8246969" cy="1028962"/>
        </a:xfrm>
        <a:prstGeom prst="roundRect">
          <a:avLst/>
        </a:prstGeom>
        <a:solidFill>
          <a:schemeClr val="accent3">
            <a:hueOff val="-14010"/>
            <a:satOff val="-12701"/>
            <a:lumOff val="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u="sng" kern="1200" dirty="0"/>
            <a:t>2ο Ερευνητικό Ερώτημα</a:t>
          </a:r>
          <a:r>
            <a:rPr lang="el-GR" sz="1800" b="1" u="none" kern="1200" dirty="0"/>
            <a:t>:                                                                                                          </a:t>
          </a:r>
          <a:r>
            <a:rPr lang="el-GR" sz="1800" kern="1200" dirty="0"/>
            <a:t>Το εκπαιδευτικό υλικό έχει δημιουργηθεί σύμφωνα με τις αρχές της Πολυμεσικής Μάθησης.</a:t>
          </a:r>
          <a:endParaRPr lang="en-US" sz="1800" kern="1200" dirty="0"/>
        </a:p>
      </dsp:txBody>
      <dsp:txXfrm>
        <a:off x="54257" y="1132994"/>
        <a:ext cx="8146509" cy="928502"/>
      </dsp:txXfrm>
    </dsp:sp>
    <dsp:sp modelId="{B9E8C637-1E90-41E7-8180-0D69C665E626}">
      <dsp:nvSpPr>
        <dsp:cNvPr id="0" name=""/>
        <dsp:cNvSpPr/>
      </dsp:nvSpPr>
      <dsp:spPr>
        <a:xfrm>
          <a:off x="4027" y="2163174"/>
          <a:ext cx="8246969" cy="1028962"/>
        </a:xfrm>
        <a:prstGeom prst="roundRect">
          <a:avLst/>
        </a:prstGeom>
        <a:solidFill>
          <a:schemeClr val="accent3">
            <a:hueOff val="-28020"/>
            <a:satOff val="-25403"/>
            <a:lumOff val="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u="sng" kern="1200" dirty="0"/>
            <a:t>3ο Ερευνητικό Ερώτημα:</a:t>
          </a:r>
          <a:r>
            <a:rPr lang="el-GR" sz="1800" b="1" u="none" kern="1200" dirty="0"/>
            <a:t>                                                                                                           </a:t>
          </a:r>
          <a:r>
            <a:rPr lang="el-GR" sz="1800" kern="1200" dirty="0"/>
            <a:t>Το εκπαιδευτικό υλικό συνάδει με τους σκοπούς του Αναλυτικού Προγράμματος Σπουδών για το μάθημα της Τοπικής Ιστορίας στη Δευτεροβάθμια Εκπαίδευση.</a:t>
          </a:r>
          <a:endParaRPr lang="en-US" sz="1800" kern="1200" dirty="0"/>
        </a:p>
      </dsp:txBody>
      <dsp:txXfrm>
        <a:off x="54257" y="2213404"/>
        <a:ext cx="8146509" cy="928502"/>
      </dsp:txXfrm>
    </dsp:sp>
    <dsp:sp modelId="{38AC2BB4-3240-45EA-80CF-C948238CBED3}">
      <dsp:nvSpPr>
        <dsp:cNvPr id="0" name=""/>
        <dsp:cNvSpPr/>
      </dsp:nvSpPr>
      <dsp:spPr>
        <a:xfrm>
          <a:off x="4027" y="3243585"/>
          <a:ext cx="8246969" cy="1028962"/>
        </a:xfrm>
        <a:prstGeom prst="roundRect">
          <a:avLst/>
        </a:prstGeom>
        <a:solidFill>
          <a:schemeClr val="accent3">
            <a:hueOff val="-42030"/>
            <a:satOff val="-38104"/>
            <a:lumOff val="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u="sng" kern="1200" dirty="0"/>
            <a:t>4ο Ερευνητικό Ερώτημα:</a:t>
          </a:r>
          <a:r>
            <a:rPr lang="el-GR" sz="1800" b="1" u="none" kern="1200" dirty="0"/>
            <a:t>                                                                                                          </a:t>
          </a:r>
          <a:r>
            <a:rPr lang="el-GR" sz="1800" kern="1200" dirty="0"/>
            <a:t>Το εκπαιδευτικό υλικό είναι πλήρες ώστε ο μαθητής να γνωρίσει την πόλη που υπήρχε στην Ονιθέ.</a:t>
          </a:r>
          <a:endParaRPr lang="en-US" sz="1800" kern="1200" dirty="0"/>
        </a:p>
      </dsp:txBody>
      <dsp:txXfrm>
        <a:off x="54257" y="3293815"/>
        <a:ext cx="8146509" cy="928502"/>
      </dsp:txXfrm>
    </dsp:sp>
    <dsp:sp modelId="{C424287F-9941-4AAB-AE03-10750242DA7E}">
      <dsp:nvSpPr>
        <dsp:cNvPr id="0" name=""/>
        <dsp:cNvSpPr/>
      </dsp:nvSpPr>
      <dsp:spPr>
        <a:xfrm>
          <a:off x="4027" y="4323996"/>
          <a:ext cx="8246969" cy="1028962"/>
        </a:xfrm>
        <a:prstGeom prst="roundRect">
          <a:avLst/>
        </a:prstGeom>
        <a:solidFill>
          <a:schemeClr val="accent3">
            <a:hueOff val="-56040"/>
            <a:satOff val="-50806"/>
            <a:lumOff val="7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u="sng" kern="1200" dirty="0"/>
            <a:t>5ο Ερευνητικό Ερώτημα:</a:t>
          </a:r>
          <a:r>
            <a:rPr lang="el-GR" sz="1800" b="1" u="none" kern="1200" dirty="0"/>
            <a:t>                                                                                                          </a:t>
          </a:r>
          <a:r>
            <a:rPr lang="el-GR" sz="1800" kern="1200" dirty="0"/>
            <a:t>Το εκπαιδευτικό υλικό μπορεί να χρησιμοποιηθεί από τον εκπαιδευτικό για την προετοιμασία της εκπαιδευτικής επίσκεψης των μαθητών στην Ονιθέ Γουλεδιανών. </a:t>
          </a:r>
          <a:endParaRPr lang="en-US" sz="1800" kern="1200" dirty="0"/>
        </a:p>
      </dsp:txBody>
      <dsp:txXfrm>
        <a:off x="54257" y="4374226"/>
        <a:ext cx="8146509" cy="9285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7BEFB-31E4-440D-BD99-D3A8B6F0661D}">
      <dsp:nvSpPr>
        <dsp:cNvPr id="0" name=""/>
        <dsp:cNvSpPr/>
      </dsp:nvSpPr>
      <dsp:spPr>
        <a:xfrm>
          <a:off x="0" y="0"/>
          <a:ext cx="6163884" cy="9302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/>
            <a:t>1</a:t>
          </a:r>
          <a:r>
            <a:rPr lang="el-GR" sz="1500" b="1" kern="1200" baseline="30000"/>
            <a:t>ο</a:t>
          </a:r>
          <a:r>
            <a:rPr lang="el-GR" sz="1500" b="1" kern="1200"/>
            <a:t> Ερευνητικό Ερώτημα </a:t>
          </a:r>
          <a:endParaRPr lang="en-US" sz="1500" kern="1200"/>
        </a:p>
      </dsp:txBody>
      <dsp:txXfrm>
        <a:off x="27246" y="27246"/>
        <a:ext cx="5081459" cy="875764"/>
      </dsp:txXfrm>
    </dsp:sp>
    <dsp:sp modelId="{901001A0-33FC-49C4-A4DF-0B89FF596390}">
      <dsp:nvSpPr>
        <dsp:cNvPr id="0" name=""/>
        <dsp:cNvSpPr/>
      </dsp:nvSpPr>
      <dsp:spPr>
        <a:xfrm>
          <a:off x="516225" y="1099394"/>
          <a:ext cx="6163884" cy="930256"/>
        </a:xfrm>
        <a:prstGeom prst="roundRect">
          <a:avLst>
            <a:gd name="adj" fmla="val 10000"/>
          </a:avLst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Το Ε.Υ. διέπεται από τις αρχές και τη μεθοδολογία της ΕξΑΕ.</a:t>
          </a:r>
          <a:endParaRPr lang="en-US" sz="1500" kern="1200" dirty="0"/>
        </a:p>
      </dsp:txBody>
      <dsp:txXfrm>
        <a:off x="543471" y="1126640"/>
        <a:ext cx="4988500" cy="875764"/>
      </dsp:txXfrm>
    </dsp:sp>
    <dsp:sp modelId="{A4118CFC-89C9-4C57-81A6-4F4A0E06C3A8}">
      <dsp:nvSpPr>
        <dsp:cNvPr id="0" name=""/>
        <dsp:cNvSpPr/>
      </dsp:nvSpPr>
      <dsp:spPr>
        <a:xfrm>
          <a:off x="1024745" y="2198788"/>
          <a:ext cx="6163884" cy="930256"/>
        </a:xfrm>
        <a:prstGeom prst="roundRect">
          <a:avLst>
            <a:gd name="adj" fmla="val 10000"/>
          </a:avLst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+ Επιστημονική συνοχή, βιβλιογραφική τεκμηρίωση,  φιλικό ύφος, κείμενο και εικόνες, εύχρηστο, </a:t>
          </a:r>
          <a:r>
            <a:rPr lang="el-GR" sz="1500" kern="1200" dirty="0" err="1"/>
            <a:t>αυτοαξιολόγηση</a:t>
          </a:r>
          <a:endParaRPr lang="el-GR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- Συνόψεις με ήχο και εικόνα, χρωματικές αντιθέσεις</a:t>
          </a:r>
        </a:p>
      </dsp:txBody>
      <dsp:txXfrm>
        <a:off x="1051991" y="2226034"/>
        <a:ext cx="4996205" cy="875764"/>
      </dsp:txXfrm>
    </dsp:sp>
    <dsp:sp modelId="{63FD9C41-AA24-4C64-A464-B3A5EFA7ED67}">
      <dsp:nvSpPr>
        <dsp:cNvPr id="0" name=""/>
        <dsp:cNvSpPr/>
      </dsp:nvSpPr>
      <dsp:spPr>
        <a:xfrm>
          <a:off x="1540971" y="3298183"/>
          <a:ext cx="6163884" cy="930256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Λιοναράκης 2001, 2006 / Παπαϊωάννου, </a:t>
          </a:r>
          <a:r>
            <a:rPr lang="el-GR" sz="1500" kern="1200" dirty="0" err="1"/>
            <a:t>Κουτρουμάνου</a:t>
          </a:r>
          <a:r>
            <a:rPr lang="el-GR" sz="1500" kern="1200" dirty="0"/>
            <a:t>, </a:t>
          </a:r>
          <a:r>
            <a:rPr lang="el-GR" sz="1500" kern="1200" dirty="0" err="1"/>
            <a:t>Κωτσίδης</a:t>
          </a:r>
          <a:r>
            <a:rPr lang="el-GR" sz="1500" kern="1200" dirty="0"/>
            <a:t> και Αναστασιάδης (2021)</a:t>
          </a:r>
          <a:endParaRPr lang="en-US" sz="1500" kern="1200" dirty="0"/>
        </a:p>
      </dsp:txBody>
      <dsp:txXfrm>
        <a:off x="1568217" y="3325429"/>
        <a:ext cx="4988500" cy="875764"/>
      </dsp:txXfrm>
    </dsp:sp>
    <dsp:sp modelId="{E811AFFE-4AFA-4823-BD42-BF4898F9CC87}">
      <dsp:nvSpPr>
        <dsp:cNvPr id="0" name=""/>
        <dsp:cNvSpPr/>
      </dsp:nvSpPr>
      <dsp:spPr>
        <a:xfrm>
          <a:off x="5559217" y="712492"/>
          <a:ext cx="604666" cy="6046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5695267" y="712492"/>
        <a:ext cx="332566" cy="455011"/>
      </dsp:txXfrm>
    </dsp:sp>
    <dsp:sp modelId="{6E8DFF6D-3245-4462-895F-5E80ED2DD503}">
      <dsp:nvSpPr>
        <dsp:cNvPr id="0" name=""/>
        <dsp:cNvSpPr/>
      </dsp:nvSpPr>
      <dsp:spPr>
        <a:xfrm>
          <a:off x="6075443" y="1811886"/>
          <a:ext cx="604666" cy="6046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5565"/>
            <a:satOff val="4983"/>
            <a:lumOff val="4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5565"/>
              <a:satOff val="4983"/>
              <a:lumOff val="4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211493" y="1811886"/>
        <a:ext cx="332566" cy="455011"/>
      </dsp:txXfrm>
    </dsp:sp>
    <dsp:sp modelId="{F1511D85-7597-4A03-AAAF-BEA458570AA1}">
      <dsp:nvSpPr>
        <dsp:cNvPr id="0" name=""/>
        <dsp:cNvSpPr/>
      </dsp:nvSpPr>
      <dsp:spPr>
        <a:xfrm>
          <a:off x="6583963" y="2911280"/>
          <a:ext cx="604666" cy="6046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720013" y="2911280"/>
        <a:ext cx="332566" cy="4550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9AA17-7DAB-4065-BC2F-81E0A98E7A31}">
      <dsp:nvSpPr>
        <dsp:cNvPr id="0" name=""/>
        <dsp:cNvSpPr/>
      </dsp:nvSpPr>
      <dsp:spPr>
        <a:xfrm>
          <a:off x="0" y="0"/>
          <a:ext cx="6682342" cy="10772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2</a:t>
          </a:r>
          <a:r>
            <a:rPr lang="el-GR" sz="2000" b="1" kern="1200" baseline="30000" dirty="0"/>
            <a:t>ο</a:t>
          </a:r>
          <a:r>
            <a:rPr lang="el-GR" sz="2000" b="1" kern="1200" dirty="0"/>
            <a:t> Ερευνητικό Ερώτημα 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Το Ε.Υ. έχει δημιουργηθεί σύμφωνα με τις αρχές της Πολυμεσικής Μάθησης.</a:t>
          </a:r>
          <a:endParaRPr lang="en-US" sz="2000" b="1" kern="1200" dirty="0"/>
        </a:p>
      </dsp:txBody>
      <dsp:txXfrm>
        <a:off x="31551" y="31551"/>
        <a:ext cx="5428890" cy="1014137"/>
      </dsp:txXfrm>
    </dsp:sp>
    <dsp:sp modelId="{12B67135-9292-4737-91C9-250465763A09}">
      <dsp:nvSpPr>
        <dsp:cNvPr id="0" name=""/>
        <dsp:cNvSpPr/>
      </dsp:nvSpPr>
      <dsp:spPr>
        <a:xfrm>
          <a:off x="559646" y="1273101"/>
          <a:ext cx="6682342" cy="1077239"/>
        </a:xfrm>
        <a:prstGeom prst="roundRect">
          <a:avLst>
            <a:gd name="adj" fmla="val 10000"/>
          </a:avLst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/>
            <a:t>ΔΥΝΑΤΑ ΣΗΜΕΙΑ ΤΟΥ Ε.Υ.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1. δομή και συνοχή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2. επιστημονική εγκυρότητα, λωρίδα χρονοδιαγράμματος,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3. πληρότητα πηγών και υλικού αναφοράς</a:t>
          </a:r>
          <a:endParaRPr lang="en-US" sz="1400" kern="1200" dirty="0"/>
        </a:p>
      </dsp:txBody>
      <dsp:txXfrm>
        <a:off x="591197" y="1304652"/>
        <a:ext cx="5359388" cy="1014137"/>
      </dsp:txXfrm>
    </dsp:sp>
    <dsp:sp modelId="{9B72E009-8CD9-4E54-897D-36869E9AAFF5}">
      <dsp:nvSpPr>
        <dsp:cNvPr id="0" name=""/>
        <dsp:cNvSpPr/>
      </dsp:nvSpPr>
      <dsp:spPr>
        <a:xfrm>
          <a:off x="1110939" y="2546202"/>
          <a:ext cx="6682342" cy="1077239"/>
        </a:xfrm>
        <a:prstGeom prst="roundRect">
          <a:avLst>
            <a:gd name="adj" fmla="val 10000"/>
          </a:avLst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/>
            <a:t>ΠΡΟΤΕΙΝΟΜΕΝΕΣ ΑΛΛΑΓΕΣ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kern="1200" dirty="0"/>
            <a:t>1. Άμεση σύνδεση των εξωτερικών συνδέσμων με το περιεχόμενο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kern="1200" dirty="0"/>
            <a:t>2. Οι δύο από τους τρεις συμμετέχοντες στην έρευνα χαρακτήρισαν το Ε.Υ. άρτιο χωρίς να διακρίνουν την ανάγκη για κάποια αλλαγή</a:t>
          </a:r>
          <a:endParaRPr lang="en-US" sz="1200" b="0" kern="1200" dirty="0"/>
        </a:p>
      </dsp:txBody>
      <dsp:txXfrm>
        <a:off x="1142490" y="2577753"/>
        <a:ext cx="5367741" cy="1014137"/>
      </dsp:txXfrm>
    </dsp:sp>
    <dsp:sp modelId="{5DF8865D-4958-4D78-8954-CECDE49EB9EE}">
      <dsp:nvSpPr>
        <dsp:cNvPr id="0" name=""/>
        <dsp:cNvSpPr/>
      </dsp:nvSpPr>
      <dsp:spPr>
        <a:xfrm>
          <a:off x="1670585" y="4099462"/>
          <a:ext cx="6682342" cy="516924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/>
            <a:t>Σοφός και </a:t>
          </a:r>
          <a:r>
            <a:rPr lang="el-GR" sz="1400" b="1" kern="1200" dirty="0" err="1"/>
            <a:t>Kron</a:t>
          </a:r>
          <a:r>
            <a:rPr lang="el-GR" sz="1400" b="1" kern="1200" dirty="0"/>
            <a:t> 2010 / </a:t>
          </a:r>
          <a:r>
            <a:rPr lang="el-GR" sz="1400" b="1" kern="1200" dirty="0" err="1"/>
            <a:t>Σπανακά</a:t>
          </a:r>
          <a:r>
            <a:rPr lang="el-GR" sz="1400" b="1" kern="1200" dirty="0"/>
            <a:t> και Λιοναράκης 2017 / Ψιλέλη 2022 </a:t>
          </a:r>
          <a:r>
            <a:rPr lang="el-GR" sz="1400" b="1" kern="1200" dirty="0">
              <a:sym typeface="Wingdings" panose="05000000000000000000" pitchFamily="2" charset="2"/>
            </a:rPr>
            <a:t> </a:t>
          </a:r>
          <a:r>
            <a:rPr lang="el-GR" sz="1400" b="1" kern="1200">
              <a:sym typeface="Wingdings" panose="05000000000000000000" pitchFamily="2" charset="2"/>
            </a:rPr>
            <a:t>παιδαγωγική αξιοποίηση ΤΠΕ</a:t>
          </a:r>
          <a:endParaRPr lang="en-US" sz="1200" b="1" kern="1200" dirty="0"/>
        </a:p>
      </dsp:txBody>
      <dsp:txXfrm>
        <a:off x="1685725" y="4114602"/>
        <a:ext cx="5392210" cy="486644"/>
      </dsp:txXfrm>
    </dsp:sp>
    <dsp:sp modelId="{E0C08D65-BC3F-4E6E-8E71-D1B8463D0E30}">
      <dsp:nvSpPr>
        <dsp:cNvPr id="0" name=""/>
        <dsp:cNvSpPr/>
      </dsp:nvSpPr>
      <dsp:spPr>
        <a:xfrm>
          <a:off x="5982136" y="825067"/>
          <a:ext cx="700205" cy="7002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139682" y="825067"/>
        <a:ext cx="385113" cy="526904"/>
      </dsp:txXfrm>
    </dsp:sp>
    <dsp:sp modelId="{FA63E60B-1C32-427B-B7E7-58C62BEF644A}">
      <dsp:nvSpPr>
        <dsp:cNvPr id="0" name=""/>
        <dsp:cNvSpPr/>
      </dsp:nvSpPr>
      <dsp:spPr>
        <a:xfrm>
          <a:off x="6541782" y="2098169"/>
          <a:ext cx="700205" cy="7002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5565"/>
            <a:satOff val="4983"/>
            <a:lumOff val="4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5565"/>
              <a:satOff val="4983"/>
              <a:lumOff val="4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699328" y="2098169"/>
        <a:ext cx="385113" cy="526904"/>
      </dsp:txXfrm>
    </dsp:sp>
    <dsp:sp modelId="{DDB651BF-2771-470F-8304-039AD8827D46}">
      <dsp:nvSpPr>
        <dsp:cNvPr id="0" name=""/>
        <dsp:cNvSpPr/>
      </dsp:nvSpPr>
      <dsp:spPr>
        <a:xfrm>
          <a:off x="7093076" y="3371270"/>
          <a:ext cx="700205" cy="7002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250622" y="3371270"/>
        <a:ext cx="385113" cy="526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2171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30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4/1/2024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amilo.datacenter.uoc.gr/metchamilo/courses/ONI8EGOYLEDIANWNANAKALYPTONTASMIA/index.php?id_session=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CC"/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7052" y="1084772"/>
            <a:ext cx="7034182" cy="1872208"/>
          </a:xfrm>
        </p:spPr>
        <p:txBody>
          <a:bodyPr>
            <a:noAutofit/>
          </a:bodyPr>
          <a:lstStyle/>
          <a:p>
            <a:pPr algn="ctr"/>
            <a:r>
              <a:rPr lang="el-GR" sz="1800" dirty="0"/>
              <a:t>ΣΧΕΔΙΑΣΜΟΣ, ΥΛΟΠΟΙΗΣΗ ΚΑΙ ΑΠΟΤΙΜΗΣΗ ΕΚΠΑΙΔΕΥΤΙΚΟΥ ΥΛΙΚΟΥ ΜΕ ΤΗ ΜΕΘΟΔΟΛΟΓΙΑ ΤΗΣ ΕξΑΕ ΚΑΙ ΕΦΑΡΜΟΓΩΝ ΕΠΑΥΞΗΜΕΝΗΣ ΠΡΑΓΜΑΤΙΚΟΤΗΤΑΣ ΓΙΑ ΤΗ ΣΥΜΠΛΗΡΩΜΑΤΙΚΗ ΣΧΟΛΙΚΗ ΕξΑΕ ΓΙΑ ΤΗ ΔΙΔΑΣΚΑΛΙΑ ΤΗΣ ΤΟΠΙΚΗΣ ΙΣΤΟΡΙΑΣ ΣΤΗ ΔΕΥΤΕΡΟΒΑΘΜΙΑ ΕΚΠΑΙΔΕΥΣΗ :</a:t>
            </a:r>
            <a:br>
              <a:rPr lang="el-GR" sz="1800" dirty="0"/>
            </a:br>
            <a:r>
              <a:rPr lang="el-GR" sz="1800" dirty="0"/>
              <a:t>ΜΙΑ ΕΦΑΡΜΟΓΗ ΣΤΗΝ ΟΝΙΘΕ ΓΟΥΛΕΔΙΑΝΩΝ ΡΕΘΥΜΝΟΥ</a:t>
            </a:r>
            <a:endParaRPr lang="el-GR" sz="18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780003"/>
            <a:ext cx="72042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i="1" dirty="0">
                <a:latin typeface="Book Antiqua" pitchFamily="18" charset="0"/>
                <a:ea typeface="Times New Roman" pitchFamily="18" charset="0"/>
                <a:cs typeface="Arial" pitchFamily="34" charset="0"/>
              </a:rPr>
              <a:t>Μάρτιος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ΒΙΔΙΑΔΑΚΗ ΑΘΗΝΑ</a:t>
            </a:r>
          </a:p>
        </p:txBody>
      </p:sp>
      <p:sp>
        <p:nvSpPr>
          <p:cNvPr id="13" name="9 - Ορθογώνιο"/>
          <p:cNvSpPr/>
          <p:nvPr/>
        </p:nvSpPr>
        <p:spPr>
          <a:xfrm>
            <a:off x="1298573" y="393015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AE74B7-8B7F-43D2-E3A3-E4B951CAE4FF}"/>
              </a:ext>
            </a:extLst>
          </p:cNvPr>
          <p:cNvSpPr txBox="1"/>
          <p:nvPr/>
        </p:nvSpPr>
        <p:spPr>
          <a:xfrm>
            <a:off x="1638680" y="4708903"/>
            <a:ext cx="6737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ΑΝΑΣΤΑΣΙΑΔΗΣ       ΧΑΛΚΙΑΔΑΚΗΣ         ΧΡΗΣΤΙΔΗΣ </a:t>
            </a:r>
          </a:p>
          <a:p>
            <a:r>
              <a:rPr lang="el-GR" sz="2000" dirty="0"/>
              <a:t> ΠΑΝΑΓΙΩΤΗΣ          ΕΜΜΑΝΟΥΗΛ        ΚΩΝΣΤΑΝΤΙΝΟΣ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1E0067-57CE-C8DB-4FFB-D16F0B2AF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Freeform: Shape 3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9352" y="5486400"/>
            <a:ext cx="2004648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Εικόνα 7" descr="Εικόνα που περιέχει χάρτης&#10;&#10;Περιγραφή που δημιουργήθηκε αυτόματα">
            <a:extLst>
              <a:ext uri="{FF2B5EF4-FFF2-40B4-BE49-F238E27FC236}">
                <a16:creationId xmlns:a16="http://schemas.microsoft.com/office/drawing/2014/main" id="{6FEB5D50-17A6-F177-6ADD-5EB3FF8684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3" r="-1" b="14297"/>
          <a:stretch/>
        </p:blipFill>
        <p:spPr>
          <a:xfrm>
            <a:off x="4713087" y="2565406"/>
            <a:ext cx="4104455" cy="179512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4" name="Arc 3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1537" y="650160"/>
            <a:ext cx="2240924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709B10E-A0F6-ACA1-11A2-871315221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169" y="330008"/>
            <a:ext cx="6679654" cy="114930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6. Β’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Μέρος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Το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εκ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παιδευτικό υλικό 3/3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26B0BF-4EB4-91CA-BA70-AA4523030D73}"/>
              </a:ext>
            </a:extLst>
          </p:cNvPr>
          <p:cNvSpPr txBox="1"/>
          <p:nvPr/>
        </p:nvSpPr>
        <p:spPr>
          <a:xfrm>
            <a:off x="628650" y="1984443"/>
            <a:ext cx="3943350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Το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μάθημ</a:t>
            </a:r>
            <a:r>
              <a:rPr lang="en-US" dirty="0">
                <a:latin typeface="+mn-lt"/>
              </a:rPr>
              <a:t>α :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latin typeface="+mn-lt"/>
              </a:rPr>
              <a:t>«Ονιθέ </a:t>
            </a:r>
            <a:r>
              <a:rPr lang="en-US" b="1" dirty="0" err="1">
                <a:latin typeface="+mn-lt"/>
              </a:rPr>
              <a:t>Γουλεδι</a:t>
            </a:r>
            <a:r>
              <a:rPr lang="en-US" b="1" dirty="0">
                <a:latin typeface="+mn-lt"/>
              </a:rPr>
              <a:t>ανών : ανακαλύπτοντας μια άγνωστη πόλη της Κρήτης»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Είσοδος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στο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μάθημ</a:t>
            </a:r>
            <a:r>
              <a:rPr lang="en-US" dirty="0">
                <a:latin typeface="+mn-lt"/>
              </a:rPr>
              <a:t>α 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+mn-lt"/>
                <a:hlinkClick r:id="rId4"/>
              </a:rPr>
              <a:t>http://chamilo.datacenter.uoc.gr/metchamilo/courses/ONI8EGOYLEDIANWNANAKALYPTONTASMIA/index.php?id_session=0</a:t>
            </a:r>
            <a:endParaRPr lang="en-US" dirty="0">
              <a:latin typeface="+mn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4690C9-6D38-A12E-F7EE-49CAC2942110}"/>
              </a:ext>
            </a:extLst>
          </p:cNvPr>
          <p:cNvSpPr txBox="1"/>
          <p:nvPr/>
        </p:nvSpPr>
        <p:spPr>
          <a:xfrm>
            <a:off x="251520" y="4144007"/>
            <a:ext cx="8568952" cy="2032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2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7. </a:t>
            </a:r>
            <a:r>
              <a:rPr lang="el-GR" sz="3200" dirty="0"/>
              <a:t>Γ΄ Μέρος :  Έρευνα –  </a:t>
            </a:r>
            <a:br>
              <a:rPr lang="el-GR" sz="3200" dirty="0"/>
            </a:br>
            <a:r>
              <a:rPr lang="el-GR" sz="3200" dirty="0"/>
              <a:t>Αποτίμηση του εκπαιδευτικού υλικού 1/9</a:t>
            </a:r>
            <a:endParaRPr lang="el-GR" sz="32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C07AE04A-1478-CB13-9A0E-EC0E737F7C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3506440"/>
              </p:ext>
            </p:extLst>
          </p:nvPr>
        </p:nvGraphicFramePr>
        <p:xfrm>
          <a:off x="827584" y="1628800"/>
          <a:ext cx="7632848" cy="4883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20509C-A875-AE42-BA59-EFD3E34B3849}"/>
              </a:ext>
            </a:extLst>
          </p:cNvPr>
          <p:cNvSpPr txBox="1"/>
          <p:nvPr/>
        </p:nvSpPr>
        <p:spPr>
          <a:xfrm>
            <a:off x="2699792" y="1268760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/>
              <a:t>ΜΕΘΟΔΟΛΟΓΙΑ ΕΡΕΥΝΑΣ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789F63-713A-40BC-ACBF-45CC53633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C51E7C-18BA-BF21-28EC-F284DAE04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7. </a:t>
            </a:r>
            <a:r>
              <a:rPr lang="el-GR" sz="3200" dirty="0"/>
              <a:t>Γ΄ Μέρος :  Έρευνα –  </a:t>
            </a:r>
            <a:br>
              <a:rPr lang="el-GR" sz="3200" dirty="0"/>
            </a:br>
            <a:r>
              <a:rPr lang="el-GR" sz="3200" dirty="0"/>
              <a:t>Αποτίμηση του εκπαιδευτικού υλικού 2 / 9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93F51274-4B1F-2D9D-FE0F-37006F2419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9771862"/>
              </p:ext>
            </p:extLst>
          </p:nvPr>
        </p:nvGraphicFramePr>
        <p:xfrm>
          <a:off x="1034030" y="1039387"/>
          <a:ext cx="7632848" cy="53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4069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17712" y="46041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8. Αποτελέσματα - Κύρια ευρήματα</a:t>
            </a:r>
            <a:endParaRPr lang="el-GR" sz="4000" b="1" dirty="0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EE860F07-A06E-92E5-1B0B-A796EAD6F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527459"/>
              </p:ext>
            </p:extLst>
          </p:nvPr>
        </p:nvGraphicFramePr>
        <p:xfrm>
          <a:off x="888976" y="1196752"/>
          <a:ext cx="8255024" cy="535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CB6BD6-8012-8993-0355-092F07790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47791F-6872-422E-9BA2-2388C347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</a:t>
            </a:r>
            <a:r>
              <a:rPr lang="el-GR" sz="3200" dirty="0"/>
              <a:t>ΣΥΜΠΕΡΑΣΜΑΤΑ 1/7 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84A7C6D8-E0B5-810B-FF74-0F9FC8B7C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198815"/>
              </p:ext>
            </p:extLst>
          </p:nvPr>
        </p:nvGraphicFramePr>
        <p:xfrm>
          <a:off x="1331640" y="1720840"/>
          <a:ext cx="7704856" cy="4228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2419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D64108-AE88-E853-9696-011E0454D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425AAA-0924-2CF8-701C-D8894ADEF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ΣΥΜΠΕΡΑΣΜΑΤΑ 2/7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3C2462B0-41F0-5316-DEF9-5DF02057C5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2177967"/>
              </p:ext>
            </p:extLst>
          </p:nvPr>
        </p:nvGraphicFramePr>
        <p:xfrm>
          <a:off x="899592" y="1412776"/>
          <a:ext cx="835292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8856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830CF-DA5A-E2F3-4470-DC16C7661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CAB7EC-2FBE-C231-5EF8-7482ADB4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/>
              <a:t>9. ΣΥΜΠΕΡΑΣΜΑΤΑ 3/7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674570B1-4602-CBAA-057B-98C542869D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131854"/>
              </p:ext>
            </p:extLst>
          </p:nvPr>
        </p:nvGraphicFramePr>
        <p:xfrm>
          <a:off x="1259632" y="1720840"/>
          <a:ext cx="7560840" cy="4156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179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47C766-7E58-4486-1351-B2354BF8D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790C9F-1522-6D1C-DD04-96420BB3D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ΣΥΜΠΕΡΑΣΜΑΤΑ 4/7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1A9F15EF-E7B7-D26F-6B30-7A5705A42B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336695"/>
              </p:ext>
            </p:extLst>
          </p:nvPr>
        </p:nvGraphicFramePr>
        <p:xfrm>
          <a:off x="1045727" y="1720840"/>
          <a:ext cx="7774745" cy="4228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5019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A72DCF-2AEC-9B7B-9B40-4ADD1B0A7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C63267-149D-2029-A2D7-ABF3BB22B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ΣΥΜΠΕΡΑΣΜΑΤΑ 5/7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ABC18107-46D7-B810-4BC9-1A7AC435D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831641"/>
              </p:ext>
            </p:extLst>
          </p:nvPr>
        </p:nvGraphicFramePr>
        <p:xfrm>
          <a:off x="1120968" y="1340768"/>
          <a:ext cx="79208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351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67D713-B599-73F0-5765-E25375A34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9DA7AF-1BB9-430D-DC84-1D3D05FD6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ΣΥΜΠΕΡΑΣΜΑΤΑ 6/7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D93EC119-18A5-8604-EF2A-7D5558CD24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0572339"/>
              </p:ext>
            </p:extLst>
          </p:nvPr>
        </p:nvGraphicFramePr>
        <p:xfrm>
          <a:off x="1403648" y="1340768"/>
          <a:ext cx="734481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578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50A27-6AFF-2BEA-691C-FF66AE14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00"/>
          <a:stretch/>
        </p:blipFill>
        <p:spPr>
          <a:xfrm>
            <a:off x="1330" y="0"/>
            <a:ext cx="9143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7601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F47A3D8A-B958-61A2-864B-07F0CC65B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dirty="0"/>
              <a:t>Θα ήθελα να ευχαριστήσω</a:t>
            </a:r>
            <a:r>
              <a:rPr lang="el-GR" sz="3200" dirty="0"/>
              <a:t> : 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2961D61-6A65-8B5D-D26C-27A825D23C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1825625"/>
            <a:ext cx="7886700" cy="466725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l" defTabSz="914400"/>
            <a:r>
              <a:rPr lang="en-US" sz="2000" dirty="0"/>
              <a:t>- </a:t>
            </a:r>
            <a:r>
              <a:rPr lang="en-US" sz="2000" b="1" dirty="0"/>
              <a:t>την τριμελή επι</a:t>
            </a:r>
            <a:r>
              <a:rPr lang="el-GR" sz="2000" b="1" dirty="0"/>
              <a:t>τ</a:t>
            </a:r>
            <a:r>
              <a:rPr lang="en-US" sz="2000" b="1" dirty="0" err="1"/>
              <a:t>ρο</a:t>
            </a:r>
            <a:r>
              <a:rPr lang="en-US" sz="2000" b="1" dirty="0"/>
              <a:t>πή επίβλεψης </a:t>
            </a:r>
          </a:p>
          <a:p>
            <a:pPr marL="285750" indent="-228600" algn="l" defTabSz="914400">
              <a:buFont typeface="Arial" panose="020B0604020202020204" pitchFamily="34" charset="0"/>
              <a:buChar char="•"/>
            </a:pPr>
            <a:r>
              <a:rPr lang="en-US" sz="2000" dirty="0"/>
              <a:t>τον κ. </a:t>
            </a:r>
            <a:r>
              <a:rPr lang="el-GR" sz="2000" dirty="0"/>
              <a:t>Α</a:t>
            </a:r>
            <a:r>
              <a:rPr lang="en-US" sz="2000" dirty="0"/>
              <a:t>νασ</a:t>
            </a:r>
            <a:r>
              <a:rPr lang="el-GR" sz="2000" dirty="0"/>
              <a:t>τ</a:t>
            </a:r>
            <a:r>
              <a:rPr lang="en-US" sz="2000" dirty="0"/>
              <a:t>α</a:t>
            </a:r>
            <a:r>
              <a:rPr lang="el-GR" sz="2000" dirty="0" err="1"/>
              <a:t>σι</a:t>
            </a:r>
            <a:r>
              <a:rPr lang="en-US" sz="2000" dirty="0" err="1"/>
              <a:t>άδη</a:t>
            </a:r>
            <a:endParaRPr lang="en-US" sz="2000" dirty="0"/>
          </a:p>
          <a:p>
            <a:pPr marL="285750" indent="-228600" algn="l" defTabSz="914400">
              <a:buFont typeface="Arial" panose="020B0604020202020204" pitchFamily="34" charset="0"/>
              <a:buChar char="•"/>
            </a:pPr>
            <a:r>
              <a:rPr lang="en-US" sz="2000" dirty="0"/>
              <a:t>τον κ. Κωτσίδη</a:t>
            </a:r>
          </a:p>
          <a:p>
            <a:pPr marL="285750" indent="-228600" algn="l" defTabSz="914400">
              <a:buFont typeface="Arial" panose="020B0604020202020204" pitchFamily="34" charset="0"/>
              <a:buChar char="•"/>
            </a:pPr>
            <a:r>
              <a:rPr lang="en-US" sz="2000" dirty="0"/>
              <a:t>τον κ. Χα</a:t>
            </a:r>
            <a:r>
              <a:rPr lang="en-US" sz="2000" dirty="0" err="1"/>
              <a:t>λκι</a:t>
            </a:r>
            <a:r>
              <a:rPr lang="en-US" sz="2000" dirty="0"/>
              <a:t>αδάκη</a:t>
            </a:r>
          </a:p>
          <a:p>
            <a:pPr marL="285750" indent="-228600" algn="l" defTabSz="914400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 defTabSz="914400"/>
            <a:r>
              <a:rPr lang="en-US" sz="2000" dirty="0"/>
              <a:t>- </a:t>
            </a:r>
            <a:r>
              <a:rPr lang="en-US" sz="2000" b="1" dirty="0"/>
              <a:t>τον κ. Ψα</a:t>
            </a:r>
            <a:r>
              <a:rPr lang="en-US" sz="2000" b="1" dirty="0" err="1"/>
              <a:t>ρουδάκη</a:t>
            </a:r>
            <a:endParaRPr lang="el-GR" sz="2000" b="1" dirty="0"/>
          </a:p>
          <a:p>
            <a:pPr algn="l" defTabSz="914400"/>
            <a:endParaRPr lang="en-US" sz="2000" b="1" dirty="0"/>
          </a:p>
          <a:p>
            <a:pPr algn="l" defTabSz="914400"/>
            <a:r>
              <a:rPr lang="en-US" sz="2000" dirty="0"/>
              <a:t>- </a:t>
            </a:r>
            <a:r>
              <a:rPr lang="en-US" sz="2000" b="1" dirty="0"/>
              <a:t>όσους συμμετείχαν στην έρευνα</a:t>
            </a:r>
            <a:endParaRPr lang="el-GR" sz="2000" b="1" dirty="0"/>
          </a:p>
          <a:p>
            <a:pPr algn="l" defTabSz="914400"/>
            <a:endParaRPr lang="en-US" sz="2000" dirty="0"/>
          </a:p>
          <a:p>
            <a:pPr algn="l" defTabSz="914400"/>
            <a:r>
              <a:rPr lang="en-US" sz="2000" dirty="0"/>
              <a:t>- </a:t>
            </a:r>
            <a:r>
              <a:rPr lang="en-US" sz="2000" b="1" dirty="0"/>
              <a:t>την κ. Σα</a:t>
            </a:r>
            <a:r>
              <a:rPr lang="en-US" sz="2000" b="1" dirty="0" err="1"/>
              <a:t>λούστρου</a:t>
            </a:r>
            <a:r>
              <a:rPr lang="el-GR" sz="2000" b="1" dirty="0"/>
              <a:t>, </a:t>
            </a:r>
            <a:r>
              <a:rPr lang="en-US" sz="2000" b="1" dirty="0" err="1"/>
              <a:t>την</a:t>
            </a:r>
            <a:r>
              <a:rPr lang="en-US" sz="2000" b="1" dirty="0"/>
              <a:t> κ. Σπα</a:t>
            </a:r>
            <a:r>
              <a:rPr lang="en-US" sz="2000" b="1" dirty="0" err="1"/>
              <a:t>νουδάκη</a:t>
            </a:r>
            <a:r>
              <a:rPr lang="el-GR" sz="2000" b="1" dirty="0"/>
              <a:t>, </a:t>
            </a:r>
            <a:r>
              <a:rPr lang="en-US" sz="2000" b="1" dirty="0" err="1"/>
              <a:t>την</a:t>
            </a:r>
            <a:r>
              <a:rPr lang="en-US" sz="2000" b="1" dirty="0"/>
              <a:t> κ. </a:t>
            </a:r>
            <a:r>
              <a:rPr lang="en-US" sz="2000" b="1" dirty="0" err="1"/>
              <a:t>Πρεντάκη</a:t>
            </a:r>
            <a:endParaRPr lang="el-GR" sz="2000" b="1" dirty="0"/>
          </a:p>
          <a:p>
            <a:pPr algn="l" defTabSz="914400"/>
            <a:endParaRPr lang="en-US" sz="2000" dirty="0"/>
          </a:p>
          <a:p>
            <a:pPr algn="l" defTabSz="914400"/>
            <a:r>
              <a:rPr lang="en-US" sz="2000" dirty="0"/>
              <a:t>- </a:t>
            </a:r>
            <a:r>
              <a:rPr lang="en-US" sz="2000" b="1" dirty="0"/>
              <a:t>τους συμφοιτητές και συμφοιτήτριές μου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 defTabSz="914400"/>
            <a:r>
              <a:rPr lang="en-US" sz="2000" dirty="0"/>
              <a:t>- </a:t>
            </a:r>
            <a:r>
              <a:rPr lang="en-US" sz="2000" b="1" dirty="0"/>
              <a:t>την οικογένειά μου </a:t>
            </a:r>
            <a:r>
              <a:rPr lang="en-US" sz="2000" b="1" dirty="0" err="1"/>
              <a:t>γι</a:t>
            </a:r>
            <a:r>
              <a:rPr lang="en-US" sz="2000" b="1" dirty="0"/>
              <a:t>α τη στήριξη τους 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6" name="Γραφικό 5" descr="Τόξο με φύλλα και lemons">
            <a:extLst>
              <a:ext uri="{FF2B5EF4-FFF2-40B4-BE49-F238E27FC236}">
                <a16:creationId xmlns:a16="http://schemas.microsoft.com/office/drawing/2014/main" id="{E29E21F7-57DC-A9A5-6AA2-81A1280D5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8304" y="5013176"/>
            <a:ext cx="1728193" cy="172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70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235079-9CCD-1E38-B7F1-BB37A026B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FD2310-B373-AD7E-33CF-D2895568C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27" y="260648"/>
            <a:ext cx="8071363" cy="778739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ΣΥΜΠΕΡΑΣΜΑΤΑ 7 /7 </a:t>
            </a:r>
            <a:endParaRPr lang="el-GR" sz="3200" b="1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346619D4-2E63-E086-3D22-16161D385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608118"/>
              </p:ext>
            </p:extLst>
          </p:nvPr>
        </p:nvGraphicFramePr>
        <p:xfrm>
          <a:off x="1475656" y="1268760"/>
          <a:ext cx="7533034" cy="511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1008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>
                <a:solidFill>
                  <a:srgbClr val="FF0000"/>
                </a:solidFill>
              </a:rPr>
              <a:t>ΠΕΡΙΟΡΙΣΜΟΙ ΤΗΣ ΕΡΕΥΝΑΣ</a:t>
            </a: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8AE92A2E-E391-59EC-453B-76D359E9BE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2104958"/>
              </p:ext>
            </p:extLst>
          </p:nvPr>
        </p:nvGraphicFramePr>
        <p:xfrm>
          <a:off x="1524000" y="1397000"/>
          <a:ext cx="686442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94C89-7804-C8C3-573C-888424D0C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9329A2-375B-3B31-42CA-8C9993F36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>
                <a:solidFill>
                  <a:srgbClr val="FF0000"/>
                </a:solidFill>
              </a:rPr>
              <a:t>ΠΡΟΤΑΣΕΙΣ ΓΙΑ ΜΕΛΛΟΝΤΙΚΗ ΕΡΕΥΝΑ</a:t>
            </a: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665D4A51-3EE5-4388-6AC8-7F3D782C1B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8899884"/>
              </p:ext>
            </p:extLst>
          </p:nvPr>
        </p:nvGraphicFramePr>
        <p:xfrm>
          <a:off x="1524000" y="1397000"/>
          <a:ext cx="715245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3479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CC"/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3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Freeform: Shape 3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6" name="Freeform: Shape 4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35088" y="1995737"/>
            <a:ext cx="7389442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Σας </a:t>
            </a:r>
            <a:r>
              <a:rPr lang="en-US" sz="63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ευχ</a:t>
            </a:r>
            <a:r>
              <a:rPr lang="en-US" sz="6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αριστώ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3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γι</a:t>
            </a:r>
            <a:r>
              <a:rPr lang="en-US" sz="6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 την προσοχή σας !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5088" y="4725144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dirty="0"/>
          </a:p>
        </p:txBody>
      </p:sp>
      <p:pic>
        <p:nvPicPr>
          <p:cNvPr id="3" name="Γραφικό 2" descr="Άνθος κερασιάς περίγραμμα">
            <a:extLst>
              <a:ext uri="{FF2B5EF4-FFF2-40B4-BE49-F238E27FC236}">
                <a16:creationId xmlns:a16="http://schemas.microsoft.com/office/drawing/2014/main" id="{F4088BA6-A93E-7E74-01E0-EDF435181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4248" y="4488997"/>
            <a:ext cx="1222679" cy="122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Ο </a:t>
            </a:r>
            <a:r>
              <a:rPr lang="el-GR" sz="2000" b="1" dirty="0"/>
              <a:t>σχεδιασμός</a:t>
            </a:r>
            <a:r>
              <a:rPr lang="el-GR" sz="2000" dirty="0"/>
              <a:t>,</a:t>
            </a:r>
          </a:p>
          <a:p>
            <a:pPr algn="ctr"/>
            <a:r>
              <a:rPr lang="el-GR" sz="2000" dirty="0"/>
              <a:t> </a:t>
            </a:r>
          </a:p>
          <a:p>
            <a:pPr algn="ctr"/>
            <a:r>
              <a:rPr lang="el-GR" sz="2000" dirty="0"/>
              <a:t>η </a:t>
            </a:r>
            <a:r>
              <a:rPr lang="el-GR" sz="2000" b="1" dirty="0"/>
              <a:t>υλοποίηση</a:t>
            </a:r>
            <a:r>
              <a:rPr lang="el-GR" sz="2000" dirty="0"/>
              <a:t> και 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η </a:t>
            </a:r>
            <a:r>
              <a:rPr lang="el-GR" sz="2000" b="1" dirty="0"/>
              <a:t>αποτίμηση</a:t>
            </a:r>
            <a:r>
              <a:rPr lang="el-GR" sz="2000" dirty="0"/>
              <a:t> 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εκπαιδευτικού υλικού με τη </a:t>
            </a:r>
            <a:r>
              <a:rPr lang="el-GR" sz="2000" b="1" dirty="0"/>
              <a:t>μεθοδολογία της ΕξΑΕ 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για τη </a:t>
            </a:r>
            <a:r>
              <a:rPr lang="el-GR" sz="2000" b="1" dirty="0"/>
              <a:t>συμπληρωματική σχολική ΕξΑΕ</a:t>
            </a:r>
            <a:r>
              <a:rPr lang="el-GR" sz="2000" dirty="0"/>
              <a:t> και συγκεκριμένα 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για τη διδασκαλία της </a:t>
            </a:r>
            <a:r>
              <a:rPr lang="el-GR" sz="2000" b="1" dirty="0"/>
              <a:t>Τοπικής Ιστορίας</a:t>
            </a:r>
            <a:r>
              <a:rPr lang="el-GR" sz="2000" dirty="0"/>
              <a:t> στη Δευτεροβάθμια Εκπαίδευση 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με εφαρμογή στον αρχαιολογικό χώρο 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της </a:t>
            </a:r>
            <a:r>
              <a:rPr lang="el-GR" sz="2000" b="1" dirty="0"/>
              <a:t>Ονιθές Γουλεδιανών στο Ρέθυμνο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648072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br>
              <a:rPr lang="el-GR" sz="3600" dirty="0"/>
            </a:br>
            <a:endParaRPr lang="el-GR" sz="3600" b="1" dirty="0"/>
          </a:p>
        </p:txBody>
      </p:sp>
      <p:graphicFrame>
        <p:nvGraphicFramePr>
          <p:cNvPr id="14" name="Διάγραμμα 13">
            <a:extLst>
              <a:ext uri="{FF2B5EF4-FFF2-40B4-BE49-F238E27FC236}">
                <a16:creationId xmlns:a16="http://schemas.microsoft.com/office/drawing/2014/main" id="{D830DADD-C739-0B3C-C9A2-BBD5859A4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8760626"/>
              </p:ext>
            </p:extLst>
          </p:nvPr>
        </p:nvGraphicFramePr>
        <p:xfrm>
          <a:off x="755576" y="1772816"/>
          <a:ext cx="8208912" cy="440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Ερευνητικά Ερωτήματα </a:t>
            </a:r>
            <a:b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0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AC43D1F7-732C-BFBE-1C67-663FEF24DD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7715086"/>
              </p:ext>
            </p:extLst>
          </p:nvPr>
        </p:nvGraphicFramePr>
        <p:xfrm>
          <a:off x="3486013" y="404664"/>
          <a:ext cx="5175384" cy="5772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4. Δομή της εργασίας</a:t>
            </a:r>
            <a:endParaRPr lang="el-GR" sz="3600" b="1" dirty="0"/>
          </a:p>
        </p:txBody>
      </p:sp>
      <p:grpSp>
        <p:nvGrpSpPr>
          <p:cNvPr id="19" name="Ομάδα 18">
            <a:extLst>
              <a:ext uri="{FF2B5EF4-FFF2-40B4-BE49-F238E27FC236}">
                <a16:creationId xmlns:a16="http://schemas.microsoft.com/office/drawing/2014/main" id="{1AF057F7-69B3-DA2F-142A-F03233DCA33C}"/>
              </a:ext>
            </a:extLst>
          </p:cNvPr>
          <p:cNvGrpSpPr/>
          <p:nvPr/>
        </p:nvGrpSpPr>
        <p:grpSpPr>
          <a:xfrm>
            <a:off x="827584" y="2354828"/>
            <a:ext cx="7920880" cy="3666459"/>
            <a:chOff x="827584" y="2354829"/>
            <a:chExt cx="7920880" cy="2928240"/>
          </a:xfrm>
        </p:grpSpPr>
        <p:sp>
          <p:nvSpPr>
            <p:cNvPr id="21" name="Ελεύθερη σχεδίαση: Σχήμα 20">
              <a:extLst>
                <a:ext uri="{FF2B5EF4-FFF2-40B4-BE49-F238E27FC236}">
                  <a16:creationId xmlns:a16="http://schemas.microsoft.com/office/drawing/2014/main" id="{A7269D0C-CBEA-A0C9-2E51-F76E15F283A3}"/>
                </a:ext>
              </a:extLst>
            </p:cNvPr>
            <p:cNvSpPr/>
            <p:nvPr/>
          </p:nvSpPr>
          <p:spPr>
            <a:xfrm>
              <a:off x="827584" y="2354829"/>
              <a:ext cx="7920880" cy="671580"/>
            </a:xfrm>
            <a:custGeom>
              <a:avLst/>
              <a:gdLst>
                <a:gd name="connsiteX0" fmla="*/ 0 w 7920880"/>
                <a:gd name="connsiteY0" fmla="*/ 111932 h 671580"/>
                <a:gd name="connsiteX1" fmla="*/ 111932 w 7920880"/>
                <a:gd name="connsiteY1" fmla="*/ 0 h 671580"/>
                <a:gd name="connsiteX2" fmla="*/ 7808948 w 7920880"/>
                <a:gd name="connsiteY2" fmla="*/ 0 h 671580"/>
                <a:gd name="connsiteX3" fmla="*/ 7920880 w 7920880"/>
                <a:gd name="connsiteY3" fmla="*/ 111932 h 671580"/>
                <a:gd name="connsiteX4" fmla="*/ 7920880 w 7920880"/>
                <a:gd name="connsiteY4" fmla="*/ 559648 h 671580"/>
                <a:gd name="connsiteX5" fmla="*/ 7808948 w 7920880"/>
                <a:gd name="connsiteY5" fmla="*/ 671580 h 671580"/>
                <a:gd name="connsiteX6" fmla="*/ 111932 w 7920880"/>
                <a:gd name="connsiteY6" fmla="*/ 671580 h 671580"/>
                <a:gd name="connsiteX7" fmla="*/ 0 w 7920880"/>
                <a:gd name="connsiteY7" fmla="*/ 559648 h 671580"/>
                <a:gd name="connsiteX8" fmla="*/ 0 w 7920880"/>
                <a:gd name="connsiteY8" fmla="*/ 111932 h 67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0880" h="671580">
                  <a:moveTo>
                    <a:pt x="0" y="111932"/>
                  </a:moveTo>
                  <a:cubicBezTo>
                    <a:pt x="0" y="50114"/>
                    <a:pt x="50114" y="0"/>
                    <a:pt x="111932" y="0"/>
                  </a:cubicBezTo>
                  <a:lnTo>
                    <a:pt x="7808948" y="0"/>
                  </a:lnTo>
                  <a:cubicBezTo>
                    <a:pt x="7870766" y="0"/>
                    <a:pt x="7920880" y="50114"/>
                    <a:pt x="7920880" y="111932"/>
                  </a:cubicBezTo>
                  <a:lnTo>
                    <a:pt x="7920880" y="559648"/>
                  </a:lnTo>
                  <a:cubicBezTo>
                    <a:pt x="7920880" y="621466"/>
                    <a:pt x="7870766" y="671580"/>
                    <a:pt x="7808948" y="671580"/>
                  </a:cubicBezTo>
                  <a:lnTo>
                    <a:pt x="111932" y="671580"/>
                  </a:lnTo>
                  <a:cubicBezTo>
                    <a:pt x="50114" y="671580"/>
                    <a:pt x="0" y="621466"/>
                    <a:pt x="0" y="559648"/>
                  </a:cubicBezTo>
                  <a:lnTo>
                    <a:pt x="0" y="11193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11208"/>
                <a:satOff val="-10161"/>
                <a:lumOff val="1569"/>
                <a:alphaOff val="0"/>
              </a:schemeClr>
            </a:fillRef>
            <a:effectRef idx="0">
              <a:schemeClr val="accent3">
                <a:hueOff val="-11208"/>
                <a:satOff val="-10161"/>
                <a:lumOff val="15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464" tIns="139464" rIns="139464" bIns="139464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kern="1200"/>
                <a:t>Α΄ Μέρος : Θεωρητικό πλαίσιο</a:t>
              </a:r>
              <a:endParaRPr lang="en-US" sz="2800" kern="1200"/>
            </a:p>
          </p:txBody>
        </p:sp>
        <p:sp>
          <p:nvSpPr>
            <p:cNvPr id="22" name="Ελεύθερη σχεδίαση: Σχήμα 21">
              <a:extLst>
                <a:ext uri="{FF2B5EF4-FFF2-40B4-BE49-F238E27FC236}">
                  <a16:creationId xmlns:a16="http://schemas.microsoft.com/office/drawing/2014/main" id="{110C30D6-3CF5-A395-4015-9CD547FC0B10}"/>
                </a:ext>
              </a:extLst>
            </p:cNvPr>
            <p:cNvSpPr/>
            <p:nvPr/>
          </p:nvSpPr>
          <p:spPr>
            <a:xfrm>
              <a:off x="827584" y="3107048"/>
              <a:ext cx="7920880" cy="1258055"/>
            </a:xfrm>
            <a:custGeom>
              <a:avLst/>
              <a:gdLst>
                <a:gd name="connsiteX0" fmla="*/ 0 w 7920880"/>
                <a:gd name="connsiteY0" fmla="*/ 111932 h 671580"/>
                <a:gd name="connsiteX1" fmla="*/ 111932 w 7920880"/>
                <a:gd name="connsiteY1" fmla="*/ 0 h 671580"/>
                <a:gd name="connsiteX2" fmla="*/ 7808948 w 7920880"/>
                <a:gd name="connsiteY2" fmla="*/ 0 h 671580"/>
                <a:gd name="connsiteX3" fmla="*/ 7920880 w 7920880"/>
                <a:gd name="connsiteY3" fmla="*/ 111932 h 671580"/>
                <a:gd name="connsiteX4" fmla="*/ 7920880 w 7920880"/>
                <a:gd name="connsiteY4" fmla="*/ 559648 h 671580"/>
                <a:gd name="connsiteX5" fmla="*/ 7808948 w 7920880"/>
                <a:gd name="connsiteY5" fmla="*/ 671580 h 671580"/>
                <a:gd name="connsiteX6" fmla="*/ 111932 w 7920880"/>
                <a:gd name="connsiteY6" fmla="*/ 671580 h 671580"/>
                <a:gd name="connsiteX7" fmla="*/ 0 w 7920880"/>
                <a:gd name="connsiteY7" fmla="*/ 559648 h 671580"/>
                <a:gd name="connsiteX8" fmla="*/ 0 w 7920880"/>
                <a:gd name="connsiteY8" fmla="*/ 111932 h 67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0880" h="671580">
                  <a:moveTo>
                    <a:pt x="0" y="111932"/>
                  </a:moveTo>
                  <a:cubicBezTo>
                    <a:pt x="0" y="50114"/>
                    <a:pt x="50114" y="0"/>
                    <a:pt x="111932" y="0"/>
                  </a:cubicBezTo>
                  <a:lnTo>
                    <a:pt x="7808948" y="0"/>
                  </a:lnTo>
                  <a:cubicBezTo>
                    <a:pt x="7870766" y="0"/>
                    <a:pt x="7920880" y="50114"/>
                    <a:pt x="7920880" y="111932"/>
                  </a:cubicBezTo>
                  <a:lnTo>
                    <a:pt x="7920880" y="559648"/>
                  </a:lnTo>
                  <a:cubicBezTo>
                    <a:pt x="7920880" y="621466"/>
                    <a:pt x="7870766" y="671580"/>
                    <a:pt x="7808948" y="671580"/>
                  </a:cubicBezTo>
                  <a:lnTo>
                    <a:pt x="111932" y="671580"/>
                  </a:lnTo>
                  <a:cubicBezTo>
                    <a:pt x="50114" y="671580"/>
                    <a:pt x="0" y="621466"/>
                    <a:pt x="0" y="559648"/>
                  </a:cubicBezTo>
                  <a:lnTo>
                    <a:pt x="0" y="11193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22416"/>
                <a:satOff val="-20322"/>
                <a:lumOff val="3138"/>
                <a:alphaOff val="0"/>
              </a:schemeClr>
            </a:fillRef>
            <a:effectRef idx="0">
              <a:schemeClr val="accent3">
                <a:hueOff val="-22416"/>
                <a:satOff val="-20322"/>
                <a:lumOff val="313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464" tIns="139464" rIns="139464" bIns="139464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endParaRPr lang="el-GR" sz="2800" kern="1200" dirty="0"/>
            </a:p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800" kern="1200" dirty="0"/>
                <a:t>Β΄ Μέρος : Σχεδιασμός και ανάπτυξη του  </a:t>
              </a:r>
            </a:p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800" dirty="0"/>
                <a:t>                    </a:t>
              </a:r>
              <a:r>
                <a:rPr lang="el-GR" sz="2800" kern="1200" dirty="0"/>
                <a:t>εκπαιδευτικού υλικού</a:t>
              </a:r>
              <a:endParaRPr lang="en-US" sz="2800" kern="1200" dirty="0"/>
            </a:p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kern="1200" dirty="0"/>
                <a:t> </a:t>
              </a:r>
              <a:endParaRPr lang="en-US" sz="2800" kern="1200" dirty="0"/>
            </a:p>
          </p:txBody>
        </p:sp>
        <p:sp>
          <p:nvSpPr>
            <p:cNvPr id="24" name="Ελεύθερη σχεδίαση: Σχήμα 23">
              <a:extLst>
                <a:ext uri="{FF2B5EF4-FFF2-40B4-BE49-F238E27FC236}">
                  <a16:creationId xmlns:a16="http://schemas.microsoft.com/office/drawing/2014/main" id="{A14E557D-C3D3-4DE5-0E44-1EFCE73AF841}"/>
                </a:ext>
              </a:extLst>
            </p:cNvPr>
            <p:cNvSpPr/>
            <p:nvPr/>
          </p:nvSpPr>
          <p:spPr>
            <a:xfrm>
              <a:off x="827584" y="4445742"/>
              <a:ext cx="7920880" cy="837327"/>
            </a:xfrm>
            <a:custGeom>
              <a:avLst/>
              <a:gdLst>
                <a:gd name="connsiteX0" fmla="*/ 0 w 7920880"/>
                <a:gd name="connsiteY0" fmla="*/ 111932 h 671580"/>
                <a:gd name="connsiteX1" fmla="*/ 111932 w 7920880"/>
                <a:gd name="connsiteY1" fmla="*/ 0 h 671580"/>
                <a:gd name="connsiteX2" fmla="*/ 7808948 w 7920880"/>
                <a:gd name="connsiteY2" fmla="*/ 0 h 671580"/>
                <a:gd name="connsiteX3" fmla="*/ 7920880 w 7920880"/>
                <a:gd name="connsiteY3" fmla="*/ 111932 h 671580"/>
                <a:gd name="connsiteX4" fmla="*/ 7920880 w 7920880"/>
                <a:gd name="connsiteY4" fmla="*/ 559648 h 671580"/>
                <a:gd name="connsiteX5" fmla="*/ 7808948 w 7920880"/>
                <a:gd name="connsiteY5" fmla="*/ 671580 h 671580"/>
                <a:gd name="connsiteX6" fmla="*/ 111932 w 7920880"/>
                <a:gd name="connsiteY6" fmla="*/ 671580 h 671580"/>
                <a:gd name="connsiteX7" fmla="*/ 0 w 7920880"/>
                <a:gd name="connsiteY7" fmla="*/ 559648 h 671580"/>
                <a:gd name="connsiteX8" fmla="*/ 0 w 7920880"/>
                <a:gd name="connsiteY8" fmla="*/ 111932 h 67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0880" h="671580">
                  <a:moveTo>
                    <a:pt x="0" y="111932"/>
                  </a:moveTo>
                  <a:cubicBezTo>
                    <a:pt x="0" y="50114"/>
                    <a:pt x="50114" y="0"/>
                    <a:pt x="111932" y="0"/>
                  </a:cubicBezTo>
                  <a:lnTo>
                    <a:pt x="7808948" y="0"/>
                  </a:lnTo>
                  <a:cubicBezTo>
                    <a:pt x="7870766" y="0"/>
                    <a:pt x="7920880" y="50114"/>
                    <a:pt x="7920880" y="111932"/>
                  </a:cubicBezTo>
                  <a:lnTo>
                    <a:pt x="7920880" y="559648"/>
                  </a:lnTo>
                  <a:cubicBezTo>
                    <a:pt x="7920880" y="621466"/>
                    <a:pt x="7870766" y="671580"/>
                    <a:pt x="7808948" y="671580"/>
                  </a:cubicBezTo>
                  <a:lnTo>
                    <a:pt x="111932" y="671580"/>
                  </a:lnTo>
                  <a:cubicBezTo>
                    <a:pt x="50114" y="671580"/>
                    <a:pt x="0" y="621466"/>
                    <a:pt x="0" y="559648"/>
                  </a:cubicBezTo>
                  <a:lnTo>
                    <a:pt x="0" y="11193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44832"/>
                <a:satOff val="-40645"/>
                <a:lumOff val="6275"/>
                <a:alphaOff val="0"/>
              </a:schemeClr>
            </a:fillRef>
            <a:effectRef idx="0">
              <a:schemeClr val="accent3">
                <a:hueOff val="-44832"/>
                <a:satOff val="-40645"/>
                <a:lumOff val="627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464" tIns="139464" rIns="139464" bIns="139464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endParaRPr lang="el-GR" sz="2800" kern="1200" dirty="0"/>
            </a:p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800" kern="1200" dirty="0"/>
                <a:t>Γ΄ Μέρος : Έρευνα – Αποτίμηση του εκπαιδευτικού </a:t>
              </a:r>
            </a:p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800" dirty="0"/>
                <a:t>                   </a:t>
              </a:r>
              <a:r>
                <a:rPr lang="el-GR" sz="2800" kern="1200" dirty="0"/>
                <a:t>υλικού</a:t>
              </a:r>
              <a:endParaRPr lang="en-US" sz="2800" kern="1200" dirty="0"/>
            </a:p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5B5807C-2E74-4463-3199-6B6FB445B686}"/>
              </a:ext>
            </a:extLst>
          </p:cNvPr>
          <p:cNvSpPr txBox="1"/>
          <p:nvPr/>
        </p:nvSpPr>
        <p:spPr>
          <a:xfrm>
            <a:off x="1475656" y="155679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Η εργασία χωρίζεται σε τρία μέρη 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5. Α΄ Μέρος : Θεωρητικό Πλαίσιο</a:t>
            </a:r>
            <a:endParaRPr lang="el-GR" sz="3600" b="1" dirty="0"/>
          </a:p>
        </p:txBody>
      </p:sp>
      <p:graphicFrame>
        <p:nvGraphicFramePr>
          <p:cNvPr id="23" name="Διάγραμμα 22">
            <a:extLst>
              <a:ext uri="{FF2B5EF4-FFF2-40B4-BE49-F238E27FC236}">
                <a16:creationId xmlns:a16="http://schemas.microsoft.com/office/drawing/2014/main" id="{2029E7FC-E7A2-B09C-C1D1-02C4FE20FD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413489"/>
              </p:ext>
            </p:extLst>
          </p:nvPr>
        </p:nvGraphicFramePr>
        <p:xfrm>
          <a:off x="827584" y="1556793"/>
          <a:ext cx="799288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pPr algn="ctr"/>
            <a:br>
              <a:rPr lang="el-GR" sz="3600" dirty="0"/>
            </a:br>
            <a:r>
              <a:rPr lang="el-GR" sz="3600" dirty="0"/>
              <a:t>6. Β΄ Μέρος : Το εκπαιδευτικό υλικό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13633" y="1447602"/>
            <a:ext cx="80648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/>
              <a:t>Σκοπός</a:t>
            </a:r>
            <a:r>
              <a:rPr lang="el-GR" sz="2000" dirty="0"/>
              <a:t>  </a:t>
            </a:r>
          </a:p>
          <a:p>
            <a:pPr algn="just"/>
            <a:r>
              <a:rPr lang="el-GR" sz="2000" dirty="0"/>
              <a:t>Το εκπαιδευτικό υλικό μπορεί να αποτελέσει εργαλείο για τους εκπαιδευτικούς Δευτεροβάθμιας Εκπαίδευσης για το μάθημα της Τοπικής Ιστορίας και την προετοιμασία εκπαιδευτικής επίσκεψης στην Ονιθέ Γουλεδιανών.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b="1" dirty="0"/>
              <a:t>Περιεχόμενα</a:t>
            </a:r>
            <a:r>
              <a:rPr lang="el-GR" sz="2000" dirty="0"/>
              <a:t> </a:t>
            </a:r>
          </a:p>
          <a:p>
            <a:pPr algn="just"/>
            <a:r>
              <a:rPr lang="el-GR" sz="2000" dirty="0"/>
              <a:t>1</a:t>
            </a:r>
            <a:r>
              <a:rPr lang="el-GR" sz="2000" baseline="30000" dirty="0"/>
              <a:t>η</a:t>
            </a:r>
            <a:r>
              <a:rPr lang="el-GR" sz="2000" dirty="0"/>
              <a:t> Διδακτική Ενότητα : Το Γεωγραφικό πλαίσιο της Ονιθές (ο τόπος)</a:t>
            </a:r>
          </a:p>
          <a:p>
            <a:pPr algn="just"/>
            <a:r>
              <a:rPr lang="el-GR" sz="2000" dirty="0"/>
              <a:t>2</a:t>
            </a:r>
            <a:r>
              <a:rPr lang="el-GR" sz="2000" baseline="30000" dirty="0"/>
              <a:t>η</a:t>
            </a:r>
            <a:r>
              <a:rPr lang="el-GR" sz="2000" dirty="0"/>
              <a:t> Διδακτική Ενότητα : Η διαδρομή της πόλης στον χρόνο</a:t>
            </a:r>
          </a:p>
          <a:p>
            <a:pPr algn="just"/>
            <a:r>
              <a:rPr lang="el-GR" sz="2000" dirty="0"/>
              <a:t>3</a:t>
            </a:r>
            <a:r>
              <a:rPr lang="el-GR" sz="2000" baseline="30000" dirty="0"/>
              <a:t>η</a:t>
            </a:r>
            <a:r>
              <a:rPr lang="el-GR" sz="2000" dirty="0"/>
              <a:t> Διδακτική Ενότητα : Η Ονιθέ σήμερα : περιήγηση στην Ονιθέ </a:t>
            </a:r>
          </a:p>
          <a:p>
            <a:pPr algn="just"/>
            <a:r>
              <a:rPr lang="el-GR" sz="2000" dirty="0"/>
              <a:t>                                      με τη χρήση κινητών συσκευών</a:t>
            </a:r>
          </a:p>
          <a:p>
            <a:pPr algn="just"/>
            <a:r>
              <a:rPr lang="el-GR" sz="2000" dirty="0"/>
              <a:t>Τελική Εργασία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b="1" dirty="0"/>
              <a:t>Αρχές ανάπτυξης του εκπαιδευτικού υλικού</a:t>
            </a:r>
          </a:p>
          <a:p>
            <a:pPr algn="just"/>
            <a:r>
              <a:rPr lang="el-GR" sz="2000" dirty="0"/>
              <a:t>- Αρχές της Πολυμεσικής Μάθησης (</a:t>
            </a:r>
            <a:r>
              <a:rPr lang="en-US" sz="2000" dirty="0"/>
              <a:t>Mayer)</a:t>
            </a:r>
          </a:p>
          <a:p>
            <a:pPr algn="just"/>
            <a:r>
              <a:rPr lang="en-US" sz="2000" dirty="0"/>
              <a:t>- </a:t>
            </a:r>
            <a:r>
              <a:rPr lang="el-GR" sz="2000" dirty="0"/>
              <a:t>Αρχές σχεδιασμού του εκπαιδευτικού υλικού σύμφωνα με τους </a:t>
            </a:r>
            <a:r>
              <a:rPr lang="el-GR" sz="2000" dirty="0" err="1"/>
              <a:t>Σπανακά</a:t>
            </a:r>
            <a:r>
              <a:rPr lang="el-GR" sz="2000" dirty="0"/>
              <a:t> -  </a:t>
            </a:r>
          </a:p>
          <a:p>
            <a:pPr algn="just"/>
            <a:r>
              <a:rPr lang="el-GR" sz="2000" dirty="0"/>
              <a:t>  </a:t>
            </a:r>
            <a:r>
              <a:rPr lang="el-GR" sz="2000" dirty="0" err="1"/>
              <a:t>Λιοναράκη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D90EC-5DCB-D5BE-04B7-9912FFEF6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EF5A08-2575-97D1-4DD0-A404E8134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65652"/>
          </a:xfrm>
        </p:spPr>
        <p:txBody>
          <a:bodyPr>
            <a:noAutofit/>
          </a:bodyPr>
          <a:lstStyle/>
          <a:p>
            <a:pPr algn="ctr"/>
            <a:br>
              <a:rPr lang="el-GR" sz="3600" dirty="0"/>
            </a:br>
            <a:r>
              <a:rPr lang="el-GR" sz="2800" dirty="0"/>
              <a:t>6. Β΄ Μέρος : Τεχνολογικά μέσα ανάπτυξης του Ε.Υ.</a:t>
            </a:r>
            <a:r>
              <a:rPr lang="el-GR" sz="3600" dirty="0"/>
              <a:t>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340DB8EE-2CF9-4547-6906-4F064DBB1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309757"/>
              </p:ext>
            </p:extLst>
          </p:nvPr>
        </p:nvGraphicFramePr>
        <p:xfrm>
          <a:off x="539552" y="1582786"/>
          <a:ext cx="8496944" cy="5262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908745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Κόκκινο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5461</TotalTime>
  <Words>1427</Words>
  <Application>Microsoft Office PowerPoint</Application>
  <PresentationFormat>Προβολή στην οθόνη (4:3)</PresentationFormat>
  <Paragraphs>194</Paragraphs>
  <Slides>23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0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ΣΧΕΔΙΑΣΜΟΣ, ΥΛΟΠΟΙΗΣΗ ΚΑΙ ΑΠΟΤΙΜΗΣΗ ΕΚΠΑΙΔΕΥΤΙΚΟΥ ΥΛΙΚΟΥ ΜΕ ΤΗ ΜΕΘΟΔΟΛΟΓΙΑ ΤΗΣ ΕξΑΕ ΚΑΙ ΕΦΑΡΜΟΓΩΝ ΕΠΑΥΞΗΜΕΝΗΣ ΠΡΑΓΜΑΤΙΚΟΤΗΤΑΣ ΓΙΑ ΤΗ ΣΥΜΠΛΗΡΩΜΑΤΙΚΗ ΣΧΟΛΙΚΗ ΕξΑΕ ΓΙΑ ΤΗ ΔΙΔΑΣΚΑΛΙΑ ΤΗΣ ΤΟΠΙΚΗΣ ΙΣΤΟΡΙΑΣ ΣΤΗ ΔΕΥΤΕΡΟΒΑΘΜΙΑ ΕΚΠΑΙΔΕΥΣΗ : ΜΙΑ ΕΦΑΡΜΟΓΗ ΣΤΗΝ ΟΝΙΘΕ ΓΟΥΛΕΔΙΑΝΩΝ ΡΕΘΥΜΝΟΥ</vt:lpstr>
      <vt:lpstr>Θα ήθελα να ευχαριστήσω :  </vt:lpstr>
      <vt:lpstr>1. Σκοπός</vt:lpstr>
      <vt:lpstr>2. Συνεισφορά της διπλωματικής </vt:lpstr>
      <vt:lpstr>3. Ερευνητικά Ερωτήματα  </vt:lpstr>
      <vt:lpstr>4. Δομή της εργασίας</vt:lpstr>
      <vt:lpstr>5. Α΄ Μέρος : Θεωρητικό Πλαίσιο</vt:lpstr>
      <vt:lpstr> 6. Β΄ Μέρος : Το εκπαιδευτικό υλικό</vt:lpstr>
      <vt:lpstr> 6. Β΄ Μέρος : Τεχνολογικά μέσα ανάπτυξης του Ε.Υ. </vt:lpstr>
      <vt:lpstr> 6. Β’ Μέρος : Το εκπαιδευτικό υλικό 3/3</vt:lpstr>
      <vt:lpstr>7. Γ΄ Μέρος :  Έρευνα –   Αποτίμηση του εκπαιδευτικού υλικού 1/9</vt:lpstr>
      <vt:lpstr>7. Γ΄ Μέρος :  Έρευνα –   Αποτίμηση του εκπαιδευτικού υλικού 2 / 9</vt:lpstr>
      <vt:lpstr>8. Αποτελέσματα - Κύρια ευρήματα</vt:lpstr>
      <vt:lpstr>9. ΣΥΜΠΕΡΑΣΜΑΤΑ 1/7 </vt:lpstr>
      <vt:lpstr>9. ΣΥΜΠΕΡΑΣΜΑΤΑ 2/7</vt:lpstr>
      <vt:lpstr>9. ΣΥΜΠΕΡΑΣΜΑΤΑ 3/7</vt:lpstr>
      <vt:lpstr>9. ΣΥΜΠΕΡΑΣΜΑΤΑ 4/7</vt:lpstr>
      <vt:lpstr>9. ΣΥΜΠΕΡΑΣΜΑΤΑ 5/7</vt:lpstr>
      <vt:lpstr>9. ΣΥΜΠΕΡΑΣΜΑΤΑ 6/7</vt:lpstr>
      <vt:lpstr>9. ΣΥΜΠΕΡΑΣΜΑΤΑ 7 /7 </vt:lpstr>
      <vt:lpstr>ΠΕΡΙΟΡΙΣΜΟΙ ΤΗΣ ΕΡΕΥΝΑΣ</vt:lpstr>
      <vt:lpstr>ΠΡΟΤΑΣΕΙΣ ΓΙΑ ΜΕΛΛΟΝΤΙΚΗ ΕΡΕΥΝΑ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ΑΘΗΝΑ ΒΙΔΙΑΔΑΚΗ</cp:lastModifiedBy>
  <cp:revision>1737</cp:revision>
  <dcterms:created xsi:type="dcterms:W3CDTF">2003-10-16T17:37:47Z</dcterms:created>
  <dcterms:modified xsi:type="dcterms:W3CDTF">2024-04-01T08:20:54Z</dcterms:modified>
</cp:coreProperties>
</file>