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554" r:id="rId1"/>
  </p:sldMasterIdLst>
  <p:notesMasterIdLst>
    <p:notesMasterId r:id="rId22"/>
  </p:notesMasterIdLst>
  <p:sldIdLst>
    <p:sldId id="1482" r:id="rId2"/>
    <p:sldId id="2028" r:id="rId3"/>
    <p:sldId id="2013" r:id="rId4"/>
    <p:sldId id="2021" r:id="rId5"/>
    <p:sldId id="2014" r:id="rId6"/>
    <p:sldId id="2020" r:id="rId7"/>
    <p:sldId id="2012" r:id="rId8"/>
    <p:sldId id="2030" r:id="rId9"/>
    <p:sldId id="2031" r:id="rId10"/>
    <p:sldId id="2032" r:id="rId11"/>
    <p:sldId id="2015" r:id="rId12"/>
    <p:sldId id="2035" r:id="rId13"/>
    <p:sldId id="2036" r:id="rId14"/>
    <p:sldId id="2034" r:id="rId15"/>
    <p:sldId id="2033" r:id="rId16"/>
    <p:sldId id="2027" r:id="rId17"/>
    <p:sldId id="2018" r:id="rId18"/>
    <p:sldId id="2026" r:id="rId19"/>
    <p:sldId id="2025" r:id="rId20"/>
    <p:sldId id="2019" r:id="rId21"/>
  </p:sldIdLst>
  <p:sldSz cx="9144000" cy="6858000" type="screen4x3"/>
  <p:notesSz cx="6858000" cy="973455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eviewer" initials="RV" lastIdx="2" clrIdx="0">
    <p:extLst>
      <p:ext uri="{19B8F6BF-5375-455C-9EA6-DF929625EA0E}">
        <p15:presenceInfo xmlns:p15="http://schemas.microsoft.com/office/powerpoint/2012/main" userId="review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EB"/>
    <a:srgbClr val="E8E8E8"/>
    <a:srgbClr val="FFE5FF"/>
    <a:srgbClr val="FFEEDD"/>
    <a:srgbClr val="EAFFD5"/>
    <a:srgbClr val="FFF1E7"/>
    <a:srgbClr val="FFF3E7"/>
    <a:srgbClr val="FFF2E5"/>
    <a:srgbClr val="FFCC99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Χωρίς στυλ, χωρίς πλέγμα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DF18680-E054-41AD-8BC1-D1AEF772440D}" styleName="Μεσαίο στυλ 2 - Έμφαση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900" autoAdjust="0"/>
    <p:restoredTop sz="89528" autoAdjust="0"/>
  </p:normalViewPr>
  <p:slideViewPr>
    <p:cSldViewPr>
      <p:cViewPr varScale="1">
        <p:scale>
          <a:sx n="77" d="100"/>
          <a:sy n="77" d="100"/>
        </p:scale>
        <p:origin x="1056" y="67"/>
      </p:cViewPr>
      <p:guideLst>
        <p:guide orient="horz" pos="2160"/>
        <p:guide pos="2880"/>
      </p:guideLst>
    </p:cSldViewPr>
  </p:slideViewPr>
  <p:outlineViewPr>
    <p:cViewPr>
      <p:scale>
        <a:sx n="75" d="100"/>
        <a:sy n="75" d="100"/>
      </p:scale>
      <p:origin x="0" y="8959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550"/>
    </p:cViewPr>
  </p:sorterViewPr>
  <p:notesViewPr>
    <p:cSldViewPr>
      <p:cViewPr varScale="1">
        <p:scale>
          <a:sx n="81" d="100"/>
          <a:sy n="81" d="100"/>
        </p:scale>
        <p:origin x="389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246287C-91FE-4C26-A155-A32AF07A9380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94B0156C-7408-4D11-A7DE-8D084649AB54}">
      <dgm:prSet phldrT="[Κείμενο]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el-GR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Εκπαιδευτική</a:t>
          </a:r>
        </a:p>
      </dgm:t>
    </dgm:pt>
    <dgm:pt modelId="{E2E37C64-757C-480F-8FB9-87D44BBE41AF}" type="parTrans" cxnId="{5C30ADBB-81A1-48F9-82FC-FFBFB03B4F1E}">
      <dgm:prSet/>
      <dgm:spPr/>
      <dgm:t>
        <a:bodyPr/>
        <a:lstStyle/>
        <a:p>
          <a:endParaRPr lang="el-GR"/>
        </a:p>
      </dgm:t>
    </dgm:pt>
    <dgm:pt modelId="{BAEA9D67-9430-48FE-8F08-6BDEF638EC8E}" type="sibTrans" cxnId="{5C30ADBB-81A1-48F9-82FC-FFBFB03B4F1E}">
      <dgm:prSet/>
      <dgm:spPr/>
      <dgm:t>
        <a:bodyPr/>
        <a:lstStyle/>
        <a:p>
          <a:endParaRPr lang="el-GR"/>
        </a:p>
      </dgm:t>
    </dgm:pt>
    <dgm:pt modelId="{DBB035BA-3E31-4164-AA81-A1328748387F}">
      <dgm:prSet phldrT="[Κείμενο]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el-GR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Ερευνητική</a:t>
          </a:r>
        </a:p>
      </dgm:t>
    </dgm:pt>
    <dgm:pt modelId="{25ECD20A-7C64-47C3-855D-23EA2F18BB36}" type="parTrans" cxnId="{7B3A086E-D8D4-48ED-8F9E-EA1D2FA3A1FE}">
      <dgm:prSet/>
      <dgm:spPr/>
      <dgm:t>
        <a:bodyPr/>
        <a:lstStyle/>
        <a:p>
          <a:endParaRPr lang="el-GR"/>
        </a:p>
      </dgm:t>
    </dgm:pt>
    <dgm:pt modelId="{03D7B88C-5A1F-481B-8A25-A192EA659C25}" type="sibTrans" cxnId="{7B3A086E-D8D4-48ED-8F9E-EA1D2FA3A1FE}">
      <dgm:prSet/>
      <dgm:spPr/>
      <dgm:t>
        <a:bodyPr/>
        <a:lstStyle/>
        <a:p>
          <a:endParaRPr lang="el-GR"/>
        </a:p>
      </dgm:t>
    </dgm:pt>
    <dgm:pt modelId="{986FCAA1-E707-4B98-9CD0-781F46E8B1E8}">
      <dgm:prSet phldrT="[Κείμενο]" custT="1"/>
      <dgm:spPr>
        <a:solidFill>
          <a:schemeClr val="accent3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l-GR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Εμπλουτισμός της βιβλιογραφίας με νέα ερευνητικά δεδομένα στην διδασκαλία επιλεγμένων μνημείων της Θεσσαλονίκης </a:t>
          </a:r>
          <a:endParaRPr lang="el-GR" sz="2000" dirty="0"/>
        </a:p>
      </dgm:t>
    </dgm:pt>
    <dgm:pt modelId="{4287CDF6-96D7-4806-867E-0FE05FA3C57A}" type="parTrans" cxnId="{E770BFC4-A8D9-4C24-93AD-799860D1BD2C}">
      <dgm:prSet/>
      <dgm:spPr/>
      <dgm:t>
        <a:bodyPr/>
        <a:lstStyle/>
        <a:p>
          <a:endParaRPr lang="el-GR"/>
        </a:p>
      </dgm:t>
    </dgm:pt>
    <dgm:pt modelId="{AB47A8B5-E3A8-4301-8640-5A583050FD05}" type="sibTrans" cxnId="{E770BFC4-A8D9-4C24-93AD-799860D1BD2C}">
      <dgm:prSet/>
      <dgm:spPr/>
      <dgm:t>
        <a:bodyPr/>
        <a:lstStyle/>
        <a:p>
          <a:endParaRPr lang="el-GR"/>
        </a:p>
      </dgm:t>
    </dgm:pt>
    <dgm:pt modelId="{2ED423BE-B0E5-4DBB-B505-1F617B503BF1}">
      <dgm:prSet phldrT="[Κείμενο]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el-GR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Θεωρητική</a:t>
          </a:r>
        </a:p>
      </dgm:t>
    </dgm:pt>
    <dgm:pt modelId="{67C67FEF-943A-4B62-A398-F2913EBB4231}" type="parTrans" cxnId="{36D387BC-748C-4C45-84A9-E0BAC783DEDB}">
      <dgm:prSet/>
      <dgm:spPr/>
      <dgm:t>
        <a:bodyPr/>
        <a:lstStyle/>
        <a:p>
          <a:endParaRPr lang="el-GR"/>
        </a:p>
      </dgm:t>
    </dgm:pt>
    <dgm:pt modelId="{8B8E58BB-29C0-4B59-88FA-8B93E69BCCD6}" type="sibTrans" cxnId="{36D387BC-748C-4C45-84A9-E0BAC783DEDB}">
      <dgm:prSet/>
      <dgm:spPr/>
      <dgm:t>
        <a:bodyPr/>
        <a:lstStyle/>
        <a:p>
          <a:endParaRPr lang="el-GR"/>
        </a:p>
      </dgm:t>
    </dgm:pt>
    <dgm:pt modelId="{AAD60A48-2E6D-42D0-8D5C-462E57D9AFBB}">
      <dgm:prSet phldrT="[Κείμενο]" custT="1"/>
      <dgm:spPr>
        <a:solidFill>
          <a:schemeClr val="accent3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l-GR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Δημιουργία εύχρηστου, διαδραστικού, πολυμεσικού Ε.Υ. για συμπληρωματική σχολική Εξ</a:t>
          </a:r>
          <a:r>
            <a:rPr lang="en-US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AE </a:t>
          </a:r>
          <a:r>
            <a:rPr lang="el-GR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σε αλλοδαπούς μαθητές του Δημοτικού</a:t>
          </a:r>
        </a:p>
      </dgm:t>
    </dgm:pt>
    <dgm:pt modelId="{4B0B3369-066D-4A0E-91B3-19001A68723D}" type="sibTrans" cxnId="{7494AA46-5FC6-4E50-A216-C53EB5960FC5}">
      <dgm:prSet/>
      <dgm:spPr/>
      <dgm:t>
        <a:bodyPr/>
        <a:lstStyle/>
        <a:p>
          <a:endParaRPr lang="el-GR"/>
        </a:p>
      </dgm:t>
    </dgm:pt>
    <dgm:pt modelId="{86F68FD8-2A48-44B0-A481-200DA0A0231E}" type="parTrans" cxnId="{7494AA46-5FC6-4E50-A216-C53EB5960FC5}">
      <dgm:prSet/>
      <dgm:spPr/>
      <dgm:t>
        <a:bodyPr/>
        <a:lstStyle/>
        <a:p>
          <a:endParaRPr lang="el-GR"/>
        </a:p>
      </dgm:t>
    </dgm:pt>
    <dgm:pt modelId="{D0A6348B-168E-4E9A-8EB3-CDB07C7E4E78}">
      <dgm:prSet phldrT="[Κείμενο]" custT="1"/>
      <dgm:spPr>
        <a:solidFill>
          <a:schemeClr val="accent3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l-GR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Ανάδειξη ενδιαφέροντων πεδίων που θα μπορούσαν να αποτελέσουν αντικείμενο μελέτης βιβλιογραφικών ερευνών</a:t>
          </a:r>
        </a:p>
      </dgm:t>
    </dgm:pt>
    <dgm:pt modelId="{C97344A9-61A2-48C7-B67D-F46E074F5196}" type="sibTrans" cxnId="{5FB9CE73-AEFF-414A-BEE1-EBC8FC677C08}">
      <dgm:prSet/>
      <dgm:spPr/>
      <dgm:t>
        <a:bodyPr/>
        <a:lstStyle/>
        <a:p>
          <a:endParaRPr lang="el-GR"/>
        </a:p>
      </dgm:t>
    </dgm:pt>
    <dgm:pt modelId="{946D750E-6227-40CC-A178-0075062AA506}" type="parTrans" cxnId="{5FB9CE73-AEFF-414A-BEE1-EBC8FC677C08}">
      <dgm:prSet/>
      <dgm:spPr/>
      <dgm:t>
        <a:bodyPr/>
        <a:lstStyle/>
        <a:p>
          <a:endParaRPr lang="el-GR"/>
        </a:p>
      </dgm:t>
    </dgm:pt>
    <dgm:pt modelId="{7B830FBC-1684-4FEA-ACC4-3E9B27A6A065}" type="pres">
      <dgm:prSet presAssocID="{F246287C-91FE-4C26-A155-A32AF07A9380}" presName="Name0" presStyleCnt="0">
        <dgm:presLayoutVars>
          <dgm:dir/>
          <dgm:animLvl val="lvl"/>
          <dgm:resizeHandles val="exact"/>
        </dgm:presLayoutVars>
      </dgm:prSet>
      <dgm:spPr/>
    </dgm:pt>
    <dgm:pt modelId="{A31D6388-39D6-4684-A896-C79030B1D4ED}" type="pres">
      <dgm:prSet presAssocID="{94B0156C-7408-4D11-A7DE-8D084649AB54}" presName="linNode" presStyleCnt="0"/>
      <dgm:spPr/>
    </dgm:pt>
    <dgm:pt modelId="{93E33DCA-5327-4CA2-8D91-B21FDA130900}" type="pres">
      <dgm:prSet presAssocID="{94B0156C-7408-4D11-A7DE-8D084649AB54}" presName="parentText" presStyleLbl="node1" presStyleIdx="0" presStyleCnt="3" custLinFactNeighborX="89" custLinFactNeighborY="1549">
        <dgm:presLayoutVars>
          <dgm:chMax val="1"/>
          <dgm:bulletEnabled val="1"/>
        </dgm:presLayoutVars>
      </dgm:prSet>
      <dgm:spPr/>
    </dgm:pt>
    <dgm:pt modelId="{A10151B1-478B-4365-8885-500EE389A897}" type="pres">
      <dgm:prSet presAssocID="{94B0156C-7408-4D11-A7DE-8D084649AB54}" presName="descendantText" presStyleLbl="alignAccFollowNode1" presStyleIdx="0" presStyleCnt="3" custLinFactNeighborX="-1269" custLinFactNeighborY="5183">
        <dgm:presLayoutVars>
          <dgm:bulletEnabled val="1"/>
        </dgm:presLayoutVars>
      </dgm:prSet>
      <dgm:spPr/>
    </dgm:pt>
    <dgm:pt modelId="{F98E336A-D196-42F3-BA24-2044ED7C0E63}" type="pres">
      <dgm:prSet presAssocID="{BAEA9D67-9430-48FE-8F08-6BDEF638EC8E}" presName="sp" presStyleCnt="0"/>
      <dgm:spPr/>
    </dgm:pt>
    <dgm:pt modelId="{83BFA241-8CA0-4395-A305-E35BAB163FFC}" type="pres">
      <dgm:prSet presAssocID="{DBB035BA-3E31-4164-AA81-A1328748387F}" presName="linNode" presStyleCnt="0"/>
      <dgm:spPr/>
    </dgm:pt>
    <dgm:pt modelId="{53C35011-4D62-4FD1-9A03-ED545042926E}" type="pres">
      <dgm:prSet presAssocID="{DBB035BA-3E31-4164-AA81-A1328748387F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D817CD72-0A61-4042-ABE3-0132CA39CB96}" type="pres">
      <dgm:prSet presAssocID="{DBB035BA-3E31-4164-AA81-A1328748387F}" presName="descendantText" presStyleLbl="alignAccFollowNode1" presStyleIdx="1" presStyleCnt="3" custLinFactNeighborX="2603" custLinFactNeighborY="-1899">
        <dgm:presLayoutVars>
          <dgm:bulletEnabled val="1"/>
        </dgm:presLayoutVars>
      </dgm:prSet>
      <dgm:spPr/>
    </dgm:pt>
    <dgm:pt modelId="{819942EB-2989-47C5-8FD8-8FD62DC3EEC0}" type="pres">
      <dgm:prSet presAssocID="{03D7B88C-5A1F-481B-8A25-A192EA659C25}" presName="sp" presStyleCnt="0"/>
      <dgm:spPr/>
    </dgm:pt>
    <dgm:pt modelId="{CBB079C5-4168-450F-8B7D-A494DEFDE19B}" type="pres">
      <dgm:prSet presAssocID="{2ED423BE-B0E5-4DBB-B505-1F617B503BF1}" presName="linNode" presStyleCnt="0"/>
      <dgm:spPr/>
    </dgm:pt>
    <dgm:pt modelId="{8B6B4DF9-6975-48A8-A5CF-49AE817B1814}" type="pres">
      <dgm:prSet presAssocID="{2ED423BE-B0E5-4DBB-B505-1F617B503BF1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FC973BF4-8AE9-44BF-A143-49E42410A824}" type="pres">
      <dgm:prSet presAssocID="{2ED423BE-B0E5-4DBB-B505-1F617B503BF1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CA21C40A-88F0-4AB3-BFDF-A936C3BE4A9A}" type="presOf" srcId="{DBB035BA-3E31-4164-AA81-A1328748387F}" destId="{53C35011-4D62-4FD1-9A03-ED545042926E}" srcOrd="0" destOrd="0" presId="urn:microsoft.com/office/officeart/2005/8/layout/vList5"/>
    <dgm:cxn modelId="{9A95563C-3689-429E-87A8-4C3948272AAF}" type="presOf" srcId="{2ED423BE-B0E5-4DBB-B505-1F617B503BF1}" destId="{8B6B4DF9-6975-48A8-A5CF-49AE817B1814}" srcOrd="0" destOrd="0" presId="urn:microsoft.com/office/officeart/2005/8/layout/vList5"/>
    <dgm:cxn modelId="{230AA065-2611-4BD8-8999-1B1108F2CD46}" type="presOf" srcId="{94B0156C-7408-4D11-A7DE-8D084649AB54}" destId="{93E33DCA-5327-4CA2-8D91-B21FDA130900}" srcOrd="0" destOrd="0" presId="urn:microsoft.com/office/officeart/2005/8/layout/vList5"/>
    <dgm:cxn modelId="{7494AA46-5FC6-4E50-A216-C53EB5960FC5}" srcId="{94B0156C-7408-4D11-A7DE-8D084649AB54}" destId="{AAD60A48-2E6D-42D0-8D5C-462E57D9AFBB}" srcOrd="0" destOrd="0" parTransId="{86F68FD8-2A48-44B0-A481-200DA0A0231E}" sibTransId="{4B0B3369-066D-4A0E-91B3-19001A68723D}"/>
    <dgm:cxn modelId="{7B3A086E-D8D4-48ED-8F9E-EA1D2FA3A1FE}" srcId="{F246287C-91FE-4C26-A155-A32AF07A9380}" destId="{DBB035BA-3E31-4164-AA81-A1328748387F}" srcOrd="1" destOrd="0" parTransId="{25ECD20A-7C64-47C3-855D-23EA2F18BB36}" sibTransId="{03D7B88C-5A1F-481B-8A25-A192EA659C25}"/>
    <dgm:cxn modelId="{5FB9CE73-AEFF-414A-BEE1-EBC8FC677C08}" srcId="{2ED423BE-B0E5-4DBB-B505-1F617B503BF1}" destId="{D0A6348B-168E-4E9A-8EB3-CDB07C7E4E78}" srcOrd="0" destOrd="0" parTransId="{946D750E-6227-40CC-A178-0075062AA506}" sibTransId="{C97344A9-61A2-48C7-B67D-F46E074F5196}"/>
    <dgm:cxn modelId="{1F367D74-6835-4597-8232-632D9F49020E}" type="presOf" srcId="{986FCAA1-E707-4B98-9CD0-781F46E8B1E8}" destId="{D817CD72-0A61-4042-ABE3-0132CA39CB96}" srcOrd="0" destOrd="0" presId="urn:microsoft.com/office/officeart/2005/8/layout/vList5"/>
    <dgm:cxn modelId="{9A057377-306F-436C-B514-BA6A6945087F}" type="presOf" srcId="{F246287C-91FE-4C26-A155-A32AF07A9380}" destId="{7B830FBC-1684-4FEA-ACC4-3E9B27A6A065}" srcOrd="0" destOrd="0" presId="urn:microsoft.com/office/officeart/2005/8/layout/vList5"/>
    <dgm:cxn modelId="{9F2EA284-A371-498E-A260-C285B8560511}" type="presOf" srcId="{AAD60A48-2E6D-42D0-8D5C-462E57D9AFBB}" destId="{A10151B1-478B-4365-8885-500EE389A897}" srcOrd="0" destOrd="0" presId="urn:microsoft.com/office/officeart/2005/8/layout/vList5"/>
    <dgm:cxn modelId="{E84D7688-CBA1-415B-8520-656CD164B463}" type="presOf" srcId="{D0A6348B-168E-4E9A-8EB3-CDB07C7E4E78}" destId="{FC973BF4-8AE9-44BF-A143-49E42410A824}" srcOrd="0" destOrd="0" presId="urn:microsoft.com/office/officeart/2005/8/layout/vList5"/>
    <dgm:cxn modelId="{5C30ADBB-81A1-48F9-82FC-FFBFB03B4F1E}" srcId="{F246287C-91FE-4C26-A155-A32AF07A9380}" destId="{94B0156C-7408-4D11-A7DE-8D084649AB54}" srcOrd="0" destOrd="0" parTransId="{E2E37C64-757C-480F-8FB9-87D44BBE41AF}" sibTransId="{BAEA9D67-9430-48FE-8F08-6BDEF638EC8E}"/>
    <dgm:cxn modelId="{36D387BC-748C-4C45-84A9-E0BAC783DEDB}" srcId="{F246287C-91FE-4C26-A155-A32AF07A9380}" destId="{2ED423BE-B0E5-4DBB-B505-1F617B503BF1}" srcOrd="2" destOrd="0" parTransId="{67C67FEF-943A-4B62-A398-F2913EBB4231}" sibTransId="{8B8E58BB-29C0-4B59-88FA-8B93E69BCCD6}"/>
    <dgm:cxn modelId="{E770BFC4-A8D9-4C24-93AD-799860D1BD2C}" srcId="{DBB035BA-3E31-4164-AA81-A1328748387F}" destId="{986FCAA1-E707-4B98-9CD0-781F46E8B1E8}" srcOrd="0" destOrd="0" parTransId="{4287CDF6-96D7-4806-867E-0FE05FA3C57A}" sibTransId="{AB47A8B5-E3A8-4301-8640-5A583050FD05}"/>
    <dgm:cxn modelId="{B2C7135E-39DF-40AD-A836-F3C415E6010A}" type="presParOf" srcId="{7B830FBC-1684-4FEA-ACC4-3E9B27A6A065}" destId="{A31D6388-39D6-4684-A896-C79030B1D4ED}" srcOrd="0" destOrd="0" presId="urn:microsoft.com/office/officeart/2005/8/layout/vList5"/>
    <dgm:cxn modelId="{BC41B7E5-D9C5-48F2-958A-5AA511DEA794}" type="presParOf" srcId="{A31D6388-39D6-4684-A896-C79030B1D4ED}" destId="{93E33DCA-5327-4CA2-8D91-B21FDA130900}" srcOrd="0" destOrd="0" presId="urn:microsoft.com/office/officeart/2005/8/layout/vList5"/>
    <dgm:cxn modelId="{7CF931D9-17B5-4643-B31E-B4D7C301E8C4}" type="presParOf" srcId="{A31D6388-39D6-4684-A896-C79030B1D4ED}" destId="{A10151B1-478B-4365-8885-500EE389A897}" srcOrd="1" destOrd="0" presId="urn:microsoft.com/office/officeart/2005/8/layout/vList5"/>
    <dgm:cxn modelId="{87BA35F4-D0AB-4BF1-8ABB-95353E0DE6D4}" type="presParOf" srcId="{7B830FBC-1684-4FEA-ACC4-3E9B27A6A065}" destId="{F98E336A-D196-42F3-BA24-2044ED7C0E63}" srcOrd="1" destOrd="0" presId="urn:microsoft.com/office/officeart/2005/8/layout/vList5"/>
    <dgm:cxn modelId="{99C6A8F8-A773-4A16-86D2-97BCEEAC0D9E}" type="presParOf" srcId="{7B830FBC-1684-4FEA-ACC4-3E9B27A6A065}" destId="{83BFA241-8CA0-4395-A305-E35BAB163FFC}" srcOrd="2" destOrd="0" presId="urn:microsoft.com/office/officeart/2005/8/layout/vList5"/>
    <dgm:cxn modelId="{6C58B713-B1C8-4122-B60F-CD0737C463FE}" type="presParOf" srcId="{83BFA241-8CA0-4395-A305-E35BAB163FFC}" destId="{53C35011-4D62-4FD1-9A03-ED545042926E}" srcOrd="0" destOrd="0" presId="urn:microsoft.com/office/officeart/2005/8/layout/vList5"/>
    <dgm:cxn modelId="{DF398F2E-B027-4A72-B2DA-44E5C642F552}" type="presParOf" srcId="{83BFA241-8CA0-4395-A305-E35BAB163FFC}" destId="{D817CD72-0A61-4042-ABE3-0132CA39CB96}" srcOrd="1" destOrd="0" presId="urn:microsoft.com/office/officeart/2005/8/layout/vList5"/>
    <dgm:cxn modelId="{DD8C223D-9003-4145-9D89-7A0EE27954B1}" type="presParOf" srcId="{7B830FBC-1684-4FEA-ACC4-3E9B27A6A065}" destId="{819942EB-2989-47C5-8FD8-8FD62DC3EEC0}" srcOrd="3" destOrd="0" presId="urn:microsoft.com/office/officeart/2005/8/layout/vList5"/>
    <dgm:cxn modelId="{5AE1E7EC-4F44-4462-8878-9E532CBF38C6}" type="presParOf" srcId="{7B830FBC-1684-4FEA-ACC4-3E9B27A6A065}" destId="{CBB079C5-4168-450F-8B7D-A494DEFDE19B}" srcOrd="4" destOrd="0" presId="urn:microsoft.com/office/officeart/2005/8/layout/vList5"/>
    <dgm:cxn modelId="{582C8636-D2A2-4C64-88D2-72DEA0923BB3}" type="presParOf" srcId="{CBB079C5-4168-450F-8B7D-A494DEFDE19B}" destId="{8B6B4DF9-6975-48A8-A5CF-49AE817B1814}" srcOrd="0" destOrd="0" presId="urn:microsoft.com/office/officeart/2005/8/layout/vList5"/>
    <dgm:cxn modelId="{0F0E3C7F-D75A-4182-B206-C6720F486C2B}" type="presParOf" srcId="{CBB079C5-4168-450F-8B7D-A494DEFDE19B}" destId="{FC973BF4-8AE9-44BF-A143-49E42410A824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A83C2C3-12AF-4393-A6AE-D7ADF01A13FB}" type="doc">
      <dgm:prSet loTypeId="urn:microsoft.com/office/officeart/2005/8/layout/b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F21FC31F-BED7-4DE3-92B8-CD79065F068A}">
      <dgm:prSet phldrT="[Κείμενο]"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el-GR" sz="2400" b="1" dirty="0">
              <a:solidFill>
                <a:schemeClr val="tx1"/>
              </a:solidFill>
            </a:rPr>
            <a:t>Η εξ αποστάσεως εκπαίδευση</a:t>
          </a:r>
        </a:p>
      </dgm:t>
    </dgm:pt>
    <dgm:pt modelId="{66BB9E5F-4DD1-40B4-84D4-678ED45FC363}" type="parTrans" cxnId="{8FBFE5C1-5027-45C8-9D35-16E13C71C4B4}">
      <dgm:prSet/>
      <dgm:spPr/>
      <dgm:t>
        <a:bodyPr/>
        <a:lstStyle/>
        <a:p>
          <a:endParaRPr lang="el-GR"/>
        </a:p>
      </dgm:t>
    </dgm:pt>
    <dgm:pt modelId="{BB1FB6D4-04C2-4C88-ADED-40E6B41F577E}" type="sibTrans" cxnId="{8FBFE5C1-5027-45C8-9D35-16E13C71C4B4}">
      <dgm:prSet/>
      <dgm:spPr/>
      <dgm:t>
        <a:bodyPr/>
        <a:lstStyle/>
        <a:p>
          <a:endParaRPr lang="el-GR"/>
        </a:p>
      </dgm:t>
    </dgm:pt>
    <dgm:pt modelId="{15C6B615-943C-4174-9E69-D2D9A43C3BCC}">
      <dgm:prSet phldrT="[Κείμενο]"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el-GR" sz="2400" b="1" dirty="0">
              <a:solidFill>
                <a:schemeClr val="tx1"/>
              </a:solidFill>
            </a:rPr>
            <a:t>Οι μορφές της διδασκαλίας της ΕξΑΕ</a:t>
          </a:r>
        </a:p>
      </dgm:t>
    </dgm:pt>
    <dgm:pt modelId="{953AC149-5B0C-422C-8341-44C8564B52A6}" type="parTrans" cxnId="{484B0E59-647F-4D1B-983F-F308F22B2284}">
      <dgm:prSet/>
      <dgm:spPr/>
      <dgm:t>
        <a:bodyPr/>
        <a:lstStyle/>
        <a:p>
          <a:endParaRPr lang="el-GR"/>
        </a:p>
      </dgm:t>
    </dgm:pt>
    <dgm:pt modelId="{030833E5-B294-4B8A-97BA-256D47677CCA}" type="sibTrans" cxnId="{484B0E59-647F-4D1B-983F-F308F22B2284}">
      <dgm:prSet/>
      <dgm:spPr/>
      <dgm:t>
        <a:bodyPr/>
        <a:lstStyle/>
        <a:p>
          <a:endParaRPr lang="el-GR"/>
        </a:p>
      </dgm:t>
    </dgm:pt>
    <dgm:pt modelId="{B1023D58-EC63-47B5-A03C-E9D0CD487B75}">
      <dgm:prSet phldrT="[Κείμενο]"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el-GR" sz="2400" b="1" dirty="0">
              <a:solidFill>
                <a:schemeClr val="tx1"/>
              </a:solidFill>
            </a:rPr>
            <a:t>Η διαπολιτισμική εκπαίδευση</a:t>
          </a:r>
        </a:p>
      </dgm:t>
    </dgm:pt>
    <dgm:pt modelId="{ACDFD158-8E52-41F9-8012-D142AB30CF5B}" type="parTrans" cxnId="{D0C38775-08E0-4FF5-AE53-E75C1DE3036E}">
      <dgm:prSet/>
      <dgm:spPr/>
      <dgm:t>
        <a:bodyPr/>
        <a:lstStyle/>
        <a:p>
          <a:endParaRPr lang="el-GR"/>
        </a:p>
      </dgm:t>
    </dgm:pt>
    <dgm:pt modelId="{AF7A81D9-0260-488B-A329-C6D93E2B7D35}" type="sibTrans" cxnId="{D0C38775-08E0-4FF5-AE53-E75C1DE3036E}">
      <dgm:prSet/>
      <dgm:spPr/>
      <dgm:t>
        <a:bodyPr/>
        <a:lstStyle/>
        <a:p>
          <a:endParaRPr lang="el-GR"/>
        </a:p>
      </dgm:t>
    </dgm:pt>
    <dgm:pt modelId="{383BECE9-B93C-4E8F-9FC1-DB753CA8EBBF}">
      <dgm:prSet phldrT="[Κείμενο]"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el-GR" sz="2400" b="1" dirty="0">
              <a:solidFill>
                <a:schemeClr val="tx1"/>
              </a:solidFill>
            </a:rPr>
            <a:t>Ο σχεδιασμός και η υλοποίηση του εκπαιδευτικού υλικού με την μέθοδο της ΕξΑΕ</a:t>
          </a:r>
        </a:p>
      </dgm:t>
    </dgm:pt>
    <dgm:pt modelId="{F3F319FC-78C1-4C05-B9DE-ACBEB299E615}" type="parTrans" cxnId="{69805241-01C0-4B91-8CA8-52542AD8061E}">
      <dgm:prSet/>
      <dgm:spPr/>
      <dgm:t>
        <a:bodyPr/>
        <a:lstStyle/>
        <a:p>
          <a:endParaRPr lang="el-GR"/>
        </a:p>
      </dgm:t>
    </dgm:pt>
    <dgm:pt modelId="{D16E954A-4DA2-4B06-8972-65E5C41BE760}" type="sibTrans" cxnId="{69805241-01C0-4B91-8CA8-52542AD8061E}">
      <dgm:prSet/>
      <dgm:spPr/>
      <dgm:t>
        <a:bodyPr/>
        <a:lstStyle/>
        <a:p>
          <a:endParaRPr lang="el-GR"/>
        </a:p>
      </dgm:t>
    </dgm:pt>
    <dgm:pt modelId="{07E0FF7E-53B2-40F4-BDC6-40284A9F8738}" type="pres">
      <dgm:prSet presAssocID="{CA83C2C3-12AF-4393-A6AE-D7ADF01A13FB}" presName="Name0" presStyleCnt="0">
        <dgm:presLayoutVars>
          <dgm:dir/>
          <dgm:resizeHandles val="exact"/>
        </dgm:presLayoutVars>
      </dgm:prSet>
      <dgm:spPr/>
    </dgm:pt>
    <dgm:pt modelId="{5684671B-E2B0-4A72-A667-19FDBB215843}" type="pres">
      <dgm:prSet presAssocID="{F21FC31F-BED7-4DE3-92B8-CD79065F068A}" presName="node" presStyleLbl="node1" presStyleIdx="0" presStyleCnt="4" custScaleX="128330" custScaleY="138334" custLinFactNeighborX="-435" custLinFactNeighborY="-21631">
        <dgm:presLayoutVars>
          <dgm:bulletEnabled val="1"/>
        </dgm:presLayoutVars>
      </dgm:prSet>
      <dgm:spPr/>
    </dgm:pt>
    <dgm:pt modelId="{7AA0DBF6-2AED-4172-A8FC-0808ABAEF870}" type="pres">
      <dgm:prSet presAssocID="{BB1FB6D4-04C2-4C88-ADED-40E6B41F577E}" presName="sibTrans" presStyleLbl="sibTrans1D1" presStyleIdx="0" presStyleCnt="3"/>
      <dgm:spPr/>
    </dgm:pt>
    <dgm:pt modelId="{A9EC91D7-8970-4C8B-8B9D-B55AB85C24ED}" type="pres">
      <dgm:prSet presAssocID="{BB1FB6D4-04C2-4C88-ADED-40E6B41F577E}" presName="connectorText" presStyleLbl="sibTrans1D1" presStyleIdx="0" presStyleCnt="3"/>
      <dgm:spPr/>
    </dgm:pt>
    <dgm:pt modelId="{78C44B7C-0926-48CE-A40D-C3765F81538A}" type="pres">
      <dgm:prSet presAssocID="{15C6B615-943C-4174-9E69-D2D9A43C3BCC}" presName="node" presStyleLbl="node1" presStyleIdx="1" presStyleCnt="4" custScaleX="174208" custScaleY="139958" custLinFactNeighborX="2066" custLinFactNeighborY="-11467">
        <dgm:presLayoutVars>
          <dgm:bulletEnabled val="1"/>
        </dgm:presLayoutVars>
      </dgm:prSet>
      <dgm:spPr/>
    </dgm:pt>
    <dgm:pt modelId="{BAB6939B-EDE9-4B86-A97B-5A03E00853B4}" type="pres">
      <dgm:prSet presAssocID="{030833E5-B294-4B8A-97BA-256D47677CCA}" presName="sibTrans" presStyleLbl="sibTrans1D1" presStyleIdx="1" presStyleCnt="3"/>
      <dgm:spPr/>
    </dgm:pt>
    <dgm:pt modelId="{CB7F33F0-299F-42A6-A01F-089776ED11CD}" type="pres">
      <dgm:prSet presAssocID="{030833E5-B294-4B8A-97BA-256D47677CCA}" presName="connectorText" presStyleLbl="sibTrans1D1" presStyleIdx="1" presStyleCnt="3"/>
      <dgm:spPr/>
    </dgm:pt>
    <dgm:pt modelId="{43737E0E-6060-4CB8-AD96-B842F800F55C}" type="pres">
      <dgm:prSet presAssocID="{B1023D58-EC63-47B5-A03C-E9D0CD487B75}" presName="node" presStyleLbl="node1" presStyleIdx="2" presStyleCnt="4" custScaleX="132616" custScaleY="126457">
        <dgm:presLayoutVars>
          <dgm:bulletEnabled val="1"/>
        </dgm:presLayoutVars>
      </dgm:prSet>
      <dgm:spPr/>
    </dgm:pt>
    <dgm:pt modelId="{5D240EC5-22A3-40FC-B510-461B459A5C93}" type="pres">
      <dgm:prSet presAssocID="{AF7A81D9-0260-488B-A329-C6D93E2B7D35}" presName="sibTrans" presStyleLbl="sibTrans1D1" presStyleIdx="2" presStyleCnt="3"/>
      <dgm:spPr/>
    </dgm:pt>
    <dgm:pt modelId="{73B45D37-E64F-40A8-9D05-6B23161090B4}" type="pres">
      <dgm:prSet presAssocID="{AF7A81D9-0260-488B-A329-C6D93E2B7D35}" presName="connectorText" presStyleLbl="sibTrans1D1" presStyleIdx="2" presStyleCnt="3"/>
      <dgm:spPr/>
    </dgm:pt>
    <dgm:pt modelId="{A8049229-9F9D-4D95-BD34-3C19F495B499}" type="pres">
      <dgm:prSet presAssocID="{383BECE9-B93C-4E8F-9FC1-DB753CA8EBBF}" presName="node" presStyleLbl="node1" presStyleIdx="3" presStyleCnt="4" custScaleX="171592" custScaleY="125615">
        <dgm:presLayoutVars>
          <dgm:bulletEnabled val="1"/>
        </dgm:presLayoutVars>
      </dgm:prSet>
      <dgm:spPr/>
    </dgm:pt>
  </dgm:ptLst>
  <dgm:cxnLst>
    <dgm:cxn modelId="{19F56E09-6245-47C2-8618-3E54FB0ED71E}" type="presOf" srcId="{CA83C2C3-12AF-4393-A6AE-D7ADF01A13FB}" destId="{07E0FF7E-53B2-40F4-BDC6-40284A9F8738}" srcOrd="0" destOrd="0" presId="urn:microsoft.com/office/officeart/2005/8/layout/bProcess3"/>
    <dgm:cxn modelId="{8EF7A339-F6CE-4C80-8678-8ACFF8EE1548}" type="presOf" srcId="{383BECE9-B93C-4E8F-9FC1-DB753CA8EBBF}" destId="{A8049229-9F9D-4D95-BD34-3C19F495B499}" srcOrd="0" destOrd="0" presId="urn:microsoft.com/office/officeart/2005/8/layout/bProcess3"/>
    <dgm:cxn modelId="{955CF33B-7B60-426B-A312-7FEEC5AA8F08}" type="presOf" srcId="{AF7A81D9-0260-488B-A329-C6D93E2B7D35}" destId="{73B45D37-E64F-40A8-9D05-6B23161090B4}" srcOrd="1" destOrd="0" presId="urn:microsoft.com/office/officeart/2005/8/layout/bProcess3"/>
    <dgm:cxn modelId="{69805241-01C0-4B91-8CA8-52542AD8061E}" srcId="{CA83C2C3-12AF-4393-A6AE-D7ADF01A13FB}" destId="{383BECE9-B93C-4E8F-9FC1-DB753CA8EBBF}" srcOrd="3" destOrd="0" parTransId="{F3F319FC-78C1-4C05-B9DE-ACBEB299E615}" sibTransId="{D16E954A-4DA2-4B06-8972-65E5C41BE760}"/>
    <dgm:cxn modelId="{E1EB0867-4B77-4488-945A-0F9254A68A90}" type="presOf" srcId="{B1023D58-EC63-47B5-A03C-E9D0CD487B75}" destId="{43737E0E-6060-4CB8-AD96-B842F800F55C}" srcOrd="0" destOrd="0" presId="urn:microsoft.com/office/officeart/2005/8/layout/bProcess3"/>
    <dgm:cxn modelId="{65E27552-6501-49D3-A37E-97777A8E583F}" type="presOf" srcId="{BB1FB6D4-04C2-4C88-ADED-40E6B41F577E}" destId="{A9EC91D7-8970-4C8B-8B9D-B55AB85C24ED}" srcOrd="1" destOrd="0" presId="urn:microsoft.com/office/officeart/2005/8/layout/bProcess3"/>
    <dgm:cxn modelId="{D0C38775-08E0-4FF5-AE53-E75C1DE3036E}" srcId="{CA83C2C3-12AF-4393-A6AE-D7ADF01A13FB}" destId="{B1023D58-EC63-47B5-A03C-E9D0CD487B75}" srcOrd="2" destOrd="0" parTransId="{ACDFD158-8E52-41F9-8012-D142AB30CF5B}" sibTransId="{AF7A81D9-0260-488B-A329-C6D93E2B7D35}"/>
    <dgm:cxn modelId="{484B0E59-647F-4D1B-983F-F308F22B2284}" srcId="{CA83C2C3-12AF-4393-A6AE-D7ADF01A13FB}" destId="{15C6B615-943C-4174-9E69-D2D9A43C3BCC}" srcOrd="1" destOrd="0" parTransId="{953AC149-5B0C-422C-8341-44C8564B52A6}" sibTransId="{030833E5-B294-4B8A-97BA-256D47677CCA}"/>
    <dgm:cxn modelId="{A577735A-2290-40D2-940F-8F55FE14945E}" type="presOf" srcId="{BB1FB6D4-04C2-4C88-ADED-40E6B41F577E}" destId="{7AA0DBF6-2AED-4172-A8FC-0808ABAEF870}" srcOrd="0" destOrd="0" presId="urn:microsoft.com/office/officeart/2005/8/layout/bProcess3"/>
    <dgm:cxn modelId="{DE1FCE92-49E6-468A-B6D8-926017990AD4}" type="presOf" srcId="{030833E5-B294-4B8A-97BA-256D47677CCA}" destId="{CB7F33F0-299F-42A6-A01F-089776ED11CD}" srcOrd="1" destOrd="0" presId="urn:microsoft.com/office/officeart/2005/8/layout/bProcess3"/>
    <dgm:cxn modelId="{EBFEEA9E-960F-4C82-B5D7-02726E02119B}" type="presOf" srcId="{AF7A81D9-0260-488B-A329-C6D93E2B7D35}" destId="{5D240EC5-22A3-40FC-B510-461B459A5C93}" srcOrd="0" destOrd="0" presId="urn:microsoft.com/office/officeart/2005/8/layout/bProcess3"/>
    <dgm:cxn modelId="{8FBFE5C1-5027-45C8-9D35-16E13C71C4B4}" srcId="{CA83C2C3-12AF-4393-A6AE-D7ADF01A13FB}" destId="{F21FC31F-BED7-4DE3-92B8-CD79065F068A}" srcOrd="0" destOrd="0" parTransId="{66BB9E5F-4DD1-40B4-84D4-678ED45FC363}" sibTransId="{BB1FB6D4-04C2-4C88-ADED-40E6B41F577E}"/>
    <dgm:cxn modelId="{86F248EA-E592-440E-8022-0E086AB88C1D}" type="presOf" srcId="{15C6B615-943C-4174-9E69-D2D9A43C3BCC}" destId="{78C44B7C-0926-48CE-A40D-C3765F81538A}" srcOrd="0" destOrd="0" presId="urn:microsoft.com/office/officeart/2005/8/layout/bProcess3"/>
    <dgm:cxn modelId="{A21CE8F9-867A-4DB2-9A8B-D88404A63DE7}" type="presOf" srcId="{030833E5-B294-4B8A-97BA-256D47677CCA}" destId="{BAB6939B-EDE9-4B86-A97B-5A03E00853B4}" srcOrd="0" destOrd="0" presId="urn:microsoft.com/office/officeart/2005/8/layout/bProcess3"/>
    <dgm:cxn modelId="{BD5554FF-7183-4510-8343-08B64EA4762F}" type="presOf" srcId="{F21FC31F-BED7-4DE3-92B8-CD79065F068A}" destId="{5684671B-E2B0-4A72-A667-19FDBB215843}" srcOrd="0" destOrd="0" presId="urn:microsoft.com/office/officeart/2005/8/layout/bProcess3"/>
    <dgm:cxn modelId="{5496F9BE-F547-4ED8-ABA6-B17D856B3B75}" type="presParOf" srcId="{07E0FF7E-53B2-40F4-BDC6-40284A9F8738}" destId="{5684671B-E2B0-4A72-A667-19FDBB215843}" srcOrd="0" destOrd="0" presId="urn:microsoft.com/office/officeart/2005/8/layout/bProcess3"/>
    <dgm:cxn modelId="{6E467372-2B64-4A9A-8DD1-138A5D81A1AA}" type="presParOf" srcId="{07E0FF7E-53B2-40F4-BDC6-40284A9F8738}" destId="{7AA0DBF6-2AED-4172-A8FC-0808ABAEF870}" srcOrd="1" destOrd="0" presId="urn:microsoft.com/office/officeart/2005/8/layout/bProcess3"/>
    <dgm:cxn modelId="{50059DE3-22AA-4745-A07B-82E03104D9B1}" type="presParOf" srcId="{7AA0DBF6-2AED-4172-A8FC-0808ABAEF870}" destId="{A9EC91D7-8970-4C8B-8B9D-B55AB85C24ED}" srcOrd="0" destOrd="0" presId="urn:microsoft.com/office/officeart/2005/8/layout/bProcess3"/>
    <dgm:cxn modelId="{9EE5AE26-3796-46B4-8425-2D5B9014C2E2}" type="presParOf" srcId="{07E0FF7E-53B2-40F4-BDC6-40284A9F8738}" destId="{78C44B7C-0926-48CE-A40D-C3765F81538A}" srcOrd="2" destOrd="0" presId="urn:microsoft.com/office/officeart/2005/8/layout/bProcess3"/>
    <dgm:cxn modelId="{778E78F6-48FB-43C1-9700-C0942942D5F8}" type="presParOf" srcId="{07E0FF7E-53B2-40F4-BDC6-40284A9F8738}" destId="{BAB6939B-EDE9-4B86-A97B-5A03E00853B4}" srcOrd="3" destOrd="0" presId="urn:microsoft.com/office/officeart/2005/8/layout/bProcess3"/>
    <dgm:cxn modelId="{5286320B-3AA6-4B16-9825-F9B180EA01A4}" type="presParOf" srcId="{BAB6939B-EDE9-4B86-A97B-5A03E00853B4}" destId="{CB7F33F0-299F-42A6-A01F-089776ED11CD}" srcOrd="0" destOrd="0" presId="urn:microsoft.com/office/officeart/2005/8/layout/bProcess3"/>
    <dgm:cxn modelId="{78F7D651-DFF7-4A49-86C9-EAA124C73B28}" type="presParOf" srcId="{07E0FF7E-53B2-40F4-BDC6-40284A9F8738}" destId="{43737E0E-6060-4CB8-AD96-B842F800F55C}" srcOrd="4" destOrd="0" presId="urn:microsoft.com/office/officeart/2005/8/layout/bProcess3"/>
    <dgm:cxn modelId="{19EB73AA-F657-47FE-A3F8-ECBD351B97B2}" type="presParOf" srcId="{07E0FF7E-53B2-40F4-BDC6-40284A9F8738}" destId="{5D240EC5-22A3-40FC-B510-461B459A5C93}" srcOrd="5" destOrd="0" presId="urn:microsoft.com/office/officeart/2005/8/layout/bProcess3"/>
    <dgm:cxn modelId="{B8458DD2-745A-4B44-869E-BDB97F30B6C4}" type="presParOf" srcId="{5D240EC5-22A3-40FC-B510-461B459A5C93}" destId="{73B45D37-E64F-40A8-9D05-6B23161090B4}" srcOrd="0" destOrd="0" presId="urn:microsoft.com/office/officeart/2005/8/layout/bProcess3"/>
    <dgm:cxn modelId="{2A6E4A83-FF5A-4C3B-8378-120401670EBE}" type="presParOf" srcId="{07E0FF7E-53B2-40F4-BDC6-40284A9F8738}" destId="{A8049229-9F9D-4D95-BD34-3C19F495B499}" srcOrd="6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CD96D07-97C4-4E6E-865A-DE05E49CBA8A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A0DC3285-D04B-4EC5-95DE-2B738AC72E4D}">
      <dgm:prSet phldrT="[Κείμενο]"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el-GR" sz="3600" dirty="0">
              <a:solidFill>
                <a:schemeClr val="tx1"/>
              </a:solidFill>
            </a:rPr>
            <a:t>Περιεχόμενα</a:t>
          </a:r>
        </a:p>
      </dgm:t>
    </dgm:pt>
    <dgm:pt modelId="{0ACDD46C-F5EC-45BB-B3F7-7C0E88B41E01}" type="parTrans" cxnId="{31D920D9-64A5-4444-B2AB-B181699FBB5E}">
      <dgm:prSet/>
      <dgm:spPr/>
      <dgm:t>
        <a:bodyPr/>
        <a:lstStyle/>
        <a:p>
          <a:endParaRPr lang="el-GR"/>
        </a:p>
      </dgm:t>
    </dgm:pt>
    <dgm:pt modelId="{C346D840-C1F9-462E-AB89-6237A21BACDC}" type="sibTrans" cxnId="{31D920D9-64A5-4444-B2AB-B181699FBB5E}">
      <dgm:prSet/>
      <dgm:spPr/>
      <dgm:t>
        <a:bodyPr/>
        <a:lstStyle/>
        <a:p>
          <a:endParaRPr lang="el-GR"/>
        </a:p>
      </dgm:t>
    </dgm:pt>
    <dgm:pt modelId="{6FFAD89C-0B7C-46F4-A74F-FFFC7955A361}">
      <dgm:prSet phldrT="[Κείμενο]"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el-GR" sz="200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</a:t>
          </a:r>
          <a:r>
            <a:rPr lang="el-GR" sz="2000" b="1" u="sng" baseline="30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η</a:t>
          </a:r>
          <a:r>
            <a:rPr lang="el-GR" sz="200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Διδακτική ενότητα</a:t>
          </a:r>
          <a:r>
            <a:rPr lang="en-US" sz="200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:</a:t>
          </a:r>
          <a:endParaRPr lang="el-GR" sz="2000" b="1" u="sng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el-GR" sz="2000" b="1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Θεσσαλονίκη</a:t>
          </a:r>
        </a:p>
      </dgm:t>
    </dgm:pt>
    <dgm:pt modelId="{1C612D92-C84D-4723-9AA5-B7CB50C99D22}" type="parTrans" cxnId="{2E6F3547-BCD1-4DD2-94DE-E2098400A117}">
      <dgm:prSet/>
      <dgm:spPr/>
      <dgm:t>
        <a:bodyPr/>
        <a:lstStyle/>
        <a:p>
          <a:endParaRPr lang="el-GR"/>
        </a:p>
      </dgm:t>
    </dgm:pt>
    <dgm:pt modelId="{B1D8D059-3220-4909-9224-8956D906C376}" type="sibTrans" cxnId="{2E6F3547-BCD1-4DD2-94DE-E2098400A117}">
      <dgm:prSet/>
      <dgm:spPr/>
      <dgm:t>
        <a:bodyPr/>
        <a:lstStyle/>
        <a:p>
          <a:endParaRPr lang="el-GR"/>
        </a:p>
      </dgm:t>
    </dgm:pt>
    <dgm:pt modelId="{BECF4F28-54BD-42B0-BB9C-34BDA2C7B842}">
      <dgm:prSet phldrT="[Κείμενο]"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el-GR" sz="200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2</a:t>
          </a:r>
          <a:r>
            <a:rPr lang="el-GR" sz="2000" b="1" u="sng" baseline="30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η</a:t>
          </a:r>
          <a:r>
            <a:rPr lang="el-GR" sz="200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Διδακτική ενότητα</a:t>
          </a:r>
          <a:r>
            <a:rPr lang="en-US" sz="200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:</a:t>
          </a:r>
          <a:endParaRPr lang="el-GR" sz="2000" b="1" u="sng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el-GR" sz="2000" b="1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Μνημεία Θεσσαλονίκης</a:t>
          </a:r>
        </a:p>
      </dgm:t>
    </dgm:pt>
    <dgm:pt modelId="{E4A3D0A9-91B9-4705-A581-A74D29E7037D}" type="parTrans" cxnId="{C0EF6BCD-3C90-408C-853A-8C8F1A13AF30}">
      <dgm:prSet/>
      <dgm:spPr/>
      <dgm:t>
        <a:bodyPr/>
        <a:lstStyle/>
        <a:p>
          <a:endParaRPr lang="el-GR"/>
        </a:p>
      </dgm:t>
    </dgm:pt>
    <dgm:pt modelId="{5EAFB413-7C6A-46F0-B2F4-53D238B916D3}" type="sibTrans" cxnId="{C0EF6BCD-3C90-408C-853A-8C8F1A13AF30}">
      <dgm:prSet/>
      <dgm:spPr/>
      <dgm:t>
        <a:bodyPr/>
        <a:lstStyle/>
        <a:p>
          <a:endParaRPr lang="el-GR"/>
        </a:p>
      </dgm:t>
    </dgm:pt>
    <dgm:pt modelId="{5748DF60-D568-43C4-9FC4-D86350780D5B}">
      <dgm:prSet phldrT="[Κείμενο]"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el-GR" sz="200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3</a:t>
          </a:r>
          <a:r>
            <a:rPr lang="el-GR" sz="2000" b="1" u="sng" baseline="30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η</a:t>
          </a:r>
          <a:r>
            <a:rPr lang="el-GR" sz="200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Διδακτική ενότητα</a:t>
          </a:r>
          <a:r>
            <a:rPr lang="en-US" sz="200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:</a:t>
          </a:r>
          <a:endParaRPr lang="el-GR" sz="2000" b="1" u="sng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el-GR" sz="2000" b="1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Κλείσιμο κεφαλαίου</a:t>
          </a:r>
        </a:p>
      </dgm:t>
    </dgm:pt>
    <dgm:pt modelId="{3DFAEC25-5637-47F7-9EC0-12BB0C891F00}" type="parTrans" cxnId="{7BF22724-116A-4DBE-9739-BC352333FD58}">
      <dgm:prSet/>
      <dgm:spPr/>
      <dgm:t>
        <a:bodyPr/>
        <a:lstStyle/>
        <a:p>
          <a:endParaRPr lang="el-GR"/>
        </a:p>
      </dgm:t>
    </dgm:pt>
    <dgm:pt modelId="{3D7AF3A5-3219-4187-AD6D-4D58E45668E4}" type="sibTrans" cxnId="{7BF22724-116A-4DBE-9739-BC352333FD58}">
      <dgm:prSet/>
      <dgm:spPr/>
      <dgm:t>
        <a:bodyPr/>
        <a:lstStyle/>
        <a:p>
          <a:endParaRPr lang="el-GR"/>
        </a:p>
      </dgm:t>
    </dgm:pt>
    <dgm:pt modelId="{07C8AA9D-BB08-4276-949C-BA625CD9340A}" type="pres">
      <dgm:prSet presAssocID="{CCD96D07-97C4-4E6E-865A-DE05E49CBA8A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FA29A35F-4D9E-4197-BE82-D74D8E4E44D3}" type="pres">
      <dgm:prSet presAssocID="{A0DC3285-D04B-4EC5-95DE-2B738AC72E4D}" presName="root1" presStyleCnt="0"/>
      <dgm:spPr/>
    </dgm:pt>
    <dgm:pt modelId="{CE2E1B27-A8A5-4E03-82C2-0FBB862D948B}" type="pres">
      <dgm:prSet presAssocID="{A0DC3285-D04B-4EC5-95DE-2B738AC72E4D}" presName="LevelOneTextNode" presStyleLbl="node0" presStyleIdx="0" presStyleCnt="1" custScaleX="157605" custLinFactNeighborX="6515" custLinFactNeighborY="0">
        <dgm:presLayoutVars>
          <dgm:chPref val="3"/>
        </dgm:presLayoutVars>
      </dgm:prSet>
      <dgm:spPr/>
    </dgm:pt>
    <dgm:pt modelId="{945135C2-9E74-4EB8-8F39-927C05C756C5}" type="pres">
      <dgm:prSet presAssocID="{A0DC3285-D04B-4EC5-95DE-2B738AC72E4D}" presName="level2hierChild" presStyleCnt="0"/>
      <dgm:spPr/>
    </dgm:pt>
    <dgm:pt modelId="{D6128F00-FDB6-4ACD-8BB6-CE96E10D25FA}" type="pres">
      <dgm:prSet presAssocID="{1C612D92-C84D-4723-9AA5-B7CB50C99D22}" presName="conn2-1" presStyleLbl="parChTrans1D2" presStyleIdx="0" presStyleCnt="3"/>
      <dgm:spPr/>
    </dgm:pt>
    <dgm:pt modelId="{3CF01AA1-6995-40F6-AD0D-425D64138EFC}" type="pres">
      <dgm:prSet presAssocID="{1C612D92-C84D-4723-9AA5-B7CB50C99D22}" presName="connTx" presStyleLbl="parChTrans1D2" presStyleIdx="0" presStyleCnt="3"/>
      <dgm:spPr/>
    </dgm:pt>
    <dgm:pt modelId="{2DC08161-DB0F-47E5-B796-DEA8DE4C0956}" type="pres">
      <dgm:prSet presAssocID="{6FFAD89C-0B7C-46F4-A74F-FFFC7955A361}" presName="root2" presStyleCnt="0"/>
      <dgm:spPr/>
    </dgm:pt>
    <dgm:pt modelId="{23072D11-0413-443A-B891-44C3B9F63CEB}" type="pres">
      <dgm:prSet presAssocID="{6FFAD89C-0B7C-46F4-A74F-FFFC7955A361}" presName="LevelTwoTextNode" presStyleLbl="node2" presStyleIdx="0" presStyleCnt="3" custScaleY="171705">
        <dgm:presLayoutVars>
          <dgm:chPref val="3"/>
        </dgm:presLayoutVars>
      </dgm:prSet>
      <dgm:spPr/>
    </dgm:pt>
    <dgm:pt modelId="{0652D570-A057-46F2-9F8C-647BF66CC93C}" type="pres">
      <dgm:prSet presAssocID="{6FFAD89C-0B7C-46F4-A74F-FFFC7955A361}" presName="level3hierChild" presStyleCnt="0"/>
      <dgm:spPr/>
    </dgm:pt>
    <dgm:pt modelId="{9F78A0E8-ACAE-4DF5-B8D7-DEBEF9D4D5AF}" type="pres">
      <dgm:prSet presAssocID="{E4A3D0A9-91B9-4705-A581-A74D29E7037D}" presName="conn2-1" presStyleLbl="parChTrans1D2" presStyleIdx="1" presStyleCnt="3"/>
      <dgm:spPr/>
    </dgm:pt>
    <dgm:pt modelId="{82C5C565-EF4C-4ADF-B815-BBC7F8BF9028}" type="pres">
      <dgm:prSet presAssocID="{E4A3D0A9-91B9-4705-A581-A74D29E7037D}" presName="connTx" presStyleLbl="parChTrans1D2" presStyleIdx="1" presStyleCnt="3"/>
      <dgm:spPr/>
    </dgm:pt>
    <dgm:pt modelId="{D9A6425A-AF56-4BC8-A497-4B76F79BD9A5}" type="pres">
      <dgm:prSet presAssocID="{BECF4F28-54BD-42B0-BB9C-34BDA2C7B842}" presName="root2" presStyleCnt="0"/>
      <dgm:spPr/>
    </dgm:pt>
    <dgm:pt modelId="{D17A3F52-F3E3-443E-9032-8310311F9F09}" type="pres">
      <dgm:prSet presAssocID="{BECF4F28-54BD-42B0-BB9C-34BDA2C7B842}" presName="LevelTwoTextNode" presStyleLbl="node2" presStyleIdx="1" presStyleCnt="3" custScaleX="97986" custScaleY="201937" custLinFactNeighborX="1847" custLinFactNeighborY="-6068">
        <dgm:presLayoutVars>
          <dgm:chPref val="3"/>
        </dgm:presLayoutVars>
      </dgm:prSet>
      <dgm:spPr/>
    </dgm:pt>
    <dgm:pt modelId="{E0279EF3-91F3-44E7-B681-D8DD9C98612B}" type="pres">
      <dgm:prSet presAssocID="{BECF4F28-54BD-42B0-BB9C-34BDA2C7B842}" presName="level3hierChild" presStyleCnt="0"/>
      <dgm:spPr/>
    </dgm:pt>
    <dgm:pt modelId="{9760D516-6D7E-4AD2-9D73-204EBDF9EEBC}" type="pres">
      <dgm:prSet presAssocID="{3DFAEC25-5637-47F7-9EC0-12BB0C891F00}" presName="conn2-1" presStyleLbl="parChTrans1D2" presStyleIdx="2" presStyleCnt="3"/>
      <dgm:spPr/>
    </dgm:pt>
    <dgm:pt modelId="{089F113B-ABE5-45C9-A4B8-C1F09A56566D}" type="pres">
      <dgm:prSet presAssocID="{3DFAEC25-5637-47F7-9EC0-12BB0C891F00}" presName="connTx" presStyleLbl="parChTrans1D2" presStyleIdx="2" presStyleCnt="3"/>
      <dgm:spPr/>
    </dgm:pt>
    <dgm:pt modelId="{402BE987-449C-437B-9F5F-6C7F0B0E158B}" type="pres">
      <dgm:prSet presAssocID="{5748DF60-D568-43C4-9FC4-D86350780D5B}" presName="root2" presStyleCnt="0"/>
      <dgm:spPr/>
    </dgm:pt>
    <dgm:pt modelId="{A6A5A600-EE62-4BCE-B4EE-AB992659A1F8}" type="pres">
      <dgm:prSet presAssocID="{5748DF60-D568-43C4-9FC4-D86350780D5B}" presName="LevelTwoTextNode" presStyleLbl="node2" presStyleIdx="2" presStyleCnt="3" custScaleY="153403">
        <dgm:presLayoutVars>
          <dgm:chPref val="3"/>
        </dgm:presLayoutVars>
      </dgm:prSet>
      <dgm:spPr/>
    </dgm:pt>
    <dgm:pt modelId="{96FF3C79-632B-47EB-AB68-5F9CB8C6FF23}" type="pres">
      <dgm:prSet presAssocID="{5748DF60-D568-43C4-9FC4-D86350780D5B}" presName="level3hierChild" presStyleCnt="0"/>
      <dgm:spPr/>
    </dgm:pt>
  </dgm:ptLst>
  <dgm:cxnLst>
    <dgm:cxn modelId="{EFEBFF0C-7AAD-4D2A-9B3A-566E144B2603}" type="presOf" srcId="{1C612D92-C84D-4723-9AA5-B7CB50C99D22}" destId="{D6128F00-FDB6-4ACD-8BB6-CE96E10D25FA}" srcOrd="0" destOrd="0" presId="urn:microsoft.com/office/officeart/2008/layout/HorizontalMultiLevelHierarchy"/>
    <dgm:cxn modelId="{7BF22724-116A-4DBE-9739-BC352333FD58}" srcId="{A0DC3285-D04B-4EC5-95DE-2B738AC72E4D}" destId="{5748DF60-D568-43C4-9FC4-D86350780D5B}" srcOrd="2" destOrd="0" parTransId="{3DFAEC25-5637-47F7-9EC0-12BB0C891F00}" sibTransId="{3D7AF3A5-3219-4187-AD6D-4D58E45668E4}"/>
    <dgm:cxn modelId="{82949A33-4828-40E2-9F0B-2E213CF757FF}" type="presOf" srcId="{E4A3D0A9-91B9-4705-A581-A74D29E7037D}" destId="{82C5C565-EF4C-4ADF-B815-BBC7F8BF9028}" srcOrd="1" destOrd="0" presId="urn:microsoft.com/office/officeart/2008/layout/HorizontalMultiLevelHierarchy"/>
    <dgm:cxn modelId="{829D2D5D-700D-4C84-BD8E-CB2885CE2841}" type="presOf" srcId="{CCD96D07-97C4-4E6E-865A-DE05E49CBA8A}" destId="{07C8AA9D-BB08-4276-949C-BA625CD9340A}" srcOrd="0" destOrd="0" presId="urn:microsoft.com/office/officeart/2008/layout/HorizontalMultiLevelHierarchy"/>
    <dgm:cxn modelId="{AA747164-FE91-4DA8-A5E4-B7E6D2D86D93}" type="presOf" srcId="{3DFAEC25-5637-47F7-9EC0-12BB0C891F00}" destId="{9760D516-6D7E-4AD2-9D73-204EBDF9EEBC}" srcOrd="0" destOrd="0" presId="urn:microsoft.com/office/officeart/2008/layout/HorizontalMultiLevelHierarchy"/>
    <dgm:cxn modelId="{2E6F3547-BCD1-4DD2-94DE-E2098400A117}" srcId="{A0DC3285-D04B-4EC5-95DE-2B738AC72E4D}" destId="{6FFAD89C-0B7C-46F4-A74F-FFFC7955A361}" srcOrd="0" destOrd="0" parTransId="{1C612D92-C84D-4723-9AA5-B7CB50C99D22}" sibTransId="{B1D8D059-3220-4909-9224-8956D906C376}"/>
    <dgm:cxn modelId="{036FE77A-DFC4-457F-9298-F1F378065464}" type="presOf" srcId="{5748DF60-D568-43C4-9FC4-D86350780D5B}" destId="{A6A5A600-EE62-4BCE-B4EE-AB992659A1F8}" srcOrd="0" destOrd="0" presId="urn:microsoft.com/office/officeart/2008/layout/HorizontalMultiLevelHierarchy"/>
    <dgm:cxn modelId="{163B8B89-1E26-4707-B713-E900F09D3758}" type="presOf" srcId="{A0DC3285-D04B-4EC5-95DE-2B738AC72E4D}" destId="{CE2E1B27-A8A5-4E03-82C2-0FBB862D948B}" srcOrd="0" destOrd="0" presId="urn:microsoft.com/office/officeart/2008/layout/HorizontalMultiLevelHierarchy"/>
    <dgm:cxn modelId="{02F6B58A-22B2-4C22-BC54-AA4971892D28}" type="presOf" srcId="{3DFAEC25-5637-47F7-9EC0-12BB0C891F00}" destId="{089F113B-ABE5-45C9-A4B8-C1F09A56566D}" srcOrd="1" destOrd="0" presId="urn:microsoft.com/office/officeart/2008/layout/HorizontalMultiLevelHierarchy"/>
    <dgm:cxn modelId="{8169E48F-32C4-472B-9396-865F5F0C5EF7}" type="presOf" srcId="{E4A3D0A9-91B9-4705-A581-A74D29E7037D}" destId="{9F78A0E8-ACAE-4DF5-B8D7-DEBEF9D4D5AF}" srcOrd="0" destOrd="0" presId="urn:microsoft.com/office/officeart/2008/layout/HorizontalMultiLevelHierarchy"/>
    <dgm:cxn modelId="{541A9CA9-B3CA-4EE6-A98A-D0322DA0C17A}" type="presOf" srcId="{6FFAD89C-0B7C-46F4-A74F-FFFC7955A361}" destId="{23072D11-0413-443A-B891-44C3B9F63CEB}" srcOrd="0" destOrd="0" presId="urn:microsoft.com/office/officeart/2008/layout/HorizontalMultiLevelHierarchy"/>
    <dgm:cxn modelId="{C0EF6BCD-3C90-408C-853A-8C8F1A13AF30}" srcId="{A0DC3285-D04B-4EC5-95DE-2B738AC72E4D}" destId="{BECF4F28-54BD-42B0-BB9C-34BDA2C7B842}" srcOrd="1" destOrd="0" parTransId="{E4A3D0A9-91B9-4705-A581-A74D29E7037D}" sibTransId="{5EAFB413-7C6A-46F0-B2F4-53D238B916D3}"/>
    <dgm:cxn modelId="{31D920D9-64A5-4444-B2AB-B181699FBB5E}" srcId="{CCD96D07-97C4-4E6E-865A-DE05E49CBA8A}" destId="{A0DC3285-D04B-4EC5-95DE-2B738AC72E4D}" srcOrd="0" destOrd="0" parTransId="{0ACDD46C-F5EC-45BB-B3F7-7C0E88B41E01}" sibTransId="{C346D840-C1F9-462E-AB89-6237A21BACDC}"/>
    <dgm:cxn modelId="{6D7C35ED-AD05-4A6F-B164-537FB110B617}" type="presOf" srcId="{BECF4F28-54BD-42B0-BB9C-34BDA2C7B842}" destId="{D17A3F52-F3E3-443E-9032-8310311F9F09}" srcOrd="0" destOrd="0" presId="urn:microsoft.com/office/officeart/2008/layout/HorizontalMultiLevelHierarchy"/>
    <dgm:cxn modelId="{F07697FD-A7E6-4833-BBA9-9842A32FBAE6}" type="presOf" srcId="{1C612D92-C84D-4723-9AA5-B7CB50C99D22}" destId="{3CF01AA1-6995-40F6-AD0D-425D64138EFC}" srcOrd="1" destOrd="0" presId="urn:microsoft.com/office/officeart/2008/layout/HorizontalMultiLevelHierarchy"/>
    <dgm:cxn modelId="{E6C04768-B51A-41AF-83B6-A081B532A14F}" type="presParOf" srcId="{07C8AA9D-BB08-4276-949C-BA625CD9340A}" destId="{FA29A35F-4D9E-4197-BE82-D74D8E4E44D3}" srcOrd="0" destOrd="0" presId="urn:microsoft.com/office/officeart/2008/layout/HorizontalMultiLevelHierarchy"/>
    <dgm:cxn modelId="{4A47D302-9D50-45D4-AB70-2CB511C821DE}" type="presParOf" srcId="{FA29A35F-4D9E-4197-BE82-D74D8E4E44D3}" destId="{CE2E1B27-A8A5-4E03-82C2-0FBB862D948B}" srcOrd="0" destOrd="0" presId="urn:microsoft.com/office/officeart/2008/layout/HorizontalMultiLevelHierarchy"/>
    <dgm:cxn modelId="{741DE0EC-0341-4898-B358-54FCFAA0272F}" type="presParOf" srcId="{FA29A35F-4D9E-4197-BE82-D74D8E4E44D3}" destId="{945135C2-9E74-4EB8-8F39-927C05C756C5}" srcOrd="1" destOrd="0" presId="urn:microsoft.com/office/officeart/2008/layout/HorizontalMultiLevelHierarchy"/>
    <dgm:cxn modelId="{34288003-8BD6-4193-AA0F-24506E455281}" type="presParOf" srcId="{945135C2-9E74-4EB8-8F39-927C05C756C5}" destId="{D6128F00-FDB6-4ACD-8BB6-CE96E10D25FA}" srcOrd="0" destOrd="0" presId="urn:microsoft.com/office/officeart/2008/layout/HorizontalMultiLevelHierarchy"/>
    <dgm:cxn modelId="{28146E10-A145-4E89-AC65-A25F4B302D24}" type="presParOf" srcId="{D6128F00-FDB6-4ACD-8BB6-CE96E10D25FA}" destId="{3CF01AA1-6995-40F6-AD0D-425D64138EFC}" srcOrd="0" destOrd="0" presId="urn:microsoft.com/office/officeart/2008/layout/HorizontalMultiLevelHierarchy"/>
    <dgm:cxn modelId="{09F54024-DFA1-4CBA-B8A8-A2B364E18DD6}" type="presParOf" srcId="{945135C2-9E74-4EB8-8F39-927C05C756C5}" destId="{2DC08161-DB0F-47E5-B796-DEA8DE4C0956}" srcOrd="1" destOrd="0" presId="urn:microsoft.com/office/officeart/2008/layout/HorizontalMultiLevelHierarchy"/>
    <dgm:cxn modelId="{EEA9FFFC-8BB3-4B68-B0D7-8FEA2166DF2F}" type="presParOf" srcId="{2DC08161-DB0F-47E5-B796-DEA8DE4C0956}" destId="{23072D11-0413-443A-B891-44C3B9F63CEB}" srcOrd="0" destOrd="0" presId="urn:microsoft.com/office/officeart/2008/layout/HorizontalMultiLevelHierarchy"/>
    <dgm:cxn modelId="{E7460494-9F74-4B0B-AE86-AE836E593714}" type="presParOf" srcId="{2DC08161-DB0F-47E5-B796-DEA8DE4C0956}" destId="{0652D570-A057-46F2-9F8C-647BF66CC93C}" srcOrd="1" destOrd="0" presId="urn:microsoft.com/office/officeart/2008/layout/HorizontalMultiLevelHierarchy"/>
    <dgm:cxn modelId="{917A0266-F791-4992-9FCD-31930E44BFD5}" type="presParOf" srcId="{945135C2-9E74-4EB8-8F39-927C05C756C5}" destId="{9F78A0E8-ACAE-4DF5-B8D7-DEBEF9D4D5AF}" srcOrd="2" destOrd="0" presId="urn:microsoft.com/office/officeart/2008/layout/HorizontalMultiLevelHierarchy"/>
    <dgm:cxn modelId="{CAB4FC84-1B39-4C31-A063-FB1A2B9A8D62}" type="presParOf" srcId="{9F78A0E8-ACAE-4DF5-B8D7-DEBEF9D4D5AF}" destId="{82C5C565-EF4C-4ADF-B815-BBC7F8BF9028}" srcOrd="0" destOrd="0" presId="urn:microsoft.com/office/officeart/2008/layout/HorizontalMultiLevelHierarchy"/>
    <dgm:cxn modelId="{1EA97F24-A557-4177-92E9-A53657C03FBF}" type="presParOf" srcId="{945135C2-9E74-4EB8-8F39-927C05C756C5}" destId="{D9A6425A-AF56-4BC8-A497-4B76F79BD9A5}" srcOrd="3" destOrd="0" presId="urn:microsoft.com/office/officeart/2008/layout/HorizontalMultiLevelHierarchy"/>
    <dgm:cxn modelId="{31828BFB-2B1F-466D-92CF-9E7C550387DA}" type="presParOf" srcId="{D9A6425A-AF56-4BC8-A497-4B76F79BD9A5}" destId="{D17A3F52-F3E3-443E-9032-8310311F9F09}" srcOrd="0" destOrd="0" presId="urn:microsoft.com/office/officeart/2008/layout/HorizontalMultiLevelHierarchy"/>
    <dgm:cxn modelId="{D93DAA16-1E7A-4F0E-902F-C2B94541BDEC}" type="presParOf" srcId="{D9A6425A-AF56-4BC8-A497-4B76F79BD9A5}" destId="{E0279EF3-91F3-44E7-B681-D8DD9C98612B}" srcOrd="1" destOrd="0" presId="urn:microsoft.com/office/officeart/2008/layout/HorizontalMultiLevelHierarchy"/>
    <dgm:cxn modelId="{40142350-E94D-47CF-9EBC-2ECDD313A369}" type="presParOf" srcId="{945135C2-9E74-4EB8-8F39-927C05C756C5}" destId="{9760D516-6D7E-4AD2-9D73-204EBDF9EEBC}" srcOrd="4" destOrd="0" presId="urn:microsoft.com/office/officeart/2008/layout/HorizontalMultiLevelHierarchy"/>
    <dgm:cxn modelId="{18040091-C0CC-4202-BF22-316B8FB179A3}" type="presParOf" srcId="{9760D516-6D7E-4AD2-9D73-204EBDF9EEBC}" destId="{089F113B-ABE5-45C9-A4B8-C1F09A56566D}" srcOrd="0" destOrd="0" presId="urn:microsoft.com/office/officeart/2008/layout/HorizontalMultiLevelHierarchy"/>
    <dgm:cxn modelId="{142E066C-36A8-4122-81CC-7FFD029DAD45}" type="presParOf" srcId="{945135C2-9E74-4EB8-8F39-927C05C756C5}" destId="{402BE987-449C-437B-9F5F-6C7F0B0E158B}" srcOrd="5" destOrd="0" presId="urn:microsoft.com/office/officeart/2008/layout/HorizontalMultiLevelHierarchy"/>
    <dgm:cxn modelId="{0C40E9F8-4A49-47A3-8FBF-F54640F1442F}" type="presParOf" srcId="{402BE987-449C-437B-9F5F-6C7F0B0E158B}" destId="{A6A5A600-EE62-4BCE-B4EE-AB992659A1F8}" srcOrd="0" destOrd="0" presId="urn:microsoft.com/office/officeart/2008/layout/HorizontalMultiLevelHierarchy"/>
    <dgm:cxn modelId="{56D0DC1F-7633-48BE-9C9C-19FD5A353187}" type="presParOf" srcId="{402BE987-449C-437B-9F5F-6C7F0B0E158B}" destId="{96FF3C79-632B-47EB-AB68-5F9CB8C6FF23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36A62B4-65D9-4101-B686-C545D11DD3D1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B4D031AC-2EE4-4EF1-A0E9-AC4AFDAC847C}">
      <dgm:prSet phldrT="[Κείμενο]"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el-GR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Είδος έρευνας</a:t>
          </a:r>
        </a:p>
      </dgm:t>
    </dgm:pt>
    <dgm:pt modelId="{822ADCF4-7032-4E67-ABAB-597F79BCBA7B}" type="parTrans" cxnId="{572B8506-4B07-4133-B72E-96A4B919C2C0}">
      <dgm:prSet/>
      <dgm:spPr/>
      <dgm:t>
        <a:bodyPr/>
        <a:lstStyle/>
        <a:p>
          <a:endParaRPr lang="el-GR"/>
        </a:p>
      </dgm:t>
    </dgm:pt>
    <dgm:pt modelId="{FE22FE98-D86E-4C60-9A91-11F49D887AE7}" type="sibTrans" cxnId="{572B8506-4B07-4133-B72E-96A4B919C2C0}">
      <dgm:prSet/>
      <dgm:spPr/>
      <dgm:t>
        <a:bodyPr/>
        <a:lstStyle/>
        <a:p>
          <a:endParaRPr lang="el-GR"/>
        </a:p>
      </dgm:t>
    </dgm:pt>
    <dgm:pt modelId="{ADC78A37-892D-486D-A4B9-FDAA5B1954C1}">
      <dgm:prSet phldrT="[Κείμενο]" custT="1"/>
      <dgm:spPr>
        <a:solidFill>
          <a:schemeClr val="accent3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l-GR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Ποιοτική ανάλυση περιεχομένου</a:t>
          </a:r>
        </a:p>
      </dgm:t>
    </dgm:pt>
    <dgm:pt modelId="{4B9CDFDB-084E-4416-B841-541AE6C72DA1}" type="parTrans" cxnId="{B8D2C9D3-556F-4655-8C08-559301BB4BE3}">
      <dgm:prSet/>
      <dgm:spPr/>
      <dgm:t>
        <a:bodyPr/>
        <a:lstStyle/>
        <a:p>
          <a:endParaRPr lang="el-GR"/>
        </a:p>
      </dgm:t>
    </dgm:pt>
    <dgm:pt modelId="{B7A88999-4935-449A-B4E8-1823BF3F595F}" type="sibTrans" cxnId="{B8D2C9D3-556F-4655-8C08-559301BB4BE3}">
      <dgm:prSet/>
      <dgm:spPr/>
      <dgm:t>
        <a:bodyPr/>
        <a:lstStyle/>
        <a:p>
          <a:endParaRPr lang="el-GR"/>
        </a:p>
      </dgm:t>
    </dgm:pt>
    <dgm:pt modelId="{8CD2245B-12AB-48F1-ACD1-436860B51782}">
      <dgm:prSet phldrT="[Κείμενο]"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el-GR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Χρονική περίοδος</a:t>
          </a:r>
        </a:p>
      </dgm:t>
    </dgm:pt>
    <dgm:pt modelId="{B0EF6D4D-1311-4588-BBCE-A9E458880368}" type="parTrans" cxnId="{355D9C0B-6371-4AD8-9869-799555973E9C}">
      <dgm:prSet/>
      <dgm:spPr/>
      <dgm:t>
        <a:bodyPr/>
        <a:lstStyle/>
        <a:p>
          <a:endParaRPr lang="el-GR"/>
        </a:p>
      </dgm:t>
    </dgm:pt>
    <dgm:pt modelId="{8B1DE9A6-162D-4ABA-9B50-AB3F8740DCF8}" type="sibTrans" cxnId="{355D9C0B-6371-4AD8-9869-799555973E9C}">
      <dgm:prSet/>
      <dgm:spPr/>
      <dgm:t>
        <a:bodyPr/>
        <a:lstStyle/>
        <a:p>
          <a:endParaRPr lang="el-GR"/>
        </a:p>
      </dgm:t>
    </dgm:pt>
    <dgm:pt modelId="{61769007-0507-4B21-86E5-C1D85B7A2116}">
      <dgm:prSet phldrT="[Κείμενο]" custT="1"/>
      <dgm:spPr>
        <a:solidFill>
          <a:schemeClr val="accent3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l-GR" sz="2800" b="1" dirty="0">
              <a:latin typeface="Times New Roman" panose="02020603050405020304" pitchFamily="18" charset="0"/>
              <a:cs typeface="Times New Roman" panose="02020603050405020304" pitchFamily="18" charset="0"/>
            </a:rPr>
            <a:t>Μάρτιος </a:t>
          </a:r>
          <a:r>
            <a:rPr lang="el-GR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2024</a:t>
          </a:r>
        </a:p>
      </dgm:t>
    </dgm:pt>
    <dgm:pt modelId="{62EE43C2-8842-473C-A39C-C96BFEAA0A3E}" type="parTrans" cxnId="{C76DAF2E-7810-4C1A-A7FC-2A0756D7301F}">
      <dgm:prSet/>
      <dgm:spPr/>
      <dgm:t>
        <a:bodyPr/>
        <a:lstStyle/>
        <a:p>
          <a:endParaRPr lang="el-GR"/>
        </a:p>
      </dgm:t>
    </dgm:pt>
    <dgm:pt modelId="{FC4F549F-A5E5-4156-BAAA-3021A30B974A}" type="sibTrans" cxnId="{C76DAF2E-7810-4C1A-A7FC-2A0756D7301F}">
      <dgm:prSet/>
      <dgm:spPr/>
      <dgm:t>
        <a:bodyPr/>
        <a:lstStyle/>
        <a:p>
          <a:endParaRPr lang="el-GR"/>
        </a:p>
      </dgm:t>
    </dgm:pt>
    <dgm:pt modelId="{57B35382-02AA-4EF8-9B6E-29C5D1A0ECAF}">
      <dgm:prSet phldrT="[Κείμενο]"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el-GR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Δείγμα Έρευνας</a:t>
          </a:r>
        </a:p>
      </dgm:t>
    </dgm:pt>
    <dgm:pt modelId="{31D0266C-2BA5-41A9-8007-7C880A4A3002}" type="parTrans" cxnId="{60C31E5F-9722-4480-BC8E-F4DA4B8A87F6}">
      <dgm:prSet/>
      <dgm:spPr/>
      <dgm:t>
        <a:bodyPr/>
        <a:lstStyle/>
        <a:p>
          <a:endParaRPr lang="el-GR"/>
        </a:p>
      </dgm:t>
    </dgm:pt>
    <dgm:pt modelId="{C439C7C0-7651-436F-B0B0-F338CA405DC0}" type="sibTrans" cxnId="{60C31E5F-9722-4480-BC8E-F4DA4B8A87F6}">
      <dgm:prSet/>
      <dgm:spPr/>
      <dgm:t>
        <a:bodyPr/>
        <a:lstStyle/>
        <a:p>
          <a:endParaRPr lang="el-GR"/>
        </a:p>
      </dgm:t>
    </dgm:pt>
    <dgm:pt modelId="{366B5991-3A27-415D-BEA3-F2167CBFB1E5}">
      <dgm:prSet phldrT="[Κείμενο]" custT="1"/>
      <dgm:spPr>
        <a:solidFill>
          <a:schemeClr val="accent3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l-GR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3 Ειδικοί στην ΕξΑΕ</a:t>
          </a:r>
        </a:p>
      </dgm:t>
    </dgm:pt>
    <dgm:pt modelId="{9983499C-1AB4-493B-88CF-30EDE1FD2109}" type="parTrans" cxnId="{033788E4-9AF1-45D3-B572-E72FC0BB7EE2}">
      <dgm:prSet/>
      <dgm:spPr/>
      <dgm:t>
        <a:bodyPr/>
        <a:lstStyle/>
        <a:p>
          <a:endParaRPr lang="el-GR"/>
        </a:p>
      </dgm:t>
    </dgm:pt>
    <dgm:pt modelId="{73327E43-A023-499D-8518-B9F2F4D1E509}" type="sibTrans" cxnId="{033788E4-9AF1-45D3-B572-E72FC0BB7EE2}">
      <dgm:prSet/>
      <dgm:spPr/>
      <dgm:t>
        <a:bodyPr/>
        <a:lstStyle/>
        <a:p>
          <a:endParaRPr lang="el-GR"/>
        </a:p>
      </dgm:t>
    </dgm:pt>
    <dgm:pt modelId="{D6356E92-2240-4DCB-8240-59C0A493B38C}" type="pres">
      <dgm:prSet presAssocID="{F36A62B4-65D9-4101-B686-C545D11DD3D1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BE411529-ACDA-4B85-A273-CD33E34EB994}" type="pres">
      <dgm:prSet presAssocID="{B4D031AC-2EE4-4EF1-A0E9-AC4AFDAC847C}" presName="horFlow" presStyleCnt="0"/>
      <dgm:spPr/>
    </dgm:pt>
    <dgm:pt modelId="{E2A29DA8-D33A-45FD-B35C-98DFADB492F4}" type="pres">
      <dgm:prSet presAssocID="{B4D031AC-2EE4-4EF1-A0E9-AC4AFDAC847C}" presName="bigChev" presStyleLbl="node1" presStyleIdx="0" presStyleCnt="3"/>
      <dgm:spPr/>
    </dgm:pt>
    <dgm:pt modelId="{6A904A6D-95E5-4418-AC2D-3033B03FAFD0}" type="pres">
      <dgm:prSet presAssocID="{4B9CDFDB-084E-4416-B841-541AE6C72DA1}" presName="parTrans" presStyleCnt="0"/>
      <dgm:spPr/>
    </dgm:pt>
    <dgm:pt modelId="{8A0E75DC-B329-41E9-806F-0638F45BF407}" type="pres">
      <dgm:prSet presAssocID="{ADC78A37-892D-486D-A4B9-FDAA5B1954C1}" presName="node" presStyleLbl="alignAccFollowNode1" presStyleIdx="0" presStyleCnt="3" custScaleX="115092" custScaleY="109407">
        <dgm:presLayoutVars>
          <dgm:bulletEnabled val="1"/>
        </dgm:presLayoutVars>
      </dgm:prSet>
      <dgm:spPr/>
    </dgm:pt>
    <dgm:pt modelId="{49BBB7FB-F8D1-4DD6-B8FB-402DF0EF1F7E}" type="pres">
      <dgm:prSet presAssocID="{B4D031AC-2EE4-4EF1-A0E9-AC4AFDAC847C}" presName="vSp" presStyleCnt="0"/>
      <dgm:spPr/>
    </dgm:pt>
    <dgm:pt modelId="{0B5FA5E3-FE84-4C04-AACF-331B09B33DD2}" type="pres">
      <dgm:prSet presAssocID="{8CD2245B-12AB-48F1-ACD1-436860B51782}" presName="horFlow" presStyleCnt="0"/>
      <dgm:spPr/>
    </dgm:pt>
    <dgm:pt modelId="{406C80B2-06DA-44D3-A474-1878176FA6F7}" type="pres">
      <dgm:prSet presAssocID="{8CD2245B-12AB-48F1-ACD1-436860B51782}" presName="bigChev" presStyleLbl="node1" presStyleIdx="1" presStyleCnt="3"/>
      <dgm:spPr/>
    </dgm:pt>
    <dgm:pt modelId="{A004F03B-DD4C-4137-8C10-7C69720D11B3}" type="pres">
      <dgm:prSet presAssocID="{62EE43C2-8842-473C-A39C-C96BFEAA0A3E}" presName="parTrans" presStyleCnt="0"/>
      <dgm:spPr/>
    </dgm:pt>
    <dgm:pt modelId="{B1704949-ACED-4194-9B96-2FED03F7F7AF}" type="pres">
      <dgm:prSet presAssocID="{61769007-0507-4B21-86E5-C1D85B7A2116}" presName="node" presStyleLbl="alignAccFollowNode1" presStyleIdx="1" presStyleCnt="3" custScaleX="116627" custScaleY="112973">
        <dgm:presLayoutVars>
          <dgm:bulletEnabled val="1"/>
        </dgm:presLayoutVars>
      </dgm:prSet>
      <dgm:spPr/>
    </dgm:pt>
    <dgm:pt modelId="{40CA3BD6-98C8-4605-808E-54DD929D2A74}" type="pres">
      <dgm:prSet presAssocID="{8CD2245B-12AB-48F1-ACD1-436860B51782}" presName="vSp" presStyleCnt="0"/>
      <dgm:spPr/>
    </dgm:pt>
    <dgm:pt modelId="{F204FCAF-8A6A-4F9A-9B2D-9FF41245EF28}" type="pres">
      <dgm:prSet presAssocID="{57B35382-02AA-4EF8-9B6E-29C5D1A0ECAF}" presName="horFlow" presStyleCnt="0"/>
      <dgm:spPr/>
    </dgm:pt>
    <dgm:pt modelId="{7B69A525-7FD2-43A4-A637-BC68406C3952}" type="pres">
      <dgm:prSet presAssocID="{57B35382-02AA-4EF8-9B6E-29C5D1A0ECAF}" presName="bigChev" presStyleLbl="node1" presStyleIdx="2" presStyleCnt="3"/>
      <dgm:spPr/>
    </dgm:pt>
    <dgm:pt modelId="{CCC78813-6C72-4B79-9B15-DADBF888B193}" type="pres">
      <dgm:prSet presAssocID="{9983499C-1AB4-493B-88CF-30EDE1FD2109}" presName="parTrans" presStyleCnt="0"/>
      <dgm:spPr/>
    </dgm:pt>
    <dgm:pt modelId="{B5C06D52-C6AA-431D-AAC2-184F0DBF1FD6}" type="pres">
      <dgm:prSet presAssocID="{366B5991-3A27-415D-BEA3-F2167CBFB1E5}" presName="node" presStyleLbl="alignAccFollowNode1" presStyleIdx="2" presStyleCnt="3" custScaleX="123029" custScaleY="105240">
        <dgm:presLayoutVars>
          <dgm:bulletEnabled val="1"/>
        </dgm:presLayoutVars>
      </dgm:prSet>
      <dgm:spPr/>
    </dgm:pt>
  </dgm:ptLst>
  <dgm:cxnLst>
    <dgm:cxn modelId="{572B8506-4B07-4133-B72E-96A4B919C2C0}" srcId="{F36A62B4-65D9-4101-B686-C545D11DD3D1}" destId="{B4D031AC-2EE4-4EF1-A0E9-AC4AFDAC847C}" srcOrd="0" destOrd="0" parTransId="{822ADCF4-7032-4E67-ABAB-597F79BCBA7B}" sibTransId="{FE22FE98-D86E-4C60-9A91-11F49D887AE7}"/>
    <dgm:cxn modelId="{355D9C0B-6371-4AD8-9869-799555973E9C}" srcId="{F36A62B4-65D9-4101-B686-C545D11DD3D1}" destId="{8CD2245B-12AB-48F1-ACD1-436860B51782}" srcOrd="1" destOrd="0" parTransId="{B0EF6D4D-1311-4588-BBCE-A9E458880368}" sibTransId="{8B1DE9A6-162D-4ABA-9B50-AB3F8740DCF8}"/>
    <dgm:cxn modelId="{9806B11F-EFAD-43F2-8DDC-B94949FC16DD}" type="presOf" srcId="{57B35382-02AA-4EF8-9B6E-29C5D1A0ECAF}" destId="{7B69A525-7FD2-43A4-A637-BC68406C3952}" srcOrd="0" destOrd="0" presId="urn:microsoft.com/office/officeart/2005/8/layout/lProcess3"/>
    <dgm:cxn modelId="{4F2B5026-61F6-495E-83EC-9333452056E5}" type="presOf" srcId="{366B5991-3A27-415D-BEA3-F2167CBFB1E5}" destId="{B5C06D52-C6AA-431D-AAC2-184F0DBF1FD6}" srcOrd="0" destOrd="0" presId="urn:microsoft.com/office/officeart/2005/8/layout/lProcess3"/>
    <dgm:cxn modelId="{C76DAF2E-7810-4C1A-A7FC-2A0756D7301F}" srcId="{8CD2245B-12AB-48F1-ACD1-436860B51782}" destId="{61769007-0507-4B21-86E5-C1D85B7A2116}" srcOrd="0" destOrd="0" parTransId="{62EE43C2-8842-473C-A39C-C96BFEAA0A3E}" sibTransId="{FC4F549F-A5E5-4156-BAAA-3021A30B974A}"/>
    <dgm:cxn modelId="{60C31E5F-9722-4480-BC8E-F4DA4B8A87F6}" srcId="{F36A62B4-65D9-4101-B686-C545D11DD3D1}" destId="{57B35382-02AA-4EF8-9B6E-29C5D1A0ECAF}" srcOrd="2" destOrd="0" parTransId="{31D0266C-2BA5-41A9-8007-7C880A4A3002}" sibTransId="{C439C7C0-7651-436F-B0B0-F338CA405DC0}"/>
    <dgm:cxn modelId="{8FFED041-205C-4E8F-B4BB-7DE52ACD91D1}" type="presOf" srcId="{B4D031AC-2EE4-4EF1-A0E9-AC4AFDAC847C}" destId="{E2A29DA8-D33A-45FD-B35C-98DFADB492F4}" srcOrd="0" destOrd="0" presId="urn:microsoft.com/office/officeart/2005/8/layout/lProcess3"/>
    <dgm:cxn modelId="{6FAB7545-3F2F-49F7-891C-B156FEA2031A}" type="presOf" srcId="{ADC78A37-892D-486D-A4B9-FDAA5B1954C1}" destId="{8A0E75DC-B329-41E9-806F-0638F45BF407}" srcOrd="0" destOrd="0" presId="urn:microsoft.com/office/officeart/2005/8/layout/lProcess3"/>
    <dgm:cxn modelId="{D8CD6550-CD27-4AAB-8E3F-1965319BE928}" type="presOf" srcId="{61769007-0507-4B21-86E5-C1D85B7A2116}" destId="{B1704949-ACED-4194-9B96-2FED03F7F7AF}" srcOrd="0" destOrd="0" presId="urn:microsoft.com/office/officeart/2005/8/layout/lProcess3"/>
    <dgm:cxn modelId="{0B638B82-9B96-48BD-95F1-DDFA57433216}" type="presOf" srcId="{8CD2245B-12AB-48F1-ACD1-436860B51782}" destId="{406C80B2-06DA-44D3-A474-1878176FA6F7}" srcOrd="0" destOrd="0" presId="urn:microsoft.com/office/officeart/2005/8/layout/lProcess3"/>
    <dgm:cxn modelId="{B1812CCA-4662-454A-9C67-3380A1A095F7}" type="presOf" srcId="{F36A62B4-65D9-4101-B686-C545D11DD3D1}" destId="{D6356E92-2240-4DCB-8240-59C0A493B38C}" srcOrd="0" destOrd="0" presId="urn:microsoft.com/office/officeart/2005/8/layout/lProcess3"/>
    <dgm:cxn modelId="{B8D2C9D3-556F-4655-8C08-559301BB4BE3}" srcId="{B4D031AC-2EE4-4EF1-A0E9-AC4AFDAC847C}" destId="{ADC78A37-892D-486D-A4B9-FDAA5B1954C1}" srcOrd="0" destOrd="0" parTransId="{4B9CDFDB-084E-4416-B841-541AE6C72DA1}" sibTransId="{B7A88999-4935-449A-B4E8-1823BF3F595F}"/>
    <dgm:cxn modelId="{033788E4-9AF1-45D3-B572-E72FC0BB7EE2}" srcId="{57B35382-02AA-4EF8-9B6E-29C5D1A0ECAF}" destId="{366B5991-3A27-415D-BEA3-F2167CBFB1E5}" srcOrd="0" destOrd="0" parTransId="{9983499C-1AB4-493B-88CF-30EDE1FD2109}" sibTransId="{73327E43-A023-499D-8518-B9F2F4D1E509}"/>
    <dgm:cxn modelId="{C919104D-6400-4ED5-9433-A45E53CF8BDE}" type="presParOf" srcId="{D6356E92-2240-4DCB-8240-59C0A493B38C}" destId="{BE411529-ACDA-4B85-A273-CD33E34EB994}" srcOrd="0" destOrd="0" presId="urn:microsoft.com/office/officeart/2005/8/layout/lProcess3"/>
    <dgm:cxn modelId="{D05DDC62-EE8B-4B07-BF0B-C1D9E9B0FC0A}" type="presParOf" srcId="{BE411529-ACDA-4B85-A273-CD33E34EB994}" destId="{E2A29DA8-D33A-45FD-B35C-98DFADB492F4}" srcOrd="0" destOrd="0" presId="urn:microsoft.com/office/officeart/2005/8/layout/lProcess3"/>
    <dgm:cxn modelId="{9879F6FA-DB59-40C0-B638-1B8D7B8E04B2}" type="presParOf" srcId="{BE411529-ACDA-4B85-A273-CD33E34EB994}" destId="{6A904A6D-95E5-4418-AC2D-3033B03FAFD0}" srcOrd="1" destOrd="0" presId="urn:microsoft.com/office/officeart/2005/8/layout/lProcess3"/>
    <dgm:cxn modelId="{ECA05E3F-79E7-4708-B068-9F1D7FC5630E}" type="presParOf" srcId="{BE411529-ACDA-4B85-A273-CD33E34EB994}" destId="{8A0E75DC-B329-41E9-806F-0638F45BF407}" srcOrd="2" destOrd="0" presId="urn:microsoft.com/office/officeart/2005/8/layout/lProcess3"/>
    <dgm:cxn modelId="{EDCBD1C2-09D3-4FD0-9B77-B84AA2FD6326}" type="presParOf" srcId="{D6356E92-2240-4DCB-8240-59C0A493B38C}" destId="{49BBB7FB-F8D1-4DD6-B8FB-402DF0EF1F7E}" srcOrd="1" destOrd="0" presId="urn:microsoft.com/office/officeart/2005/8/layout/lProcess3"/>
    <dgm:cxn modelId="{2EBCC2DB-ACFE-4B9E-93A6-FE06FA40A632}" type="presParOf" srcId="{D6356E92-2240-4DCB-8240-59C0A493B38C}" destId="{0B5FA5E3-FE84-4C04-AACF-331B09B33DD2}" srcOrd="2" destOrd="0" presId="urn:microsoft.com/office/officeart/2005/8/layout/lProcess3"/>
    <dgm:cxn modelId="{A10D2F52-950F-4F10-9182-0A75FFE7CC7B}" type="presParOf" srcId="{0B5FA5E3-FE84-4C04-AACF-331B09B33DD2}" destId="{406C80B2-06DA-44D3-A474-1878176FA6F7}" srcOrd="0" destOrd="0" presId="urn:microsoft.com/office/officeart/2005/8/layout/lProcess3"/>
    <dgm:cxn modelId="{83824543-0789-406E-92E5-FFC7D13C782B}" type="presParOf" srcId="{0B5FA5E3-FE84-4C04-AACF-331B09B33DD2}" destId="{A004F03B-DD4C-4137-8C10-7C69720D11B3}" srcOrd="1" destOrd="0" presId="urn:microsoft.com/office/officeart/2005/8/layout/lProcess3"/>
    <dgm:cxn modelId="{9042ABD2-C2A6-4435-94F3-08065119637E}" type="presParOf" srcId="{0B5FA5E3-FE84-4C04-AACF-331B09B33DD2}" destId="{B1704949-ACED-4194-9B96-2FED03F7F7AF}" srcOrd="2" destOrd="0" presId="urn:microsoft.com/office/officeart/2005/8/layout/lProcess3"/>
    <dgm:cxn modelId="{FDE79A22-0F07-4428-AA56-3B860F87AD07}" type="presParOf" srcId="{D6356E92-2240-4DCB-8240-59C0A493B38C}" destId="{40CA3BD6-98C8-4605-808E-54DD929D2A74}" srcOrd="3" destOrd="0" presId="urn:microsoft.com/office/officeart/2005/8/layout/lProcess3"/>
    <dgm:cxn modelId="{CAC0EBAA-C715-44A4-80A2-26DE576A954D}" type="presParOf" srcId="{D6356E92-2240-4DCB-8240-59C0A493B38C}" destId="{F204FCAF-8A6A-4F9A-9B2D-9FF41245EF28}" srcOrd="4" destOrd="0" presId="urn:microsoft.com/office/officeart/2005/8/layout/lProcess3"/>
    <dgm:cxn modelId="{325A02E4-D1A0-4E9D-B86E-F23B3AF36AF4}" type="presParOf" srcId="{F204FCAF-8A6A-4F9A-9B2D-9FF41245EF28}" destId="{7B69A525-7FD2-43A4-A637-BC68406C3952}" srcOrd="0" destOrd="0" presId="urn:microsoft.com/office/officeart/2005/8/layout/lProcess3"/>
    <dgm:cxn modelId="{B2AE6794-5148-49E2-ABB2-9260193B7B38}" type="presParOf" srcId="{F204FCAF-8A6A-4F9A-9B2D-9FF41245EF28}" destId="{CCC78813-6C72-4B79-9B15-DADBF888B193}" srcOrd="1" destOrd="0" presId="urn:microsoft.com/office/officeart/2005/8/layout/lProcess3"/>
    <dgm:cxn modelId="{06EF10FF-074F-4CFE-B800-FE606346491A}" type="presParOf" srcId="{F204FCAF-8A6A-4F9A-9B2D-9FF41245EF28}" destId="{B5C06D52-C6AA-431D-AAC2-184F0DBF1FD6}" srcOrd="2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CDFD3FA-97E9-4AA6-9E26-49F2E189CE87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DEA9C166-8C92-4D9C-801A-FEA190C5BADC}">
      <dgm:prSet phldrT="[Κείμενο]"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el-GR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Μέσα συλλογής δεδομένων</a:t>
          </a:r>
        </a:p>
      </dgm:t>
    </dgm:pt>
    <dgm:pt modelId="{73D6F5CF-A312-48BF-A669-4BDC21309CFE}" type="parTrans" cxnId="{DF7E00A5-094E-49E2-A937-7A8885CE14BB}">
      <dgm:prSet/>
      <dgm:spPr/>
      <dgm:t>
        <a:bodyPr/>
        <a:lstStyle/>
        <a:p>
          <a:endParaRPr lang="el-GR"/>
        </a:p>
      </dgm:t>
    </dgm:pt>
    <dgm:pt modelId="{FEE44354-33E6-4375-BA87-E8A787F649C5}" type="sibTrans" cxnId="{DF7E00A5-094E-49E2-A937-7A8885CE14BB}">
      <dgm:prSet/>
      <dgm:spPr/>
      <dgm:t>
        <a:bodyPr/>
        <a:lstStyle/>
        <a:p>
          <a:endParaRPr lang="el-GR"/>
        </a:p>
      </dgm:t>
    </dgm:pt>
    <dgm:pt modelId="{14B6EC48-6107-49E9-8A6B-4F3D383CA97A}">
      <dgm:prSet phldrT="[Κείμενο]" custT="1"/>
      <dgm:spPr>
        <a:solidFill>
          <a:schemeClr val="accent3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l-GR" sz="2000" b="1" dirty="0"/>
            <a:t>Ερωτηματολόγιο Ανοικτών ερωτήσεων</a:t>
          </a:r>
        </a:p>
      </dgm:t>
    </dgm:pt>
    <dgm:pt modelId="{C5C6AB57-6F4C-47EA-96B6-856E18B0A81B}" type="parTrans" cxnId="{CAF9575A-DBD3-4E6C-8172-AD0C7218AE9E}">
      <dgm:prSet/>
      <dgm:spPr/>
      <dgm:t>
        <a:bodyPr/>
        <a:lstStyle/>
        <a:p>
          <a:endParaRPr lang="el-GR"/>
        </a:p>
      </dgm:t>
    </dgm:pt>
    <dgm:pt modelId="{3BE13CBD-5BA7-4C32-BEB7-84A2E4024C4D}" type="sibTrans" cxnId="{CAF9575A-DBD3-4E6C-8172-AD0C7218AE9E}">
      <dgm:prSet/>
      <dgm:spPr/>
      <dgm:t>
        <a:bodyPr/>
        <a:lstStyle/>
        <a:p>
          <a:endParaRPr lang="el-GR"/>
        </a:p>
      </dgm:t>
    </dgm:pt>
    <dgm:pt modelId="{1C8985E3-E204-4DE5-93EF-A6D895FA4369}" type="pres">
      <dgm:prSet presAssocID="{7CDFD3FA-97E9-4AA6-9E26-49F2E189CE87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6FA68844-9617-4707-A1D7-244F4AD8B883}" type="pres">
      <dgm:prSet presAssocID="{DEA9C166-8C92-4D9C-801A-FEA190C5BADC}" presName="horFlow" presStyleCnt="0"/>
      <dgm:spPr/>
    </dgm:pt>
    <dgm:pt modelId="{14ECED75-C1A4-493A-92E4-7DBBB9388AB5}" type="pres">
      <dgm:prSet presAssocID="{DEA9C166-8C92-4D9C-801A-FEA190C5BADC}" presName="bigChev" presStyleLbl="node1" presStyleIdx="0" presStyleCnt="1" custScaleX="123183" custScaleY="120057"/>
      <dgm:spPr/>
    </dgm:pt>
    <dgm:pt modelId="{CFA61CAE-69BA-4EF8-A521-20ABC22ED03F}" type="pres">
      <dgm:prSet presAssocID="{C5C6AB57-6F4C-47EA-96B6-856E18B0A81B}" presName="parTrans" presStyleCnt="0"/>
      <dgm:spPr/>
    </dgm:pt>
    <dgm:pt modelId="{16236820-47D9-4D68-835E-C78F3ED18FE9}" type="pres">
      <dgm:prSet presAssocID="{14B6EC48-6107-49E9-8A6B-4F3D383CA97A}" presName="node" presStyleLbl="alignAccFollowNode1" presStyleIdx="0" presStyleCnt="1" custScaleX="142882" custScaleY="115930">
        <dgm:presLayoutVars>
          <dgm:bulletEnabled val="1"/>
        </dgm:presLayoutVars>
      </dgm:prSet>
      <dgm:spPr/>
    </dgm:pt>
  </dgm:ptLst>
  <dgm:cxnLst>
    <dgm:cxn modelId="{7E22050F-FF38-4E1F-8589-6C1622F201B5}" type="presOf" srcId="{14B6EC48-6107-49E9-8A6B-4F3D383CA97A}" destId="{16236820-47D9-4D68-835E-C78F3ED18FE9}" srcOrd="0" destOrd="0" presId="urn:microsoft.com/office/officeart/2005/8/layout/lProcess3"/>
    <dgm:cxn modelId="{CAF9575A-DBD3-4E6C-8172-AD0C7218AE9E}" srcId="{DEA9C166-8C92-4D9C-801A-FEA190C5BADC}" destId="{14B6EC48-6107-49E9-8A6B-4F3D383CA97A}" srcOrd="0" destOrd="0" parTransId="{C5C6AB57-6F4C-47EA-96B6-856E18B0A81B}" sibTransId="{3BE13CBD-5BA7-4C32-BEB7-84A2E4024C4D}"/>
    <dgm:cxn modelId="{0FFA6F93-29DC-47B0-9198-8129470EDCB4}" type="presOf" srcId="{DEA9C166-8C92-4D9C-801A-FEA190C5BADC}" destId="{14ECED75-C1A4-493A-92E4-7DBBB9388AB5}" srcOrd="0" destOrd="0" presId="urn:microsoft.com/office/officeart/2005/8/layout/lProcess3"/>
    <dgm:cxn modelId="{DF7E00A5-094E-49E2-A937-7A8885CE14BB}" srcId="{7CDFD3FA-97E9-4AA6-9E26-49F2E189CE87}" destId="{DEA9C166-8C92-4D9C-801A-FEA190C5BADC}" srcOrd="0" destOrd="0" parTransId="{73D6F5CF-A312-48BF-A669-4BDC21309CFE}" sibTransId="{FEE44354-33E6-4375-BA87-E8A787F649C5}"/>
    <dgm:cxn modelId="{336F0BE3-6629-4608-912F-CD551288DCAA}" type="presOf" srcId="{7CDFD3FA-97E9-4AA6-9E26-49F2E189CE87}" destId="{1C8985E3-E204-4DE5-93EF-A6D895FA4369}" srcOrd="0" destOrd="0" presId="urn:microsoft.com/office/officeart/2005/8/layout/lProcess3"/>
    <dgm:cxn modelId="{9A449C76-D698-4D71-B290-57AC97E276A2}" type="presParOf" srcId="{1C8985E3-E204-4DE5-93EF-A6D895FA4369}" destId="{6FA68844-9617-4707-A1D7-244F4AD8B883}" srcOrd="0" destOrd="0" presId="urn:microsoft.com/office/officeart/2005/8/layout/lProcess3"/>
    <dgm:cxn modelId="{25EB0C43-EAF2-41CA-9381-9270A85AF3E5}" type="presParOf" srcId="{6FA68844-9617-4707-A1D7-244F4AD8B883}" destId="{14ECED75-C1A4-493A-92E4-7DBBB9388AB5}" srcOrd="0" destOrd="0" presId="urn:microsoft.com/office/officeart/2005/8/layout/lProcess3"/>
    <dgm:cxn modelId="{67BDF5B9-6FD0-4803-84F3-20DBB75AC1ED}" type="presParOf" srcId="{6FA68844-9617-4707-A1D7-244F4AD8B883}" destId="{CFA61CAE-69BA-4EF8-A521-20ABC22ED03F}" srcOrd="1" destOrd="0" presId="urn:microsoft.com/office/officeart/2005/8/layout/lProcess3"/>
    <dgm:cxn modelId="{34A294C8-394D-49CC-B69B-DCEF628FBA3A}" type="presParOf" srcId="{6FA68844-9617-4707-A1D7-244F4AD8B883}" destId="{16236820-47D9-4D68-835E-C78F3ED18FE9}" srcOrd="2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75B6294-59C4-444C-BF89-AE8C44DE4C1E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588B60BC-C9D1-4B52-8AB3-78D4ED38CF6E}">
      <dgm:prSet phldrT="[Κείμενο]" custT="1"/>
      <dgm:spPr>
        <a:solidFill>
          <a:schemeClr val="accent6">
            <a:lumMod val="40000"/>
            <a:lumOff val="60000"/>
          </a:schemeClr>
        </a:solidFill>
        <a:ln>
          <a:noFill/>
        </a:ln>
      </dgm:spPr>
      <dgm:t>
        <a:bodyPr/>
        <a:lstStyle/>
        <a:p>
          <a:r>
            <a:rPr lang="el-GR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Θετικά</a:t>
          </a:r>
        </a:p>
      </dgm:t>
    </dgm:pt>
    <dgm:pt modelId="{FBF9D41C-35AB-49CD-8F18-9026783EF063}" type="parTrans" cxnId="{F90B4318-432E-459C-8212-7A328B9508A4}">
      <dgm:prSet/>
      <dgm:spPr/>
      <dgm:t>
        <a:bodyPr/>
        <a:lstStyle/>
        <a:p>
          <a:endParaRPr lang="el-GR"/>
        </a:p>
      </dgm:t>
    </dgm:pt>
    <dgm:pt modelId="{2CBCADEA-F291-4F78-878F-B4A6F4FCB5DF}" type="sibTrans" cxnId="{F90B4318-432E-459C-8212-7A328B9508A4}">
      <dgm:prSet/>
      <dgm:spPr/>
      <dgm:t>
        <a:bodyPr/>
        <a:lstStyle/>
        <a:p>
          <a:endParaRPr lang="el-GR"/>
        </a:p>
      </dgm:t>
    </dgm:pt>
    <dgm:pt modelId="{E275CB73-F027-477B-9009-1C83A92C32E7}">
      <dgm:prSet phldrT="[Κείμενο]"/>
      <dgm:spPr>
        <a:noFill/>
        <a:ln>
          <a:noFill/>
        </a:ln>
      </dgm:spPr>
      <dgm:t>
        <a:bodyPr/>
        <a:lstStyle/>
        <a:p>
          <a:r>
            <a:rPr lang="el-GR" dirty="0"/>
            <a:t>Άρτιο εκπαιδευτικό υλικό</a:t>
          </a:r>
        </a:p>
      </dgm:t>
    </dgm:pt>
    <dgm:pt modelId="{80E14666-5D49-44C7-92AB-4A95C3850538}" type="parTrans" cxnId="{6B0A6190-841F-40F0-9685-657AAA39D300}">
      <dgm:prSet/>
      <dgm:spPr/>
      <dgm:t>
        <a:bodyPr/>
        <a:lstStyle/>
        <a:p>
          <a:endParaRPr lang="el-GR"/>
        </a:p>
      </dgm:t>
    </dgm:pt>
    <dgm:pt modelId="{64FB0DD5-EDE0-4DE0-BA81-A6BF29234329}" type="sibTrans" cxnId="{6B0A6190-841F-40F0-9685-657AAA39D300}">
      <dgm:prSet/>
      <dgm:spPr/>
      <dgm:t>
        <a:bodyPr/>
        <a:lstStyle/>
        <a:p>
          <a:endParaRPr lang="el-GR"/>
        </a:p>
      </dgm:t>
    </dgm:pt>
    <dgm:pt modelId="{03FC6622-9B5F-4ADD-B0E4-223A2B1340FF}">
      <dgm:prSet phldrT="[Κείμενο]"/>
      <dgm:spPr>
        <a:noFill/>
        <a:ln>
          <a:noFill/>
        </a:ln>
      </dgm:spPr>
      <dgm:t>
        <a:bodyPr/>
        <a:lstStyle/>
        <a:p>
          <a:r>
            <a:rPr lang="el-GR" dirty="0"/>
            <a:t>Ολοκληρωμένο εκπαιδευτικό υλικό (εικόνες, βίντεο κλπ.)</a:t>
          </a:r>
        </a:p>
      </dgm:t>
    </dgm:pt>
    <dgm:pt modelId="{E3A2441D-D6A3-43AA-AC63-B455D08BF251}" type="parTrans" cxnId="{B379ECDC-4196-41F3-ACCD-2890B6D0108B}">
      <dgm:prSet/>
      <dgm:spPr/>
      <dgm:t>
        <a:bodyPr/>
        <a:lstStyle/>
        <a:p>
          <a:endParaRPr lang="el-GR"/>
        </a:p>
      </dgm:t>
    </dgm:pt>
    <dgm:pt modelId="{F2122186-E583-46C9-9E01-8D9BF3A54B47}" type="sibTrans" cxnId="{B379ECDC-4196-41F3-ACCD-2890B6D0108B}">
      <dgm:prSet/>
      <dgm:spPr/>
      <dgm:t>
        <a:bodyPr/>
        <a:lstStyle/>
        <a:p>
          <a:endParaRPr lang="el-GR"/>
        </a:p>
      </dgm:t>
    </dgm:pt>
    <dgm:pt modelId="{F392590F-AFB9-46EA-B87C-0467B1CCA245}">
      <dgm:prSet phldrT="[Κείμενο]"/>
      <dgm:spPr>
        <a:noFill/>
        <a:ln>
          <a:noFill/>
        </a:ln>
      </dgm:spPr>
      <dgm:t>
        <a:bodyPr/>
        <a:lstStyle/>
        <a:p>
          <a:r>
            <a:rPr lang="el-GR" dirty="0"/>
            <a:t>Απλή και κατανοητή παρουσίαση του γνωστικού αντικειμένου</a:t>
          </a:r>
        </a:p>
      </dgm:t>
    </dgm:pt>
    <dgm:pt modelId="{8AA2B428-7311-4B13-A9DC-23D12817485F}" type="parTrans" cxnId="{454E70F3-1060-4D4D-B1A0-ABEBB5D73F56}">
      <dgm:prSet/>
      <dgm:spPr/>
      <dgm:t>
        <a:bodyPr/>
        <a:lstStyle/>
        <a:p>
          <a:endParaRPr lang="el-GR"/>
        </a:p>
      </dgm:t>
    </dgm:pt>
    <dgm:pt modelId="{2748672B-D6C4-4B91-8D64-0489955EB68A}" type="sibTrans" cxnId="{454E70F3-1060-4D4D-B1A0-ABEBB5D73F56}">
      <dgm:prSet/>
      <dgm:spPr/>
      <dgm:t>
        <a:bodyPr/>
        <a:lstStyle/>
        <a:p>
          <a:endParaRPr lang="el-GR"/>
        </a:p>
      </dgm:t>
    </dgm:pt>
    <dgm:pt modelId="{F477EDBB-E7FC-4F88-9584-AFDB0182DBB0}">
      <dgm:prSet phldrT="[Κείμενο]" custT="1"/>
      <dgm:spPr>
        <a:solidFill>
          <a:schemeClr val="accent6">
            <a:lumMod val="40000"/>
            <a:lumOff val="60000"/>
          </a:schemeClr>
        </a:solidFill>
        <a:ln>
          <a:noFill/>
        </a:ln>
      </dgm:spPr>
      <dgm:t>
        <a:bodyPr/>
        <a:lstStyle/>
        <a:p>
          <a:r>
            <a:rPr lang="el-GR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Αρνητικά</a:t>
          </a:r>
        </a:p>
      </dgm:t>
    </dgm:pt>
    <dgm:pt modelId="{70313FB3-F1FC-4944-A6AA-CB1A8E7DF8BB}" type="parTrans" cxnId="{D218D29A-02D1-4E6D-BC3B-9B7E886373FF}">
      <dgm:prSet/>
      <dgm:spPr/>
      <dgm:t>
        <a:bodyPr/>
        <a:lstStyle/>
        <a:p>
          <a:endParaRPr lang="el-GR"/>
        </a:p>
      </dgm:t>
    </dgm:pt>
    <dgm:pt modelId="{2B22C853-349B-4576-892E-813B984A2BB5}" type="sibTrans" cxnId="{D218D29A-02D1-4E6D-BC3B-9B7E886373FF}">
      <dgm:prSet/>
      <dgm:spPr/>
      <dgm:t>
        <a:bodyPr/>
        <a:lstStyle/>
        <a:p>
          <a:endParaRPr lang="el-GR"/>
        </a:p>
      </dgm:t>
    </dgm:pt>
    <dgm:pt modelId="{A3E76AA0-671D-4A9D-8CC8-1C6E9AED8D0E}">
      <dgm:prSet/>
      <dgm:spPr>
        <a:noFill/>
        <a:ln>
          <a:noFill/>
        </a:ln>
      </dgm:spPr>
      <dgm:t>
        <a:bodyPr/>
        <a:lstStyle/>
        <a:p>
          <a:r>
            <a:rPr lang="el-GR" dirty="0"/>
            <a:t>Δεν περιέχονται δραστηριότητες για διατύπωση ερωτήσεων </a:t>
          </a:r>
        </a:p>
      </dgm:t>
    </dgm:pt>
    <dgm:pt modelId="{94825CA4-A9D6-44E4-B75C-A220B0023100}" type="parTrans" cxnId="{A2E3C1CB-D8A9-4B47-9F2B-4B9F03BCD2E2}">
      <dgm:prSet/>
      <dgm:spPr/>
      <dgm:t>
        <a:bodyPr/>
        <a:lstStyle/>
        <a:p>
          <a:endParaRPr lang="el-GR"/>
        </a:p>
      </dgm:t>
    </dgm:pt>
    <dgm:pt modelId="{48D740C5-BF68-47BC-B125-448EA88F230A}" type="sibTrans" cxnId="{A2E3C1CB-D8A9-4B47-9F2B-4B9F03BCD2E2}">
      <dgm:prSet/>
      <dgm:spPr/>
      <dgm:t>
        <a:bodyPr/>
        <a:lstStyle/>
        <a:p>
          <a:endParaRPr lang="el-GR"/>
        </a:p>
      </dgm:t>
    </dgm:pt>
    <dgm:pt modelId="{A5F641D3-3F66-4835-9849-1BD62DA7DFA1}">
      <dgm:prSet/>
      <dgm:spPr>
        <a:noFill/>
        <a:ln>
          <a:noFill/>
        </a:ln>
      </dgm:spPr>
      <dgm:t>
        <a:bodyPr/>
        <a:lstStyle/>
        <a:p>
          <a:r>
            <a:rPr lang="el-GR" dirty="0"/>
            <a:t>Έλλειψη πηγών</a:t>
          </a:r>
        </a:p>
      </dgm:t>
    </dgm:pt>
    <dgm:pt modelId="{DB45B1FE-B5C0-4FC2-9292-021122CC5A8E}" type="parTrans" cxnId="{BF9A724E-EEA0-4CEF-A103-E27B68EE5853}">
      <dgm:prSet/>
      <dgm:spPr/>
      <dgm:t>
        <a:bodyPr/>
        <a:lstStyle/>
        <a:p>
          <a:endParaRPr lang="el-GR"/>
        </a:p>
      </dgm:t>
    </dgm:pt>
    <dgm:pt modelId="{E84D520A-BC5D-4E87-AABE-A555FC420098}" type="sibTrans" cxnId="{BF9A724E-EEA0-4CEF-A103-E27B68EE5853}">
      <dgm:prSet/>
      <dgm:spPr/>
      <dgm:t>
        <a:bodyPr/>
        <a:lstStyle/>
        <a:p>
          <a:endParaRPr lang="el-GR"/>
        </a:p>
      </dgm:t>
    </dgm:pt>
    <dgm:pt modelId="{43B70277-8B78-41E5-AD85-6717558E58CF}" type="pres">
      <dgm:prSet presAssocID="{C75B6294-59C4-444C-BF89-AE8C44DE4C1E}" presName="Name0" presStyleCnt="0">
        <dgm:presLayoutVars>
          <dgm:dir/>
          <dgm:animLvl val="lvl"/>
          <dgm:resizeHandles val="exact"/>
        </dgm:presLayoutVars>
      </dgm:prSet>
      <dgm:spPr/>
    </dgm:pt>
    <dgm:pt modelId="{1AD97935-283B-4F1E-B611-4F915714007F}" type="pres">
      <dgm:prSet presAssocID="{588B60BC-C9D1-4B52-8AB3-78D4ED38CF6E}" presName="composite" presStyleCnt="0"/>
      <dgm:spPr/>
    </dgm:pt>
    <dgm:pt modelId="{04FCCF6A-13AC-4FE4-A0EB-B72C34124E5E}" type="pres">
      <dgm:prSet presAssocID="{588B60BC-C9D1-4B52-8AB3-78D4ED38CF6E}" presName="parTx" presStyleLbl="alignNode1" presStyleIdx="0" presStyleCnt="2" custLinFactNeighborX="-1385" custLinFactNeighborY="-1576">
        <dgm:presLayoutVars>
          <dgm:chMax val="0"/>
          <dgm:chPref val="0"/>
          <dgm:bulletEnabled val="1"/>
        </dgm:presLayoutVars>
      </dgm:prSet>
      <dgm:spPr/>
    </dgm:pt>
    <dgm:pt modelId="{303BE43E-ED44-4B5B-84CD-AD89AFCE1D4D}" type="pres">
      <dgm:prSet presAssocID="{588B60BC-C9D1-4B52-8AB3-78D4ED38CF6E}" presName="desTx" presStyleLbl="alignAccFollowNode1" presStyleIdx="0" presStyleCnt="2" custScaleX="101555" custScaleY="94130" custLinFactNeighborX="-1280" custLinFactNeighborY="2159">
        <dgm:presLayoutVars>
          <dgm:bulletEnabled val="1"/>
        </dgm:presLayoutVars>
      </dgm:prSet>
      <dgm:spPr/>
    </dgm:pt>
    <dgm:pt modelId="{DB4AEF9A-51EF-4368-B43F-C2FCA6BAD3DA}" type="pres">
      <dgm:prSet presAssocID="{2CBCADEA-F291-4F78-878F-B4A6F4FCB5DF}" presName="space" presStyleCnt="0"/>
      <dgm:spPr/>
    </dgm:pt>
    <dgm:pt modelId="{9F1700B1-4EAE-4350-9DA0-F77CD7A10227}" type="pres">
      <dgm:prSet presAssocID="{F477EDBB-E7FC-4F88-9584-AFDB0182DBB0}" presName="composite" presStyleCnt="0"/>
      <dgm:spPr/>
    </dgm:pt>
    <dgm:pt modelId="{A5368D0D-5C5C-4F7E-B278-62AFE230A2E7}" type="pres">
      <dgm:prSet presAssocID="{F477EDBB-E7FC-4F88-9584-AFDB0182DBB0}" presName="parTx" presStyleLbl="alignNode1" presStyleIdx="1" presStyleCnt="2" custLinFactNeighborX="-1385" custLinFactNeighborY="-1576">
        <dgm:presLayoutVars>
          <dgm:chMax val="0"/>
          <dgm:chPref val="0"/>
          <dgm:bulletEnabled val="1"/>
        </dgm:presLayoutVars>
      </dgm:prSet>
      <dgm:spPr/>
    </dgm:pt>
    <dgm:pt modelId="{DB2787B4-C1B4-41EF-90B8-E845D55FB142}" type="pres">
      <dgm:prSet presAssocID="{F477EDBB-E7FC-4F88-9584-AFDB0182DBB0}" presName="desTx" presStyleLbl="alignAccFollowNode1" presStyleIdx="1" presStyleCnt="2" custScaleX="103950" custScaleY="93341" custLinFactNeighborX="1444" custLinFactNeighborY="1567">
        <dgm:presLayoutVars>
          <dgm:bulletEnabled val="1"/>
        </dgm:presLayoutVars>
      </dgm:prSet>
      <dgm:spPr/>
    </dgm:pt>
  </dgm:ptLst>
  <dgm:cxnLst>
    <dgm:cxn modelId="{F90B4318-432E-459C-8212-7A328B9508A4}" srcId="{C75B6294-59C4-444C-BF89-AE8C44DE4C1E}" destId="{588B60BC-C9D1-4B52-8AB3-78D4ED38CF6E}" srcOrd="0" destOrd="0" parTransId="{FBF9D41C-35AB-49CD-8F18-9026783EF063}" sibTransId="{2CBCADEA-F291-4F78-878F-B4A6F4FCB5DF}"/>
    <dgm:cxn modelId="{0C978963-28F0-4070-B057-3296ACC9291F}" type="presOf" srcId="{03FC6622-9B5F-4ADD-B0E4-223A2B1340FF}" destId="{303BE43E-ED44-4B5B-84CD-AD89AFCE1D4D}" srcOrd="0" destOrd="2" presId="urn:microsoft.com/office/officeart/2005/8/layout/hList1"/>
    <dgm:cxn modelId="{BF9A724E-EEA0-4CEF-A103-E27B68EE5853}" srcId="{F477EDBB-E7FC-4F88-9584-AFDB0182DBB0}" destId="{A5F641D3-3F66-4835-9849-1BD62DA7DFA1}" srcOrd="1" destOrd="0" parTransId="{DB45B1FE-B5C0-4FC2-9292-021122CC5A8E}" sibTransId="{E84D520A-BC5D-4E87-AABE-A555FC420098}"/>
    <dgm:cxn modelId="{035A2158-638A-4395-A461-27390EA044DA}" type="presOf" srcId="{C75B6294-59C4-444C-BF89-AE8C44DE4C1E}" destId="{43B70277-8B78-41E5-AD85-6717558E58CF}" srcOrd="0" destOrd="0" presId="urn:microsoft.com/office/officeart/2005/8/layout/hList1"/>
    <dgm:cxn modelId="{4BCD8B58-6D11-46BC-A3DD-936C9862C66E}" type="presOf" srcId="{588B60BC-C9D1-4B52-8AB3-78D4ED38CF6E}" destId="{04FCCF6A-13AC-4FE4-A0EB-B72C34124E5E}" srcOrd="0" destOrd="0" presId="urn:microsoft.com/office/officeart/2005/8/layout/hList1"/>
    <dgm:cxn modelId="{6B0A6190-841F-40F0-9685-657AAA39D300}" srcId="{588B60BC-C9D1-4B52-8AB3-78D4ED38CF6E}" destId="{E275CB73-F027-477B-9009-1C83A92C32E7}" srcOrd="0" destOrd="0" parTransId="{80E14666-5D49-44C7-92AB-4A95C3850538}" sibTransId="{64FB0DD5-EDE0-4DE0-BA81-A6BF29234329}"/>
    <dgm:cxn modelId="{7901EF94-5E51-4CC0-8F5F-B1F646149C05}" type="presOf" srcId="{E275CB73-F027-477B-9009-1C83A92C32E7}" destId="{303BE43E-ED44-4B5B-84CD-AD89AFCE1D4D}" srcOrd="0" destOrd="0" presId="urn:microsoft.com/office/officeart/2005/8/layout/hList1"/>
    <dgm:cxn modelId="{D218D29A-02D1-4E6D-BC3B-9B7E886373FF}" srcId="{C75B6294-59C4-444C-BF89-AE8C44DE4C1E}" destId="{F477EDBB-E7FC-4F88-9584-AFDB0182DBB0}" srcOrd="1" destOrd="0" parTransId="{70313FB3-F1FC-4944-A6AA-CB1A8E7DF8BB}" sibTransId="{2B22C853-349B-4576-892E-813B984A2BB5}"/>
    <dgm:cxn modelId="{665E34C4-052D-4A6E-BB25-3DC4E6C2B215}" type="presOf" srcId="{F392590F-AFB9-46EA-B87C-0467B1CCA245}" destId="{303BE43E-ED44-4B5B-84CD-AD89AFCE1D4D}" srcOrd="0" destOrd="1" presId="urn:microsoft.com/office/officeart/2005/8/layout/hList1"/>
    <dgm:cxn modelId="{A2E3C1CB-D8A9-4B47-9F2B-4B9F03BCD2E2}" srcId="{F477EDBB-E7FC-4F88-9584-AFDB0182DBB0}" destId="{A3E76AA0-671D-4A9D-8CC8-1C6E9AED8D0E}" srcOrd="0" destOrd="0" parTransId="{94825CA4-A9D6-44E4-B75C-A220B0023100}" sibTransId="{48D740C5-BF68-47BC-B125-448EA88F230A}"/>
    <dgm:cxn modelId="{B379ECDC-4196-41F3-ACCD-2890B6D0108B}" srcId="{588B60BC-C9D1-4B52-8AB3-78D4ED38CF6E}" destId="{03FC6622-9B5F-4ADD-B0E4-223A2B1340FF}" srcOrd="2" destOrd="0" parTransId="{E3A2441D-D6A3-43AA-AC63-B455D08BF251}" sibTransId="{F2122186-E583-46C9-9E01-8D9BF3A54B47}"/>
    <dgm:cxn modelId="{ADC2AFE0-5431-48EA-BF50-3D27F81EAE0F}" type="presOf" srcId="{F477EDBB-E7FC-4F88-9584-AFDB0182DBB0}" destId="{A5368D0D-5C5C-4F7E-B278-62AFE230A2E7}" srcOrd="0" destOrd="0" presId="urn:microsoft.com/office/officeart/2005/8/layout/hList1"/>
    <dgm:cxn modelId="{454E70F3-1060-4D4D-B1A0-ABEBB5D73F56}" srcId="{588B60BC-C9D1-4B52-8AB3-78D4ED38CF6E}" destId="{F392590F-AFB9-46EA-B87C-0467B1CCA245}" srcOrd="1" destOrd="0" parTransId="{8AA2B428-7311-4B13-A9DC-23D12817485F}" sibTransId="{2748672B-D6C4-4B91-8D64-0489955EB68A}"/>
    <dgm:cxn modelId="{043198F3-360D-4C17-B76C-8D4D46879BD3}" type="presOf" srcId="{A3E76AA0-671D-4A9D-8CC8-1C6E9AED8D0E}" destId="{DB2787B4-C1B4-41EF-90B8-E845D55FB142}" srcOrd="0" destOrd="0" presId="urn:microsoft.com/office/officeart/2005/8/layout/hList1"/>
    <dgm:cxn modelId="{AE0ACFFE-4AEA-4965-8D43-4F86569F9150}" type="presOf" srcId="{A5F641D3-3F66-4835-9849-1BD62DA7DFA1}" destId="{DB2787B4-C1B4-41EF-90B8-E845D55FB142}" srcOrd="0" destOrd="1" presId="urn:microsoft.com/office/officeart/2005/8/layout/hList1"/>
    <dgm:cxn modelId="{BF9EAAAF-E73F-43A1-AECD-C582FB60F547}" type="presParOf" srcId="{43B70277-8B78-41E5-AD85-6717558E58CF}" destId="{1AD97935-283B-4F1E-B611-4F915714007F}" srcOrd="0" destOrd="0" presId="urn:microsoft.com/office/officeart/2005/8/layout/hList1"/>
    <dgm:cxn modelId="{8534E8E4-1A6F-4C97-811B-67FE7D94F1EC}" type="presParOf" srcId="{1AD97935-283B-4F1E-B611-4F915714007F}" destId="{04FCCF6A-13AC-4FE4-A0EB-B72C34124E5E}" srcOrd="0" destOrd="0" presId="urn:microsoft.com/office/officeart/2005/8/layout/hList1"/>
    <dgm:cxn modelId="{12CCC669-756F-4EFA-9030-E2533EA306F7}" type="presParOf" srcId="{1AD97935-283B-4F1E-B611-4F915714007F}" destId="{303BE43E-ED44-4B5B-84CD-AD89AFCE1D4D}" srcOrd="1" destOrd="0" presId="urn:microsoft.com/office/officeart/2005/8/layout/hList1"/>
    <dgm:cxn modelId="{E7A9E74D-FFC7-485C-8545-E3D85693958F}" type="presParOf" srcId="{43B70277-8B78-41E5-AD85-6717558E58CF}" destId="{DB4AEF9A-51EF-4368-B43F-C2FCA6BAD3DA}" srcOrd="1" destOrd="0" presId="urn:microsoft.com/office/officeart/2005/8/layout/hList1"/>
    <dgm:cxn modelId="{834AF606-69AF-4D59-9BC8-7B6FF75F08A0}" type="presParOf" srcId="{43B70277-8B78-41E5-AD85-6717558E58CF}" destId="{9F1700B1-4EAE-4350-9DA0-F77CD7A10227}" srcOrd="2" destOrd="0" presId="urn:microsoft.com/office/officeart/2005/8/layout/hList1"/>
    <dgm:cxn modelId="{F08B8110-6621-4E09-ADDF-0305938D18C7}" type="presParOf" srcId="{9F1700B1-4EAE-4350-9DA0-F77CD7A10227}" destId="{A5368D0D-5C5C-4F7E-B278-62AFE230A2E7}" srcOrd="0" destOrd="0" presId="urn:microsoft.com/office/officeart/2005/8/layout/hList1"/>
    <dgm:cxn modelId="{14A131EC-90EE-4058-8EBC-63630FB537BA}" type="presParOf" srcId="{9F1700B1-4EAE-4350-9DA0-F77CD7A10227}" destId="{DB2787B4-C1B4-41EF-90B8-E845D55FB142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0151B1-478B-4365-8885-500EE389A897}">
      <dsp:nvSpPr>
        <dsp:cNvPr id="0" name=""/>
        <dsp:cNvSpPr/>
      </dsp:nvSpPr>
      <dsp:spPr>
        <a:xfrm rot="5400000">
          <a:off x="4739607" y="-1663109"/>
          <a:ext cx="1318083" cy="5115448"/>
        </a:xfrm>
        <a:prstGeom prst="round2SameRect">
          <a:avLst/>
        </a:prstGeom>
        <a:solidFill>
          <a:schemeClr val="accent3">
            <a:lumMod val="40000"/>
            <a:lumOff val="6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Δημιουργία εύχρηστου, διαδραστικού, πολυμεσικού Ε.Υ. για συμπληρωματική σχολική Εξ</a:t>
          </a:r>
          <a:r>
            <a:rPr lang="en-US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AE </a:t>
          </a:r>
          <a:r>
            <a:rPr lang="el-GR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σε αλλοδαπούς μαθητές του Δημοτικού</a:t>
          </a:r>
        </a:p>
      </dsp:txBody>
      <dsp:txXfrm rot="-5400000">
        <a:off x="2840925" y="299917"/>
        <a:ext cx="5051104" cy="1189395"/>
      </dsp:txXfrm>
    </dsp:sp>
    <dsp:sp modelId="{93E33DCA-5327-4CA2-8D91-B21FDA130900}">
      <dsp:nvSpPr>
        <dsp:cNvPr id="0" name=""/>
        <dsp:cNvSpPr/>
      </dsp:nvSpPr>
      <dsp:spPr>
        <a:xfrm>
          <a:off x="4552" y="28017"/>
          <a:ext cx="2877439" cy="1647604"/>
        </a:xfrm>
        <a:prstGeom prst="roundRect">
          <a:avLst/>
        </a:prstGeom>
        <a:solidFill>
          <a:schemeClr val="accent6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62865" rIns="125730" bIns="62865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33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Εκπαιδευτική</a:t>
          </a:r>
        </a:p>
      </dsp:txBody>
      <dsp:txXfrm>
        <a:off x="84981" y="108446"/>
        <a:ext cx="2716581" cy="1486746"/>
      </dsp:txXfrm>
    </dsp:sp>
    <dsp:sp modelId="{D817CD72-0A61-4042-ABE3-0132CA39CB96}">
      <dsp:nvSpPr>
        <dsp:cNvPr id="0" name=""/>
        <dsp:cNvSpPr/>
      </dsp:nvSpPr>
      <dsp:spPr>
        <a:xfrm rot="5400000">
          <a:off x="4776121" y="-26470"/>
          <a:ext cx="1318083" cy="5115448"/>
        </a:xfrm>
        <a:prstGeom prst="round2SameRect">
          <a:avLst/>
        </a:prstGeom>
        <a:solidFill>
          <a:schemeClr val="accent3">
            <a:lumMod val="40000"/>
            <a:lumOff val="6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Εμπλουτισμός της βιβλιογραφίας με νέα ερευνητικά δεδομένα στην διδασκαλία επιλεγμένων μνημείων της Θεσσαλονίκης </a:t>
          </a:r>
          <a:endParaRPr lang="el-GR" sz="2000" kern="1200" dirty="0"/>
        </a:p>
      </dsp:txBody>
      <dsp:txXfrm rot="-5400000">
        <a:off x="2877439" y="1936556"/>
        <a:ext cx="5051104" cy="1189395"/>
      </dsp:txXfrm>
    </dsp:sp>
    <dsp:sp modelId="{53C35011-4D62-4FD1-9A03-ED545042926E}">
      <dsp:nvSpPr>
        <dsp:cNvPr id="0" name=""/>
        <dsp:cNvSpPr/>
      </dsp:nvSpPr>
      <dsp:spPr>
        <a:xfrm>
          <a:off x="0" y="1732481"/>
          <a:ext cx="2877439" cy="1647604"/>
        </a:xfrm>
        <a:prstGeom prst="roundRect">
          <a:avLst/>
        </a:prstGeom>
        <a:solidFill>
          <a:schemeClr val="accent6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62865" rIns="125730" bIns="62865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33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Ερευνητική</a:t>
          </a:r>
        </a:p>
      </dsp:txBody>
      <dsp:txXfrm>
        <a:off x="80429" y="1812910"/>
        <a:ext cx="2716581" cy="1486746"/>
      </dsp:txXfrm>
    </dsp:sp>
    <dsp:sp modelId="{FC973BF4-8AE9-44BF-A143-49E42410A824}">
      <dsp:nvSpPr>
        <dsp:cNvPr id="0" name=""/>
        <dsp:cNvSpPr/>
      </dsp:nvSpPr>
      <dsp:spPr>
        <a:xfrm rot="5400000">
          <a:off x="4776121" y="1728545"/>
          <a:ext cx="1318083" cy="5115448"/>
        </a:xfrm>
        <a:prstGeom prst="round2SameRect">
          <a:avLst/>
        </a:prstGeom>
        <a:solidFill>
          <a:schemeClr val="accent3">
            <a:lumMod val="40000"/>
            <a:lumOff val="6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Ανάδειξη ενδιαφέροντων πεδίων που θα μπορούσαν να αποτελέσουν αντικείμενο μελέτης βιβλιογραφικών ερευνών</a:t>
          </a:r>
        </a:p>
      </dsp:txBody>
      <dsp:txXfrm rot="-5400000">
        <a:off x="2877439" y="3691571"/>
        <a:ext cx="5051104" cy="1189395"/>
      </dsp:txXfrm>
    </dsp:sp>
    <dsp:sp modelId="{8B6B4DF9-6975-48A8-A5CF-49AE817B1814}">
      <dsp:nvSpPr>
        <dsp:cNvPr id="0" name=""/>
        <dsp:cNvSpPr/>
      </dsp:nvSpPr>
      <dsp:spPr>
        <a:xfrm>
          <a:off x="0" y="3462466"/>
          <a:ext cx="2877439" cy="1647604"/>
        </a:xfrm>
        <a:prstGeom prst="roundRect">
          <a:avLst/>
        </a:prstGeom>
        <a:solidFill>
          <a:schemeClr val="accent6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62865" rIns="125730" bIns="62865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33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Θεωρητική</a:t>
          </a:r>
        </a:p>
      </dsp:txBody>
      <dsp:txXfrm>
        <a:off x="80429" y="3542895"/>
        <a:ext cx="2716581" cy="148674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AA0DBF6-2AED-4172-A8FC-0808ABAEF870}">
      <dsp:nvSpPr>
        <dsp:cNvPr id="0" name=""/>
        <dsp:cNvSpPr/>
      </dsp:nvSpPr>
      <dsp:spPr>
        <a:xfrm>
          <a:off x="2900029" y="892692"/>
          <a:ext cx="54515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89678" y="45720"/>
              </a:lnTo>
              <a:lnTo>
                <a:pt x="289678" y="56736"/>
              </a:lnTo>
              <a:lnTo>
                <a:pt x="545156" y="56736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500" kern="1200"/>
        </a:p>
      </dsp:txBody>
      <dsp:txXfrm>
        <a:off x="3158211" y="935809"/>
        <a:ext cx="28793" cy="5205"/>
      </dsp:txXfrm>
    </dsp:sp>
    <dsp:sp modelId="{5684671B-E2B0-4A72-A667-19FDBB215843}">
      <dsp:nvSpPr>
        <dsp:cNvPr id="0" name=""/>
        <dsp:cNvSpPr/>
      </dsp:nvSpPr>
      <dsp:spPr>
        <a:xfrm>
          <a:off x="0" y="0"/>
          <a:ext cx="2901829" cy="1876825"/>
        </a:xfrm>
        <a:prstGeom prst="rect">
          <a:avLst/>
        </a:prstGeom>
        <a:solidFill>
          <a:schemeClr val="accent6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400" b="1" kern="1200" dirty="0">
              <a:solidFill>
                <a:schemeClr val="tx1"/>
              </a:solidFill>
            </a:rPr>
            <a:t>Η εξ αποστάσεως εκπαίδευση</a:t>
          </a:r>
        </a:p>
      </dsp:txBody>
      <dsp:txXfrm>
        <a:off x="0" y="0"/>
        <a:ext cx="2901829" cy="1876825"/>
      </dsp:txXfrm>
    </dsp:sp>
    <dsp:sp modelId="{BAB6939B-EDE9-4B86-A97B-5A03E00853B4}">
      <dsp:nvSpPr>
        <dsp:cNvPr id="0" name=""/>
        <dsp:cNvSpPr/>
      </dsp:nvSpPr>
      <dsp:spPr>
        <a:xfrm>
          <a:off x="1508330" y="1897058"/>
          <a:ext cx="3938872" cy="618412"/>
        </a:xfrm>
        <a:custGeom>
          <a:avLst/>
          <a:gdLst/>
          <a:ahLst/>
          <a:cxnLst/>
          <a:rect l="0" t="0" r="0" b="0"/>
          <a:pathLst>
            <a:path>
              <a:moveTo>
                <a:pt x="3938872" y="0"/>
              </a:moveTo>
              <a:lnTo>
                <a:pt x="3938872" y="326306"/>
              </a:lnTo>
              <a:lnTo>
                <a:pt x="0" y="326306"/>
              </a:lnTo>
              <a:lnTo>
                <a:pt x="0" y="618412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500" kern="1200"/>
        </a:p>
      </dsp:txBody>
      <dsp:txXfrm>
        <a:off x="3377967" y="2203662"/>
        <a:ext cx="199599" cy="5205"/>
      </dsp:txXfrm>
    </dsp:sp>
    <dsp:sp modelId="{78C44B7C-0926-48CE-A40D-C3765F81538A}">
      <dsp:nvSpPr>
        <dsp:cNvPr id="0" name=""/>
        <dsp:cNvSpPr/>
      </dsp:nvSpPr>
      <dsp:spPr>
        <a:xfrm>
          <a:off x="3477586" y="0"/>
          <a:ext cx="3939234" cy="1898858"/>
        </a:xfrm>
        <a:prstGeom prst="rect">
          <a:avLst/>
        </a:prstGeom>
        <a:solidFill>
          <a:schemeClr val="accent6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400" b="1" kern="1200" dirty="0">
              <a:solidFill>
                <a:schemeClr val="tx1"/>
              </a:solidFill>
            </a:rPr>
            <a:t>Οι μορφές της διδασκαλίας της ΕξΑΕ</a:t>
          </a:r>
        </a:p>
      </dsp:txBody>
      <dsp:txXfrm>
        <a:off x="3477586" y="0"/>
        <a:ext cx="3939234" cy="1898858"/>
      </dsp:txXfrm>
    </dsp:sp>
    <dsp:sp modelId="{5D240EC5-22A3-40FC-B510-461B459A5C93}">
      <dsp:nvSpPr>
        <dsp:cNvPr id="0" name=""/>
        <dsp:cNvSpPr/>
      </dsp:nvSpPr>
      <dsp:spPr>
        <a:xfrm>
          <a:off x="3005903" y="3359994"/>
          <a:ext cx="48948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89481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500" kern="1200"/>
        </a:p>
      </dsp:txBody>
      <dsp:txXfrm>
        <a:off x="3237642" y="3403111"/>
        <a:ext cx="26004" cy="5205"/>
      </dsp:txXfrm>
    </dsp:sp>
    <dsp:sp modelId="{43737E0E-6060-4CB8-AD96-B842F800F55C}">
      <dsp:nvSpPr>
        <dsp:cNvPr id="0" name=""/>
        <dsp:cNvSpPr/>
      </dsp:nvSpPr>
      <dsp:spPr>
        <a:xfrm>
          <a:off x="8957" y="2547871"/>
          <a:ext cx="2998745" cy="1715686"/>
        </a:xfrm>
        <a:prstGeom prst="rect">
          <a:avLst/>
        </a:prstGeom>
        <a:solidFill>
          <a:schemeClr val="accent6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400" b="1" kern="1200" dirty="0">
              <a:solidFill>
                <a:schemeClr val="tx1"/>
              </a:solidFill>
            </a:rPr>
            <a:t>Η διαπολιτισμική εκπαίδευση</a:t>
          </a:r>
        </a:p>
      </dsp:txBody>
      <dsp:txXfrm>
        <a:off x="8957" y="2547871"/>
        <a:ext cx="2998745" cy="1715686"/>
      </dsp:txXfrm>
    </dsp:sp>
    <dsp:sp modelId="{A8049229-9F9D-4D95-BD34-3C19F495B499}">
      <dsp:nvSpPr>
        <dsp:cNvPr id="0" name=""/>
        <dsp:cNvSpPr/>
      </dsp:nvSpPr>
      <dsp:spPr>
        <a:xfrm>
          <a:off x="3527785" y="2553583"/>
          <a:ext cx="3880080" cy="1704262"/>
        </a:xfrm>
        <a:prstGeom prst="rect">
          <a:avLst/>
        </a:prstGeom>
        <a:solidFill>
          <a:schemeClr val="accent6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400" b="1" kern="1200" dirty="0">
              <a:solidFill>
                <a:schemeClr val="tx1"/>
              </a:solidFill>
            </a:rPr>
            <a:t>Ο σχεδιασμός και η υλοποίηση του εκπαιδευτικού υλικού με την μέθοδο της ΕξΑΕ</a:t>
          </a:r>
        </a:p>
      </dsp:txBody>
      <dsp:txXfrm>
        <a:off x="3527785" y="2553583"/>
        <a:ext cx="3880080" cy="170426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60D516-6D7E-4AD2-9D73-204EBDF9EEBC}">
      <dsp:nvSpPr>
        <dsp:cNvPr id="0" name=""/>
        <dsp:cNvSpPr/>
      </dsp:nvSpPr>
      <dsp:spPr>
        <a:xfrm>
          <a:off x="2126206" y="2068506"/>
          <a:ext cx="422741" cy="151553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11370" y="0"/>
              </a:lnTo>
              <a:lnTo>
                <a:pt x="211370" y="1515538"/>
              </a:lnTo>
              <a:lnTo>
                <a:pt x="422741" y="151553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500" kern="1200"/>
        </a:p>
      </dsp:txBody>
      <dsp:txXfrm>
        <a:off x="2298242" y="2786940"/>
        <a:ext cx="78669" cy="78669"/>
      </dsp:txXfrm>
    </dsp:sp>
    <dsp:sp modelId="{9F78A0E8-ACAE-4DF5-B8D7-DEBEF9D4D5AF}">
      <dsp:nvSpPr>
        <dsp:cNvPr id="0" name=""/>
        <dsp:cNvSpPr/>
      </dsp:nvSpPr>
      <dsp:spPr>
        <a:xfrm>
          <a:off x="2126206" y="2022786"/>
          <a:ext cx="46608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33043" y="45720"/>
              </a:lnTo>
              <a:lnTo>
                <a:pt x="233043" y="67778"/>
              </a:lnTo>
              <a:lnTo>
                <a:pt x="466086" y="6777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500" kern="1200"/>
        </a:p>
      </dsp:txBody>
      <dsp:txXfrm>
        <a:off x="2347584" y="2056841"/>
        <a:ext cx="23330" cy="23330"/>
      </dsp:txXfrm>
    </dsp:sp>
    <dsp:sp modelId="{D6128F00-FDB6-4ACD-8BB6-CE96E10D25FA}">
      <dsp:nvSpPr>
        <dsp:cNvPr id="0" name=""/>
        <dsp:cNvSpPr/>
      </dsp:nvSpPr>
      <dsp:spPr>
        <a:xfrm>
          <a:off x="2126206" y="618442"/>
          <a:ext cx="422741" cy="1450064"/>
        </a:xfrm>
        <a:custGeom>
          <a:avLst/>
          <a:gdLst/>
          <a:ahLst/>
          <a:cxnLst/>
          <a:rect l="0" t="0" r="0" b="0"/>
          <a:pathLst>
            <a:path>
              <a:moveTo>
                <a:pt x="0" y="1450064"/>
              </a:moveTo>
              <a:lnTo>
                <a:pt x="211370" y="1450064"/>
              </a:lnTo>
              <a:lnTo>
                <a:pt x="211370" y="0"/>
              </a:lnTo>
              <a:lnTo>
                <a:pt x="422741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500" kern="1200"/>
        </a:p>
      </dsp:txBody>
      <dsp:txXfrm>
        <a:off x="2299816" y="1305713"/>
        <a:ext cx="75521" cy="75521"/>
      </dsp:txXfrm>
    </dsp:sp>
    <dsp:sp modelId="{CE2E1B27-A8A5-4E03-82C2-0FBB862D948B}">
      <dsp:nvSpPr>
        <dsp:cNvPr id="0" name=""/>
        <dsp:cNvSpPr/>
      </dsp:nvSpPr>
      <dsp:spPr>
        <a:xfrm rot="16200000">
          <a:off x="-320453" y="1504689"/>
          <a:ext cx="3765687" cy="1127633"/>
        </a:xfrm>
        <a:prstGeom prst="rect">
          <a:avLst/>
        </a:prstGeom>
        <a:solidFill>
          <a:schemeClr val="accent6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3600" kern="1200" dirty="0">
              <a:solidFill>
                <a:schemeClr val="tx1"/>
              </a:solidFill>
            </a:rPr>
            <a:t>Περιεχόμενα</a:t>
          </a:r>
        </a:p>
      </dsp:txBody>
      <dsp:txXfrm>
        <a:off x="-320453" y="1504689"/>
        <a:ext cx="3765687" cy="1127633"/>
      </dsp:txXfrm>
    </dsp:sp>
    <dsp:sp modelId="{23072D11-0413-443A-B891-44C3B9F63CEB}">
      <dsp:nvSpPr>
        <dsp:cNvPr id="0" name=""/>
        <dsp:cNvSpPr/>
      </dsp:nvSpPr>
      <dsp:spPr>
        <a:xfrm>
          <a:off x="2548948" y="4184"/>
          <a:ext cx="2346776" cy="1228515"/>
        </a:xfrm>
        <a:prstGeom prst="rect">
          <a:avLst/>
        </a:prstGeom>
        <a:solidFill>
          <a:schemeClr val="accent6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b="1" u="sng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</a:t>
          </a:r>
          <a:r>
            <a:rPr lang="el-GR" sz="2000" b="1" u="sng" kern="1200" baseline="30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η</a:t>
          </a:r>
          <a:r>
            <a:rPr lang="el-GR" sz="2000" b="1" u="sng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Διδακτική ενότητα</a:t>
          </a:r>
          <a:r>
            <a:rPr lang="en-US" sz="2000" b="1" u="sng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:</a:t>
          </a:r>
          <a:endParaRPr lang="el-GR" sz="2000" b="1" u="sng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b="1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Θεσσαλονίκη</a:t>
          </a:r>
        </a:p>
      </dsp:txBody>
      <dsp:txXfrm>
        <a:off x="2548948" y="4184"/>
        <a:ext cx="2346776" cy="1228515"/>
      </dsp:txXfrm>
    </dsp:sp>
    <dsp:sp modelId="{D17A3F52-F3E3-443E-9032-8310311F9F09}">
      <dsp:nvSpPr>
        <dsp:cNvPr id="0" name=""/>
        <dsp:cNvSpPr/>
      </dsp:nvSpPr>
      <dsp:spPr>
        <a:xfrm>
          <a:off x="2592293" y="1368154"/>
          <a:ext cx="2299512" cy="1444820"/>
        </a:xfrm>
        <a:prstGeom prst="rect">
          <a:avLst/>
        </a:prstGeom>
        <a:solidFill>
          <a:schemeClr val="accent6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b="1" u="sng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2</a:t>
          </a:r>
          <a:r>
            <a:rPr lang="el-GR" sz="2000" b="1" u="sng" kern="1200" baseline="30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η</a:t>
          </a:r>
          <a:r>
            <a:rPr lang="el-GR" sz="2000" b="1" u="sng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Διδακτική ενότητα</a:t>
          </a:r>
          <a:r>
            <a:rPr lang="en-US" sz="2000" b="1" u="sng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:</a:t>
          </a:r>
          <a:endParaRPr lang="el-GR" sz="2000" b="1" u="sng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b="1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Μνημεία Θεσσαλονίκης</a:t>
          </a:r>
        </a:p>
      </dsp:txBody>
      <dsp:txXfrm>
        <a:off x="2592293" y="1368154"/>
        <a:ext cx="2299512" cy="1444820"/>
      </dsp:txXfrm>
    </dsp:sp>
    <dsp:sp modelId="{A6A5A600-EE62-4BCE-B4EE-AB992659A1F8}">
      <dsp:nvSpPr>
        <dsp:cNvPr id="0" name=""/>
        <dsp:cNvSpPr/>
      </dsp:nvSpPr>
      <dsp:spPr>
        <a:xfrm>
          <a:off x="2548948" y="3035260"/>
          <a:ext cx="2346776" cy="1097568"/>
        </a:xfrm>
        <a:prstGeom prst="rect">
          <a:avLst/>
        </a:prstGeom>
        <a:solidFill>
          <a:schemeClr val="accent6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b="1" u="sng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3</a:t>
          </a:r>
          <a:r>
            <a:rPr lang="el-GR" sz="2000" b="1" u="sng" kern="1200" baseline="30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η</a:t>
          </a:r>
          <a:r>
            <a:rPr lang="el-GR" sz="2000" b="1" u="sng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Διδακτική ενότητα</a:t>
          </a:r>
          <a:r>
            <a:rPr lang="en-US" sz="2000" b="1" u="sng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:</a:t>
          </a:r>
          <a:endParaRPr lang="el-GR" sz="2000" b="1" u="sng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b="1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Κλείσιμο κεφαλαίου</a:t>
          </a:r>
        </a:p>
      </dsp:txBody>
      <dsp:txXfrm>
        <a:off x="2548948" y="3035260"/>
        <a:ext cx="2346776" cy="109756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A29DA8-D33A-45FD-B35C-98DFADB492F4}">
      <dsp:nvSpPr>
        <dsp:cNvPr id="0" name=""/>
        <dsp:cNvSpPr/>
      </dsp:nvSpPr>
      <dsp:spPr>
        <a:xfrm>
          <a:off x="1044115" y="1770"/>
          <a:ext cx="2741507" cy="1096603"/>
        </a:xfrm>
        <a:prstGeom prst="chevron">
          <a:avLst/>
        </a:prstGeom>
        <a:solidFill>
          <a:schemeClr val="accent6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17780" rIns="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8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Είδος έρευνας</a:t>
          </a:r>
        </a:p>
      </dsp:txBody>
      <dsp:txXfrm>
        <a:off x="1592417" y="1770"/>
        <a:ext cx="1644904" cy="1096603"/>
      </dsp:txXfrm>
    </dsp:sp>
    <dsp:sp modelId="{8A0E75DC-B329-41E9-806F-0638F45BF407}">
      <dsp:nvSpPr>
        <dsp:cNvPr id="0" name=""/>
        <dsp:cNvSpPr/>
      </dsp:nvSpPr>
      <dsp:spPr>
        <a:xfrm>
          <a:off x="3429227" y="52171"/>
          <a:ext cx="2618862" cy="995801"/>
        </a:xfrm>
        <a:prstGeom prst="chevron">
          <a:avLst/>
        </a:prstGeom>
        <a:solidFill>
          <a:schemeClr val="accent3">
            <a:lumMod val="40000"/>
            <a:lumOff val="6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Ποιοτική ανάλυση περιεχομένου</a:t>
          </a:r>
        </a:p>
      </dsp:txBody>
      <dsp:txXfrm>
        <a:off x="3927128" y="52171"/>
        <a:ext cx="1623061" cy="995801"/>
      </dsp:txXfrm>
    </dsp:sp>
    <dsp:sp modelId="{406C80B2-06DA-44D3-A474-1878176FA6F7}">
      <dsp:nvSpPr>
        <dsp:cNvPr id="0" name=""/>
        <dsp:cNvSpPr/>
      </dsp:nvSpPr>
      <dsp:spPr>
        <a:xfrm>
          <a:off x="1044115" y="1251898"/>
          <a:ext cx="2741507" cy="1096603"/>
        </a:xfrm>
        <a:prstGeom prst="chevron">
          <a:avLst/>
        </a:prstGeom>
        <a:solidFill>
          <a:schemeClr val="accent6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17780" rIns="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8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Χρονική περίοδος</a:t>
          </a:r>
        </a:p>
      </dsp:txBody>
      <dsp:txXfrm>
        <a:off x="1592417" y="1251898"/>
        <a:ext cx="1644904" cy="1096603"/>
      </dsp:txXfrm>
    </dsp:sp>
    <dsp:sp modelId="{B1704949-ACED-4194-9B96-2FED03F7F7AF}">
      <dsp:nvSpPr>
        <dsp:cNvPr id="0" name=""/>
        <dsp:cNvSpPr/>
      </dsp:nvSpPr>
      <dsp:spPr>
        <a:xfrm>
          <a:off x="3429227" y="1286070"/>
          <a:ext cx="2653790" cy="1028258"/>
        </a:xfrm>
        <a:prstGeom prst="chevron">
          <a:avLst/>
        </a:prstGeom>
        <a:solidFill>
          <a:schemeClr val="accent3">
            <a:lumMod val="40000"/>
            <a:lumOff val="6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17780" rIns="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Μάρτιος </a:t>
          </a:r>
          <a:r>
            <a:rPr lang="el-GR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2024</a:t>
          </a:r>
        </a:p>
      </dsp:txBody>
      <dsp:txXfrm>
        <a:off x="3943356" y="1286070"/>
        <a:ext cx="1625532" cy="1028258"/>
      </dsp:txXfrm>
    </dsp:sp>
    <dsp:sp modelId="{7B69A525-7FD2-43A4-A637-BC68406C3952}">
      <dsp:nvSpPr>
        <dsp:cNvPr id="0" name=""/>
        <dsp:cNvSpPr/>
      </dsp:nvSpPr>
      <dsp:spPr>
        <a:xfrm>
          <a:off x="1044115" y="2502025"/>
          <a:ext cx="2741507" cy="1096603"/>
        </a:xfrm>
        <a:prstGeom prst="chevron">
          <a:avLst/>
        </a:prstGeom>
        <a:solidFill>
          <a:schemeClr val="accent6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17780" rIns="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8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Δείγμα Έρευνας</a:t>
          </a:r>
        </a:p>
      </dsp:txBody>
      <dsp:txXfrm>
        <a:off x="1592417" y="2502025"/>
        <a:ext cx="1644904" cy="1096603"/>
      </dsp:txXfrm>
    </dsp:sp>
    <dsp:sp modelId="{B5C06D52-C6AA-431D-AAC2-184F0DBF1FD6}">
      <dsp:nvSpPr>
        <dsp:cNvPr id="0" name=""/>
        <dsp:cNvSpPr/>
      </dsp:nvSpPr>
      <dsp:spPr>
        <a:xfrm>
          <a:off x="3429227" y="2571390"/>
          <a:ext cx="2799465" cy="957874"/>
        </a:xfrm>
        <a:prstGeom prst="chevron">
          <a:avLst/>
        </a:prstGeom>
        <a:solidFill>
          <a:schemeClr val="accent3">
            <a:lumMod val="40000"/>
            <a:lumOff val="6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3 Ειδικοί στην ΕξΑΕ</a:t>
          </a:r>
        </a:p>
      </dsp:txBody>
      <dsp:txXfrm>
        <a:off x="3908164" y="2571390"/>
        <a:ext cx="1841591" cy="95787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ECED75-C1A4-493A-92E4-7DBBB9388AB5}">
      <dsp:nvSpPr>
        <dsp:cNvPr id="0" name=""/>
        <dsp:cNvSpPr/>
      </dsp:nvSpPr>
      <dsp:spPr>
        <a:xfrm>
          <a:off x="602" y="88928"/>
          <a:ext cx="2868509" cy="1118286"/>
        </a:xfrm>
        <a:prstGeom prst="chevron">
          <a:avLst/>
        </a:prstGeom>
        <a:solidFill>
          <a:schemeClr val="accent6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17780" rIns="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8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Μέσα συλλογής δεδομένων</a:t>
          </a:r>
        </a:p>
      </dsp:txBody>
      <dsp:txXfrm>
        <a:off x="559745" y="88928"/>
        <a:ext cx="1750223" cy="1118286"/>
      </dsp:txXfrm>
    </dsp:sp>
    <dsp:sp modelId="{16236820-47D9-4D68-835E-C78F3ED18FE9}">
      <dsp:nvSpPr>
        <dsp:cNvPr id="0" name=""/>
        <dsp:cNvSpPr/>
      </dsp:nvSpPr>
      <dsp:spPr>
        <a:xfrm>
          <a:off x="2566386" y="199936"/>
          <a:ext cx="2761602" cy="896271"/>
        </a:xfrm>
        <a:prstGeom prst="chevron">
          <a:avLst/>
        </a:prstGeom>
        <a:solidFill>
          <a:schemeClr val="accent3">
            <a:lumMod val="40000"/>
            <a:lumOff val="6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b="1" kern="1200" dirty="0"/>
            <a:t>Ερωτηματολόγιο Ανοικτών ερωτήσεων</a:t>
          </a:r>
        </a:p>
      </dsp:txBody>
      <dsp:txXfrm>
        <a:off x="3014522" y="199936"/>
        <a:ext cx="1865331" cy="89627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FCCF6A-13AC-4FE4-A0EB-B72C34124E5E}">
      <dsp:nvSpPr>
        <dsp:cNvPr id="0" name=""/>
        <dsp:cNvSpPr/>
      </dsp:nvSpPr>
      <dsp:spPr>
        <a:xfrm>
          <a:off x="0" y="95703"/>
          <a:ext cx="3444464" cy="633600"/>
        </a:xfrm>
        <a:prstGeom prst="rect">
          <a:avLst/>
        </a:prstGeom>
        <a:solidFill>
          <a:schemeClr val="accent6">
            <a:lumMod val="40000"/>
            <a:lumOff val="60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4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Θετικά</a:t>
          </a:r>
        </a:p>
      </dsp:txBody>
      <dsp:txXfrm>
        <a:off x="0" y="95703"/>
        <a:ext cx="3444464" cy="633600"/>
      </dsp:txXfrm>
    </dsp:sp>
    <dsp:sp modelId="{303BE43E-ED44-4B5B-84CD-AD89AFCE1D4D}">
      <dsp:nvSpPr>
        <dsp:cNvPr id="0" name=""/>
        <dsp:cNvSpPr/>
      </dsp:nvSpPr>
      <dsp:spPr>
        <a:xfrm>
          <a:off x="0" y="874718"/>
          <a:ext cx="3498026" cy="2502540"/>
        </a:xfrm>
        <a:prstGeom prst="rect">
          <a:avLst/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014" tIns="112014" rIns="149352" bIns="168021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2100" kern="1200" dirty="0"/>
            <a:t>Άρτιο εκπαιδευτικό υλικό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2100" kern="1200" dirty="0"/>
            <a:t>Απλή και κατανοητή παρουσίαση του γνωστικού αντικειμένου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2100" kern="1200" dirty="0"/>
            <a:t>Ολοκληρωμένο εκπαιδευτικό υλικό (εικόνες, βίντεο κλπ.)</a:t>
          </a:r>
        </a:p>
      </dsp:txBody>
      <dsp:txXfrm>
        <a:off x="0" y="874718"/>
        <a:ext cx="3498026" cy="2502540"/>
      </dsp:txXfrm>
    </dsp:sp>
    <dsp:sp modelId="{A5368D0D-5C5C-4F7E-B278-62AFE230A2E7}">
      <dsp:nvSpPr>
        <dsp:cNvPr id="0" name=""/>
        <dsp:cNvSpPr/>
      </dsp:nvSpPr>
      <dsp:spPr>
        <a:xfrm>
          <a:off x="4000607" y="100947"/>
          <a:ext cx="3444464" cy="633600"/>
        </a:xfrm>
        <a:prstGeom prst="rect">
          <a:avLst/>
        </a:prstGeom>
        <a:solidFill>
          <a:schemeClr val="accent6">
            <a:lumMod val="40000"/>
            <a:lumOff val="60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4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Αρνητικά</a:t>
          </a:r>
        </a:p>
      </dsp:txBody>
      <dsp:txXfrm>
        <a:off x="4000607" y="100947"/>
        <a:ext cx="3444464" cy="633600"/>
      </dsp:txXfrm>
    </dsp:sp>
    <dsp:sp modelId="{DB2787B4-C1B4-41EF-90B8-E845D55FB142}">
      <dsp:nvSpPr>
        <dsp:cNvPr id="0" name=""/>
        <dsp:cNvSpPr/>
      </dsp:nvSpPr>
      <dsp:spPr>
        <a:xfrm>
          <a:off x="3980318" y="874711"/>
          <a:ext cx="3580521" cy="2481563"/>
        </a:xfrm>
        <a:prstGeom prst="rect">
          <a:avLst/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014" tIns="112014" rIns="149352" bIns="168021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2100" kern="1200" dirty="0"/>
            <a:t>Δεν περιέχονται δραστηριότητες για διατύπωση ερωτήσεων 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2100" kern="1200" dirty="0"/>
            <a:t>Έλλειψη πηγών</a:t>
          </a:r>
        </a:p>
      </dsp:txBody>
      <dsp:txXfrm>
        <a:off x="3980318" y="874711"/>
        <a:ext cx="3580521" cy="248156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5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785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16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6950" y="730250"/>
            <a:ext cx="4864100" cy="36496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85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624388"/>
            <a:ext cx="5486400" cy="4379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noProof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noProof="0"/>
              <a:t>Δεύτερου επιπέδου</a:t>
            </a:r>
          </a:p>
          <a:p>
            <a:pPr lvl="2"/>
            <a:r>
              <a:rPr lang="el-GR" noProof="0"/>
              <a:t>Τρίτου επιπέδου</a:t>
            </a:r>
          </a:p>
          <a:p>
            <a:pPr lvl="3"/>
            <a:r>
              <a:rPr lang="el-GR" noProof="0"/>
              <a:t>Τέταρτου επιπέδου</a:t>
            </a:r>
          </a:p>
          <a:p>
            <a:pPr lvl="4"/>
            <a:r>
              <a:rPr lang="el-GR" noProof="0"/>
              <a:t>Πέμπτου επιπέδου</a:t>
            </a:r>
          </a:p>
        </p:txBody>
      </p:sp>
      <p:sp>
        <p:nvSpPr>
          <p:cNvPr id="2785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4560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785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924560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08568C96-3D9B-4CEA-82D6-5318AA7F4D69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01702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039241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039392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635521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989844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A3788F7-DAC7-9D43-17AE-37A733409D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5B51A5D5-1716-4333-6D46-CEBD20AE71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1922F011-81C7-3D40-EFE2-7BC6E668B1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F94664E1-0B9F-A6A4-1924-8407247AC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080B127C-2C80-18B0-67D6-D84561780E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02484D-3F63-488A-990A-36E3F22D10C7}" type="slidenum">
              <a:rPr lang="de-DE" smtClean="0"/>
              <a:pPr>
                <a:defRPr/>
              </a:pPr>
              <a:t>‹#›</a:t>
            </a:fld>
            <a:endParaRPr lang="de-DE" dirty="0"/>
          </a:p>
        </p:txBody>
      </p:sp>
      <p:sp>
        <p:nvSpPr>
          <p:cNvPr id="7" name="Rectangle 61">
            <a:extLst>
              <a:ext uri="{FF2B5EF4-FFF2-40B4-BE49-F238E27FC236}">
                <a16:creationId xmlns:a16="http://schemas.microsoft.com/office/drawing/2014/main" id="{234AA0F6-E84D-5922-EC79-54FFB13C9757}"/>
              </a:ext>
            </a:extLst>
          </p:cNvPr>
          <p:cNvSpPr/>
          <p:nvPr userDrawn="1"/>
        </p:nvSpPr>
        <p:spPr>
          <a:xfrm>
            <a:off x="0" y="0"/>
            <a:ext cx="467544" cy="6858000"/>
          </a:xfrm>
          <a:prstGeom prst="rect">
            <a:avLst/>
          </a:prstGeom>
          <a:solidFill>
            <a:srgbClr val="9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Ορθογώνιο 7">
            <a:extLst>
              <a:ext uri="{FF2B5EF4-FFF2-40B4-BE49-F238E27FC236}">
                <a16:creationId xmlns:a16="http://schemas.microsoft.com/office/drawing/2014/main" id="{E457457B-3FC5-9FE3-E6B5-C1AE7F08FAF2}"/>
              </a:ext>
            </a:extLst>
          </p:cNvPr>
          <p:cNvSpPr/>
          <p:nvPr userDrawn="1"/>
        </p:nvSpPr>
        <p:spPr>
          <a:xfrm>
            <a:off x="467544" y="764704"/>
            <a:ext cx="576064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" name="Πεντάγωνο 9">
            <a:extLst>
              <a:ext uri="{FF2B5EF4-FFF2-40B4-BE49-F238E27FC236}">
                <a16:creationId xmlns:a16="http://schemas.microsoft.com/office/drawing/2014/main" id="{D927FDDC-4651-D08F-ECF4-9D9C614F8CF2}"/>
              </a:ext>
            </a:extLst>
          </p:cNvPr>
          <p:cNvSpPr/>
          <p:nvPr userDrawn="1"/>
        </p:nvSpPr>
        <p:spPr>
          <a:xfrm>
            <a:off x="467544" y="2316163"/>
            <a:ext cx="675456" cy="792088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470334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81E6EDF-742A-4F82-1633-3F3C6B2AA1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97202AFA-67C7-121E-70A4-59C871C244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06768DFA-5008-3468-2EAD-64E6533BCD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A7C16-FAF2-2C41-B697-563997C522AD}" type="datetimeFigureOut">
              <a:rPr lang="en-US" smtClean="0"/>
              <a:pPr/>
              <a:t>12/8/2024</a:t>
            </a:fld>
            <a:endParaRPr lang="en-US" dirty="0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9004789F-BEAE-9929-D57E-36BBCBD9AA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764EC364-E52D-1BC8-5903-317C776B83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81478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id="{0483128B-8FC4-3BDE-1090-5F7E7BB48E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B032FC4F-A429-0913-7882-5B8C8672C4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13C9BC61-DE9A-462D-BD33-0663524AC7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9D9EA-0687-604F-B97A-763B6765DF9F}" type="datetimeFigureOut">
              <a:rPr lang="en-US" smtClean="0"/>
              <a:pPr/>
              <a:t>12/8/2024</a:t>
            </a:fld>
            <a:endParaRPr lang="en-US" dirty="0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8789A667-424C-B55B-96FD-9869B5D347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0968ACDA-19AA-FCEC-5931-004465E212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77182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lnSpc>
                <a:spcPct val="150000"/>
              </a:lnSpc>
              <a:defRPr sz="4400"/>
            </a:lvl1pPr>
            <a:lvl2pPr>
              <a:lnSpc>
                <a:spcPct val="150000"/>
              </a:lnSpc>
              <a:defRPr sz="4000"/>
            </a:lvl2pPr>
            <a:lvl3pPr>
              <a:lnSpc>
                <a:spcPct val="150000"/>
              </a:lnSpc>
              <a:defRPr sz="3200"/>
            </a:lvl3pPr>
            <a:lvl4pPr>
              <a:lnSpc>
                <a:spcPct val="150000"/>
              </a:lnSpc>
              <a:defRPr sz="2800"/>
            </a:lvl4pPr>
            <a:lvl5pPr>
              <a:lnSpc>
                <a:spcPct val="150000"/>
              </a:lnSpc>
              <a:defRPr sz="2800"/>
            </a:lvl5pPr>
          </a:lstStyle>
          <a:p>
            <a:pPr lvl="0"/>
            <a:r>
              <a:rPr lang="el-GR" dirty="0"/>
              <a:t>Στυλ υποδείγματος κειμένου</a:t>
            </a:r>
          </a:p>
          <a:p>
            <a:pPr lvl="1"/>
            <a:r>
              <a:rPr lang="el-GR" dirty="0"/>
              <a:t>Δεύτερου επιπέδου</a:t>
            </a:r>
          </a:p>
          <a:p>
            <a:pPr lvl="2"/>
            <a:r>
              <a:rPr lang="el-GR" dirty="0"/>
              <a:t>Τρίτου επιπέδου</a:t>
            </a:r>
          </a:p>
          <a:p>
            <a:pPr lvl="3"/>
            <a:r>
              <a:rPr lang="el-GR" dirty="0"/>
              <a:t>Τέταρτου επιπέδου</a:t>
            </a:r>
          </a:p>
          <a:p>
            <a:pPr lvl="4"/>
            <a:r>
              <a:rPr lang="el-GR" dirty="0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l-GR"/>
              <a:t>2016</a:t>
            </a:r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Δρ Χαράλαμπος Μουζάκης</a:t>
            </a:r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1"/>
          <p:cNvSpPr/>
          <p:nvPr userDrawn="1"/>
        </p:nvSpPr>
        <p:spPr>
          <a:xfrm>
            <a:off x="0" y="0"/>
            <a:ext cx="467544" cy="6858000"/>
          </a:xfrm>
          <a:prstGeom prst="rect">
            <a:avLst/>
          </a:prstGeom>
          <a:solidFill>
            <a:srgbClr val="9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cxnSp>
        <p:nvCxnSpPr>
          <p:cNvPr id="8" name="15 - Ευθεία γραμμή σύνδεσης"/>
          <p:cNvCxnSpPr/>
          <p:nvPr userDrawn="1"/>
        </p:nvCxnSpPr>
        <p:spPr bwMode="auto">
          <a:xfrm>
            <a:off x="1522058" y="1194393"/>
            <a:ext cx="7034182" cy="735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15 - Ευθεία γραμμή σύνδεσης"/>
          <p:cNvCxnSpPr/>
          <p:nvPr userDrawn="1"/>
        </p:nvCxnSpPr>
        <p:spPr bwMode="auto">
          <a:xfrm>
            <a:off x="467544" y="6453336"/>
            <a:ext cx="8476309" cy="1955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Ορθογώνιο 10"/>
          <p:cNvSpPr/>
          <p:nvPr userDrawn="1"/>
        </p:nvSpPr>
        <p:spPr>
          <a:xfrm>
            <a:off x="467544" y="628501"/>
            <a:ext cx="576064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" name="Πεντάγωνο 11"/>
          <p:cNvSpPr/>
          <p:nvPr userDrawn="1"/>
        </p:nvSpPr>
        <p:spPr>
          <a:xfrm>
            <a:off x="467544" y="603852"/>
            <a:ext cx="675456" cy="792088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" name="Τίτλος 1"/>
          <p:cNvSpPr>
            <a:spLocks noGrp="1"/>
          </p:cNvSpPr>
          <p:nvPr>
            <p:ph type="title"/>
          </p:nvPr>
        </p:nvSpPr>
        <p:spPr>
          <a:xfrm>
            <a:off x="1143000" y="365127"/>
            <a:ext cx="7372350" cy="1075390"/>
          </a:xfrm>
        </p:spPr>
        <p:txBody>
          <a:bodyPr>
            <a:normAutofit/>
          </a:bodyPr>
          <a:lstStyle>
            <a:lvl1pPr>
              <a:defRPr sz="4400" b="1"/>
            </a:lvl1pPr>
          </a:lstStyle>
          <a:p>
            <a:r>
              <a:rPr lang="el-GR" dirty="0"/>
              <a:t>Στυλ κύριου τίτλου</a:t>
            </a:r>
          </a:p>
        </p:txBody>
      </p:sp>
    </p:spTree>
    <p:extLst>
      <p:ext uri="{BB962C8B-B14F-4D97-AF65-F5344CB8AC3E}">
        <p14:creationId xmlns:p14="http://schemas.microsoft.com/office/powerpoint/2010/main" val="39898572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DE64B3F-C7ED-0416-77EE-81529A3ACC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5DAFED1B-2A2C-3E14-921F-69ADD368FD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00107A94-6BC5-F9B9-6C48-AF4AA1D7B0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l-GR"/>
              <a:t>2016</a:t>
            </a:r>
            <a:endParaRPr lang="en-US" dirty="0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0B192A2A-BEF5-8969-063B-15EBF1AF17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Δρ Χαράλαμπος Μουζάκης</a:t>
            </a:r>
            <a:endParaRPr lang="en-US" dirty="0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708B0FBD-4DF3-CEC3-F3DC-416D572933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1">
            <a:extLst>
              <a:ext uri="{FF2B5EF4-FFF2-40B4-BE49-F238E27FC236}">
                <a16:creationId xmlns:a16="http://schemas.microsoft.com/office/drawing/2014/main" id="{8B70F829-3468-C5F1-D454-D40A2F55475C}"/>
              </a:ext>
            </a:extLst>
          </p:cNvPr>
          <p:cNvSpPr/>
          <p:nvPr userDrawn="1"/>
        </p:nvSpPr>
        <p:spPr>
          <a:xfrm>
            <a:off x="0" y="0"/>
            <a:ext cx="467544" cy="6858000"/>
          </a:xfrm>
          <a:prstGeom prst="rect">
            <a:avLst/>
          </a:prstGeom>
          <a:solidFill>
            <a:srgbClr val="9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cxnSp>
        <p:nvCxnSpPr>
          <p:cNvPr id="8" name="15 - Ευθεία γραμμή σύνδεσης">
            <a:extLst>
              <a:ext uri="{FF2B5EF4-FFF2-40B4-BE49-F238E27FC236}">
                <a16:creationId xmlns:a16="http://schemas.microsoft.com/office/drawing/2014/main" id="{30F307A6-B23F-6B0E-5CB9-5D17A37E7A59}"/>
              </a:ext>
            </a:extLst>
          </p:cNvPr>
          <p:cNvCxnSpPr/>
          <p:nvPr userDrawn="1"/>
        </p:nvCxnSpPr>
        <p:spPr bwMode="auto">
          <a:xfrm>
            <a:off x="1522058" y="1194393"/>
            <a:ext cx="7034182" cy="735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15 - Ευθεία γραμμή σύνδεσης">
            <a:extLst>
              <a:ext uri="{FF2B5EF4-FFF2-40B4-BE49-F238E27FC236}">
                <a16:creationId xmlns:a16="http://schemas.microsoft.com/office/drawing/2014/main" id="{4FBDEA0E-99A8-159F-02C6-3C9C4ED22D0A}"/>
              </a:ext>
            </a:extLst>
          </p:cNvPr>
          <p:cNvCxnSpPr/>
          <p:nvPr userDrawn="1"/>
        </p:nvCxnSpPr>
        <p:spPr bwMode="auto">
          <a:xfrm>
            <a:off x="467544" y="6453336"/>
            <a:ext cx="8476309" cy="1955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Ορθογώνιο 9">
            <a:extLst>
              <a:ext uri="{FF2B5EF4-FFF2-40B4-BE49-F238E27FC236}">
                <a16:creationId xmlns:a16="http://schemas.microsoft.com/office/drawing/2014/main" id="{DCF045F2-E47E-0075-54A4-31C9FC960DDF}"/>
              </a:ext>
            </a:extLst>
          </p:cNvPr>
          <p:cNvSpPr/>
          <p:nvPr userDrawn="1"/>
        </p:nvSpPr>
        <p:spPr>
          <a:xfrm>
            <a:off x="467544" y="628501"/>
            <a:ext cx="576064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1" name="Πεντάγωνο 11">
            <a:extLst>
              <a:ext uri="{FF2B5EF4-FFF2-40B4-BE49-F238E27FC236}">
                <a16:creationId xmlns:a16="http://schemas.microsoft.com/office/drawing/2014/main" id="{E60F9A90-ADBF-B4FD-BFFA-B918A43AD43A}"/>
              </a:ext>
            </a:extLst>
          </p:cNvPr>
          <p:cNvSpPr/>
          <p:nvPr userDrawn="1"/>
        </p:nvSpPr>
        <p:spPr>
          <a:xfrm>
            <a:off x="467544" y="603852"/>
            <a:ext cx="675456" cy="792088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221210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9B19FD1-B9FE-A05F-F261-E3422CE46B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7D00B85F-F9ED-6254-0260-1802FA018E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F277C022-261F-394D-1799-5B8A5AFBD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B9B27-4D02-2940-AED5-BC8F2B3B1507}" type="datetimeFigureOut">
              <a:rPr lang="en-US" smtClean="0"/>
              <a:pPr/>
              <a:t>12/8/2024</a:t>
            </a:fld>
            <a:endParaRPr lang="en-US" dirty="0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4E0AE20E-EFDC-FCBA-9ACD-F114B002C5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FBB831A4-89CD-073E-BF63-52F6018553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90199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785F80B-B7AD-1F18-A541-7A446F4CBA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6B931B53-7BC2-ECFF-0121-83EFF9E2769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18AA117E-E8B4-7D33-10E0-3B6EA9AA0C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63C57B1F-119B-6C94-94B0-4587CBE9FE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F7878-2C98-7449-BB8F-764A5EA8E558}" type="datetimeFigureOut">
              <a:rPr lang="en-US" smtClean="0"/>
              <a:pPr/>
              <a:t>12/8/2024</a:t>
            </a:fld>
            <a:endParaRPr lang="en-US" dirty="0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64D13B13-2ED0-E462-0F27-533252F19C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C580638B-A21C-6D2C-45CC-31854AF20A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6890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369B889-AB8D-46E1-26C2-2A87C688CC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6EAA88E1-B650-DB3E-63FE-F535CAED08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11B92615-6928-C350-D0A6-C72DF40088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4D71A57A-4754-1556-96D0-E7DE254FB5A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FC941964-55E9-29D6-F627-1CD5BF69AAC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id="{A0F43E91-2DBD-4B61-3744-99E4412BB6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2F403-9584-1749-B6AB-5E1C5F94527C}" type="datetimeFigureOut">
              <a:rPr lang="en-US" smtClean="0"/>
              <a:pPr/>
              <a:t>12/8/2024</a:t>
            </a:fld>
            <a:endParaRPr lang="en-US" dirty="0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AA897729-5AC8-049B-B44C-01536F0A41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id="{F52D6C10-E320-C67E-D9A3-B912DB4DF5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58490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5F99237-074E-A249-AE15-D1BF26A648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FED45751-0C58-4CB0-AD4E-0E79989AD2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C0351-EB03-5444-BA93-B7E778374E24}" type="datetimeFigureOut">
              <a:rPr lang="en-US" smtClean="0"/>
              <a:pPr/>
              <a:t>12/8/2024</a:t>
            </a:fld>
            <a:endParaRPr lang="en-US" dirty="0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A2A6632E-9515-EDC4-DA5C-500EB30915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B2D67D45-CF0D-8DBD-0659-753982D6E0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10736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23DEA8DF-9D4D-803D-B845-F1EB539C4E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FFFB4-400D-1240-AB24-6F86C96D4DFB}" type="datetimeFigureOut">
              <a:rPr lang="en-US" smtClean="0"/>
              <a:pPr/>
              <a:t>12/8/2024</a:t>
            </a:fld>
            <a:endParaRPr lang="en-US" dirty="0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8B78B86B-267E-C52B-0E34-33358E6465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0A287DA8-E029-D30D-AAF2-D9A183209B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7526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5D628CA-EDF3-E87C-EDBC-0CA568AA4D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FCFD5CC5-D7CE-E91B-FC61-2ABC8DACFC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11D8A3D2-5E88-5C9A-E5F7-D625F6AB7A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B59F1F97-353A-56C7-7176-850E56C6F2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B8CB6-48D8-4E47-B0D3-B56230F429D0}" type="datetimeFigureOut">
              <a:rPr lang="en-US" smtClean="0"/>
              <a:pPr/>
              <a:t>12/8/2024</a:t>
            </a:fld>
            <a:endParaRPr lang="en-US" dirty="0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6DDA44D8-8C66-1B86-D50E-C339BD71CC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2717E8E7-2FDC-7029-725E-1B1A3A58CE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58544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ED28BA1-1B0D-0ED4-85E6-786961D5C7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490EF76A-71F4-89A7-E6A8-BBEA8FE87D9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l-GR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E2BFF970-2551-21FC-9627-735E33905F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0CF813F8-8F71-2A19-4C24-6AC0133C1A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716D3-DCE8-CC45-8106-AE5DFCD073F9}" type="datetimeFigureOut">
              <a:rPr lang="en-US" smtClean="0"/>
              <a:pPr/>
              <a:t>12/8/2024</a:t>
            </a:fld>
            <a:endParaRPr lang="en-US" dirty="0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C7FBE33A-6CE8-4313-8C59-97593E11DA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9EF860E2-4209-F326-9332-5C3D5D67F2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4031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9B41E5C7-B842-C901-4CF8-FD910CE62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8760B129-79BA-8ECB-FB2C-67DA8F51AA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A2D6845A-A5E8-6228-C69D-9B01586BB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9FFFB4-400D-1240-AB24-6F86C96D4DFB}" type="datetimeFigureOut">
              <a:rPr lang="en-US" smtClean="0"/>
              <a:pPr/>
              <a:t>12/8/2024</a:t>
            </a:fld>
            <a:endParaRPr lang="en-US" dirty="0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1327FEE0-6513-5586-A73F-840D3E7A8D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73D25870-53DB-DF32-16A3-9EFC9FEDE1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BAFF7C20-EE54-7329-9E22-52955AA76508}"/>
              </a:ext>
            </a:extLst>
          </p:cNvPr>
          <p:cNvSpPr/>
          <p:nvPr userDrawn="1"/>
        </p:nvSpPr>
        <p:spPr bwMode="auto">
          <a:xfrm>
            <a:off x="163906" y="796626"/>
            <a:ext cx="86598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40628231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55" r:id="rId1"/>
    <p:sldLayoutId id="2147484556" r:id="rId2"/>
    <p:sldLayoutId id="2147484557" r:id="rId3"/>
    <p:sldLayoutId id="2147484558" r:id="rId4"/>
    <p:sldLayoutId id="2147484559" r:id="rId5"/>
    <p:sldLayoutId id="2147484560" r:id="rId6"/>
    <p:sldLayoutId id="2147484561" r:id="rId7"/>
    <p:sldLayoutId id="2147484562" r:id="rId8"/>
    <p:sldLayoutId id="2147484563" r:id="rId9"/>
    <p:sldLayoutId id="2147484564" r:id="rId10"/>
    <p:sldLayoutId id="2147484565" r:id="rId11"/>
    <p:sldLayoutId id="2147484472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5.xml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12" Type="http://schemas.microsoft.com/office/2007/relationships/diagramDrawing" Target="../diagrams/drawing5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11" Type="http://schemas.openxmlformats.org/officeDocument/2006/relationships/diagramColors" Target="../diagrams/colors5.xml"/><Relationship Id="rId5" Type="http://schemas.openxmlformats.org/officeDocument/2006/relationships/diagramQuickStyle" Target="../diagrams/quickStyle4.xml"/><Relationship Id="rId10" Type="http://schemas.openxmlformats.org/officeDocument/2006/relationships/diagramQuickStyle" Target="../diagrams/quickStyle5.xml"/><Relationship Id="rId4" Type="http://schemas.openxmlformats.org/officeDocument/2006/relationships/diagramLayout" Target="../diagrams/layout4.xml"/><Relationship Id="rId9" Type="http://schemas.openxmlformats.org/officeDocument/2006/relationships/diagramLayout" Target="../diagrams/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638681" y="1490545"/>
            <a:ext cx="6571458" cy="2100468"/>
          </a:xfrm>
        </p:spPr>
        <p:txBody>
          <a:bodyPr>
            <a:noAutofit/>
          </a:bodyPr>
          <a:lstStyle/>
          <a:p>
            <a:r>
              <a:rPr lang="el-GR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l-GR" sz="22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Σχεδιασμός, υλοποίηση και αποτίμηση εκπαιδευτικού υλικού με την μεθοδολογία της Εξ αποστάσεως εκπαίδευσης για την γνωριμία των αλλοδαπών μαθητών του Δημοτικού σχολείου με </a:t>
            </a:r>
            <a:r>
              <a:rPr lang="el-GR" sz="2200" b="1" i="1" dirty="0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επιλεγμένα</a:t>
            </a:r>
            <a:r>
              <a:rPr lang="el-GR" sz="22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μνημεία της Θεσσαλονίκης»</a:t>
            </a:r>
            <a:br>
              <a:rPr lang="el-GR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l-GR" sz="2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81" name="11 - Ορθογώνιο"/>
          <p:cNvSpPr>
            <a:spLocks noChangeArrowheads="1"/>
          </p:cNvSpPr>
          <p:nvPr/>
        </p:nvSpPr>
        <p:spPr bwMode="auto">
          <a:xfrm>
            <a:off x="683568" y="409668"/>
            <a:ext cx="846043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l-G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Πρόγραμμα Μεταπτυχιακών Σπουδών: 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l-G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«Επιστήμες της Αγωγής - Εξ Αποστάσεως Εκπαίδευση  με την χρήση των ΤΠΕ (e-</a:t>
            </a:r>
            <a:r>
              <a:rPr lang="el-GR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Learning</a:t>
            </a:r>
            <a:r>
              <a:rPr lang="el-G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)»</a:t>
            </a: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1187624" y="5819361"/>
            <a:ext cx="720427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00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Ρέθυμνο,</a:t>
            </a:r>
            <a:r>
              <a:rPr kumimoji="0" lang="el-GR" sz="2000" i="1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2024</a:t>
            </a:r>
            <a:endParaRPr kumimoji="0" lang="el-GR" sz="200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" name="15 - Ευθεία γραμμή σύνδεσης"/>
          <p:cNvCxnSpPr/>
          <p:nvPr/>
        </p:nvCxnSpPr>
        <p:spPr bwMode="auto">
          <a:xfrm flipV="1">
            <a:off x="1789760" y="1101540"/>
            <a:ext cx="7034182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15 - Ευθεία γραμμή σύνδεσης"/>
          <p:cNvCxnSpPr/>
          <p:nvPr/>
        </p:nvCxnSpPr>
        <p:spPr bwMode="auto">
          <a:xfrm>
            <a:off x="1638680" y="5589240"/>
            <a:ext cx="6991725" cy="1296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9 - Ορθογώνιο"/>
          <p:cNvSpPr/>
          <p:nvPr/>
        </p:nvSpPr>
        <p:spPr>
          <a:xfrm>
            <a:off x="1369379" y="3483916"/>
            <a:ext cx="684076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Τσάμη Μαρία</a:t>
            </a:r>
          </a:p>
        </p:txBody>
      </p:sp>
      <p:graphicFrame>
        <p:nvGraphicFramePr>
          <p:cNvPr id="2" name="Πίνακας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8850410"/>
              </p:ext>
            </p:extLst>
          </p:nvPr>
        </p:nvGraphicFramePr>
        <p:xfrm>
          <a:off x="851307" y="4641073"/>
          <a:ext cx="8124954" cy="9611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83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083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083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42236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8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Κελεσίδης Ευάγγελος</a:t>
                      </a:r>
                    </a:p>
                    <a:p>
                      <a:r>
                        <a:rPr lang="el-GR" sz="18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Καθηγητής Σύμβουλος ΕΑΠ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8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Ιβρίντελη</a:t>
                      </a:r>
                      <a:r>
                        <a:rPr lang="el-GR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18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Μαρία 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8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Επ. Καθηγήτρια ΠΤΔΕ Παν. Κρήτης</a:t>
                      </a:r>
                      <a:endParaRPr lang="el-GR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90000"/>
                        </a:lnSpc>
                        <a:spcBef>
                          <a:spcPts val="75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l-G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Χαλκιαδάκης Εμμανουήλ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90000"/>
                        </a:lnSpc>
                        <a:spcBef>
                          <a:spcPts val="75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l-G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ΕΔΙΤ ΤΠΔΕ Παν. Κρήτης </a:t>
                      </a:r>
                    </a:p>
                    <a:p>
                      <a:endParaRPr lang="el-GR" sz="1800" b="1" kern="1200" dirty="0">
                        <a:solidFill>
                          <a:schemeClr val="l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3" name="9 - Ορθογώνιο"/>
          <p:cNvSpPr/>
          <p:nvPr/>
        </p:nvSpPr>
        <p:spPr>
          <a:xfrm>
            <a:off x="1385612" y="3999397"/>
            <a:ext cx="68407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Επιτροπή Κρίσης ΔΕ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0DEADAB-BEBD-C560-9E57-E4462EC5D2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476672"/>
            <a:ext cx="8352928" cy="903634"/>
          </a:xfrm>
        </p:spPr>
        <p:txBody>
          <a:bodyPr>
            <a:normAutofit fontScale="90000"/>
          </a:bodyPr>
          <a:lstStyle/>
          <a:p>
            <a:r>
              <a:rPr lang="el-GR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6. Δημιουργία και περιγραφή Ε.Υ. 3/3</a:t>
            </a:r>
            <a:endParaRPr lang="el-GR" sz="3800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265ED510-0742-4A70-90E4-369588D577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616" y="1690689"/>
            <a:ext cx="7022604" cy="3682527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v"/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Για να μπορέσει ο/η μαθητής/</a:t>
            </a:r>
            <a:r>
              <a:rPr lang="el-G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τρια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να παρακολουθήσει το μάθημα «Διδασκαλία επιλεγμένων μνημείων της Θεσσαλονίκης σε μαθητές Δημοτικού», θα πρέπει να συνδεθεί στην πλατφόρμα του Chamilo χρησιμοποιώντας τον εξής σύνδεσμο:</a:t>
            </a:r>
          </a:p>
          <a:p>
            <a:pPr>
              <a:buFont typeface="Wingdings" panose="05000000000000000000" pitchFamily="2" charset="2"/>
              <a:buChar char="v"/>
            </a:pPr>
            <a:endParaRPr lang="el-GR" dirty="0"/>
          </a:p>
          <a:p>
            <a:pPr>
              <a:buFont typeface="Wingdings" panose="05000000000000000000" pitchFamily="2" charset="2"/>
              <a:buChar char="v"/>
            </a:pPr>
            <a:r>
              <a:rPr lang="en-US" dirty="0"/>
              <a:t>http://chamilo.datacenter.uoc.gr/metchamilo/courses/KALWSORISATESTOMA8HMAMETITLO/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372791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620688"/>
            <a:ext cx="7776864" cy="576064"/>
          </a:xfrm>
        </p:spPr>
        <p:txBody>
          <a:bodyPr>
            <a:noAutofit/>
          </a:bodyPr>
          <a:lstStyle/>
          <a:p>
            <a:r>
              <a:rPr lang="el-GR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el-GR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Μεθοδολογία</a:t>
            </a:r>
          </a:p>
        </p:txBody>
      </p:sp>
      <p:graphicFrame>
        <p:nvGraphicFramePr>
          <p:cNvPr id="3" name="Διάγραμμα 2">
            <a:extLst>
              <a:ext uri="{FF2B5EF4-FFF2-40B4-BE49-F238E27FC236}">
                <a16:creationId xmlns:a16="http://schemas.microsoft.com/office/drawing/2014/main" id="{F23EA946-7C03-06EC-26E8-6B10981114C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42389941"/>
              </p:ext>
            </p:extLst>
          </p:nvPr>
        </p:nvGraphicFramePr>
        <p:xfrm>
          <a:off x="935596" y="1412776"/>
          <a:ext cx="7272808" cy="3600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5" name="Διάγραμμα 4">
            <a:extLst>
              <a:ext uri="{FF2B5EF4-FFF2-40B4-BE49-F238E27FC236}">
                <a16:creationId xmlns:a16="http://schemas.microsoft.com/office/drawing/2014/main" id="{2924DE2B-9693-84D4-6B1E-D50C335F93D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64999760"/>
              </p:ext>
            </p:extLst>
          </p:nvPr>
        </p:nvGraphicFramePr>
        <p:xfrm>
          <a:off x="1907704" y="5013176"/>
          <a:ext cx="5328592" cy="12961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18136764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E38531AD-6DC0-7129-79B4-8153B8546E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1600" y="1916832"/>
            <a:ext cx="7886700" cy="435133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Το ύφος γραφής του Ε.Υ. είναι φιλικό για τον αναγνώστη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Στο Ε.Υ. γίνεται κατά το δυνατόν χρήση της καθομιλουμένης γλώσσας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Τ</a:t>
            </a:r>
            <a:r>
              <a:rPr lang="el-GR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ο λεξιλόγιο του Ε.Υ. είναι πλήρως κατανοητό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Το Ε.Υ. χαρακτηρίζεται από ευχρηστία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Το Ε.Υ. εμπεριέχει δραστηριότητες οι οποίες ενθαρρύνουν τον εκπαιδευόμενο να εκφράσει τις δικές του</a:t>
            </a:r>
            <a:r>
              <a:rPr lang="el-GR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α</a:t>
            </a:r>
            <a:r>
              <a:rPr lang="el-GR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πόψεις (κρίσεις) πάνω σε σημαντικά ζητήματα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Το Ε.Υ. εμπεριέχει δραστηριότητες οι οποίες ενθαρρύνουν τον εκπαιδευόμενο να ανταλλάξει απόψεις με τους άλλους εκπαιδευόμενους</a:t>
            </a: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Ορθογώνιο: Στρογγύλεμα γωνιών 5">
            <a:extLst>
              <a:ext uri="{FF2B5EF4-FFF2-40B4-BE49-F238E27FC236}">
                <a16:creationId xmlns:a16="http://schemas.microsoft.com/office/drawing/2014/main" id="{F5876628-70F3-3710-8D20-CE7C9355FFC6}"/>
              </a:ext>
            </a:extLst>
          </p:cNvPr>
          <p:cNvSpPr/>
          <p:nvPr/>
        </p:nvSpPr>
        <p:spPr>
          <a:xfrm>
            <a:off x="1314550" y="332656"/>
            <a:ext cx="7200800" cy="100811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1o </a:t>
            </a:r>
            <a:r>
              <a:rPr lang="el-GR" sz="3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Ερευνητικό ερώτημα</a:t>
            </a:r>
          </a:p>
        </p:txBody>
      </p:sp>
    </p:spTree>
    <p:extLst>
      <p:ext uri="{BB962C8B-B14F-4D97-AF65-F5344CB8AC3E}">
        <p14:creationId xmlns:p14="http://schemas.microsoft.com/office/powerpoint/2010/main" val="20634372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578D987A-D574-6604-AD30-FAA3A7CF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3588" y="2132856"/>
            <a:ext cx="7886700" cy="3960440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Στο Ε.Υ. υπάρχουν</a:t>
            </a:r>
            <a:r>
              <a:rPr lang="el-GR" sz="2200" dirty="0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l-GR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στοιχεία</a:t>
            </a:r>
            <a:r>
              <a:rPr lang="el-GR" sz="2200" dirty="0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l-GR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αφήγησης</a:t>
            </a:r>
            <a:r>
              <a:rPr lang="el-GR" sz="2200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Στο Ε.Υ. υπάρχει συνδυασμός </a:t>
            </a:r>
            <a:r>
              <a:rPr lang="el-GR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κειμένου</a:t>
            </a:r>
            <a:r>
              <a:rPr lang="el-GR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και εικόνας για την παρουσίαση του γνωστικού αντικειμένου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Στο Ε.Υ. γίνεται ηχητική παρουσίαση του γνωστικού αντικειμένου</a:t>
            </a:r>
            <a:endParaRPr lang="el-GR" sz="2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l-GR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Στο Ε.Υ. υπάρχουν διαδραστικές δραστηριότητες που παρέχουν ανατροφοδότηση στους εκπαιδευόμενους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Το Ε.Υ. παρέχει σαφείς οδηγίες στους εκπαιδευόμενους για την υλοποίηση των δραστηριοτήτων και εργασιών</a:t>
            </a:r>
            <a:endParaRPr lang="el-GR" sz="2200" dirty="0">
              <a:solidFill>
                <a:srgbClr val="FFFFFF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l-GR" dirty="0"/>
          </a:p>
        </p:txBody>
      </p:sp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8B717B0B-1B0E-ED15-7F12-A0982F06BBEC}"/>
              </a:ext>
            </a:extLst>
          </p:cNvPr>
          <p:cNvSpPr/>
          <p:nvPr/>
        </p:nvSpPr>
        <p:spPr>
          <a:xfrm>
            <a:off x="1187624" y="548680"/>
            <a:ext cx="7416824" cy="1032941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3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l-GR" sz="3800" b="1" baseline="30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</a:t>
            </a:r>
            <a:r>
              <a:rPr lang="el-GR" sz="3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Ερευνητικό ερώτημα</a:t>
            </a:r>
          </a:p>
        </p:txBody>
      </p:sp>
    </p:spTree>
    <p:extLst>
      <p:ext uri="{BB962C8B-B14F-4D97-AF65-F5344CB8AC3E}">
        <p14:creationId xmlns:p14="http://schemas.microsoft.com/office/powerpoint/2010/main" val="28965784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ED0DDDE-2D47-213B-6E82-B55059C484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365126"/>
            <a:ext cx="8820472" cy="1325563"/>
          </a:xfrm>
        </p:spPr>
        <p:txBody>
          <a:bodyPr>
            <a:normAutofit/>
          </a:bodyPr>
          <a:lstStyle/>
          <a:p>
            <a:r>
              <a:rPr lang="el-GR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8. Αποτίμηση Εκπαιδευτικού Υλικού</a:t>
            </a:r>
          </a:p>
        </p:txBody>
      </p:sp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8E15ADC8-0E08-B84E-8BA1-842A013595EF}"/>
              </a:ext>
            </a:extLst>
          </p:cNvPr>
          <p:cNvSpPr/>
          <p:nvPr/>
        </p:nvSpPr>
        <p:spPr>
          <a:xfrm>
            <a:off x="1129907" y="1588423"/>
            <a:ext cx="7357265" cy="576064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l-GR" sz="2400" b="1" u="sng" baseline="30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</a:t>
            </a:r>
            <a:r>
              <a:rPr lang="el-GR" sz="24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Ερευνητικό ερώτημα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4DE3D5F-F5E6-2916-2647-6C8568389DEC}"/>
              </a:ext>
            </a:extLst>
          </p:cNvPr>
          <p:cNvSpPr txBox="1"/>
          <p:nvPr/>
        </p:nvSpPr>
        <p:spPr>
          <a:xfrm>
            <a:off x="1259632" y="2432697"/>
            <a:ext cx="684076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l-G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Το εκπαιδευτικό υλικό διέπεται από τις αρχές και τη μεθοδολογία της εξ αποστάσεως εκπαίδευσης.</a:t>
            </a:r>
          </a:p>
        </p:txBody>
      </p:sp>
      <p:sp>
        <p:nvSpPr>
          <p:cNvPr id="7" name="Ορθογώνιο: Στρογγύλεμα γωνιών 6">
            <a:extLst>
              <a:ext uri="{FF2B5EF4-FFF2-40B4-BE49-F238E27FC236}">
                <a16:creationId xmlns:a16="http://schemas.microsoft.com/office/drawing/2014/main" id="{163B2DE9-B137-8327-03DC-B4931BD72198}"/>
              </a:ext>
            </a:extLst>
          </p:cNvPr>
          <p:cNvSpPr/>
          <p:nvPr/>
        </p:nvSpPr>
        <p:spPr>
          <a:xfrm>
            <a:off x="1152220" y="3747496"/>
            <a:ext cx="7350774" cy="56620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l-GR" sz="2400" b="1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kumimoji="0" lang="el-GR" sz="2400" b="1" i="0" u="sng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ο</a:t>
            </a:r>
            <a:r>
              <a:rPr kumimoji="0" lang="el-GR" sz="24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Ερευνητικό ερώτημα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D0D4DD1-11ED-4660-7D7E-46143867BFCB}"/>
              </a:ext>
            </a:extLst>
          </p:cNvPr>
          <p:cNvSpPr txBox="1"/>
          <p:nvPr/>
        </p:nvSpPr>
        <p:spPr>
          <a:xfrm>
            <a:off x="1304900" y="4653136"/>
            <a:ext cx="679549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l-G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Το εκπαιδευτικό υλικό δημιουργήθηκε σύμφωνα με τις αρχές της  Πολυμεσικής Μάθησης.</a:t>
            </a:r>
          </a:p>
        </p:txBody>
      </p:sp>
    </p:spTree>
    <p:extLst>
      <p:ext uri="{BB962C8B-B14F-4D97-AF65-F5344CB8AC3E}">
        <p14:creationId xmlns:p14="http://schemas.microsoft.com/office/powerpoint/2010/main" val="6576607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AF9ED8-C0E3-B305-BEBC-BFDAC68F11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5BDF3E6-AA6C-BC3E-92B5-DB2D48D872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9897" y="729442"/>
            <a:ext cx="8136904" cy="576064"/>
          </a:xfrm>
        </p:spPr>
        <p:txBody>
          <a:bodyPr>
            <a:noAutofit/>
          </a:bodyPr>
          <a:lstStyle/>
          <a:p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l-GR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9.Συμπεράσματα 1/3</a:t>
            </a: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DC96F9C5-18BE-82E9-B209-99D1DF57888F}"/>
              </a:ext>
            </a:extLst>
          </p:cNvPr>
          <p:cNvSpPr/>
          <p:nvPr/>
        </p:nvSpPr>
        <p:spPr>
          <a:xfrm>
            <a:off x="1129907" y="1588423"/>
            <a:ext cx="7357265" cy="576064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l-GR" sz="2400" b="1" u="sng" baseline="30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</a:t>
            </a:r>
            <a:r>
              <a:rPr lang="el-GR" sz="24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Ερευνητικό ερώτημα</a:t>
            </a:r>
          </a:p>
        </p:txBody>
      </p:sp>
      <p:graphicFrame>
        <p:nvGraphicFramePr>
          <p:cNvPr id="8" name="Διάγραμμα 7">
            <a:extLst>
              <a:ext uri="{FF2B5EF4-FFF2-40B4-BE49-F238E27FC236}">
                <a16:creationId xmlns:a16="http://schemas.microsoft.com/office/drawing/2014/main" id="{DCEB59B8-4A28-1959-3838-292D152DC6E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79243699"/>
              </p:ext>
            </p:extLst>
          </p:nvPr>
        </p:nvGraphicFramePr>
        <p:xfrm>
          <a:off x="1129907" y="2472353"/>
          <a:ext cx="7560840" cy="34255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128995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662329"/>
            <a:ext cx="7920880" cy="576064"/>
          </a:xfrm>
        </p:spPr>
        <p:txBody>
          <a:bodyPr>
            <a:noAutofit/>
          </a:bodyPr>
          <a:lstStyle/>
          <a:p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l-GR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9.Συμπεράσματα 2/3 </a:t>
            </a:r>
          </a:p>
        </p:txBody>
      </p:sp>
      <p:sp>
        <p:nvSpPr>
          <p:cNvPr id="7" name="Ορθογώνιο: Στρογγύλεμα γωνιών 6">
            <a:extLst>
              <a:ext uri="{FF2B5EF4-FFF2-40B4-BE49-F238E27FC236}">
                <a16:creationId xmlns:a16="http://schemas.microsoft.com/office/drawing/2014/main" id="{A536679A-5EA5-186C-0FDC-396FD1E14269}"/>
              </a:ext>
            </a:extLst>
          </p:cNvPr>
          <p:cNvSpPr/>
          <p:nvPr/>
        </p:nvSpPr>
        <p:spPr>
          <a:xfrm>
            <a:off x="1270991" y="1487868"/>
            <a:ext cx="7200800" cy="56620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l-GR" sz="2400" b="1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kumimoji="0" lang="el-GR" sz="2400" b="1" i="0" u="sng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ο</a:t>
            </a:r>
            <a:r>
              <a:rPr kumimoji="0" lang="el-GR" sz="24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Ερευνητικό ερώτημα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632EE07-5928-0421-3E18-10168D99B9B8}"/>
              </a:ext>
            </a:extLst>
          </p:cNvPr>
          <p:cNvSpPr txBox="1"/>
          <p:nvPr/>
        </p:nvSpPr>
        <p:spPr>
          <a:xfrm>
            <a:off x="1327139" y="2924944"/>
            <a:ext cx="317735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Εύχρηστο Ε.Υ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 πλοήγηση, τα εικονίδια και οι υπερσύνδεσμοι κρίθηκαν κατανοητά και λειτουργικά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Πολυμεσικότητα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Δραστηριότητες σε κάθε ενότητα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Αφήγηση σε όλο το υλικό</a:t>
            </a:r>
          </a:p>
        </p:txBody>
      </p:sp>
      <p:sp>
        <p:nvSpPr>
          <p:cNvPr id="5" name="Ορθογώνιο: Στρογγύλεμα γωνιών 4">
            <a:extLst>
              <a:ext uri="{FF2B5EF4-FFF2-40B4-BE49-F238E27FC236}">
                <a16:creationId xmlns:a16="http://schemas.microsoft.com/office/drawing/2014/main" id="{1F7E74B1-9943-3376-AC4F-AC19A4C44876}"/>
              </a:ext>
            </a:extLst>
          </p:cNvPr>
          <p:cNvSpPr/>
          <p:nvPr/>
        </p:nvSpPr>
        <p:spPr>
          <a:xfrm>
            <a:off x="1259632" y="2348880"/>
            <a:ext cx="3312368" cy="432048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Θετικά</a:t>
            </a:r>
          </a:p>
        </p:txBody>
      </p:sp>
      <p:sp>
        <p:nvSpPr>
          <p:cNvPr id="9" name="Ορθογώνιο: Στρογγύλεμα γωνιών 8">
            <a:extLst>
              <a:ext uri="{FF2B5EF4-FFF2-40B4-BE49-F238E27FC236}">
                <a16:creationId xmlns:a16="http://schemas.microsoft.com/office/drawing/2014/main" id="{56DE4870-7DBC-B3BC-5984-185D9A024D11}"/>
              </a:ext>
            </a:extLst>
          </p:cNvPr>
          <p:cNvSpPr/>
          <p:nvPr/>
        </p:nvSpPr>
        <p:spPr>
          <a:xfrm>
            <a:off x="5580112" y="2348880"/>
            <a:ext cx="2880320" cy="432048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Αρνητικά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E00604D-8D68-A2FB-E374-E7907B880E13}"/>
              </a:ext>
            </a:extLst>
          </p:cNvPr>
          <p:cNvSpPr txBox="1"/>
          <p:nvPr/>
        </p:nvSpPr>
        <p:spPr>
          <a:xfrm>
            <a:off x="5580112" y="2924944"/>
            <a:ext cx="295232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Έλλειψη εισαγωγικών δραστηριοτήτων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Μείωση πληροφοριών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Έλλειψη δραστηριοτήτων αναστοχασμού και αυτοαξιολόγησης</a:t>
            </a:r>
          </a:p>
        </p:txBody>
      </p:sp>
    </p:spTree>
    <p:extLst>
      <p:ext uri="{BB962C8B-B14F-4D97-AF65-F5344CB8AC3E}">
        <p14:creationId xmlns:p14="http://schemas.microsoft.com/office/powerpoint/2010/main" val="35096356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9941" y="548680"/>
            <a:ext cx="7776864" cy="576064"/>
          </a:xfrm>
        </p:spPr>
        <p:txBody>
          <a:bodyPr>
            <a:noAutofit/>
          </a:bodyPr>
          <a:lstStyle/>
          <a:p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</a:t>
            </a:r>
            <a:r>
              <a:rPr lang="el-G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9. </a:t>
            </a:r>
            <a:r>
              <a:rPr lang="el-GR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Συμπεράσματα 3/3</a:t>
            </a:r>
            <a:r>
              <a:rPr lang="el-G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DDF50A2-9370-5339-9E05-96B09CB38A8E}"/>
              </a:ext>
            </a:extLst>
          </p:cNvPr>
          <p:cNvSpPr txBox="1"/>
          <p:nvPr/>
        </p:nvSpPr>
        <p:spPr>
          <a:xfrm>
            <a:off x="1187624" y="1556792"/>
            <a:ext cx="7338483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l-GR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Τ</a:t>
            </a:r>
            <a:r>
              <a:rPr lang="el-GR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ο εκπαιδευτικό υλικό είναι σαφές, κατανοητό και </a:t>
            </a:r>
            <a:r>
              <a:rPr lang="el-GR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προσβάσιμο</a:t>
            </a:r>
            <a:endParaRPr lang="el-GR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l-GR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l-GR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Η ευκολία πλοήγησης και η οπτική παρουσίαση των πληροφοριών </a:t>
            </a:r>
            <a:r>
              <a:rPr lang="el-GR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(Πολυμεσική μάθηση Mayer, 2009)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l-GR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l-GR" sz="2000" dirty="0"/>
              <a:t>Το εκπαιδευτικό υλικό είναι κατάλληλο για χρήση στην εξ αποστάσεως εκπαίδευση </a:t>
            </a:r>
            <a:r>
              <a:rPr lang="el-GR" sz="2000" b="1" dirty="0"/>
              <a:t>(Αρχές της Πολυμεσικής Μάθησης και της ευχρηστίας)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l-GR" sz="2000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l-GR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Ε</a:t>
            </a:r>
            <a:r>
              <a:rPr lang="el-GR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υελιξία στους μαθητές να διαχειρίζονται τον χρόνο και το ρυθμό της μάθησής τους </a:t>
            </a:r>
            <a:r>
              <a:rPr lang="el-GR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(Αρχή της ΕξΑΕ, Λιοναράκης, 2020)</a:t>
            </a:r>
            <a:endParaRPr lang="el-GR" sz="2000" b="1" dirty="0"/>
          </a:p>
          <a:p>
            <a:endParaRPr lang="el-GR" sz="2000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l-GR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Π</a:t>
            </a:r>
            <a:r>
              <a:rPr lang="el-GR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ολιτισμική ενσωμάτωσης αλλοδαπών μαθητών </a:t>
            </a:r>
            <a:r>
              <a:rPr lang="el-GR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(Banks &amp; Banks, 2007) </a:t>
            </a:r>
            <a:endParaRPr lang="el-GR" sz="2000" b="1" dirty="0"/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l-GR" dirty="0"/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l-GR" dirty="0"/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l-GR" dirty="0"/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049836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87624" y="620688"/>
            <a:ext cx="7776864" cy="576064"/>
          </a:xfrm>
        </p:spPr>
        <p:txBody>
          <a:bodyPr>
            <a:noAutofit/>
          </a:bodyPr>
          <a:lstStyle/>
          <a:p>
            <a:r>
              <a:rPr lang="el-GR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10.Περιορισμοί της έρευνας</a:t>
            </a: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1E318021-DC1A-F157-7C01-AFCD023315DD}"/>
              </a:ext>
            </a:extLst>
          </p:cNvPr>
          <p:cNvSpPr/>
          <p:nvPr/>
        </p:nvSpPr>
        <p:spPr>
          <a:xfrm>
            <a:off x="1907704" y="1772816"/>
            <a:ext cx="5508612" cy="96626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Μικρό δείγμα έρευνας</a:t>
            </a:r>
          </a:p>
        </p:txBody>
      </p:sp>
      <p:sp>
        <p:nvSpPr>
          <p:cNvPr id="5" name="Ορθογώνιο: Στρογγύλεμα γωνιών 4">
            <a:extLst>
              <a:ext uri="{FF2B5EF4-FFF2-40B4-BE49-F238E27FC236}">
                <a16:creationId xmlns:a16="http://schemas.microsoft.com/office/drawing/2014/main" id="{F7057A32-755A-A27A-8244-7B94D7615A99}"/>
              </a:ext>
            </a:extLst>
          </p:cNvPr>
          <p:cNvSpPr/>
          <p:nvPr/>
        </p:nvSpPr>
        <p:spPr>
          <a:xfrm>
            <a:off x="1385646" y="3157058"/>
            <a:ext cx="6552728" cy="1224136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Δεν ήταν δυνατή η πρόσβαση σε Δημοτικό Σχολείο για την αποτίμηση του Ε.Υ. από μαθητές/τριες ή εκπαιδευτικούς </a:t>
            </a:r>
          </a:p>
        </p:txBody>
      </p:sp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9294954C-AA1D-4A89-EBD5-ADF8C12DDB7C}"/>
              </a:ext>
            </a:extLst>
          </p:cNvPr>
          <p:cNvSpPr/>
          <p:nvPr/>
        </p:nvSpPr>
        <p:spPr>
          <a:xfrm>
            <a:off x="1187624" y="4687823"/>
            <a:ext cx="7140303" cy="1224136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Επιλογή συγκεκριμένων μνημείων της Θεσσαλονίκης</a:t>
            </a:r>
          </a:p>
        </p:txBody>
      </p:sp>
    </p:spTree>
    <p:extLst>
      <p:ext uri="{BB962C8B-B14F-4D97-AF65-F5344CB8AC3E}">
        <p14:creationId xmlns:p14="http://schemas.microsoft.com/office/powerpoint/2010/main" val="19137326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2">
            <a:extLst>
              <a:ext uri="{FF2B5EF4-FFF2-40B4-BE49-F238E27FC236}">
                <a16:creationId xmlns:a16="http://schemas.microsoft.com/office/drawing/2014/main" id="{63FB4361-3C36-8E0F-D831-D0B0AF748D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9592" y="439748"/>
            <a:ext cx="8244408" cy="1075390"/>
          </a:xfrm>
        </p:spPr>
        <p:txBody>
          <a:bodyPr>
            <a:noAutofit/>
          </a:bodyPr>
          <a:lstStyle/>
          <a:p>
            <a:r>
              <a:rPr lang="el-GR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10. Προτάσεις για Μελλοντική Έρευνα</a:t>
            </a:r>
          </a:p>
        </p:txBody>
      </p:sp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851073C6-B904-CF56-954F-F1DF3EE32D05}"/>
              </a:ext>
            </a:extLst>
          </p:cNvPr>
          <p:cNvSpPr/>
          <p:nvPr/>
        </p:nvSpPr>
        <p:spPr>
          <a:xfrm>
            <a:off x="1142592" y="1515138"/>
            <a:ext cx="7383357" cy="119378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l-GR" sz="2400" b="1" dirty="0">
                <a:solidFill>
                  <a:schemeClr val="tx1"/>
                </a:solidFill>
                <a:latin typeface="Times New Roman" pitchFamily="18" charset="0"/>
              </a:rPr>
              <a:t>Περαιτέρω διερεύνηση της χρήσης διαδραστικών δραστηριοτήτων για την ενίσχυση της μάθησης.</a:t>
            </a:r>
          </a:p>
        </p:txBody>
      </p:sp>
      <p:sp>
        <p:nvSpPr>
          <p:cNvPr id="5" name="Ορθογώνιο: Στρογγύλεμα γωνιών 4">
            <a:extLst>
              <a:ext uri="{FF2B5EF4-FFF2-40B4-BE49-F238E27FC236}">
                <a16:creationId xmlns:a16="http://schemas.microsoft.com/office/drawing/2014/main" id="{83AB34A3-E078-16F4-8099-4DBDAAF56F14}"/>
              </a:ext>
            </a:extLst>
          </p:cNvPr>
          <p:cNvSpPr/>
          <p:nvPr/>
        </p:nvSpPr>
        <p:spPr>
          <a:xfrm>
            <a:off x="1142592" y="2996952"/>
            <a:ext cx="7413580" cy="144016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l-GR" sz="2400" b="1" dirty="0">
                <a:solidFill>
                  <a:schemeClr val="tx1"/>
                </a:solidFill>
                <a:latin typeface="Times New Roman" pitchFamily="18" charset="0"/>
              </a:rPr>
              <a:t>Εφαρμογή του εκπαιδευτικού υλικού σε μεγαλύτερο       δείγμα μαθητών</a:t>
            </a:r>
          </a:p>
        </p:txBody>
      </p:sp>
      <p:sp>
        <p:nvSpPr>
          <p:cNvPr id="6" name="Ορθογώνιο: Στρογγύλεμα γωνιών 5">
            <a:extLst>
              <a:ext uri="{FF2B5EF4-FFF2-40B4-BE49-F238E27FC236}">
                <a16:creationId xmlns:a16="http://schemas.microsoft.com/office/drawing/2014/main" id="{B3AC72B2-CC33-C130-0C36-F891175820BC}"/>
              </a:ext>
            </a:extLst>
          </p:cNvPr>
          <p:cNvSpPr/>
          <p:nvPr/>
        </p:nvSpPr>
        <p:spPr>
          <a:xfrm>
            <a:off x="1142592" y="4699384"/>
            <a:ext cx="7383357" cy="121954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Διδασκαλία περισσότερων μνημείων</a:t>
            </a:r>
          </a:p>
        </p:txBody>
      </p:sp>
    </p:spTree>
    <p:extLst>
      <p:ext uri="{BB962C8B-B14F-4D97-AF65-F5344CB8AC3E}">
        <p14:creationId xmlns:p14="http://schemas.microsoft.com/office/powerpoint/2010/main" val="31661317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2">
            <a:extLst>
              <a:ext uri="{FF2B5EF4-FFF2-40B4-BE49-F238E27FC236}">
                <a16:creationId xmlns:a16="http://schemas.microsoft.com/office/drawing/2014/main" id="{75197C49-027D-906B-BC5D-9DC82E0E36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</a:t>
            </a:r>
            <a:r>
              <a:rPr lang="el-G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Ευχαριστίες</a:t>
            </a:r>
          </a:p>
        </p:txBody>
      </p:sp>
      <p:sp>
        <p:nvSpPr>
          <p:cNvPr id="2" name="Θέση περιεχομένου 1">
            <a:extLst>
              <a:ext uri="{FF2B5EF4-FFF2-40B4-BE49-F238E27FC236}">
                <a16:creationId xmlns:a16="http://schemas.microsoft.com/office/drawing/2014/main" id="{C10EC681-E5EE-45CB-DA32-5D12EE240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616" y="1484784"/>
            <a:ext cx="7886700" cy="4736446"/>
          </a:xfrm>
        </p:spPr>
        <p:txBody>
          <a:bodyPr>
            <a:normAutofit/>
          </a:bodyPr>
          <a:lstStyle/>
          <a:p>
            <a:r>
              <a:rPr lang="el-GR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Την τριμελή επιτροπή:</a:t>
            </a:r>
          </a:p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κ. Κελεσίδη Ευάγγελο</a:t>
            </a:r>
          </a:p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κα. Ιβρίντελη Μαρία </a:t>
            </a:r>
          </a:p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κ. Χαλκιαδάκη Εμμανουήλ</a:t>
            </a:r>
          </a:p>
          <a:p>
            <a:endParaRPr lang="el-GR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l-GR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Τους συμμετέχοντες στην έρευνα: </a:t>
            </a:r>
          </a:p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Ειδικούς στην ΕξΑΕ </a:t>
            </a:r>
          </a:p>
          <a:p>
            <a:endParaRPr lang="el-GR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l-GR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Τα μέλη της ομάδας μου «ΜΙΣΑ»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el-GR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l-GR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Την οικογένειά μου </a:t>
            </a:r>
          </a:p>
        </p:txBody>
      </p:sp>
    </p:spTree>
    <p:extLst>
      <p:ext uri="{BB962C8B-B14F-4D97-AF65-F5344CB8AC3E}">
        <p14:creationId xmlns:p14="http://schemas.microsoft.com/office/powerpoint/2010/main" val="33924078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9 - Ορθογώνιο"/>
          <p:cNvSpPr/>
          <p:nvPr/>
        </p:nvSpPr>
        <p:spPr>
          <a:xfrm>
            <a:off x="661304" y="2679999"/>
            <a:ext cx="8498929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4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Σας ευχαριστώ για την προσοχή σας</a:t>
            </a:r>
            <a:r>
              <a:rPr lang="en-US" sz="4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el-GR" sz="4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61208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Ορθογώνιο 8">
            <a:extLst>
              <a:ext uri="{FF2B5EF4-FFF2-40B4-BE49-F238E27FC236}">
                <a16:creationId xmlns:a16="http://schemas.microsoft.com/office/drawing/2014/main" id="{C348ECAA-2D86-5BD2-20D9-820BC8DFDE68}"/>
              </a:ext>
            </a:extLst>
          </p:cNvPr>
          <p:cNvSpPr/>
          <p:nvPr/>
        </p:nvSpPr>
        <p:spPr>
          <a:xfrm>
            <a:off x="1226197" y="4403720"/>
            <a:ext cx="7056784" cy="168957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6" name="Επεξήγηση: Δεξιό βέλος 5">
            <a:extLst>
              <a:ext uri="{FF2B5EF4-FFF2-40B4-BE49-F238E27FC236}">
                <a16:creationId xmlns:a16="http://schemas.microsoft.com/office/drawing/2014/main" id="{7E6CFBFA-2A20-0262-9C25-5E91374EF61B}"/>
              </a:ext>
            </a:extLst>
          </p:cNvPr>
          <p:cNvSpPr/>
          <p:nvPr/>
        </p:nvSpPr>
        <p:spPr>
          <a:xfrm rot="5400000">
            <a:off x="3439137" y="-1101995"/>
            <a:ext cx="2630904" cy="8142042"/>
          </a:xfrm>
          <a:prstGeom prst="rightArrowCallou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</a:t>
            </a:r>
            <a:r>
              <a:rPr lang="el-G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l-G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Σκοπός</a:t>
            </a:r>
          </a:p>
        </p:txBody>
      </p:sp>
      <p:sp>
        <p:nvSpPr>
          <p:cNvPr id="4" name="9 - Ορθογώνιο"/>
          <p:cNvSpPr/>
          <p:nvPr/>
        </p:nvSpPr>
        <p:spPr>
          <a:xfrm>
            <a:off x="899592" y="1772816"/>
            <a:ext cx="7776864" cy="156966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el-GR" sz="2400" dirty="0"/>
              <a:t>Ο </a:t>
            </a:r>
            <a:r>
              <a:rPr lang="el-GR" sz="2400" b="1" dirty="0"/>
              <a:t>σχεδιασμός,</a:t>
            </a:r>
            <a:r>
              <a:rPr lang="el-GR" sz="2400" dirty="0"/>
              <a:t> </a:t>
            </a:r>
            <a:r>
              <a:rPr lang="el-GR" sz="2400" b="1" dirty="0"/>
              <a:t>υλοποίηση</a:t>
            </a:r>
            <a:r>
              <a:rPr lang="el-GR" sz="2400" dirty="0"/>
              <a:t> και </a:t>
            </a:r>
            <a:r>
              <a:rPr lang="el-GR" sz="2400" b="1" dirty="0"/>
              <a:t>αποτίμηση</a:t>
            </a:r>
            <a:r>
              <a:rPr lang="el-GR" sz="2400" dirty="0"/>
              <a:t> εκπαιδευτικού υλικού για τη γνωριμία αλλοδαπών μαθητών του Δημοτικού σχολείου με επιλεγμένα μνημεία της Θεσσαλονίκης μέσω της εξ αποστάσεως εκπαίδευσης​</a:t>
            </a:r>
            <a:endParaRPr lang="el-GR" sz="32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3F4658A-3C95-0E3B-33AE-7D0EEDD69A5E}"/>
              </a:ext>
            </a:extLst>
          </p:cNvPr>
          <p:cNvSpPr txBox="1"/>
          <p:nvPr/>
        </p:nvSpPr>
        <p:spPr>
          <a:xfrm>
            <a:off x="1691680" y="4554994"/>
            <a:ext cx="648072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Αποβλέπει στην ανάλυση ενός νέου περιβάλλοντος εκμάθησης στην Εκπαιδευτική Διαδικασία, σε συνθήκες Εξ Αποστάσεως Εκπαίδευσης</a:t>
            </a:r>
          </a:p>
        </p:txBody>
      </p:sp>
    </p:spTree>
    <p:extLst>
      <p:ext uri="{BB962C8B-B14F-4D97-AF65-F5344CB8AC3E}">
        <p14:creationId xmlns:p14="http://schemas.microsoft.com/office/powerpoint/2010/main" val="6726484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576064"/>
          </a:xfrm>
        </p:spPr>
        <p:txBody>
          <a:bodyPr>
            <a:noAutofit/>
          </a:bodyPr>
          <a:lstStyle/>
          <a:p>
            <a:r>
              <a:rPr lang="el-GR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Συνεισφορά της διπλωματικής</a:t>
            </a:r>
          </a:p>
        </p:txBody>
      </p:sp>
      <p:graphicFrame>
        <p:nvGraphicFramePr>
          <p:cNvPr id="5" name="Διάγραμμα 4">
            <a:extLst>
              <a:ext uri="{FF2B5EF4-FFF2-40B4-BE49-F238E27FC236}">
                <a16:creationId xmlns:a16="http://schemas.microsoft.com/office/drawing/2014/main" id="{A7CFC742-F391-3245-103A-FD5684CDD91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06674781"/>
              </p:ext>
            </p:extLst>
          </p:nvPr>
        </p:nvGraphicFramePr>
        <p:xfrm>
          <a:off x="827584" y="1268760"/>
          <a:ext cx="7992888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909929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620688"/>
            <a:ext cx="7776864" cy="576064"/>
          </a:xfrm>
        </p:spPr>
        <p:txBody>
          <a:bodyPr>
            <a:noAutofit/>
          </a:bodyPr>
          <a:lstStyle/>
          <a:p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el-GR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Ερευνητικά Ερωτήματα</a:t>
            </a:r>
          </a:p>
        </p:txBody>
      </p:sp>
      <p:sp>
        <p:nvSpPr>
          <p:cNvPr id="4" name="9 - Ορθογώνιο"/>
          <p:cNvSpPr/>
          <p:nvPr/>
        </p:nvSpPr>
        <p:spPr>
          <a:xfrm>
            <a:off x="1033710" y="2717060"/>
            <a:ext cx="71287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Το εκπαιδευτικό υλικό διέπεται από τις αρχές και τη μεθοδολογία της εξ αποστάσεως εκπαίδευσης;</a:t>
            </a: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9687E81B-E132-C395-1EC5-3F35ABA05BDB}"/>
              </a:ext>
            </a:extLst>
          </p:cNvPr>
          <p:cNvSpPr/>
          <p:nvPr/>
        </p:nvSpPr>
        <p:spPr>
          <a:xfrm>
            <a:off x="1009680" y="1632811"/>
            <a:ext cx="7128792" cy="9001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l-GR" sz="2400" b="1" u="sng" baseline="30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</a:t>
            </a:r>
            <a:r>
              <a:rPr lang="el-GR" sz="24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Ερευνητικό ερώτημα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634BD1B-A3B4-A0B3-E1C1-94175D11751B}"/>
              </a:ext>
            </a:extLst>
          </p:cNvPr>
          <p:cNvSpPr txBox="1"/>
          <p:nvPr/>
        </p:nvSpPr>
        <p:spPr>
          <a:xfrm>
            <a:off x="1091113" y="4959866"/>
            <a:ext cx="6714746" cy="984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Το εκπαιδευτικό υλικό δημιουργήθηκε σύμφωνα με τις αρχές της  Πολυμεσικής Μάθησης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just">
              <a:buFont typeface="+mj-lt"/>
              <a:buAutoNum type="arabicPeriod"/>
            </a:pPr>
            <a:endParaRPr lang="el-GR" dirty="0"/>
          </a:p>
        </p:txBody>
      </p:sp>
      <p:sp>
        <p:nvSpPr>
          <p:cNvPr id="7" name="Ορθογώνιο: Στρογγύλεμα γωνιών 6">
            <a:extLst>
              <a:ext uri="{FF2B5EF4-FFF2-40B4-BE49-F238E27FC236}">
                <a16:creationId xmlns:a16="http://schemas.microsoft.com/office/drawing/2014/main" id="{BF6C8857-A2BD-6991-C77E-C764BE0A3289}"/>
              </a:ext>
            </a:extLst>
          </p:cNvPr>
          <p:cNvSpPr/>
          <p:nvPr/>
        </p:nvSpPr>
        <p:spPr>
          <a:xfrm>
            <a:off x="1007604" y="3742356"/>
            <a:ext cx="7128792" cy="9001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l-GR" sz="2400" b="1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kumimoji="0" lang="el-GR" sz="2400" b="1" i="0" u="sng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ο</a:t>
            </a:r>
            <a:r>
              <a:rPr kumimoji="0" lang="el-GR" sz="24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Ερευνητικό ερώτημα</a:t>
            </a:r>
          </a:p>
        </p:txBody>
      </p:sp>
    </p:spTree>
    <p:extLst>
      <p:ext uri="{BB962C8B-B14F-4D97-AF65-F5344CB8AC3E}">
        <p14:creationId xmlns:p14="http://schemas.microsoft.com/office/powerpoint/2010/main" val="15389201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el-GR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Δομή της εργασίας</a:t>
            </a:r>
          </a:p>
        </p:txBody>
      </p:sp>
      <p:sp>
        <p:nvSpPr>
          <p:cNvPr id="5" name="Ορθογώνιο: Στρογγύλεμα γωνιών 4">
            <a:extLst>
              <a:ext uri="{FF2B5EF4-FFF2-40B4-BE49-F238E27FC236}">
                <a16:creationId xmlns:a16="http://schemas.microsoft.com/office/drawing/2014/main" id="{256F4A89-A911-6A02-5E52-A534DD32B394}"/>
              </a:ext>
            </a:extLst>
          </p:cNvPr>
          <p:cNvSpPr/>
          <p:nvPr/>
        </p:nvSpPr>
        <p:spPr>
          <a:xfrm>
            <a:off x="964399" y="1916832"/>
            <a:ext cx="1944216" cy="108012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b="1" dirty="0">
                <a:solidFill>
                  <a:schemeClr val="tx1"/>
                </a:solidFill>
              </a:rPr>
              <a:t>1</a:t>
            </a:r>
            <a:r>
              <a:rPr lang="el-GR" b="1" baseline="30000" dirty="0">
                <a:solidFill>
                  <a:schemeClr val="tx1"/>
                </a:solidFill>
              </a:rPr>
              <a:t>ο</a:t>
            </a:r>
            <a:r>
              <a:rPr lang="el-GR" b="1" dirty="0">
                <a:solidFill>
                  <a:schemeClr val="tx1"/>
                </a:solidFill>
              </a:rPr>
              <a:t> μέρος </a:t>
            </a:r>
          </a:p>
        </p:txBody>
      </p:sp>
      <p:sp>
        <p:nvSpPr>
          <p:cNvPr id="7" name="Ορθογώνιο: Στρογγύλεμα γωνιών 6">
            <a:extLst>
              <a:ext uri="{FF2B5EF4-FFF2-40B4-BE49-F238E27FC236}">
                <a16:creationId xmlns:a16="http://schemas.microsoft.com/office/drawing/2014/main" id="{1A2F8262-5A5B-76E2-FF4B-E1170E01A9E1}"/>
              </a:ext>
            </a:extLst>
          </p:cNvPr>
          <p:cNvSpPr/>
          <p:nvPr/>
        </p:nvSpPr>
        <p:spPr>
          <a:xfrm>
            <a:off x="3851920" y="1916832"/>
            <a:ext cx="1944216" cy="108012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b="1" dirty="0">
                <a:solidFill>
                  <a:schemeClr val="tx1"/>
                </a:solidFill>
              </a:rPr>
              <a:t>2</a:t>
            </a:r>
            <a:r>
              <a:rPr lang="el-GR" b="1" baseline="30000" dirty="0">
                <a:solidFill>
                  <a:schemeClr val="tx1"/>
                </a:solidFill>
              </a:rPr>
              <a:t>ο</a:t>
            </a:r>
            <a:r>
              <a:rPr lang="el-GR" b="1" dirty="0">
                <a:solidFill>
                  <a:schemeClr val="tx1"/>
                </a:solidFill>
              </a:rPr>
              <a:t> μέρος</a:t>
            </a:r>
          </a:p>
        </p:txBody>
      </p:sp>
      <p:sp>
        <p:nvSpPr>
          <p:cNvPr id="8" name="Ορθογώνιο: Στρογγύλεμα γωνιών 7">
            <a:extLst>
              <a:ext uri="{FF2B5EF4-FFF2-40B4-BE49-F238E27FC236}">
                <a16:creationId xmlns:a16="http://schemas.microsoft.com/office/drawing/2014/main" id="{731D2B39-7506-7206-232B-3D9B190D8460}"/>
              </a:ext>
            </a:extLst>
          </p:cNvPr>
          <p:cNvSpPr/>
          <p:nvPr/>
        </p:nvSpPr>
        <p:spPr>
          <a:xfrm>
            <a:off x="6674836" y="1916832"/>
            <a:ext cx="1944216" cy="108012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b="1" dirty="0">
                <a:solidFill>
                  <a:schemeClr val="tx1"/>
                </a:solidFill>
              </a:rPr>
              <a:t>3</a:t>
            </a:r>
            <a:r>
              <a:rPr lang="el-GR" b="1" baseline="30000" dirty="0">
                <a:solidFill>
                  <a:schemeClr val="tx1"/>
                </a:solidFill>
              </a:rPr>
              <a:t>ο</a:t>
            </a:r>
            <a:r>
              <a:rPr lang="el-GR" b="1" dirty="0">
                <a:solidFill>
                  <a:schemeClr val="tx1"/>
                </a:solidFill>
              </a:rPr>
              <a:t> μέρος</a:t>
            </a:r>
          </a:p>
        </p:txBody>
      </p:sp>
      <p:cxnSp>
        <p:nvCxnSpPr>
          <p:cNvPr id="10" name="Ευθύγραμμο βέλος σύνδεσης 9">
            <a:extLst>
              <a:ext uri="{FF2B5EF4-FFF2-40B4-BE49-F238E27FC236}">
                <a16:creationId xmlns:a16="http://schemas.microsoft.com/office/drawing/2014/main" id="{6AE22EF7-22C4-D3DC-0604-68F2567446AF}"/>
              </a:ext>
            </a:extLst>
          </p:cNvPr>
          <p:cNvCxnSpPr/>
          <p:nvPr/>
        </p:nvCxnSpPr>
        <p:spPr>
          <a:xfrm>
            <a:off x="1907704" y="3212976"/>
            <a:ext cx="0" cy="7200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Ορθογώνιο: Στρογγύλεμα γωνιών 10">
            <a:extLst>
              <a:ext uri="{FF2B5EF4-FFF2-40B4-BE49-F238E27FC236}">
                <a16:creationId xmlns:a16="http://schemas.microsoft.com/office/drawing/2014/main" id="{D82FAD59-F1BA-A8DF-CB77-AB9E63FF99B0}"/>
              </a:ext>
            </a:extLst>
          </p:cNvPr>
          <p:cNvSpPr/>
          <p:nvPr/>
        </p:nvSpPr>
        <p:spPr>
          <a:xfrm>
            <a:off x="827584" y="4005064"/>
            <a:ext cx="2232242" cy="144016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u="sng" dirty="0">
                <a:solidFill>
                  <a:schemeClr val="tx1"/>
                </a:solidFill>
              </a:rPr>
              <a:t>Θεωρητικό πλαίσιο</a:t>
            </a:r>
          </a:p>
        </p:txBody>
      </p:sp>
      <p:pic>
        <p:nvPicPr>
          <p:cNvPr id="12" name="Εικόνα 11">
            <a:extLst>
              <a:ext uri="{FF2B5EF4-FFF2-40B4-BE49-F238E27FC236}">
                <a16:creationId xmlns:a16="http://schemas.microsoft.com/office/drawing/2014/main" id="{8045039F-7462-D71F-50DC-74D7E08D2F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41725" y="3170645"/>
            <a:ext cx="164606" cy="804742"/>
          </a:xfrm>
          <a:prstGeom prst="rect">
            <a:avLst/>
          </a:prstGeom>
        </p:spPr>
      </p:pic>
      <p:pic>
        <p:nvPicPr>
          <p:cNvPr id="13" name="Εικόνα 12">
            <a:extLst>
              <a:ext uri="{FF2B5EF4-FFF2-40B4-BE49-F238E27FC236}">
                <a16:creationId xmlns:a16="http://schemas.microsoft.com/office/drawing/2014/main" id="{55BEB76E-0264-466F-0654-24B1700157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6944" y="3197081"/>
            <a:ext cx="164606" cy="804742"/>
          </a:xfrm>
          <a:prstGeom prst="rect">
            <a:avLst/>
          </a:prstGeom>
        </p:spPr>
      </p:pic>
      <p:sp>
        <p:nvSpPr>
          <p:cNvPr id="14" name="Ορθογώνιο: Στρογγύλεμα γωνιών 13">
            <a:extLst>
              <a:ext uri="{FF2B5EF4-FFF2-40B4-BE49-F238E27FC236}">
                <a16:creationId xmlns:a16="http://schemas.microsoft.com/office/drawing/2014/main" id="{AF71149F-2D4C-A13D-B826-3DE5338F2817}"/>
              </a:ext>
            </a:extLst>
          </p:cNvPr>
          <p:cNvSpPr/>
          <p:nvPr/>
        </p:nvSpPr>
        <p:spPr>
          <a:xfrm>
            <a:off x="3614900" y="4028796"/>
            <a:ext cx="2469276" cy="1416428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u="sng" dirty="0">
                <a:solidFill>
                  <a:schemeClr val="tx1"/>
                </a:solidFill>
              </a:rPr>
              <a:t>Δημιουργία εκπαιδευτικού υλικού</a:t>
            </a:r>
          </a:p>
        </p:txBody>
      </p:sp>
      <p:sp>
        <p:nvSpPr>
          <p:cNvPr id="15" name="Ορθογώνιο: Στρογγύλεμα γωνιών 14">
            <a:extLst>
              <a:ext uri="{FF2B5EF4-FFF2-40B4-BE49-F238E27FC236}">
                <a16:creationId xmlns:a16="http://schemas.microsoft.com/office/drawing/2014/main" id="{033EC9BB-6C61-06B5-1B61-AB3850ACD3BF}"/>
              </a:ext>
            </a:extLst>
          </p:cNvPr>
          <p:cNvSpPr/>
          <p:nvPr/>
        </p:nvSpPr>
        <p:spPr>
          <a:xfrm>
            <a:off x="6516216" y="4028796"/>
            <a:ext cx="2246849" cy="1416428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u="sng" dirty="0">
                <a:solidFill>
                  <a:schemeClr val="tx1"/>
                </a:solidFill>
              </a:rPr>
              <a:t>Αποτίμηση εκπαιδευτικού υλικού</a:t>
            </a:r>
          </a:p>
        </p:txBody>
      </p:sp>
    </p:spTree>
    <p:extLst>
      <p:ext uri="{BB962C8B-B14F-4D97-AF65-F5344CB8AC3E}">
        <p14:creationId xmlns:p14="http://schemas.microsoft.com/office/powerpoint/2010/main" val="13688952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el-GR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Θεωρητικό Πλαίσιο</a:t>
            </a:r>
          </a:p>
        </p:txBody>
      </p:sp>
      <p:graphicFrame>
        <p:nvGraphicFramePr>
          <p:cNvPr id="3" name="Διάγραμμα 2">
            <a:extLst>
              <a:ext uri="{FF2B5EF4-FFF2-40B4-BE49-F238E27FC236}">
                <a16:creationId xmlns:a16="http://schemas.microsoft.com/office/drawing/2014/main" id="{54989843-5191-147A-5817-C6409AE2215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18236725"/>
              </p:ext>
            </p:extLst>
          </p:nvPr>
        </p:nvGraphicFramePr>
        <p:xfrm>
          <a:off x="1187624" y="1556792"/>
          <a:ext cx="7416824" cy="43924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816692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2">
            <a:extLst>
              <a:ext uri="{FF2B5EF4-FFF2-40B4-BE49-F238E27FC236}">
                <a16:creationId xmlns:a16="http://schemas.microsoft.com/office/drawing/2014/main" id="{18E68C5C-F3A4-1B87-DF3C-76C23FF0C4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548679"/>
            <a:ext cx="8439972" cy="720081"/>
          </a:xfrm>
        </p:spPr>
        <p:txBody>
          <a:bodyPr>
            <a:normAutofit fontScale="90000"/>
          </a:bodyPr>
          <a:lstStyle/>
          <a:p>
            <a:r>
              <a:rPr lang="el-GR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6. Δημιουργία και περιγραφή Ε.Υ. 1/3</a:t>
            </a:r>
          </a:p>
        </p:txBody>
      </p:sp>
      <p:graphicFrame>
        <p:nvGraphicFramePr>
          <p:cNvPr id="4" name="Θέση περιεχομένου 3">
            <a:extLst>
              <a:ext uri="{FF2B5EF4-FFF2-40B4-BE49-F238E27FC236}">
                <a16:creationId xmlns:a16="http://schemas.microsoft.com/office/drawing/2014/main" id="{6E6EA261-309F-2B25-403A-A4E26E65CC0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1538867"/>
              </p:ext>
            </p:extLst>
          </p:nvPr>
        </p:nvGraphicFramePr>
        <p:xfrm>
          <a:off x="2987824" y="1844824"/>
          <a:ext cx="5847684" cy="41370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Ορθογώνιο: Στρογγύλεμα γωνιών 4">
            <a:extLst>
              <a:ext uri="{FF2B5EF4-FFF2-40B4-BE49-F238E27FC236}">
                <a16:creationId xmlns:a16="http://schemas.microsoft.com/office/drawing/2014/main" id="{67299F71-8AA5-1513-72DC-7439AD303D7D}"/>
              </a:ext>
            </a:extLst>
          </p:cNvPr>
          <p:cNvSpPr/>
          <p:nvPr/>
        </p:nvSpPr>
        <p:spPr>
          <a:xfrm>
            <a:off x="899592" y="1690690"/>
            <a:ext cx="2088232" cy="4291148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Δημιουργήθηκε για την Εξ Αποστάσεως Διδασκαλία επιλεγμένων μνημείων της Θεσσαλονίκης, σε αλλοδαπούς μαθητές του Δημοτικού</a:t>
            </a:r>
          </a:p>
        </p:txBody>
      </p:sp>
    </p:spTree>
    <p:extLst>
      <p:ext uri="{BB962C8B-B14F-4D97-AF65-F5344CB8AC3E}">
        <p14:creationId xmlns:p14="http://schemas.microsoft.com/office/powerpoint/2010/main" val="2719033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88D7988-0F05-76B7-64CF-E0CE325938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480787"/>
            <a:ext cx="8047806" cy="887899"/>
          </a:xfrm>
        </p:spPr>
        <p:txBody>
          <a:bodyPr>
            <a:normAutofit fontScale="90000"/>
          </a:bodyPr>
          <a:lstStyle/>
          <a:p>
            <a:r>
              <a:rPr lang="el-GR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6. Δημιουργία και περιγραφή Ε.Υ. 2/3</a:t>
            </a:r>
            <a:endParaRPr lang="el-GR" sz="3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80877759-ECA2-982C-6F52-125CC4F9B4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403" y="1413109"/>
            <a:ext cx="7886700" cy="62814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l-GR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Τεχνολογικά μέσα ανάπτυξης Ε.Υ</a:t>
            </a:r>
          </a:p>
          <a:p>
            <a:pPr marL="0" indent="0" algn="ctr">
              <a:buNone/>
            </a:pPr>
            <a:endParaRPr lang="el-GR" sz="24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l-GR" sz="24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l-GR" sz="24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Ορθογώνιο: Στρογγύλεμα γωνιών 4">
            <a:extLst>
              <a:ext uri="{FF2B5EF4-FFF2-40B4-BE49-F238E27FC236}">
                <a16:creationId xmlns:a16="http://schemas.microsoft.com/office/drawing/2014/main" id="{07A1E7BF-FE82-15F0-C9D3-8B4739623437}"/>
              </a:ext>
            </a:extLst>
          </p:cNvPr>
          <p:cNvSpPr/>
          <p:nvPr/>
        </p:nvSpPr>
        <p:spPr>
          <a:xfrm>
            <a:off x="1539120" y="2140567"/>
            <a:ext cx="5104008" cy="704215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H5P</a:t>
            </a:r>
            <a:endParaRPr lang="el-GR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image332.jpg">
            <a:extLst>
              <a:ext uri="{FF2B5EF4-FFF2-40B4-BE49-F238E27FC236}">
                <a16:creationId xmlns:a16="http://schemas.microsoft.com/office/drawing/2014/main" id="{9FCB220D-8492-1E47-8EAB-E6CF18B434FB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1664488" y="2175395"/>
            <a:ext cx="1027065" cy="663800"/>
          </a:xfrm>
          <a:prstGeom prst="rect">
            <a:avLst/>
          </a:prstGeom>
          <a:ln/>
        </p:spPr>
      </p:pic>
      <p:sp>
        <p:nvSpPr>
          <p:cNvPr id="7" name="Ορθογώνιο: Στρογγύλεμα γωνιών 6">
            <a:extLst>
              <a:ext uri="{FF2B5EF4-FFF2-40B4-BE49-F238E27FC236}">
                <a16:creationId xmlns:a16="http://schemas.microsoft.com/office/drawing/2014/main" id="{628D8383-E8F6-C65E-219A-59FA7F6A9E0F}"/>
              </a:ext>
            </a:extLst>
          </p:cNvPr>
          <p:cNvSpPr/>
          <p:nvPr/>
        </p:nvSpPr>
        <p:spPr>
          <a:xfrm>
            <a:off x="1490168" y="3040814"/>
            <a:ext cx="5152959" cy="756225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Chamilo</a:t>
            </a:r>
            <a:endParaRPr lang="el-GR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Ορθογώνιο: Στρογγύλεμα γωνιών 7">
            <a:extLst>
              <a:ext uri="{FF2B5EF4-FFF2-40B4-BE49-F238E27FC236}">
                <a16:creationId xmlns:a16="http://schemas.microsoft.com/office/drawing/2014/main" id="{B418DCC8-553D-C49B-C3F6-33BEEE47BEAA}"/>
              </a:ext>
            </a:extLst>
          </p:cNvPr>
          <p:cNvSpPr/>
          <p:nvPr/>
        </p:nvSpPr>
        <p:spPr>
          <a:xfrm>
            <a:off x="1490168" y="4001444"/>
            <a:ext cx="5170064" cy="939724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Plotagon Studio</a:t>
            </a:r>
            <a:endParaRPr lang="el-GR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Ορθογώνιο: Στρογγύλεμα γωνιών 8">
            <a:extLst>
              <a:ext uri="{FF2B5EF4-FFF2-40B4-BE49-F238E27FC236}">
                <a16:creationId xmlns:a16="http://schemas.microsoft.com/office/drawing/2014/main" id="{9102DC52-9E14-F448-765B-5FB1419BFD99}"/>
              </a:ext>
            </a:extLst>
          </p:cNvPr>
          <p:cNvSpPr/>
          <p:nvPr/>
        </p:nvSpPr>
        <p:spPr>
          <a:xfrm>
            <a:off x="1490168" y="5192857"/>
            <a:ext cx="5152959" cy="939724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Εργαλείο ήχου</a:t>
            </a:r>
          </a:p>
        </p:txBody>
      </p:sp>
      <p:pic>
        <p:nvPicPr>
          <p:cNvPr id="10" name="image315.png">
            <a:extLst>
              <a:ext uri="{FF2B5EF4-FFF2-40B4-BE49-F238E27FC236}">
                <a16:creationId xmlns:a16="http://schemas.microsoft.com/office/drawing/2014/main" id="{F101978D-AE2F-1D83-CF84-44792700DC0B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39053" y="3196226"/>
            <a:ext cx="1592787" cy="606585"/>
          </a:xfrm>
          <a:prstGeom prst="rect">
            <a:avLst/>
          </a:prstGeom>
          <a:ln/>
        </p:spPr>
      </p:pic>
      <p:pic>
        <p:nvPicPr>
          <p:cNvPr id="11" name="image316.jpg">
            <a:extLst>
              <a:ext uri="{FF2B5EF4-FFF2-40B4-BE49-F238E27FC236}">
                <a16:creationId xmlns:a16="http://schemas.microsoft.com/office/drawing/2014/main" id="{EAB2A282-5024-76C4-512E-DFF030540092}"/>
              </a:ext>
            </a:extLst>
          </p:cNvPr>
          <p:cNvPicPr/>
          <p:nvPr/>
        </p:nvPicPr>
        <p:blipFill>
          <a:blip r:embed="rId4"/>
          <a:srcRect/>
          <a:stretch>
            <a:fillRect/>
          </a:stretch>
        </p:blipFill>
        <p:spPr>
          <a:xfrm>
            <a:off x="1650493" y="4149340"/>
            <a:ext cx="1265323" cy="655799"/>
          </a:xfrm>
          <a:prstGeom prst="rect">
            <a:avLst/>
          </a:prstGeom>
          <a:ln/>
        </p:spPr>
      </p:pic>
      <p:pic>
        <p:nvPicPr>
          <p:cNvPr id="14" name="Εικόνα 13">
            <a:extLst>
              <a:ext uri="{FF2B5EF4-FFF2-40B4-BE49-F238E27FC236}">
                <a16:creationId xmlns:a16="http://schemas.microsoft.com/office/drawing/2014/main" id="{39779532-4DDC-F0E3-D30C-CA2FEA18A9E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9444" y="5264804"/>
            <a:ext cx="993799" cy="795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1595290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5728</TotalTime>
  <Words>909</Words>
  <Application>Microsoft Office PowerPoint</Application>
  <PresentationFormat>Προβολή στην οθόνη (4:3)</PresentationFormat>
  <Paragraphs>144</Paragraphs>
  <Slides>20</Slides>
  <Notes>4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20</vt:i4>
      </vt:variant>
    </vt:vector>
  </HeadingPairs>
  <TitlesOfParts>
    <vt:vector size="26" baseType="lpstr">
      <vt:lpstr>Arial</vt:lpstr>
      <vt:lpstr>Calibri</vt:lpstr>
      <vt:lpstr>Calibri Light</vt:lpstr>
      <vt:lpstr>Times New Roman</vt:lpstr>
      <vt:lpstr>Wingdings</vt:lpstr>
      <vt:lpstr>Θέμα του Office</vt:lpstr>
      <vt:lpstr>«Σχεδιασμός, υλοποίηση και αποτίμηση εκπαιδευτικού υλικού με την μεθοδολογία της Εξ αποστάσεως εκπαίδευσης για την γνωριμία των αλλοδαπών μαθητών του Δημοτικού σχολείου με επιλεγμένα μνημεία της Θεσσαλονίκης» </vt:lpstr>
      <vt:lpstr>                     Ευχαριστίες</vt:lpstr>
      <vt:lpstr>                    1. Σκοπός</vt:lpstr>
      <vt:lpstr>2. Συνεισφορά της διπλωματικής</vt:lpstr>
      <vt:lpstr>         3. Ερευνητικά Ερωτήματα</vt:lpstr>
      <vt:lpstr>           4. Δομή της εργασίας</vt:lpstr>
      <vt:lpstr>         5. Θεωρητικό Πλαίσιο</vt:lpstr>
      <vt:lpstr>        6. Δημιουργία και περιγραφή Ε.Υ. 1/3</vt:lpstr>
      <vt:lpstr>       6. Δημιουργία και περιγραφή Ε.Υ. 2/3</vt:lpstr>
      <vt:lpstr>         6. Δημιουργία και περιγραφή Ε.Υ. 3/3</vt:lpstr>
      <vt:lpstr>                7. Μεθοδολογία</vt:lpstr>
      <vt:lpstr>Παρουσίαση του PowerPoint</vt:lpstr>
      <vt:lpstr>Παρουσίαση του PowerPoint</vt:lpstr>
      <vt:lpstr>      8. Αποτίμηση Εκπαιδευτικού Υλικού</vt:lpstr>
      <vt:lpstr>               9.Συμπεράσματα 1/3</vt:lpstr>
      <vt:lpstr>                9.Συμπεράσματα 2/3 </vt:lpstr>
      <vt:lpstr>              9. Συμπεράσματα 3/3 </vt:lpstr>
      <vt:lpstr>    10.Περιορισμοί της έρευνας</vt:lpstr>
      <vt:lpstr>10. Προτάσεις για Μελλοντική Έρευνα</vt:lpstr>
      <vt:lpstr>Παρουσίαση του PowerPoint</vt:lpstr>
    </vt:vector>
  </TitlesOfParts>
  <Company>*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$</dc:creator>
  <cp:lastModifiedBy>Maria Tsami</cp:lastModifiedBy>
  <cp:revision>1722</cp:revision>
  <dcterms:created xsi:type="dcterms:W3CDTF">2003-10-16T17:37:47Z</dcterms:created>
  <dcterms:modified xsi:type="dcterms:W3CDTF">2024-12-08T20:52:32Z</dcterms:modified>
</cp:coreProperties>
</file>