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handoutMasterIdLst>
    <p:handoutMasterId r:id="rId20"/>
  </p:handoutMasterIdLst>
  <p:sldIdLst>
    <p:sldId id="260" r:id="rId2"/>
    <p:sldId id="275" r:id="rId3"/>
    <p:sldId id="276" r:id="rId4"/>
    <p:sldId id="262" r:id="rId5"/>
    <p:sldId id="282" r:id="rId6"/>
    <p:sldId id="298" r:id="rId7"/>
    <p:sldId id="265" r:id="rId8"/>
    <p:sldId id="292" r:id="rId9"/>
    <p:sldId id="284" r:id="rId10"/>
    <p:sldId id="286" r:id="rId11"/>
    <p:sldId id="288" r:id="rId12"/>
    <p:sldId id="266" r:id="rId13"/>
    <p:sldId id="295" r:id="rId14"/>
    <p:sldId id="267" r:id="rId15"/>
    <p:sldId id="289" r:id="rId16"/>
    <p:sldId id="268" r:id="rId17"/>
    <p:sldId id="294" r:id="rId18"/>
    <p:sldId id="269" r:id="rId19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04A3CA-E0AF-44DE-A977-31685A513269}" type="doc">
      <dgm:prSet loTypeId="urn:microsoft.com/office/officeart/2008/layout/VerticalCurvedList" loCatId="list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A0E78FF-6476-4554-AC0E-A3DE846911D8}">
      <dgm:prSet phldrT="[Text]"/>
      <dgm:spPr/>
      <dgm:t>
        <a:bodyPr/>
        <a:lstStyle/>
        <a:p>
          <a:r>
            <a:rPr lang="el-GR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Διέπεται</a:t>
          </a:r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το εκπαιδευτικό υλικό τις αρχές και τη μεθοδολογία της </a:t>
          </a:r>
          <a:r>
            <a:rPr lang="el-GR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;</a:t>
          </a:r>
          <a:endParaRPr lang="en-US" dirty="0">
            <a:solidFill>
              <a:schemeClr val="tx1"/>
            </a:solidFill>
          </a:endParaRPr>
        </a:p>
      </dgm:t>
    </dgm:pt>
    <dgm:pt modelId="{BC6CEE36-8533-4AFE-9930-297844CC0950}" type="parTrans" cxnId="{43FCBC4D-5C44-448F-9A5B-81AEDEB302BD}">
      <dgm:prSet/>
      <dgm:spPr/>
      <dgm:t>
        <a:bodyPr/>
        <a:lstStyle/>
        <a:p>
          <a:endParaRPr lang="en-US"/>
        </a:p>
      </dgm:t>
    </dgm:pt>
    <dgm:pt modelId="{79666043-35C8-4940-8E84-30EB9E405621}" type="sibTrans" cxnId="{43FCBC4D-5C44-448F-9A5B-81AEDEB302BD}">
      <dgm:prSet/>
      <dgm:spPr/>
      <dgm:t>
        <a:bodyPr/>
        <a:lstStyle/>
        <a:p>
          <a:endParaRPr lang="en-US"/>
        </a:p>
      </dgm:t>
    </dgm:pt>
    <dgm:pt modelId="{A3517C82-BA5F-4813-B924-EB5E3E9D6325}">
      <dgm:prSet phldrT="[Text]"/>
      <dgm:spPr/>
      <dgm:t>
        <a:bodyPr/>
        <a:lstStyle/>
        <a:p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Έχει δημιουργηθεί το εκπαιδευτικό υλικό σύμφωνα με της Αρχές της </a:t>
          </a:r>
          <a:r>
            <a:rPr lang="el-GR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Πολυμεσικής</a:t>
          </a:r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Μάθησης; </a:t>
          </a:r>
          <a:endParaRPr lang="en-US" dirty="0">
            <a:solidFill>
              <a:schemeClr val="tx1"/>
            </a:solidFill>
          </a:endParaRPr>
        </a:p>
      </dgm:t>
    </dgm:pt>
    <dgm:pt modelId="{85CB95C3-962B-4692-8A1F-0D38C7072CF8}" type="parTrans" cxnId="{713A9287-FD5F-4605-8967-1969DD16F0A2}">
      <dgm:prSet/>
      <dgm:spPr/>
      <dgm:t>
        <a:bodyPr/>
        <a:lstStyle/>
        <a:p>
          <a:endParaRPr lang="en-US"/>
        </a:p>
      </dgm:t>
    </dgm:pt>
    <dgm:pt modelId="{0ED19462-DCA7-4D78-97F1-BA31429C0849}" type="sibTrans" cxnId="{713A9287-FD5F-4605-8967-1969DD16F0A2}">
      <dgm:prSet/>
      <dgm:spPr/>
      <dgm:t>
        <a:bodyPr/>
        <a:lstStyle/>
        <a:p>
          <a:endParaRPr lang="en-US"/>
        </a:p>
      </dgm:t>
    </dgm:pt>
    <dgm:pt modelId="{82AFF491-765C-4600-8FCC-61948DF73A2A}">
      <dgm:prSet phldrT="[Text]"/>
      <dgm:spPr/>
      <dgm:t>
        <a:bodyPr/>
        <a:lstStyle/>
        <a:p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Ποιες είναι οι απόψεις των ειδικών της </a:t>
          </a:r>
          <a:r>
            <a:rPr lang="el-GR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ως προς τα δυνατά σημεία του εκπαιδευτικού υλικού και ποιες οι προτάσεις τους για τη βελτίωση του;</a:t>
          </a:r>
          <a:endParaRPr lang="en-US" dirty="0">
            <a:solidFill>
              <a:schemeClr val="tx1"/>
            </a:solidFill>
          </a:endParaRPr>
        </a:p>
      </dgm:t>
    </dgm:pt>
    <dgm:pt modelId="{BAB316D3-085A-4315-9C19-F04C93A679E7}" type="parTrans" cxnId="{A68CE92C-649C-44CA-9A60-C68DF153AE75}">
      <dgm:prSet/>
      <dgm:spPr/>
      <dgm:t>
        <a:bodyPr/>
        <a:lstStyle/>
        <a:p>
          <a:endParaRPr lang="en-US"/>
        </a:p>
      </dgm:t>
    </dgm:pt>
    <dgm:pt modelId="{E842ED0B-5B10-41FB-9602-44F4F51DBAEF}" type="sibTrans" cxnId="{A68CE92C-649C-44CA-9A60-C68DF153AE75}">
      <dgm:prSet/>
      <dgm:spPr/>
      <dgm:t>
        <a:bodyPr/>
        <a:lstStyle/>
        <a:p>
          <a:endParaRPr lang="en-US"/>
        </a:p>
      </dgm:t>
    </dgm:pt>
    <dgm:pt modelId="{94B12FB8-A29E-4C54-AFAE-C653173B07D9}" type="pres">
      <dgm:prSet presAssocID="{7004A3CA-E0AF-44DE-A977-31685A51326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BAE24FE-0B85-489A-BAFF-842163EF0819}" type="pres">
      <dgm:prSet presAssocID="{7004A3CA-E0AF-44DE-A977-31685A513269}" presName="Name1" presStyleCnt="0"/>
      <dgm:spPr/>
      <dgm:t>
        <a:bodyPr/>
        <a:lstStyle/>
        <a:p>
          <a:endParaRPr lang="en-US"/>
        </a:p>
      </dgm:t>
    </dgm:pt>
    <dgm:pt modelId="{47ACA83A-340B-4B02-B06C-763652A6FDB2}" type="pres">
      <dgm:prSet presAssocID="{7004A3CA-E0AF-44DE-A977-31685A513269}" presName="cycle" presStyleCnt="0"/>
      <dgm:spPr/>
      <dgm:t>
        <a:bodyPr/>
        <a:lstStyle/>
        <a:p>
          <a:endParaRPr lang="en-US"/>
        </a:p>
      </dgm:t>
    </dgm:pt>
    <dgm:pt modelId="{2D5DC858-6AB5-4E56-95F4-6C2038A579C9}" type="pres">
      <dgm:prSet presAssocID="{7004A3CA-E0AF-44DE-A977-31685A513269}" presName="srcNode" presStyleLbl="node1" presStyleIdx="0" presStyleCnt="3"/>
      <dgm:spPr/>
      <dgm:t>
        <a:bodyPr/>
        <a:lstStyle/>
        <a:p>
          <a:endParaRPr lang="en-US"/>
        </a:p>
      </dgm:t>
    </dgm:pt>
    <dgm:pt modelId="{AE5B72E9-137D-43EB-84EB-5A2F1DC6F8DF}" type="pres">
      <dgm:prSet presAssocID="{7004A3CA-E0AF-44DE-A977-31685A513269}" presName="conn" presStyleLbl="parChTrans1D2" presStyleIdx="0" presStyleCnt="1"/>
      <dgm:spPr/>
      <dgm:t>
        <a:bodyPr/>
        <a:lstStyle/>
        <a:p>
          <a:endParaRPr lang="en-US"/>
        </a:p>
      </dgm:t>
    </dgm:pt>
    <dgm:pt modelId="{95DA5AD0-595B-4F2A-8271-77FF31ADE26A}" type="pres">
      <dgm:prSet presAssocID="{7004A3CA-E0AF-44DE-A977-31685A513269}" presName="extraNode" presStyleLbl="node1" presStyleIdx="0" presStyleCnt="3"/>
      <dgm:spPr/>
      <dgm:t>
        <a:bodyPr/>
        <a:lstStyle/>
        <a:p>
          <a:endParaRPr lang="en-US"/>
        </a:p>
      </dgm:t>
    </dgm:pt>
    <dgm:pt modelId="{90C257B4-A15E-4414-96A2-011AB1942225}" type="pres">
      <dgm:prSet presAssocID="{7004A3CA-E0AF-44DE-A977-31685A513269}" presName="dstNode" presStyleLbl="node1" presStyleIdx="0" presStyleCnt="3"/>
      <dgm:spPr/>
      <dgm:t>
        <a:bodyPr/>
        <a:lstStyle/>
        <a:p>
          <a:endParaRPr lang="en-US"/>
        </a:p>
      </dgm:t>
    </dgm:pt>
    <dgm:pt modelId="{CB3A616D-AD67-4B84-8376-88378C63EA2D}" type="pres">
      <dgm:prSet presAssocID="{FA0E78FF-6476-4554-AC0E-A3DE846911D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C3986A-E7F3-46CB-AF27-D12360E1AA53}" type="pres">
      <dgm:prSet presAssocID="{FA0E78FF-6476-4554-AC0E-A3DE846911D8}" presName="accent_1" presStyleCnt="0"/>
      <dgm:spPr/>
      <dgm:t>
        <a:bodyPr/>
        <a:lstStyle/>
        <a:p>
          <a:endParaRPr lang="en-US"/>
        </a:p>
      </dgm:t>
    </dgm:pt>
    <dgm:pt modelId="{40A83862-311E-429B-8CCD-D057559C0FEC}" type="pres">
      <dgm:prSet presAssocID="{FA0E78FF-6476-4554-AC0E-A3DE846911D8}" presName="accentRepeatNode" presStyleLbl="solidFgAcc1" presStyleIdx="0" presStyleCnt="3"/>
      <dgm:spPr/>
      <dgm:t>
        <a:bodyPr/>
        <a:lstStyle/>
        <a:p>
          <a:endParaRPr lang="en-US"/>
        </a:p>
      </dgm:t>
    </dgm:pt>
    <dgm:pt modelId="{B3C4BB82-F1AC-4F1A-9022-86C76B053685}" type="pres">
      <dgm:prSet presAssocID="{A3517C82-BA5F-4813-B924-EB5E3E9D632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8FBACF-6304-4A62-B274-059F02882B37}" type="pres">
      <dgm:prSet presAssocID="{A3517C82-BA5F-4813-B924-EB5E3E9D6325}" presName="accent_2" presStyleCnt="0"/>
      <dgm:spPr/>
      <dgm:t>
        <a:bodyPr/>
        <a:lstStyle/>
        <a:p>
          <a:endParaRPr lang="en-US"/>
        </a:p>
      </dgm:t>
    </dgm:pt>
    <dgm:pt modelId="{B466D991-4D37-4F5C-BBCD-84E7F5CB5B7C}" type="pres">
      <dgm:prSet presAssocID="{A3517C82-BA5F-4813-B924-EB5E3E9D6325}" presName="accentRepeatNode" presStyleLbl="solidFgAcc1" presStyleIdx="1" presStyleCnt="3"/>
      <dgm:spPr/>
      <dgm:t>
        <a:bodyPr/>
        <a:lstStyle/>
        <a:p>
          <a:endParaRPr lang="en-US"/>
        </a:p>
      </dgm:t>
    </dgm:pt>
    <dgm:pt modelId="{1A6C082D-DCDA-4737-81D1-5634E0328ABD}" type="pres">
      <dgm:prSet presAssocID="{82AFF491-765C-4600-8FCC-61948DF73A2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E06D1A-7829-411C-9B0E-8FCDF4B7649F}" type="pres">
      <dgm:prSet presAssocID="{82AFF491-765C-4600-8FCC-61948DF73A2A}" presName="accent_3" presStyleCnt="0"/>
      <dgm:spPr/>
      <dgm:t>
        <a:bodyPr/>
        <a:lstStyle/>
        <a:p>
          <a:endParaRPr lang="en-US"/>
        </a:p>
      </dgm:t>
    </dgm:pt>
    <dgm:pt modelId="{D6152A48-3996-4298-93F9-9F9B039414B4}" type="pres">
      <dgm:prSet presAssocID="{82AFF491-765C-4600-8FCC-61948DF73A2A}" presName="accentRepeatNode" presStyleLbl="solidFgAcc1" presStyleIdx="2" presStyleCnt="3"/>
      <dgm:spPr/>
      <dgm:t>
        <a:bodyPr/>
        <a:lstStyle/>
        <a:p>
          <a:endParaRPr lang="en-US"/>
        </a:p>
      </dgm:t>
    </dgm:pt>
  </dgm:ptLst>
  <dgm:cxnLst>
    <dgm:cxn modelId="{43FCBC4D-5C44-448F-9A5B-81AEDEB302BD}" srcId="{7004A3CA-E0AF-44DE-A977-31685A513269}" destId="{FA0E78FF-6476-4554-AC0E-A3DE846911D8}" srcOrd="0" destOrd="0" parTransId="{BC6CEE36-8533-4AFE-9930-297844CC0950}" sibTransId="{79666043-35C8-4940-8E84-30EB9E405621}"/>
    <dgm:cxn modelId="{71F94D97-340D-4826-AB03-3A996D937CDF}" type="presOf" srcId="{FA0E78FF-6476-4554-AC0E-A3DE846911D8}" destId="{CB3A616D-AD67-4B84-8376-88378C63EA2D}" srcOrd="0" destOrd="0" presId="urn:microsoft.com/office/officeart/2008/layout/VerticalCurvedList"/>
    <dgm:cxn modelId="{A68CE92C-649C-44CA-9A60-C68DF153AE75}" srcId="{7004A3CA-E0AF-44DE-A977-31685A513269}" destId="{82AFF491-765C-4600-8FCC-61948DF73A2A}" srcOrd="2" destOrd="0" parTransId="{BAB316D3-085A-4315-9C19-F04C93A679E7}" sibTransId="{E842ED0B-5B10-41FB-9602-44F4F51DBAEF}"/>
    <dgm:cxn modelId="{69849D80-125D-4AE0-8336-C20653370647}" type="presOf" srcId="{82AFF491-765C-4600-8FCC-61948DF73A2A}" destId="{1A6C082D-DCDA-4737-81D1-5634E0328ABD}" srcOrd="0" destOrd="0" presId="urn:microsoft.com/office/officeart/2008/layout/VerticalCurvedList"/>
    <dgm:cxn modelId="{E99996F6-FB13-4701-B0A7-0C6895A07F2B}" type="presOf" srcId="{7004A3CA-E0AF-44DE-A977-31685A513269}" destId="{94B12FB8-A29E-4C54-AFAE-C653173B07D9}" srcOrd="0" destOrd="0" presId="urn:microsoft.com/office/officeart/2008/layout/VerticalCurvedList"/>
    <dgm:cxn modelId="{0FB4C5D1-4C8A-4F42-9370-9F401BF588D4}" type="presOf" srcId="{79666043-35C8-4940-8E84-30EB9E405621}" destId="{AE5B72E9-137D-43EB-84EB-5A2F1DC6F8DF}" srcOrd="0" destOrd="0" presId="urn:microsoft.com/office/officeart/2008/layout/VerticalCurvedList"/>
    <dgm:cxn modelId="{713A9287-FD5F-4605-8967-1969DD16F0A2}" srcId="{7004A3CA-E0AF-44DE-A977-31685A513269}" destId="{A3517C82-BA5F-4813-B924-EB5E3E9D6325}" srcOrd="1" destOrd="0" parTransId="{85CB95C3-962B-4692-8A1F-0D38C7072CF8}" sibTransId="{0ED19462-DCA7-4D78-97F1-BA31429C0849}"/>
    <dgm:cxn modelId="{14EB6CA4-7AE4-4ABA-BEAE-F184BEC22205}" type="presOf" srcId="{A3517C82-BA5F-4813-B924-EB5E3E9D6325}" destId="{B3C4BB82-F1AC-4F1A-9022-86C76B053685}" srcOrd="0" destOrd="0" presId="urn:microsoft.com/office/officeart/2008/layout/VerticalCurvedList"/>
    <dgm:cxn modelId="{EAEAB5AF-2B92-4BC4-A5E7-1A7DDBC03772}" type="presParOf" srcId="{94B12FB8-A29E-4C54-AFAE-C653173B07D9}" destId="{7BAE24FE-0B85-489A-BAFF-842163EF0819}" srcOrd="0" destOrd="0" presId="urn:microsoft.com/office/officeart/2008/layout/VerticalCurvedList"/>
    <dgm:cxn modelId="{0D47BAC5-6384-43F5-A89E-6843C75CC5E2}" type="presParOf" srcId="{7BAE24FE-0B85-489A-BAFF-842163EF0819}" destId="{47ACA83A-340B-4B02-B06C-763652A6FDB2}" srcOrd="0" destOrd="0" presId="urn:microsoft.com/office/officeart/2008/layout/VerticalCurvedList"/>
    <dgm:cxn modelId="{18AF9967-7CAE-459D-BA24-5670396ECA46}" type="presParOf" srcId="{47ACA83A-340B-4B02-B06C-763652A6FDB2}" destId="{2D5DC858-6AB5-4E56-95F4-6C2038A579C9}" srcOrd="0" destOrd="0" presId="urn:microsoft.com/office/officeart/2008/layout/VerticalCurvedList"/>
    <dgm:cxn modelId="{959CF20C-047C-40A8-BDC2-47CC804B5885}" type="presParOf" srcId="{47ACA83A-340B-4B02-B06C-763652A6FDB2}" destId="{AE5B72E9-137D-43EB-84EB-5A2F1DC6F8DF}" srcOrd="1" destOrd="0" presId="urn:microsoft.com/office/officeart/2008/layout/VerticalCurvedList"/>
    <dgm:cxn modelId="{B5A2F0D1-A0F7-42BB-886B-3DA3AA6B83BA}" type="presParOf" srcId="{47ACA83A-340B-4B02-B06C-763652A6FDB2}" destId="{95DA5AD0-595B-4F2A-8271-77FF31ADE26A}" srcOrd="2" destOrd="0" presId="urn:microsoft.com/office/officeart/2008/layout/VerticalCurvedList"/>
    <dgm:cxn modelId="{62E7D676-045C-44A4-A6BA-B479EC0A71E7}" type="presParOf" srcId="{47ACA83A-340B-4B02-B06C-763652A6FDB2}" destId="{90C257B4-A15E-4414-96A2-011AB1942225}" srcOrd="3" destOrd="0" presId="urn:microsoft.com/office/officeart/2008/layout/VerticalCurvedList"/>
    <dgm:cxn modelId="{E9C077E7-5411-4E21-B73A-6BD8EEA7ADCE}" type="presParOf" srcId="{7BAE24FE-0B85-489A-BAFF-842163EF0819}" destId="{CB3A616D-AD67-4B84-8376-88378C63EA2D}" srcOrd="1" destOrd="0" presId="urn:microsoft.com/office/officeart/2008/layout/VerticalCurvedList"/>
    <dgm:cxn modelId="{1488CCEC-05CF-4B40-9345-B31B9244BB52}" type="presParOf" srcId="{7BAE24FE-0B85-489A-BAFF-842163EF0819}" destId="{8FC3986A-E7F3-46CB-AF27-D12360E1AA53}" srcOrd="2" destOrd="0" presId="urn:microsoft.com/office/officeart/2008/layout/VerticalCurvedList"/>
    <dgm:cxn modelId="{6AB273BE-52B6-4ECA-9DF4-19799403134F}" type="presParOf" srcId="{8FC3986A-E7F3-46CB-AF27-D12360E1AA53}" destId="{40A83862-311E-429B-8CCD-D057559C0FEC}" srcOrd="0" destOrd="0" presId="urn:microsoft.com/office/officeart/2008/layout/VerticalCurvedList"/>
    <dgm:cxn modelId="{E632F823-EDA3-422E-B1EE-CFA5C96AF35D}" type="presParOf" srcId="{7BAE24FE-0B85-489A-BAFF-842163EF0819}" destId="{B3C4BB82-F1AC-4F1A-9022-86C76B053685}" srcOrd="3" destOrd="0" presId="urn:microsoft.com/office/officeart/2008/layout/VerticalCurvedList"/>
    <dgm:cxn modelId="{ECBB3403-CC25-4730-B42F-7BB5877147A2}" type="presParOf" srcId="{7BAE24FE-0B85-489A-BAFF-842163EF0819}" destId="{E58FBACF-6304-4A62-B274-059F02882B37}" srcOrd="4" destOrd="0" presId="urn:microsoft.com/office/officeart/2008/layout/VerticalCurvedList"/>
    <dgm:cxn modelId="{245099A8-AD49-4860-89A6-00B08784E6F0}" type="presParOf" srcId="{E58FBACF-6304-4A62-B274-059F02882B37}" destId="{B466D991-4D37-4F5C-BBCD-84E7F5CB5B7C}" srcOrd="0" destOrd="0" presId="urn:microsoft.com/office/officeart/2008/layout/VerticalCurvedList"/>
    <dgm:cxn modelId="{B80BAFEE-66DC-4C02-A501-7B258C6B69E9}" type="presParOf" srcId="{7BAE24FE-0B85-489A-BAFF-842163EF0819}" destId="{1A6C082D-DCDA-4737-81D1-5634E0328ABD}" srcOrd="5" destOrd="0" presId="urn:microsoft.com/office/officeart/2008/layout/VerticalCurvedList"/>
    <dgm:cxn modelId="{E1EF9993-6687-46AE-984F-B09A2503A09B}" type="presParOf" srcId="{7BAE24FE-0B85-489A-BAFF-842163EF0819}" destId="{15E06D1A-7829-411C-9B0E-8FCDF4B7649F}" srcOrd="6" destOrd="0" presId="urn:microsoft.com/office/officeart/2008/layout/VerticalCurvedList"/>
    <dgm:cxn modelId="{0EF70010-E843-4FF8-800C-EAC82ED86CA1}" type="presParOf" srcId="{15E06D1A-7829-411C-9B0E-8FCDF4B7649F}" destId="{D6152A48-3996-4298-93F9-9F9B039414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EE4EC7-07D7-496A-9A95-A87C08758E76}" type="doc">
      <dgm:prSet loTypeId="urn:diagrams.loki3.com/BracketList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99C8186-654D-45BF-BE12-40A277D2FC64}">
      <dgm:prSet phldrT="[Text]" custT="1"/>
      <dgm:spPr/>
      <dgm:t>
        <a:bodyPr/>
        <a:lstStyle/>
        <a:p>
          <a:r>
            <a:rPr lang="el-GR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Εισαγωγή</a:t>
          </a:r>
          <a:endParaRPr lang="en-US" sz="24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24887CE-8289-4E7D-AB4F-69CD4232C956}" type="parTrans" cxnId="{0375A859-CD71-4BBE-89AA-D9495D0A13B3}">
      <dgm:prSet/>
      <dgm:spPr/>
      <dgm:t>
        <a:bodyPr/>
        <a:lstStyle/>
        <a:p>
          <a:endParaRPr lang="en-US"/>
        </a:p>
      </dgm:t>
    </dgm:pt>
    <dgm:pt modelId="{20076A87-18C2-4586-B01B-773AC7A523CA}" type="sibTrans" cxnId="{0375A859-CD71-4BBE-89AA-D9495D0A13B3}">
      <dgm:prSet/>
      <dgm:spPr/>
      <dgm:t>
        <a:bodyPr/>
        <a:lstStyle/>
        <a:p>
          <a:endParaRPr lang="en-US"/>
        </a:p>
      </dgm:t>
    </dgm:pt>
    <dgm:pt modelId="{72179EC5-9025-4A1E-BE8E-2B6F081CE31A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Προβληματική εργασίας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CCABAA-696C-4B56-AF60-BAA1654CC72F}" type="parTrans" cxnId="{D4455680-6647-4C30-88C0-561B1686F542}">
      <dgm:prSet/>
      <dgm:spPr/>
      <dgm:t>
        <a:bodyPr/>
        <a:lstStyle/>
        <a:p>
          <a:endParaRPr lang="en-US"/>
        </a:p>
      </dgm:t>
    </dgm:pt>
    <dgm:pt modelId="{896162FD-899D-4D77-B654-E7E7B44715C4}" type="sibTrans" cxnId="{D4455680-6647-4C30-88C0-561B1686F542}">
      <dgm:prSet/>
      <dgm:spPr/>
      <dgm:t>
        <a:bodyPr/>
        <a:lstStyle/>
        <a:p>
          <a:endParaRPr lang="en-US"/>
        </a:p>
      </dgm:t>
    </dgm:pt>
    <dgm:pt modelId="{3486F266-39BC-4916-A275-91D599350AE0}">
      <dgm:prSet phldrT="[Text]" custT="1"/>
      <dgm:spPr/>
      <dgm:t>
        <a:bodyPr/>
        <a:lstStyle/>
        <a:p>
          <a:r>
            <a:rPr lang="el-GR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Θεωρητικό και εννοιολογικό πλαίσιο</a:t>
          </a:r>
          <a:endParaRPr lang="en-US" sz="24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D969677-6A15-4A5E-8280-BFB806A8952E}" type="parTrans" cxnId="{A25A831E-02AA-4753-867A-DC06B1FFC13A}">
      <dgm:prSet/>
      <dgm:spPr/>
      <dgm:t>
        <a:bodyPr/>
        <a:lstStyle/>
        <a:p>
          <a:endParaRPr lang="en-US"/>
        </a:p>
      </dgm:t>
    </dgm:pt>
    <dgm:pt modelId="{CE8BCD4B-16C1-4186-8AF8-DFF5D6ED3649}" type="sibTrans" cxnId="{A25A831E-02AA-4753-867A-DC06B1FFC13A}">
      <dgm:prSet/>
      <dgm:spPr/>
      <dgm:t>
        <a:bodyPr/>
        <a:lstStyle/>
        <a:p>
          <a:endParaRPr lang="en-US"/>
        </a:p>
      </dgm:t>
    </dgm:pt>
    <dgm:pt modelId="{ACE0CCD3-874B-4A3C-8ADA-A927C7F7767C}">
      <dgm:prSet phldrT="[Text]" custT="1"/>
      <dgm:spPr/>
      <dgm:t>
        <a:bodyPr/>
        <a:lstStyle/>
        <a:p>
          <a:r>
            <a:rPr lang="el-GR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Μέθοδος σχεδιασμού του ΕΥ</a:t>
          </a:r>
          <a:endParaRPr lang="en-US" sz="24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AD1B104-54C0-49F5-9266-1DBCB3FE4164}" type="parTrans" cxnId="{258174C9-089E-46EA-9FB0-D71407D712AB}">
      <dgm:prSet/>
      <dgm:spPr/>
      <dgm:t>
        <a:bodyPr/>
        <a:lstStyle/>
        <a:p>
          <a:endParaRPr lang="en-US"/>
        </a:p>
      </dgm:t>
    </dgm:pt>
    <dgm:pt modelId="{40415270-A08B-4850-A6B8-FE4BF30BED39}" type="sibTrans" cxnId="{258174C9-089E-46EA-9FB0-D71407D712AB}">
      <dgm:prSet/>
      <dgm:spPr/>
      <dgm:t>
        <a:bodyPr/>
        <a:lstStyle/>
        <a:p>
          <a:endParaRPr lang="en-US"/>
        </a:p>
      </dgm:t>
    </dgm:pt>
    <dgm:pt modelId="{8FAC2DDA-4CC9-43F6-A1F4-6046DEF93B42}">
      <dgm:prSet phldrT="[Text]" custT="1"/>
      <dgm:spPr/>
      <dgm:t>
        <a:bodyPr/>
        <a:lstStyle/>
        <a:p>
          <a:r>
            <a:rPr lang="el-GR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Έρευνα</a:t>
          </a:r>
          <a:endParaRPr lang="en-US" sz="24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27B8967-DD27-42DB-8014-09177CCFAEF5}" type="parTrans" cxnId="{BD7C2DA2-BBB3-4E37-8EDA-698558BC58F4}">
      <dgm:prSet/>
      <dgm:spPr/>
      <dgm:t>
        <a:bodyPr/>
        <a:lstStyle/>
        <a:p>
          <a:endParaRPr lang="en-US"/>
        </a:p>
      </dgm:t>
    </dgm:pt>
    <dgm:pt modelId="{4669ED20-2011-4AF7-AB41-9F3E6FA60E76}" type="sibTrans" cxnId="{BD7C2DA2-BBB3-4E37-8EDA-698558BC58F4}">
      <dgm:prSet/>
      <dgm:spPr/>
      <dgm:t>
        <a:bodyPr/>
        <a:lstStyle/>
        <a:p>
          <a:endParaRPr lang="en-US"/>
        </a:p>
      </dgm:t>
    </dgm:pt>
    <dgm:pt modelId="{5281B07D-8F8C-43A8-A8A4-85389C2CFCB4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Μεθοδολογία της έρευνας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55E51F-52BC-465D-AA40-91048C425A1B}" type="parTrans" cxnId="{C42735DF-AC7C-4C73-8BFD-EB4513959968}">
      <dgm:prSet/>
      <dgm:spPr/>
      <dgm:t>
        <a:bodyPr/>
        <a:lstStyle/>
        <a:p>
          <a:endParaRPr lang="en-US"/>
        </a:p>
      </dgm:t>
    </dgm:pt>
    <dgm:pt modelId="{E9D388C7-02DD-4FB1-B1DD-1399E7DBD327}" type="sibTrans" cxnId="{C42735DF-AC7C-4C73-8BFD-EB4513959968}">
      <dgm:prSet/>
      <dgm:spPr/>
      <dgm:t>
        <a:bodyPr/>
        <a:lstStyle/>
        <a:p>
          <a:endParaRPr lang="en-US"/>
        </a:p>
      </dgm:t>
    </dgm:pt>
    <dgm:pt modelId="{F838F1BF-6715-474A-AC91-08B066F0FDE0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 Αποστάσεως εκπαίδευση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947C99E-4D7F-4499-ABD0-DAEDC89A088C}" type="sibTrans" cxnId="{2F1F2E47-6850-47FF-B651-A2A4489BDF08}">
      <dgm:prSet/>
      <dgm:spPr/>
      <dgm:t>
        <a:bodyPr/>
        <a:lstStyle/>
        <a:p>
          <a:endParaRPr lang="en-US"/>
        </a:p>
      </dgm:t>
    </dgm:pt>
    <dgm:pt modelId="{213B2B29-A522-4034-883A-4F82455444D5}" type="parTrans" cxnId="{2F1F2E47-6850-47FF-B651-A2A4489BDF08}">
      <dgm:prSet/>
      <dgm:spPr/>
      <dgm:t>
        <a:bodyPr/>
        <a:lstStyle/>
        <a:p>
          <a:endParaRPr lang="en-US"/>
        </a:p>
      </dgm:t>
    </dgm:pt>
    <dgm:pt modelId="{48312BB8-BD17-4B77-9F60-EA0BA6C8F27A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Βασικές αρχές σχεδιασμού εκπαιδευτικού υλικού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BD14F19-10D9-472D-A66D-E913DA7CD5E3}" type="sibTrans" cxnId="{F9D94C63-4B7D-4396-B23F-74611AE4612D}">
      <dgm:prSet/>
      <dgm:spPr/>
      <dgm:t>
        <a:bodyPr/>
        <a:lstStyle/>
        <a:p>
          <a:endParaRPr lang="en-US"/>
        </a:p>
      </dgm:t>
    </dgm:pt>
    <dgm:pt modelId="{2A31EB06-D5A0-418D-83D2-DE13F112180F}" type="parTrans" cxnId="{F9D94C63-4B7D-4396-B23F-74611AE4612D}">
      <dgm:prSet/>
      <dgm:spPr/>
      <dgm:t>
        <a:bodyPr/>
        <a:lstStyle/>
        <a:p>
          <a:endParaRPr lang="en-US"/>
        </a:p>
      </dgm:t>
    </dgm:pt>
    <dgm:pt modelId="{B83ABE4C-D94D-4B4F-B58D-CCC239B2E030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Παρουσίαση των αποτελεσμάτων 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473D34B-23AE-45E3-A73E-A93658135E38}" type="parTrans" cxnId="{071CC4FC-79C8-4215-99AB-140CB55F2CB9}">
      <dgm:prSet/>
      <dgm:spPr/>
      <dgm:t>
        <a:bodyPr/>
        <a:lstStyle/>
        <a:p>
          <a:endParaRPr lang="en-US"/>
        </a:p>
      </dgm:t>
    </dgm:pt>
    <dgm:pt modelId="{21E4D59E-3C92-4C32-B3F1-B801C6A12878}" type="sibTrans" cxnId="{071CC4FC-79C8-4215-99AB-140CB55F2CB9}">
      <dgm:prSet/>
      <dgm:spPr/>
      <dgm:t>
        <a:bodyPr/>
        <a:lstStyle/>
        <a:p>
          <a:endParaRPr lang="en-US"/>
        </a:p>
      </dgm:t>
    </dgm:pt>
    <dgm:pt modelId="{B2F26CA4-A593-4420-9A80-D5A4A811405A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Συμπεράσματα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B3C2CC7-0343-4EDD-A3B6-5B3467C8735D}" type="parTrans" cxnId="{45E03203-1A51-4963-823E-74342535D5F7}">
      <dgm:prSet/>
      <dgm:spPr/>
      <dgm:t>
        <a:bodyPr/>
        <a:lstStyle/>
        <a:p>
          <a:endParaRPr lang="en-US"/>
        </a:p>
      </dgm:t>
    </dgm:pt>
    <dgm:pt modelId="{1252BE7F-AA2C-425C-BA0C-4D4FB44E9CCA}" type="sibTrans" cxnId="{45E03203-1A51-4963-823E-74342535D5F7}">
      <dgm:prSet/>
      <dgm:spPr/>
      <dgm:t>
        <a:bodyPr/>
        <a:lstStyle/>
        <a:p>
          <a:endParaRPr lang="en-US"/>
        </a:p>
      </dgm:t>
    </dgm:pt>
    <dgm:pt modelId="{D78D7117-FCB0-49C4-94F5-024C6BA1F364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Σκοποί – στόχοι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4D237C1-942E-4436-85E8-B449DB40F112}" type="parTrans" cxnId="{8FC4A063-5537-46F5-A6BA-CCC45EF0262C}">
      <dgm:prSet/>
      <dgm:spPr/>
      <dgm:t>
        <a:bodyPr/>
        <a:lstStyle/>
        <a:p>
          <a:endParaRPr lang="en-US"/>
        </a:p>
      </dgm:t>
    </dgm:pt>
    <dgm:pt modelId="{84601176-A844-452C-892D-64D253FCB11A}" type="sibTrans" cxnId="{8FC4A063-5537-46F5-A6BA-CCC45EF0262C}">
      <dgm:prSet/>
      <dgm:spPr/>
      <dgm:t>
        <a:bodyPr/>
        <a:lstStyle/>
        <a:p>
          <a:endParaRPr lang="en-US"/>
        </a:p>
      </dgm:t>
    </dgm:pt>
    <dgm:pt modelId="{C69BBC35-4E9B-4D21-B00F-8E2882FEB55D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Συνεισφορά εργασίας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338204-FFCF-4858-956C-E35A73C1A969}" type="parTrans" cxnId="{47475DA8-8275-43B6-8510-6EB3F70E8BC9}">
      <dgm:prSet/>
      <dgm:spPr/>
      <dgm:t>
        <a:bodyPr/>
        <a:lstStyle/>
        <a:p>
          <a:endParaRPr lang="en-US"/>
        </a:p>
      </dgm:t>
    </dgm:pt>
    <dgm:pt modelId="{7A2107CA-80DA-4161-8B75-53E3A99BD52E}" type="sibTrans" cxnId="{47475DA8-8275-43B6-8510-6EB3F70E8BC9}">
      <dgm:prSet/>
      <dgm:spPr/>
      <dgm:t>
        <a:bodyPr/>
        <a:lstStyle/>
        <a:p>
          <a:endParaRPr lang="en-US"/>
        </a:p>
      </dgm:t>
    </dgm:pt>
    <dgm:pt modelId="{42F87797-E21E-4A60-B434-122E197CE18A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Δομή εργασίας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025371B-32D1-4AED-9208-7B029322C5E5}" type="parTrans" cxnId="{E46D8724-DAA4-40AC-9597-F09DE6308428}">
      <dgm:prSet/>
      <dgm:spPr/>
      <dgm:t>
        <a:bodyPr/>
        <a:lstStyle/>
        <a:p>
          <a:endParaRPr lang="en-US"/>
        </a:p>
      </dgm:t>
    </dgm:pt>
    <dgm:pt modelId="{B2D3C808-1C12-4D56-809A-B899B17BE7B5}" type="sibTrans" cxnId="{E46D8724-DAA4-40AC-9597-F09DE6308428}">
      <dgm:prSet/>
      <dgm:spPr/>
      <dgm:t>
        <a:bodyPr/>
        <a:lstStyle/>
        <a:p>
          <a:endParaRPr lang="en-US"/>
        </a:p>
      </dgm:t>
    </dgm:pt>
    <dgm:pt modelId="{671BCCC3-BA8D-4BE9-86B0-8D4C52CE7B55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ΤΠΕ και εξ αποστάσεως εκπαίδευση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A40EA31-6A01-4600-9786-2C195D76595B}" type="parTrans" cxnId="{60E22B91-B861-4E1C-AF21-DB865E2AC6C7}">
      <dgm:prSet/>
      <dgm:spPr/>
      <dgm:t>
        <a:bodyPr/>
        <a:lstStyle/>
        <a:p>
          <a:endParaRPr lang="en-US"/>
        </a:p>
      </dgm:t>
    </dgm:pt>
    <dgm:pt modelId="{174B7AB5-6DE9-4B78-8CB3-A72987A72F02}" type="sibTrans" cxnId="{60E22B91-B861-4E1C-AF21-DB865E2AC6C7}">
      <dgm:prSet/>
      <dgm:spPr/>
      <dgm:t>
        <a:bodyPr/>
        <a:lstStyle/>
        <a:p>
          <a:endParaRPr lang="en-US"/>
        </a:p>
      </dgm:t>
    </dgm:pt>
    <dgm:pt modelId="{71CA1B76-2777-480A-A187-9FCEDB4EB58E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Σχολική Εξ αποστάσεως εκπαίδευση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B9A641B-D86D-4FA8-BE91-2CC6A66434EE}" type="parTrans" cxnId="{04EF6BA3-4D44-444D-8540-A49297C9F5B3}">
      <dgm:prSet/>
      <dgm:spPr/>
      <dgm:t>
        <a:bodyPr/>
        <a:lstStyle/>
        <a:p>
          <a:endParaRPr lang="en-US"/>
        </a:p>
      </dgm:t>
    </dgm:pt>
    <dgm:pt modelId="{A97112B2-82BE-4C47-849A-18CF9023C755}" type="sibTrans" cxnId="{04EF6BA3-4D44-444D-8540-A49297C9F5B3}">
      <dgm:prSet/>
      <dgm:spPr/>
      <dgm:t>
        <a:bodyPr/>
        <a:lstStyle/>
        <a:p>
          <a:endParaRPr lang="en-US"/>
        </a:p>
      </dgm:t>
    </dgm:pt>
    <dgm:pt modelId="{A748CD0D-E9F5-477E-9FD1-29C7CC3B8890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Τεχνολογικά μέσα ανάπτυξης του εκπαιδευτικού υλικού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6CBF15A-B037-496B-8F39-FDBB0F95CF7E}" type="parTrans" cxnId="{F02796B6-3083-4B14-87B5-F6C3DE7CBAD4}">
      <dgm:prSet/>
      <dgm:spPr/>
      <dgm:t>
        <a:bodyPr/>
        <a:lstStyle/>
        <a:p>
          <a:endParaRPr lang="en-US"/>
        </a:p>
      </dgm:t>
    </dgm:pt>
    <dgm:pt modelId="{6D786835-B128-4D77-B33F-A1B2019CD6FD}" type="sibTrans" cxnId="{F02796B6-3083-4B14-87B5-F6C3DE7CBAD4}">
      <dgm:prSet/>
      <dgm:spPr/>
      <dgm:t>
        <a:bodyPr/>
        <a:lstStyle/>
        <a:p>
          <a:endParaRPr lang="en-US"/>
        </a:p>
      </dgm:t>
    </dgm:pt>
    <dgm:pt modelId="{7179129C-8FF5-4BA7-A012-446C039270A1}">
      <dgm:prSet phldrT="[Text]" custT="1"/>
      <dgm:spPr/>
      <dgm:t>
        <a:bodyPr/>
        <a:lstStyle/>
        <a:p>
          <a:r>
            <a: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 δομή του εκπαιδευτικού υλικού</a:t>
          </a:r>
          <a:endParaRPr lang="en-U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E5CEA40-6723-42DD-9C3E-BD41146AD1E8}" type="parTrans" cxnId="{E3C7B827-C78E-492F-8436-2DB43DE26AD4}">
      <dgm:prSet/>
      <dgm:spPr/>
      <dgm:t>
        <a:bodyPr/>
        <a:lstStyle/>
        <a:p>
          <a:endParaRPr lang="en-US"/>
        </a:p>
      </dgm:t>
    </dgm:pt>
    <dgm:pt modelId="{7F73579A-8A9A-4840-9FCB-9C47CEE61929}" type="sibTrans" cxnId="{E3C7B827-C78E-492F-8436-2DB43DE26AD4}">
      <dgm:prSet/>
      <dgm:spPr/>
      <dgm:t>
        <a:bodyPr/>
        <a:lstStyle/>
        <a:p>
          <a:endParaRPr lang="en-US"/>
        </a:p>
      </dgm:t>
    </dgm:pt>
    <dgm:pt modelId="{5EFA3054-518D-47E5-9D97-4121B2FBACA3}" type="pres">
      <dgm:prSet presAssocID="{BCEE4EC7-07D7-496A-9A95-A87C08758E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1720BD-6A7F-41A7-B4CF-D9AEA546B2F7}" type="pres">
      <dgm:prSet presAssocID="{E99C8186-654D-45BF-BE12-40A277D2FC64}" presName="linNode" presStyleCnt="0"/>
      <dgm:spPr/>
      <dgm:t>
        <a:bodyPr/>
        <a:lstStyle/>
        <a:p>
          <a:endParaRPr lang="en-US"/>
        </a:p>
      </dgm:t>
    </dgm:pt>
    <dgm:pt modelId="{47890798-B2FD-4E41-B4D1-66E26FE711B4}" type="pres">
      <dgm:prSet presAssocID="{E99C8186-654D-45BF-BE12-40A277D2FC64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9FD0E-688D-480C-9593-0213C8C4102D}" type="pres">
      <dgm:prSet presAssocID="{E99C8186-654D-45BF-BE12-40A277D2FC64}" presName="bracket" presStyleLbl="parChTrans1D1" presStyleIdx="0" presStyleCnt="4"/>
      <dgm:spPr/>
      <dgm:t>
        <a:bodyPr/>
        <a:lstStyle/>
        <a:p>
          <a:endParaRPr lang="en-US"/>
        </a:p>
      </dgm:t>
    </dgm:pt>
    <dgm:pt modelId="{E53F939F-BE29-4F89-9FBD-ACB24458B30B}" type="pres">
      <dgm:prSet presAssocID="{E99C8186-654D-45BF-BE12-40A277D2FC64}" presName="spH" presStyleCnt="0"/>
      <dgm:spPr/>
      <dgm:t>
        <a:bodyPr/>
        <a:lstStyle/>
        <a:p>
          <a:endParaRPr lang="en-US"/>
        </a:p>
      </dgm:t>
    </dgm:pt>
    <dgm:pt modelId="{7030B142-A454-460D-BAE3-A2DF1B7C4541}" type="pres">
      <dgm:prSet presAssocID="{E99C8186-654D-45BF-BE12-40A277D2FC64}" presName="des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5350EA-BD4E-44E1-841E-E7DB8FF4FF13}" type="pres">
      <dgm:prSet presAssocID="{20076A87-18C2-4586-B01B-773AC7A523CA}" presName="spV" presStyleCnt="0"/>
      <dgm:spPr/>
      <dgm:t>
        <a:bodyPr/>
        <a:lstStyle/>
        <a:p>
          <a:endParaRPr lang="en-US"/>
        </a:p>
      </dgm:t>
    </dgm:pt>
    <dgm:pt modelId="{369643DC-13B7-4582-9048-7B9581143088}" type="pres">
      <dgm:prSet presAssocID="{3486F266-39BC-4916-A275-91D599350AE0}" presName="linNode" presStyleCnt="0"/>
      <dgm:spPr/>
      <dgm:t>
        <a:bodyPr/>
        <a:lstStyle/>
        <a:p>
          <a:endParaRPr lang="en-US"/>
        </a:p>
      </dgm:t>
    </dgm:pt>
    <dgm:pt modelId="{C6237924-B9E1-420F-BEF1-826B941316FD}" type="pres">
      <dgm:prSet presAssocID="{3486F266-39BC-4916-A275-91D599350AE0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EA353-D010-49E6-B47F-20AF2981B997}" type="pres">
      <dgm:prSet presAssocID="{3486F266-39BC-4916-A275-91D599350AE0}" presName="bracket" presStyleLbl="parChTrans1D1" presStyleIdx="1" presStyleCnt="4"/>
      <dgm:spPr/>
      <dgm:t>
        <a:bodyPr/>
        <a:lstStyle/>
        <a:p>
          <a:endParaRPr lang="en-US"/>
        </a:p>
      </dgm:t>
    </dgm:pt>
    <dgm:pt modelId="{5B8111DC-16D9-43A4-8780-A6D2BA53373C}" type="pres">
      <dgm:prSet presAssocID="{3486F266-39BC-4916-A275-91D599350AE0}" presName="spH" presStyleCnt="0"/>
      <dgm:spPr/>
      <dgm:t>
        <a:bodyPr/>
        <a:lstStyle/>
        <a:p>
          <a:endParaRPr lang="en-US"/>
        </a:p>
      </dgm:t>
    </dgm:pt>
    <dgm:pt modelId="{C02FCA22-2640-4ABE-A545-16CC1ED1D86C}" type="pres">
      <dgm:prSet presAssocID="{3486F266-39BC-4916-A275-91D599350AE0}" presName="des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ABFDED-1CEA-4521-BE0A-13404136EFFE}" type="pres">
      <dgm:prSet presAssocID="{CE8BCD4B-16C1-4186-8AF8-DFF5D6ED3649}" presName="spV" presStyleCnt="0"/>
      <dgm:spPr/>
      <dgm:t>
        <a:bodyPr/>
        <a:lstStyle/>
        <a:p>
          <a:endParaRPr lang="en-US"/>
        </a:p>
      </dgm:t>
    </dgm:pt>
    <dgm:pt modelId="{F1C227CA-0921-4F95-AB89-C5C1FCBA5442}" type="pres">
      <dgm:prSet presAssocID="{ACE0CCD3-874B-4A3C-8ADA-A927C7F7767C}" presName="linNode" presStyleCnt="0"/>
      <dgm:spPr/>
      <dgm:t>
        <a:bodyPr/>
        <a:lstStyle/>
        <a:p>
          <a:endParaRPr lang="en-US"/>
        </a:p>
      </dgm:t>
    </dgm:pt>
    <dgm:pt modelId="{41B3DB0D-713F-4AD5-9F1D-058D6AFB2A7C}" type="pres">
      <dgm:prSet presAssocID="{ACE0CCD3-874B-4A3C-8ADA-A927C7F7767C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2B2898-3E32-4976-99EA-2B6BFA24294E}" type="pres">
      <dgm:prSet presAssocID="{ACE0CCD3-874B-4A3C-8ADA-A927C7F7767C}" presName="bracket" presStyleLbl="parChTrans1D1" presStyleIdx="2" presStyleCnt="4"/>
      <dgm:spPr/>
      <dgm:t>
        <a:bodyPr/>
        <a:lstStyle/>
        <a:p>
          <a:endParaRPr lang="en-US"/>
        </a:p>
      </dgm:t>
    </dgm:pt>
    <dgm:pt modelId="{ECC76B14-8122-4917-A040-4AABEB09DFC5}" type="pres">
      <dgm:prSet presAssocID="{ACE0CCD3-874B-4A3C-8ADA-A927C7F7767C}" presName="spH" presStyleCnt="0"/>
      <dgm:spPr/>
      <dgm:t>
        <a:bodyPr/>
        <a:lstStyle/>
        <a:p>
          <a:endParaRPr lang="en-US"/>
        </a:p>
      </dgm:t>
    </dgm:pt>
    <dgm:pt modelId="{0E2F345A-720D-4BC4-8266-3A1F699FBA72}" type="pres">
      <dgm:prSet presAssocID="{ACE0CCD3-874B-4A3C-8ADA-A927C7F7767C}" presName="des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DE0DD-4D65-4EE6-95DA-E2A52C9CDDBE}" type="pres">
      <dgm:prSet presAssocID="{40415270-A08B-4850-A6B8-FE4BF30BED39}" presName="spV" presStyleCnt="0"/>
      <dgm:spPr/>
      <dgm:t>
        <a:bodyPr/>
        <a:lstStyle/>
        <a:p>
          <a:endParaRPr lang="en-US"/>
        </a:p>
      </dgm:t>
    </dgm:pt>
    <dgm:pt modelId="{E62F4410-53EC-4E55-BD30-903123499460}" type="pres">
      <dgm:prSet presAssocID="{8FAC2DDA-4CC9-43F6-A1F4-6046DEF93B42}" presName="linNode" presStyleCnt="0"/>
      <dgm:spPr/>
      <dgm:t>
        <a:bodyPr/>
        <a:lstStyle/>
        <a:p>
          <a:endParaRPr lang="en-US"/>
        </a:p>
      </dgm:t>
    </dgm:pt>
    <dgm:pt modelId="{85923D8F-7FED-47D7-B2A2-4CE77B4ADA86}" type="pres">
      <dgm:prSet presAssocID="{8FAC2DDA-4CC9-43F6-A1F4-6046DEF93B42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3CBBB-1BD7-4212-8088-5F205F3906F7}" type="pres">
      <dgm:prSet presAssocID="{8FAC2DDA-4CC9-43F6-A1F4-6046DEF93B42}" presName="bracket" presStyleLbl="parChTrans1D1" presStyleIdx="3" presStyleCnt="4"/>
      <dgm:spPr/>
      <dgm:t>
        <a:bodyPr/>
        <a:lstStyle/>
        <a:p>
          <a:endParaRPr lang="en-US"/>
        </a:p>
      </dgm:t>
    </dgm:pt>
    <dgm:pt modelId="{98CAFEE5-C41F-4597-97C9-F00FFAADE5AA}" type="pres">
      <dgm:prSet presAssocID="{8FAC2DDA-4CC9-43F6-A1F4-6046DEF93B42}" presName="spH" presStyleCnt="0"/>
      <dgm:spPr/>
      <dgm:t>
        <a:bodyPr/>
        <a:lstStyle/>
        <a:p>
          <a:endParaRPr lang="en-US"/>
        </a:p>
      </dgm:t>
    </dgm:pt>
    <dgm:pt modelId="{41C0D66C-BF00-415F-81EB-D73BC3674237}" type="pres">
      <dgm:prSet presAssocID="{8FAC2DDA-4CC9-43F6-A1F4-6046DEF93B42}" presName="des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D94C63-4B7D-4396-B23F-74611AE4612D}" srcId="{ACE0CCD3-874B-4A3C-8ADA-A927C7F7767C}" destId="{48312BB8-BD17-4B77-9F60-EA0BA6C8F27A}" srcOrd="0" destOrd="0" parTransId="{2A31EB06-D5A0-418D-83D2-DE13F112180F}" sibTransId="{CBD14F19-10D9-472D-A66D-E913DA7CD5E3}"/>
    <dgm:cxn modelId="{C42735DF-AC7C-4C73-8BFD-EB4513959968}" srcId="{8FAC2DDA-4CC9-43F6-A1F4-6046DEF93B42}" destId="{5281B07D-8F8C-43A8-A8A4-85389C2CFCB4}" srcOrd="0" destOrd="0" parTransId="{5C55E51F-52BC-465D-AA40-91048C425A1B}" sibTransId="{E9D388C7-02DD-4FB1-B1DD-1399E7DBD327}"/>
    <dgm:cxn modelId="{DF4C816C-791E-4305-9D1D-C297B6A62397}" type="presOf" srcId="{ACE0CCD3-874B-4A3C-8ADA-A927C7F7767C}" destId="{41B3DB0D-713F-4AD5-9F1D-058D6AFB2A7C}" srcOrd="0" destOrd="0" presId="urn:diagrams.loki3.com/BracketList"/>
    <dgm:cxn modelId="{60E22B91-B861-4E1C-AF21-DB865E2AC6C7}" srcId="{3486F266-39BC-4916-A275-91D599350AE0}" destId="{671BCCC3-BA8D-4BE9-86B0-8D4C52CE7B55}" srcOrd="1" destOrd="0" parTransId="{1A40EA31-6A01-4600-9786-2C195D76595B}" sibTransId="{174B7AB5-6DE9-4B78-8CB3-A72987A72F02}"/>
    <dgm:cxn modelId="{F02796B6-3083-4B14-87B5-F6C3DE7CBAD4}" srcId="{ACE0CCD3-874B-4A3C-8ADA-A927C7F7767C}" destId="{A748CD0D-E9F5-477E-9FD1-29C7CC3B8890}" srcOrd="1" destOrd="0" parTransId="{86CBF15A-B037-496B-8F39-FDBB0F95CF7E}" sibTransId="{6D786835-B128-4D77-B33F-A1B2019CD6FD}"/>
    <dgm:cxn modelId="{E46D8724-DAA4-40AC-9597-F09DE6308428}" srcId="{E99C8186-654D-45BF-BE12-40A277D2FC64}" destId="{42F87797-E21E-4A60-B434-122E197CE18A}" srcOrd="3" destOrd="0" parTransId="{1025371B-32D1-4AED-9208-7B029322C5E5}" sibTransId="{B2D3C808-1C12-4D56-809A-B899B17BE7B5}"/>
    <dgm:cxn modelId="{B43987D0-2EA2-432E-85EA-D112F4A0C9C4}" type="presOf" srcId="{A748CD0D-E9F5-477E-9FD1-29C7CC3B8890}" destId="{0E2F345A-720D-4BC4-8266-3A1F699FBA72}" srcOrd="0" destOrd="1" presId="urn:diagrams.loki3.com/BracketList"/>
    <dgm:cxn modelId="{071CC4FC-79C8-4215-99AB-140CB55F2CB9}" srcId="{8FAC2DDA-4CC9-43F6-A1F4-6046DEF93B42}" destId="{B83ABE4C-D94D-4B4F-B58D-CCC239B2E030}" srcOrd="1" destOrd="0" parTransId="{2473D34B-23AE-45E3-A73E-A93658135E38}" sibTransId="{21E4D59E-3C92-4C32-B3F1-B801C6A12878}"/>
    <dgm:cxn modelId="{45E03203-1A51-4963-823E-74342535D5F7}" srcId="{8FAC2DDA-4CC9-43F6-A1F4-6046DEF93B42}" destId="{B2F26CA4-A593-4420-9A80-D5A4A811405A}" srcOrd="2" destOrd="0" parTransId="{DB3C2CC7-0343-4EDD-A3B6-5B3467C8735D}" sibTransId="{1252BE7F-AA2C-425C-BA0C-4D4FB44E9CCA}"/>
    <dgm:cxn modelId="{BD7C2DA2-BBB3-4E37-8EDA-698558BC58F4}" srcId="{BCEE4EC7-07D7-496A-9A95-A87C08758E76}" destId="{8FAC2DDA-4CC9-43F6-A1F4-6046DEF93B42}" srcOrd="3" destOrd="0" parTransId="{427B8967-DD27-42DB-8014-09177CCFAEF5}" sibTransId="{4669ED20-2011-4AF7-AB41-9F3E6FA60E76}"/>
    <dgm:cxn modelId="{92469B52-119E-405C-AF96-AC3CB112478C}" type="presOf" srcId="{42F87797-E21E-4A60-B434-122E197CE18A}" destId="{7030B142-A454-460D-BAE3-A2DF1B7C4541}" srcOrd="0" destOrd="3" presId="urn:diagrams.loki3.com/BracketList"/>
    <dgm:cxn modelId="{0A7F8937-03F9-47FB-87A5-094A0EB6CC1C}" type="presOf" srcId="{D78D7117-FCB0-49C4-94F5-024C6BA1F364}" destId="{7030B142-A454-460D-BAE3-A2DF1B7C4541}" srcOrd="0" destOrd="1" presId="urn:diagrams.loki3.com/BracketList"/>
    <dgm:cxn modelId="{211136CF-A2C9-49FC-BC80-F27CE522CCAE}" type="presOf" srcId="{72179EC5-9025-4A1E-BE8E-2B6F081CE31A}" destId="{7030B142-A454-460D-BAE3-A2DF1B7C4541}" srcOrd="0" destOrd="0" presId="urn:diagrams.loki3.com/BracketList"/>
    <dgm:cxn modelId="{4A5CB8B4-6E70-4EC8-9965-4BB24C796F91}" type="presOf" srcId="{B2F26CA4-A593-4420-9A80-D5A4A811405A}" destId="{41C0D66C-BF00-415F-81EB-D73BC3674237}" srcOrd="0" destOrd="2" presId="urn:diagrams.loki3.com/BracketList"/>
    <dgm:cxn modelId="{1292D63B-E6AB-4C2C-82AA-38D9742AB919}" type="presOf" srcId="{48312BB8-BD17-4B77-9F60-EA0BA6C8F27A}" destId="{0E2F345A-720D-4BC4-8266-3A1F699FBA72}" srcOrd="0" destOrd="0" presId="urn:diagrams.loki3.com/BracketList"/>
    <dgm:cxn modelId="{0375A859-CD71-4BBE-89AA-D9495D0A13B3}" srcId="{BCEE4EC7-07D7-496A-9A95-A87C08758E76}" destId="{E99C8186-654D-45BF-BE12-40A277D2FC64}" srcOrd="0" destOrd="0" parTransId="{C24887CE-8289-4E7D-AB4F-69CD4232C956}" sibTransId="{20076A87-18C2-4586-B01B-773AC7A523CA}"/>
    <dgm:cxn modelId="{8FC4A063-5537-46F5-A6BA-CCC45EF0262C}" srcId="{E99C8186-654D-45BF-BE12-40A277D2FC64}" destId="{D78D7117-FCB0-49C4-94F5-024C6BA1F364}" srcOrd="1" destOrd="0" parTransId="{34D237C1-942E-4436-85E8-B449DB40F112}" sibTransId="{84601176-A844-452C-892D-64D253FCB11A}"/>
    <dgm:cxn modelId="{04EF6BA3-4D44-444D-8540-A49297C9F5B3}" srcId="{3486F266-39BC-4916-A275-91D599350AE0}" destId="{71CA1B76-2777-480A-A187-9FCEDB4EB58E}" srcOrd="2" destOrd="0" parTransId="{3B9A641B-D86D-4FA8-BE91-2CC6A66434EE}" sibTransId="{A97112B2-82BE-4C47-849A-18CF9023C755}"/>
    <dgm:cxn modelId="{0C4A228C-A5E9-4553-A3B0-327B98711128}" type="presOf" srcId="{F838F1BF-6715-474A-AC91-08B066F0FDE0}" destId="{C02FCA22-2640-4ABE-A545-16CC1ED1D86C}" srcOrd="0" destOrd="0" presId="urn:diagrams.loki3.com/BracketList"/>
    <dgm:cxn modelId="{C57E9FD1-59AC-45CE-A584-3C1269060B53}" type="presOf" srcId="{B83ABE4C-D94D-4B4F-B58D-CCC239B2E030}" destId="{41C0D66C-BF00-415F-81EB-D73BC3674237}" srcOrd="0" destOrd="1" presId="urn:diagrams.loki3.com/BracketList"/>
    <dgm:cxn modelId="{14F8F55D-B7EF-4950-84DB-EEF4F21223D6}" type="presOf" srcId="{8FAC2DDA-4CC9-43F6-A1F4-6046DEF93B42}" destId="{85923D8F-7FED-47D7-B2A2-4CE77B4ADA86}" srcOrd="0" destOrd="0" presId="urn:diagrams.loki3.com/BracketList"/>
    <dgm:cxn modelId="{2F1F2E47-6850-47FF-B651-A2A4489BDF08}" srcId="{3486F266-39BC-4916-A275-91D599350AE0}" destId="{F838F1BF-6715-474A-AC91-08B066F0FDE0}" srcOrd="0" destOrd="0" parTransId="{213B2B29-A522-4034-883A-4F82455444D5}" sibTransId="{1947C99E-4D7F-4499-ABD0-DAEDC89A088C}"/>
    <dgm:cxn modelId="{14D4916A-D02E-4CDE-BA08-D6CB1441FB99}" type="presOf" srcId="{5281B07D-8F8C-43A8-A8A4-85389C2CFCB4}" destId="{41C0D66C-BF00-415F-81EB-D73BC3674237}" srcOrd="0" destOrd="0" presId="urn:diagrams.loki3.com/BracketList"/>
    <dgm:cxn modelId="{6B92B449-2CD9-45F0-9F79-1D624EB9849B}" type="presOf" srcId="{E99C8186-654D-45BF-BE12-40A277D2FC64}" destId="{47890798-B2FD-4E41-B4D1-66E26FE711B4}" srcOrd="0" destOrd="0" presId="urn:diagrams.loki3.com/BracketList"/>
    <dgm:cxn modelId="{47475DA8-8275-43B6-8510-6EB3F70E8BC9}" srcId="{E99C8186-654D-45BF-BE12-40A277D2FC64}" destId="{C69BBC35-4E9B-4D21-B00F-8E2882FEB55D}" srcOrd="2" destOrd="0" parTransId="{81338204-FFCF-4858-956C-E35A73C1A969}" sibTransId="{7A2107CA-80DA-4161-8B75-53E3A99BD52E}"/>
    <dgm:cxn modelId="{258174C9-089E-46EA-9FB0-D71407D712AB}" srcId="{BCEE4EC7-07D7-496A-9A95-A87C08758E76}" destId="{ACE0CCD3-874B-4A3C-8ADA-A927C7F7767C}" srcOrd="2" destOrd="0" parTransId="{6AD1B104-54C0-49F5-9266-1DBCB3FE4164}" sibTransId="{40415270-A08B-4850-A6B8-FE4BF30BED39}"/>
    <dgm:cxn modelId="{E3C7B827-C78E-492F-8436-2DB43DE26AD4}" srcId="{ACE0CCD3-874B-4A3C-8ADA-A927C7F7767C}" destId="{7179129C-8FF5-4BA7-A012-446C039270A1}" srcOrd="2" destOrd="0" parTransId="{DE5CEA40-6723-42DD-9C3E-BD41146AD1E8}" sibTransId="{7F73579A-8A9A-4840-9FCB-9C47CEE61929}"/>
    <dgm:cxn modelId="{955C406B-6CE4-4F26-8FCA-7BFD3DF3FFFA}" type="presOf" srcId="{3486F266-39BC-4916-A275-91D599350AE0}" destId="{C6237924-B9E1-420F-BEF1-826B941316FD}" srcOrd="0" destOrd="0" presId="urn:diagrams.loki3.com/BracketList"/>
    <dgm:cxn modelId="{3A6A2DC6-5C47-4CA6-8A20-F5D35EA89600}" type="presOf" srcId="{C69BBC35-4E9B-4D21-B00F-8E2882FEB55D}" destId="{7030B142-A454-460D-BAE3-A2DF1B7C4541}" srcOrd="0" destOrd="2" presId="urn:diagrams.loki3.com/BracketList"/>
    <dgm:cxn modelId="{A25A831E-02AA-4753-867A-DC06B1FFC13A}" srcId="{BCEE4EC7-07D7-496A-9A95-A87C08758E76}" destId="{3486F266-39BC-4916-A275-91D599350AE0}" srcOrd="1" destOrd="0" parTransId="{9D969677-6A15-4A5E-8280-BFB806A8952E}" sibTransId="{CE8BCD4B-16C1-4186-8AF8-DFF5D6ED3649}"/>
    <dgm:cxn modelId="{C9D69710-4679-43D6-B44C-0074FF90683A}" type="presOf" srcId="{71CA1B76-2777-480A-A187-9FCEDB4EB58E}" destId="{C02FCA22-2640-4ABE-A545-16CC1ED1D86C}" srcOrd="0" destOrd="2" presId="urn:diagrams.loki3.com/BracketList"/>
    <dgm:cxn modelId="{51B914C9-34A1-441E-BD81-53AF5A090210}" type="presOf" srcId="{BCEE4EC7-07D7-496A-9A95-A87C08758E76}" destId="{5EFA3054-518D-47E5-9D97-4121B2FBACA3}" srcOrd="0" destOrd="0" presId="urn:diagrams.loki3.com/BracketList"/>
    <dgm:cxn modelId="{233CE550-CB0D-403C-9815-7C879A6EB22C}" type="presOf" srcId="{7179129C-8FF5-4BA7-A012-446C039270A1}" destId="{0E2F345A-720D-4BC4-8266-3A1F699FBA72}" srcOrd="0" destOrd="2" presId="urn:diagrams.loki3.com/BracketList"/>
    <dgm:cxn modelId="{C8AEF115-587A-4C0B-821C-A4363B3E932A}" type="presOf" srcId="{671BCCC3-BA8D-4BE9-86B0-8D4C52CE7B55}" destId="{C02FCA22-2640-4ABE-A545-16CC1ED1D86C}" srcOrd="0" destOrd="1" presId="urn:diagrams.loki3.com/BracketList"/>
    <dgm:cxn modelId="{D4455680-6647-4C30-88C0-561B1686F542}" srcId="{E99C8186-654D-45BF-BE12-40A277D2FC64}" destId="{72179EC5-9025-4A1E-BE8E-2B6F081CE31A}" srcOrd="0" destOrd="0" parTransId="{1BCCABAA-696C-4B56-AF60-BAA1654CC72F}" sibTransId="{896162FD-899D-4D77-B654-E7E7B44715C4}"/>
    <dgm:cxn modelId="{6E61F858-E3C2-4CA9-9F8C-DB41C297F1B0}" type="presParOf" srcId="{5EFA3054-518D-47E5-9D97-4121B2FBACA3}" destId="{0F1720BD-6A7F-41A7-B4CF-D9AEA546B2F7}" srcOrd="0" destOrd="0" presId="urn:diagrams.loki3.com/BracketList"/>
    <dgm:cxn modelId="{B0EEF8DD-13DE-4FE2-BB3D-1426E4984D0A}" type="presParOf" srcId="{0F1720BD-6A7F-41A7-B4CF-D9AEA546B2F7}" destId="{47890798-B2FD-4E41-B4D1-66E26FE711B4}" srcOrd="0" destOrd="0" presId="urn:diagrams.loki3.com/BracketList"/>
    <dgm:cxn modelId="{0356982E-655D-40CE-8009-375FDBA6FD6C}" type="presParOf" srcId="{0F1720BD-6A7F-41A7-B4CF-D9AEA546B2F7}" destId="{1489FD0E-688D-480C-9593-0213C8C4102D}" srcOrd="1" destOrd="0" presId="urn:diagrams.loki3.com/BracketList"/>
    <dgm:cxn modelId="{5926C3EF-FFDE-4C1A-9C38-57429BDECBBA}" type="presParOf" srcId="{0F1720BD-6A7F-41A7-B4CF-D9AEA546B2F7}" destId="{E53F939F-BE29-4F89-9FBD-ACB24458B30B}" srcOrd="2" destOrd="0" presId="urn:diagrams.loki3.com/BracketList"/>
    <dgm:cxn modelId="{47B90F43-1002-41A4-9089-6B25DE93F559}" type="presParOf" srcId="{0F1720BD-6A7F-41A7-B4CF-D9AEA546B2F7}" destId="{7030B142-A454-460D-BAE3-A2DF1B7C4541}" srcOrd="3" destOrd="0" presId="urn:diagrams.loki3.com/BracketList"/>
    <dgm:cxn modelId="{CC1EC3F6-0DE8-4239-ACF1-0C809AB8BC54}" type="presParOf" srcId="{5EFA3054-518D-47E5-9D97-4121B2FBACA3}" destId="{815350EA-BD4E-44E1-841E-E7DB8FF4FF13}" srcOrd="1" destOrd="0" presId="urn:diagrams.loki3.com/BracketList"/>
    <dgm:cxn modelId="{A97B7D6D-D003-406B-86A5-BD3A3D6D4F5D}" type="presParOf" srcId="{5EFA3054-518D-47E5-9D97-4121B2FBACA3}" destId="{369643DC-13B7-4582-9048-7B9581143088}" srcOrd="2" destOrd="0" presId="urn:diagrams.loki3.com/BracketList"/>
    <dgm:cxn modelId="{11BC8E47-5EB5-4331-B8D2-ED34588AEA14}" type="presParOf" srcId="{369643DC-13B7-4582-9048-7B9581143088}" destId="{C6237924-B9E1-420F-BEF1-826B941316FD}" srcOrd="0" destOrd="0" presId="urn:diagrams.loki3.com/BracketList"/>
    <dgm:cxn modelId="{32D6F194-1A01-4C30-AF4A-B0A801BDA8E6}" type="presParOf" srcId="{369643DC-13B7-4582-9048-7B9581143088}" destId="{3CFEA353-D010-49E6-B47F-20AF2981B997}" srcOrd="1" destOrd="0" presId="urn:diagrams.loki3.com/BracketList"/>
    <dgm:cxn modelId="{6A3FDAE3-4E46-44CE-BD60-F0C3CF954D3D}" type="presParOf" srcId="{369643DC-13B7-4582-9048-7B9581143088}" destId="{5B8111DC-16D9-43A4-8780-A6D2BA53373C}" srcOrd="2" destOrd="0" presId="urn:diagrams.loki3.com/BracketList"/>
    <dgm:cxn modelId="{C331C31A-6562-45DC-B7DE-25F562F33FBF}" type="presParOf" srcId="{369643DC-13B7-4582-9048-7B9581143088}" destId="{C02FCA22-2640-4ABE-A545-16CC1ED1D86C}" srcOrd="3" destOrd="0" presId="urn:diagrams.loki3.com/BracketList"/>
    <dgm:cxn modelId="{E7EC902E-417F-4729-876A-1D5C3B04F852}" type="presParOf" srcId="{5EFA3054-518D-47E5-9D97-4121B2FBACA3}" destId="{D2ABFDED-1CEA-4521-BE0A-13404136EFFE}" srcOrd="3" destOrd="0" presId="urn:diagrams.loki3.com/BracketList"/>
    <dgm:cxn modelId="{71186456-12E9-4527-861B-6B79AE5F6358}" type="presParOf" srcId="{5EFA3054-518D-47E5-9D97-4121B2FBACA3}" destId="{F1C227CA-0921-4F95-AB89-C5C1FCBA5442}" srcOrd="4" destOrd="0" presId="urn:diagrams.loki3.com/BracketList"/>
    <dgm:cxn modelId="{1519A873-A2D3-4457-8041-E89245C98D46}" type="presParOf" srcId="{F1C227CA-0921-4F95-AB89-C5C1FCBA5442}" destId="{41B3DB0D-713F-4AD5-9F1D-058D6AFB2A7C}" srcOrd="0" destOrd="0" presId="urn:diagrams.loki3.com/BracketList"/>
    <dgm:cxn modelId="{5E264DBD-D8DF-4D61-B46D-5301AE591984}" type="presParOf" srcId="{F1C227CA-0921-4F95-AB89-C5C1FCBA5442}" destId="{D52B2898-3E32-4976-99EA-2B6BFA24294E}" srcOrd="1" destOrd="0" presId="urn:diagrams.loki3.com/BracketList"/>
    <dgm:cxn modelId="{F833E7BB-A820-4ABE-BE43-21F095AEF061}" type="presParOf" srcId="{F1C227CA-0921-4F95-AB89-C5C1FCBA5442}" destId="{ECC76B14-8122-4917-A040-4AABEB09DFC5}" srcOrd="2" destOrd="0" presId="urn:diagrams.loki3.com/BracketList"/>
    <dgm:cxn modelId="{114526E9-A3AD-473D-B20E-845C885ABA69}" type="presParOf" srcId="{F1C227CA-0921-4F95-AB89-C5C1FCBA5442}" destId="{0E2F345A-720D-4BC4-8266-3A1F699FBA72}" srcOrd="3" destOrd="0" presId="urn:diagrams.loki3.com/BracketList"/>
    <dgm:cxn modelId="{9B8ED425-96D3-44B9-A801-9894C4C05274}" type="presParOf" srcId="{5EFA3054-518D-47E5-9D97-4121B2FBACA3}" destId="{31FDE0DD-4D65-4EE6-95DA-E2A52C9CDDBE}" srcOrd="5" destOrd="0" presId="urn:diagrams.loki3.com/BracketList"/>
    <dgm:cxn modelId="{3A9EAD0E-A186-4A4E-A760-BEDBB1FAB5A9}" type="presParOf" srcId="{5EFA3054-518D-47E5-9D97-4121B2FBACA3}" destId="{E62F4410-53EC-4E55-BD30-903123499460}" srcOrd="6" destOrd="0" presId="urn:diagrams.loki3.com/BracketList"/>
    <dgm:cxn modelId="{49BAF9FF-9113-4223-9CC1-03D0154952FC}" type="presParOf" srcId="{E62F4410-53EC-4E55-BD30-903123499460}" destId="{85923D8F-7FED-47D7-B2A2-4CE77B4ADA86}" srcOrd="0" destOrd="0" presId="urn:diagrams.loki3.com/BracketList"/>
    <dgm:cxn modelId="{967B37E6-7438-492F-8E29-1F0206B05AF3}" type="presParOf" srcId="{E62F4410-53EC-4E55-BD30-903123499460}" destId="{C403CBBB-1BD7-4212-8088-5F205F3906F7}" srcOrd="1" destOrd="0" presId="urn:diagrams.loki3.com/BracketList"/>
    <dgm:cxn modelId="{E43E38A2-EA4A-47A4-AC52-31C48395EB67}" type="presParOf" srcId="{E62F4410-53EC-4E55-BD30-903123499460}" destId="{98CAFEE5-C41F-4597-97C9-F00FFAADE5AA}" srcOrd="2" destOrd="0" presId="urn:diagrams.loki3.com/BracketList"/>
    <dgm:cxn modelId="{2644B727-FBC9-4A33-9981-179FCBC85F6E}" type="presParOf" srcId="{E62F4410-53EC-4E55-BD30-903123499460}" destId="{41C0D66C-BF00-415F-81EB-D73BC3674237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96DB3E-D6C9-4FBF-B8EB-4EB69ADE5805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9CA0EB7-46C7-4C82-A1C2-CA922C958091}">
      <dgm:prSet phldrT="[Text]" custT="1"/>
      <dgm:spPr>
        <a:solidFill>
          <a:schemeClr val="bg2"/>
        </a:solidFill>
      </dgm:spPr>
      <dgm:t>
        <a:bodyPr/>
        <a:lstStyle/>
        <a:p>
          <a:r>
            <a:rPr lang="el-GR" sz="2000" i="1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el-GR" sz="2000" i="1" u="sng" baseline="30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000" i="1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Ερευνητικό Ερώτημα:</a:t>
          </a:r>
          <a:r>
            <a:rPr lang="el-GR" sz="2000" i="1" u="none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2000" i="1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Διέπεται</a:t>
          </a:r>
          <a:r>
            <a:rPr lang="el-GR" sz="20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το εκπαιδευτικό υλικό από τις αρχές και τη μεθοδολογία της </a:t>
          </a:r>
          <a:r>
            <a:rPr lang="el-GR" sz="2000" i="1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sz="20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;</a:t>
          </a:r>
          <a:endParaRPr lang="en-US" sz="2000" i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86C5DB8-7C89-4493-97D9-FD206821242A}" type="parTrans" cxnId="{E3BAC89D-1FCD-4636-9D12-F7520691E722}">
      <dgm:prSet/>
      <dgm:spPr/>
      <dgm:t>
        <a:bodyPr/>
        <a:lstStyle/>
        <a:p>
          <a:endParaRPr lang="en-US"/>
        </a:p>
      </dgm:t>
    </dgm:pt>
    <dgm:pt modelId="{5D9E91A1-A79D-440F-B39A-59C7D418EF76}" type="sibTrans" cxnId="{E3BAC89D-1FCD-4636-9D12-F7520691E722}">
      <dgm:prSet/>
      <dgm:spPr/>
      <dgm:t>
        <a:bodyPr/>
        <a:lstStyle/>
        <a:p>
          <a:endParaRPr lang="en-US"/>
        </a:p>
      </dgm:t>
    </dgm:pt>
    <dgm:pt modelId="{FB520440-5655-49DE-BFC7-9B44B1745A5C}">
      <dgm:prSet phldrT="[Text]" custT="1"/>
      <dgm:spPr/>
      <dgm:t>
        <a:bodyPr/>
        <a:lstStyle/>
        <a:p>
          <a:endParaRPr lang="en-US" sz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8A0BE3B-51D6-49A1-A135-057B91371DB4}" type="parTrans" cxnId="{3BF93DB1-ED46-4F59-96F2-1FE503B974EE}">
      <dgm:prSet/>
      <dgm:spPr/>
      <dgm:t>
        <a:bodyPr/>
        <a:lstStyle/>
        <a:p>
          <a:endParaRPr lang="en-US"/>
        </a:p>
      </dgm:t>
    </dgm:pt>
    <dgm:pt modelId="{C60E1E20-8A6A-41C9-96F5-BFA7FFA21D58}" type="sibTrans" cxnId="{3BF93DB1-ED46-4F59-96F2-1FE503B974EE}">
      <dgm:prSet/>
      <dgm:spPr/>
      <dgm:t>
        <a:bodyPr/>
        <a:lstStyle/>
        <a:p>
          <a:endParaRPr lang="en-US"/>
        </a:p>
      </dgm:t>
    </dgm:pt>
    <dgm:pt modelId="{39717F4F-922B-4940-824D-2579F7F8A5CE}" type="pres">
      <dgm:prSet presAssocID="{5596DB3E-D6C9-4FBF-B8EB-4EB69ADE58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72B43-7096-4E42-B142-E0DF7E714148}" type="pres">
      <dgm:prSet presAssocID="{69CA0EB7-46C7-4C82-A1C2-CA922C958091}" presName="parentText" presStyleLbl="node1" presStyleIdx="0" presStyleCnt="1" custScaleY="59878" custLinFactY="-15172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40B03C-89F2-46D2-8812-F75B4C1D3E43}" type="pres">
      <dgm:prSet presAssocID="{69CA0EB7-46C7-4C82-A1C2-CA922C958091}" presName="childText" presStyleLbl="revTx" presStyleIdx="0" presStyleCnt="1" custScaleY="59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F04B8B-FF5B-47EE-80DD-6F47F27BD28B}" type="presOf" srcId="{5596DB3E-D6C9-4FBF-B8EB-4EB69ADE5805}" destId="{39717F4F-922B-4940-824D-2579F7F8A5CE}" srcOrd="0" destOrd="0" presId="urn:microsoft.com/office/officeart/2005/8/layout/vList2"/>
    <dgm:cxn modelId="{F01E21C0-ACE1-4263-A982-F529B67BC05E}" type="presOf" srcId="{69CA0EB7-46C7-4C82-A1C2-CA922C958091}" destId="{CA072B43-7096-4E42-B142-E0DF7E714148}" srcOrd="0" destOrd="0" presId="urn:microsoft.com/office/officeart/2005/8/layout/vList2"/>
    <dgm:cxn modelId="{E3BAC89D-1FCD-4636-9D12-F7520691E722}" srcId="{5596DB3E-D6C9-4FBF-B8EB-4EB69ADE5805}" destId="{69CA0EB7-46C7-4C82-A1C2-CA922C958091}" srcOrd="0" destOrd="0" parTransId="{086C5DB8-7C89-4493-97D9-FD206821242A}" sibTransId="{5D9E91A1-A79D-440F-B39A-59C7D418EF76}"/>
    <dgm:cxn modelId="{3BF93DB1-ED46-4F59-96F2-1FE503B974EE}" srcId="{69CA0EB7-46C7-4C82-A1C2-CA922C958091}" destId="{FB520440-5655-49DE-BFC7-9B44B1745A5C}" srcOrd="0" destOrd="0" parTransId="{18A0BE3B-51D6-49A1-A135-057B91371DB4}" sibTransId="{C60E1E20-8A6A-41C9-96F5-BFA7FFA21D58}"/>
    <dgm:cxn modelId="{F6D58EAD-5015-4C81-A95D-FB815D8DD8FC}" type="presOf" srcId="{FB520440-5655-49DE-BFC7-9B44B1745A5C}" destId="{9D40B03C-89F2-46D2-8812-F75B4C1D3E43}" srcOrd="0" destOrd="0" presId="urn:microsoft.com/office/officeart/2005/8/layout/vList2"/>
    <dgm:cxn modelId="{186E0DC4-7240-4688-9DFA-7B77598F5777}" type="presParOf" srcId="{39717F4F-922B-4940-824D-2579F7F8A5CE}" destId="{CA072B43-7096-4E42-B142-E0DF7E714148}" srcOrd="0" destOrd="0" presId="urn:microsoft.com/office/officeart/2005/8/layout/vList2"/>
    <dgm:cxn modelId="{E9F6D8F5-DEC1-4ADB-BFE1-0BDB0ECCC142}" type="presParOf" srcId="{39717F4F-922B-4940-824D-2579F7F8A5CE}" destId="{9D40B03C-89F2-46D2-8812-F75B4C1D3E4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96DB3E-D6C9-4FBF-B8EB-4EB69ADE5805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53BF701-4947-45B8-9DF6-76CA347C5D72}">
      <dgm:prSet phldrT="[Text]" custT="1"/>
      <dgm:spPr>
        <a:solidFill>
          <a:schemeClr val="bg2"/>
        </a:solidFill>
      </dgm:spPr>
      <dgm:t>
        <a:bodyPr/>
        <a:lstStyle/>
        <a:p>
          <a:r>
            <a:rPr lang="el-GR" sz="2000" i="1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el-GR" sz="2000" i="1" u="sng" baseline="30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000" i="1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Ερευνητικό Ερώτημα:</a:t>
          </a:r>
          <a:r>
            <a:rPr lang="el-GR" sz="2000" i="1" u="none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20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Έχει δημιουργηθεί το εκπαιδευτικό υλικό σύμφωνα με της Αρχές της </a:t>
          </a:r>
          <a:r>
            <a:rPr lang="el-GR" sz="2000" i="1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Πολυμεσικής</a:t>
          </a:r>
          <a:r>
            <a:rPr lang="el-GR" sz="20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Μάθησης; </a:t>
          </a:r>
          <a:endParaRPr lang="en-US" sz="2000" i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3C4A1-5729-43B7-8109-72B31017D6DD}" type="parTrans" cxnId="{4FA25E81-0A39-48AB-B0D1-EC2E20AF545B}">
      <dgm:prSet/>
      <dgm:spPr/>
      <dgm:t>
        <a:bodyPr/>
        <a:lstStyle/>
        <a:p>
          <a:endParaRPr lang="en-US"/>
        </a:p>
      </dgm:t>
    </dgm:pt>
    <dgm:pt modelId="{2A98512F-0A0D-4D6D-AC23-868D4517042D}" type="sibTrans" cxnId="{4FA25E81-0A39-48AB-B0D1-EC2E20AF545B}">
      <dgm:prSet/>
      <dgm:spPr/>
      <dgm:t>
        <a:bodyPr/>
        <a:lstStyle/>
        <a:p>
          <a:endParaRPr lang="en-US"/>
        </a:p>
      </dgm:t>
    </dgm:pt>
    <dgm:pt modelId="{39717F4F-922B-4940-824D-2579F7F8A5CE}" type="pres">
      <dgm:prSet presAssocID="{5596DB3E-D6C9-4FBF-B8EB-4EB69ADE58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22C1C7-ABDC-4C4E-9115-B851965DDA58}" type="pres">
      <dgm:prSet presAssocID="{B53BF701-4947-45B8-9DF6-76CA347C5D72}" presName="parentText" presStyleLbl="node1" presStyleIdx="0" presStyleCnt="1" custScaleY="59878" custLinFactY="-29955" custLinFactNeighborX="-1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F04B8B-FF5B-47EE-80DD-6F47F27BD28B}" type="presOf" srcId="{5596DB3E-D6C9-4FBF-B8EB-4EB69ADE5805}" destId="{39717F4F-922B-4940-824D-2579F7F8A5CE}" srcOrd="0" destOrd="0" presId="urn:microsoft.com/office/officeart/2005/8/layout/vList2"/>
    <dgm:cxn modelId="{8150BF36-5218-488B-9C5C-8C4952053FEA}" type="presOf" srcId="{B53BF701-4947-45B8-9DF6-76CA347C5D72}" destId="{8D22C1C7-ABDC-4C4E-9115-B851965DDA58}" srcOrd="0" destOrd="0" presId="urn:microsoft.com/office/officeart/2005/8/layout/vList2"/>
    <dgm:cxn modelId="{4FA25E81-0A39-48AB-B0D1-EC2E20AF545B}" srcId="{5596DB3E-D6C9-4FBF-B8EB-4EB69ADE5805}" destId="{B53BF701-4947-45B8-9DF6-76CA347C5D72}" srcOrd="0" destOrd="0" parTransId="{5CC3C4A1-5729-43B7-8109-72B31017D6DD}" sibTransId="{2A98512F-0A0D-4D6D-AC23-868D4517042D}"/>
    <dgm:cxn modelId="{2F3A1406-0509-4D0C-87F9-B83CBF9C00E0}" type="presParOf" srcId="{39717F4F-922B-4940-824D-2579F7F8A5CE}" destId="{8D22C1C7-ABDC-4C4E-9115-B851965DDA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B72E9-137D-43EB-84EB-5A2F1DC6F8DF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A616D-AD67-4B84-8376-88378C63EA2D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Διέπεται</a:t>
          </a: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το εκπαιδευτικό υλικό τις αρχές και τη μεθοδολογία της </a:t>
          </a:r>
          <a:r>
            <a:rPr lang="el-GR" sz="2200" kern="1200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;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752110" y="541866"/>
        <a:ext cx="7301111" cy="1083733"/>
      </dsp:txXfrm>
    </dsp:sp>
    <dsp:sp modelId="{40A83862-311E-429B-8CCD-D057559C0FEC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4BB82-F1AC-4F1A-9022-86C76B053685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3">
            <a:hueOff val="214284"/>
            <a:satOff val="-24046"/>
            <a:lumOff val="411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Έχει δημιουργηθεί το εκπαιδευτικό υλικό σύμφωνα με της Αρχές της </a:t>
          </a:r>
          <a:r>
            <a:rPr lang="el-GR" sz="2200" kern="1200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Πολυμεσικής</a:t>
          </a: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Μάθησης; 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1146048" y="2167466"/>
        <a:ext cx="6907174" cy="1083733"/>
      </dsp:txXfrm>
    </dsp:sp>
    <dsp:sp modelId="{B466D991-4D37-4F5C-BBCD-84E7F5CB5B7C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214284"/>
              <a:satOff val="-24046"/>
              <a:lumOff val="411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C082D-DCDA-4737-81D1-5634E0328ABD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3">
            <a:hueOff val="428568"/>
            <a:satOff val="-48092"/>
            <a:lumOff val="823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Ποιες είναι οι απόψεις των ειδικών της </a:t>
          </a:r>
          <a:r>
            <a:rPr lang="el-GR" sz="2200" kern="1200" dirty="0" err="1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sz="2200" kern="12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ως προς τα δυνατά σημεία του εκπαιδευτικού υλικού και ποιες οι προτάσεις τους για τη βελτίωση του;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752110" y="3793066"/>
        <a:ext cx="7301111" cy="1083733"/>
      </dsp:txXfrm>
    </dsp:sp>
    <dsp:sp modelId="{D6152A48-3996-4298-93F9-9F9B039414B4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428568"/>
              <a:satOff val="-48092"/>
              <a:lumOff val="823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90798-B2FD-4E41-B4D1-66E26FE711B4}">
      <dsp:nvSpPr>
        <dsp:cNvPr id="0" name=""/>
        <dsp:cNvSpPr/>
      </dsp:nvSpPr>
      <dsp:spPr>
        <a:xfrm>
          <a:off x="0" y="254462"/>
          <a:ext cx="2620038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Εισαγωγή</a:t>
          </a:r>
          <a:endParaRPr lang="en-US" sz="24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54462"/>
        <a:ext cx="2620038" cy="950400"/>
      </dsp:txXfrm>
    </dsp:sp>
    <dsp:sp modelId="{1489FD0E-688D-480C-9593-0213C8C4102D}">
      <dsp:nvSpPr>
        <dsp:cNvPr id="0" name=""/>
        <dsp:cNvSpPr/>
      </dsp:nvSpPr>
      <dsp:spPr>
        <a:xfrm>
          <a:off x="2620038" y="16863"/>
          <a:ext cx="524007" cy="14256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30B142-A454-460D-BAE3-A2DF1B7C4541}">
      <dsp:nvSpPr>
        <dsp:cNvPr id="0" name=""/>
        <dsp:cNvSpPr/>
      </dsp:nvSpPr>
      <dsp:spPr>
        <a:xfrm>
          <a:off x="3353648" y="16863"/>
          <a:ext cx="7126504" cy="14256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Προβληματική εργασίας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Σκοποί – στόχοι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Συνεισφορά εργασίας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Δομή εργασίας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53648" y="16863"/>
        <a:ext cx="7126504" cy="1425600"/>
      </dsp:txXfrm>
    </dsp:sp>
    <dsp:sp modelId="{C6237924-B9E1-420F-BEF1-826B941316FD}">
      <dsp:nvSpPr>
        <dsp:cNvPr id="0" name=""/>
        <dsp:cNvSpPr/>
      </dsp:nvSpPr>
      <dsp:spPr>
        <a:xfrm>
          <a:off x="0" y="1615263"/>
          <a:ext cx="2620038" cy="11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Θεωρητικό και εννοιολογικό πλαίσιο</a:t>
          </a:r>
          <a:endParaRPr lang="en-US" sz="24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615263"/>
        <a:ext cx="2620038" cy="1128600"/>
      </dsp:txXfrm>
    </dsp:sp>
    <dsp:sp modelId="{3CFEA353-D010-49E6-B47F-20AF2981B997}">
      <dsp:nvSpPr>
        <dsp:cNvPr id="0" name=""/>
        <dsp:cNvSpPr/>
      </dsp:nvSpPr>
      <dsp:spPr>
        <a:xfrm>
          <a:off x="2620038" y="1615263"/>
          <a:ext cx="524007" cy="11286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2FCA22-2640-4ABE-A545-16CC1ED1D86C}">
      <dsp:nvSpPr>
        <dsp:cNvPr id="0" name=""/>
        <dsp:cNvSpPr/>
      </dsp:nvSpPr>
      <dsp:spPr>
        <a:xfrm>
          <a:off x="3353648" y="1615263"/>
          <a:ext cx="7126504" cy="11286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96000"/>
                <a:lumMod val="104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 Αποστάσεως εκπαίδευση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ΤΠΕ και εξ αποστάσεως εκπαίδευση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Σχολική Εξ αποστάσεως εκπαίδευση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53648" y="1615263"/>
        <a:ext cx="7126504" cy="1128600"/>
      </dsp:txXfrm>
    </dsp:sp>
    <dsp:sp modelId="{41B3DB0D-713F-4AD5-9F1D-058D6AFB2A7C}">
      <dsp:nvSpPr>
        <dsp:cNvPr id="0" name=""/>
        <dsp:cNvSpPr/>
      </dsp:nvSpPr>
      <dsp:spPr>
        <a:xfrm>
          <a:off x="0" y="2916663"/>
          <a:ext cx="2620038" cy="112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Μέθοδος σχεδιασμού του ΕΥ</a:t>
          </a:r>
          <a:endParaRPr lang="en-US" sz="24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916663"/>
        <a:ext cx="2620038" cy="1128600"/>
      </dsp:txXfrm>
    </dsp:sp>
    <dsp:sp modelId="{D52B2898-3E32-4976-99EA-2B6BFA24294E}">
      <dsp:nvSpPr>
        <dsp:cNvPr id="0" name=""/>
        <dsp:cNvSpPr/>
      </dsp:nvSpPr>
      <dsp:spPr>
        <a:xfrm>
          <a:off x="2620038" y="2916663"/>
          <a:ext cx="524007" cy="11286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F345A-720D-4BC4-8266-3A1F699FBA72}">
      <dsp:nvSpPr>
        <dsp:cNvPr id="0" name=""/>
        <dsp:cNvSpPr/>
      </dsp:nvSpPr>
      <dsp:spPr>
        <a:xfrm>
          <a:off x="3353648" y="2916663"/>
          <a:ext cx="7126504" cy="11286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96000"/>
                <a:lumMod val="104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Βασικές αρχές σχεδιασμού εκπαιδευτικού υλικού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Τεχνολογικά μέσα ανάπτυξης του εκπαιδευτικού υλικού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 δομή του εκπαιδευτικού υλικού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53648" y="2916663"/>
        <a:ext cx="7126504" cy="1128600"/>
      </dsp:txXfrm>
    </dsp:sp>
    <dsp:sp modelId="{85923D8F-7FED-47D7-B2A2-4CE77B4ADA86}">
      <dsp:nvSpPr>
        <dsp:cNvPr id="0" name=""/>
        <dsp:cNvSpPr/>
      </dsp:nvSpPr>
      <dsp:spPr>
        <a:xfrm>
          <a:off x="0" y="4292313"/>
          <a:ext cx="2620038" cy="95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Έρευνα</a:t>
          </a:r>
          <a:endParaRPr lang="en-US" sz="2400" b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292313"/>
        <a:ext cx="2620038" cy="950400"/>
      </dsp:txXfrm>
    </dsp:sp>
    <dsp:sp modelId="{C403CBBB-1BD7-4212-8088-5F205F3906F7}">
      <dsp:nvSpPr>
        <dsp:cNvPr id="0" name=""/>
        <dsp:cNvSpPr/>
      </dsp:nvSpPr>
      <dsp:spPr>
        <a:xfrm>
          <a:off x="2620038" y="4218063"/>
          <a:ext cx="524007" cy="1098900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0D66C-BF00-415F-81EB-D73BC3674237}">
      <dsp:nvSpPr>
        <dsp:cNvPr id="0" name=""/>
        <dsp:cNvSpPr/>
      </dsp:nvSpPr>
      <dsp:spPr>
        <a:xfrm>
          <a:off x="3353648" y="4218063"/>
          <a:ext cx="7126504" cy="109890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6000"/>
                <a:lumMod val="104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Μεθοδολογία της έρευνας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Παρουσίαση των αποτελεσμάτων 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Συμπεράσματα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53648" y="4218063"/>
        <a:ext cx="7126504" cy="1098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72B43-7096-4E42-B142-E0DF7E714148}">
      <dsp:nvSpPr>
        <dsp:cNvPr id="0" name=""/>
        <dsp:cNvSpPr/>
      </dsp:nvSpPr>
      <dsp:spPr>
        <a:xfrm>
          <a:off x="0" y="421639"/>
          <a:ext cx="8884653" cy="717386"/>
        </a:xfrm>
        <a:prstGeom prst="roundRect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i="1" u="sng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el-GR" sz="2000" i="1" u="sng" kern="1200" baseline="30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000" i="1" u="sng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Ερευνητικό Ερώτημα:</a:t>
          </a:r>
          <a:r>
            <a:rPr lang="el-GR" sz="2000" i="1" u="none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2000" i="1" kern="1200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Διέπεται</a:t>
          </a:r>
          <a:r>
            <a:rPr lang="el-GR" sz="2000" i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το εκπαιδευτικό υλικό από τις αρχές και τη μεθοδολογία της </a:t>
          </a:r>
          <a:r>
            <a:rPr lang="el-GR" sz="2000" i="1" kern="1200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ΕξΑΕ</a:t>
          </a:r>
          <a:r>
            <a:rPr lang="el-GR" sz="2000" i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;</a:t>
          </a:r>
          <a:endParaRPr lang="en-US" sz="2000" i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5020" y="456659"/>
        <a:ext cx="8814613" cy="647346"/>
      </dsp:txXfrm>
    </dsp:sp>
    <dsp:sp modelId="{9D40B03C-89F2-46D2-8812-F75B4C1D3E43}">
      <dsp:nvSpPr>
        <dsp:cNvPr id="0" name=""/>
        <dsp:cNvSpPr/>
      </dsp:nvSpPr>
      <dsp:spPr>
        <a:xfrm>
          <a:off x="0" y="2380638"/>
          <a:ext cx="8884653" cy="634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088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2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380638"/>
        <a:ext cx="8884653" cy="634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2C1C7-ABDC-4C4E-9115-B851965DDA58}">
      <dsp:nvSpPr>
        <dsp:cNvPr id="0" name=""/>
        <dsp:cNvSpPr/>
      </dsp:nvSpPr>
      <dsp:spPr>
        <a:xfrm>
          <a:off x="0" y="427602"/>
          <a:ext cx="8884653" cy="717386"/>
        </a:xfrm>
        <a:prstGeom prst="roundRect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i="1" u="sng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el-GR" sz="2000" i="1" u="sng" kern="1200" baseline="30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000" i="1" u="sng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Ερευνητικό Ερώτημα:</a:t>
          </a:r>
          <a:r>
            <a:rPr lang="el-GR" sz="2000" i="1" u="none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2000" i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Έχει δημιουργηθεί το εκπαιδευτικό υλικό σύμφωνα με της Αρχές της </a:t>
          </a:r>
          <a:r>
            <a:rPr lang="el-GR" sz="2000" i="1" kern="1200" dirty="0" err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Πολυμεσικής</a:t>
          </a:r>
          <a:r>
            <a:rPr lang="el-GR" sz="2000" i="1" kern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Μάθησης; </a:t>
          </a:r>
          <a:endParaRPr lang="en-US" sz="2000" i="1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5020" y="462622"/>
        <a:ext cx="8814613" cy="647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EA2C436-00D7-4DC8-8127-B13FE4993C54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7259A75-CB44-4256-9089-32EFBE34D5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6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1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71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6806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57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1105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299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29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0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93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23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9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1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15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23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39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192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4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chamilo.datacenter.uoc.gr/metchamilo/courses/PY8AGOREIO8EWRHMAKAIHISTORIATOY/index.php?id_session=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s://chamilo.org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95950" y="1813818"/>
            <a:ext cx="9885707" cy="18722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Σχεδιασμός, υλοποίηση και αποτίμηση Εκπαιδευτικού Υλικού με τη μεθοδολογία της </a:t>
            </a:r>
            <a:r>
              <a:rPr lang="el-GR" sz="3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 διδασκαλία των μαθηματικών. </a:t>
            </a:r>
            <a:endParaRPr lang="en-US" sz="3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περίπτωση του Πυθαγορείου θεωρήματος.</a:t>
            </a:r>
            <a:endParaRPr lang="el-GR" sz="3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15 - Ευθεία γραμμή σύνδεσης"/>
          <p:cNvCxnSpPr/>
          <p:nvPr/>
        </p:nvCxnSpPr>
        <p:spPr bwMode="auto">
          <a:xfrm flipV="1">
            <a:off x="1789760" y="1023062"/>
            <a:ext cx="9498726" cy="2232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11 - Ορθογώνιο"/>
          <p:cNvSpPr>
            <a:spLocks noChangeArrowheads="1"/>
          </p:cNvSpPr>
          <p:nvPr/>
        </p:nvSpPr>
        <p:spPr bwMode="auto">
          <a:xfrm>
            <a:off x="2562839" y="317048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37552" y="5906287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 dirty="0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1789760" y="1070251"/>
            <a:ext cx="9498726" cy="229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15 - Ευθεία γραμμή σύνδεσης"/>
          <p:cNvCxnSpPr/>
          <p:nvPr/>
        </p:nvCxnSpPr>
        <p:spPr bwMode="auto">
          <a:xfrm>
            <a:off x="2723845" y="5588274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9 - Ορθογώνιο"/>
          <p:cNvSpPr/>
          <p:nvPr/>
        </p:nvSpPr>
        <p:spPr>
          <a:xfrm>
            <a:off x="2719307" y="3764259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Γεωργία </a:t>
            </a:r>
            <a:r>
              <a:rPr lang="el-GR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Γκρίτζαλη</a:t>
            </a:r>
            <a:endPara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9 - Ορθογώνιο"/>
          <p:cNvSpPr/>
          <p:nvPr/>
        </p:nvSpPr>
        <p:spPr>
          <a:xfrm>
            <a:off x="2844413" y="4519046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Επιτροπή Κρίσης ΔΕ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988690"/>
              </p:ext>
            </p:extLst>
          </p:nvPr>
        </p:nvGraphicFramePr>
        <p:xfrm>
          <a:off x="2264228" y="4943092"/>
          <a:ext cx="806456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188">
                  <a:extLst>
                    <a:ext uri="{9D8B030D-6E8A-4147-A177-3AD203B41FA5}">
                      <a16:colId xmlns:a16="http://schemas.microsoft.com/office/drawing/2014/main" val="2745921076"/>
                    </a:ext>
                  </a:extLst>
                </a:gridCol>
                <a:gridCol w="2688188">
                  <a:extLst>
                    <a:ext uri="{9D8B030D-6E8A-4147-A177-3AD203B41FA5}">
                      <a16:colId xmlns:a16="http://schemas.microsoft.com/office/drawing/2014/main" val="2408034171"/>
                    </a:ext>
                  </a:extLst>
                </a:gridCol>
                <a:gridCol w="2688188">
                  <a:extLst>
                    <a:ext uri="{9D8B030D-6E8A-4147-A177-3AD203B41FA5}">
                      <a16:colId xmlns:a16="http://schemas.microsoft.com/office/drawing/2014/main" val="1951303892"/>
                    </a:ext>
                  </a:extLst>
                </a:gridCol>
              </a:tblGrid>
              <a:tr h="344966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Γεώργιος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Φιλιππούσης</a:t>
                      </a:r>
                      <a:endParaRPr lang="en-US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Νικόλαος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Ζαράνης</a:t>
                      </a:r>
                      <a:endParaRPr lang="en-US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Μιχάλης Κλεισαρχάκης</a:t>
                      </a:r>
                      <a:endParaRPr lang="en-US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818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66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Παραγόμενο εκπαιδευτικό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υλικό (4/5)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3497180" y="1680834"/>
            <a:ext cx="4876800" cy="40011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Σκοπός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2485" y="2478506"/>
            <a:ext cx="62002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Να ενεργοποιήσει τους μαθητές και να βελτιώσει τη στάση τους απέναντι σε ένα σημαντικό θεώρημα φέρνοντας τους σε επαφή με την ιστορία και τη χρησιμότητά του.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Δύναται να χρησιμοποιηθεί συμπληρωματικά στο μάθημα των Μαθηματικών προσφέροντας στους μαθητές </a:t>
            </a:r>
            <a:r>
              <a:rPr lang="el-GR" sz="20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 δυνατότητα να </a:t>
            </a: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μελετήσουν στο δικό τους χώρο και χρόνο.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Παραγόμενο εκπαιδευτικό υλικό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(5/5)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2720430" y="5088375"/>
            <a:ext cx="7680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Link: </a:t>
            </a:r>
            <a:r>
              <a:rPr lang="el-GR" sz="12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http://chamilo.datacenter.uoc.gr/metchamilo/courses/PY8AGOREIO8EWRHMAKAIHISTORIATOY/index.php?id_session=0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2" name="Picture 11" descr="C:\Users\tzoutzouki\AppData\Local\Microsoft\Windows\INetCache\Content.Word\Εξώφυλλο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505" y="1823441"/>
            <a:ext cx="2631138" cy="30869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6320592" y="2193047"/>
            <a:ext cx="478054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Βασική Δομή του Εκπαιδευτικού Υλικού:</a:t>
            </a:r>
          </a:p>
          <a:p>
            <a:endPara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Εισαγωγή με αναλυτικές συμβουλές μελέτης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βασικές ενότητες με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Εισαγωγή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Κυρίως γνωστικό αντικείμενο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Διασκεδαστική δραστηριότητα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2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Μεθοδολογία της έρευνας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9 - Ορθογώνιο"/>
          <p:cNvSpPr/>
          <p:nvPr/>
        </p:nvSpPr>
        <p:spPr>
          <a:xfrm>
            <a:off x="3019049" y="2354886"/>
            <a:ext cx="68407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παρούσα έρευνα: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Πραγματοποιήθηκε τον Δεκέμβριο του 2024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Συμμετείχαν </a:t>
            </a: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ειδικοί της </a:t>
            </a:r>
            <a:r>
              <a:rPr lang="el-G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μια Ποιοτική έρευνα αξιολόγησης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Ως μέσο συλλογής δεδομένων χρησιμοποιήθηκε ερωτηματολόγιο με ανοικτού τύπου ερωτήσεις</a:t>
            </a:r>
          </a:p>
          <a:p>
            <a:endParaRPr lang="el-GR" sz="3200" dirty="0"/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1100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8413708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Αποτελέσματα - Κύρια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ευρήματα (1/3)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97415923"/>
              </p:ext>
            </p:extLst>
          </p:nvPr>
        </p:nvGraphicFramePr>
        <p:xfrm>
          <a:off x="2031999" y="1459832"/>
          <a:ext cx="8884653" cy="4678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87798" y="2875546"/>
            <a:ext cx="777305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Επιστημονική Συνοχή και βιβλιογραφική τεκμηρίωση, με ποικιλία πηγών.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Απλή, κατανοητή και φιλική παρουσίαση γνωστικού αντικειμένου.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Εύκολη πλοήγηση, κουμπιά και εικονίδια ξεκάθαρα και κατανοητά.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Συμβολές μελέτης, επισημαίνονται οι σημαντικές έννοιες, περιλαμβάνονται επεξηγηματικά σχόλια.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Δραστηριότητες κριτικής σκέψης και συσχέτισης με την πραγματικότητα.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Δραστηριότητες </a:t>
            </a:r>
            <a:r>
              <a:rPr lang="el-G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αυτοαξιολόγησης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5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8413708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Αποτελέσματα - Κύρια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ευρήματα (2/3)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1175295"/>
              </p:ext>
            </p:extLst>
          </p:nvPr>
        </p:nvGraphicFramePr>
        <p:xfrm>
          <a:off x="2031999" y="1451811"/>
          <a:ext cx="8884653" cy="4686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74756" y="2847474"/>
            <a:ext cx="85934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Συνδυασμός κειμένου και εικόνας, που συνεισφέρει στην κατανόηση του κειμένου.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Περιλαμβάνονται στοιχεία αφήγησης και περιγραφή.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Μόνο σχετικές πληροφορίες με το αντικείμενο.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Φιλική γλώσσα, χρήση δεύτερου ενικού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Ηχητική παρουσίαση σε φιλικό ύφος.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Φιλικός χαρακτήρας που προσδίδει οικειότητα.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Τμηματική παρουσίαση χωρίς μακροσκελή κείμενα.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Σαφείς οδηγίες δραστηριοτήτων.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Ύπαρξη εισαγωγικού βίντεο.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7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8413708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Αποτελέσματα - Κύρια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ευρήματα (3/3)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" name="Group 4"/>
          <p:cNvGrpSpPr/>
          <p:nvPr/>
        </p:nvGrpSpPr>
        <p:grpSpPr>
          <a:xfrm>
            <a:off x="2148988" y="1789355"/>
            <a:ext cx="8727559" cy="728595"/>
            <a:chOff x="0" y="875664"/>
            <a:chExt cx="8128000" cy="728595"/>
          </a:xfrm>
          <a:solidFill>
            <a:schemeClr val="bg2"/>
          </a:solidFill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0" y="875664"/>
              <a:ext cx="8128000" cy="728595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35566" y="911231"/>
              <a:ext cx="8056866" cy="65746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900" i="1" u="sng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l-GR" sz="1900" i="1" u="sng" kern="1200" baseline="300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ο</a:t>
              </a:r>
              <a:r>
                <a:rPr lang="el-GR" sz="1900" i="1" u="sng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Ερευνητικό Ερώτημα:</a:t>
              </a:r>
              <a:r>
                <a:rPr lang="el-GR" sz="1900" i="1" u="none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sz="1900" i="1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Ποιες είναι οι απόψεις των ειδικών της </a:t>
              </a:r>
              <a:r>
                <a:rPr lang="el-GR" sz="1900" i="1" kern="12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ΕξΑΕ</a:t>
              </a:r>
              <a:r>
                <a:rPr lang="el-GR" sz="1900" i="1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ως προς τα δυνατά σημεία του εκπαιδευτικού υλικού και ποιες οι προτάσεις τους για τη βελτίωση του; </a:t>
              </a:r>
              <a:endParaRPr lang="en-US" sz="1900" i="1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622885" y="2748332"/>
            <a:ext cx="27271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Δυνατά Στοιχεία</a:t>
            </a:r>
          </a:p>
          <a:p>
            <a:endParaRPr lang="el-GR" u="sng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οδηγίες που δίνονται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εισαγωγικά βίντεο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δραστηριότητες </a:t>
            </a:r>
          </a:p>
          <a:p>
            <a:r>
              <a:rPr lang="el-GR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Χαρακτηρίστηκε:</a:t>
            </a:r>
            <a:endParaRPr lang="el-GR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Απλό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Κατανοητό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Φιλικό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Διασκεδαστικό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Πλούσιο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Πλήρες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Εξαιρετικό</a:t>
            </a:r>
          </a:p>
          <a:p>
            <a:endParaRPr lang="en-US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601" y="3200400"/>
            <a:ext cx="3392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Προτάσεις για βελτίωση:</a:t>
            </a:r>
          </a:p>
          <a:p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Δυνατότητα επικοινωνίας με άλλους εκπαιδευόμενους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56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8413708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Συμπεράσματα (1/2)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2855495" y="1949116"/>
            <a:ext cx="753176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ΕΥ έχει σχεδιαστεί και υλοποιηθεί σύμφωνα με τις αρχές της </a:t>
            </a:r>
            <a:r>
              <a:rPr 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ΕΥ έχει σχεδιαστεί και υλοποιηθεί σύμφωνα με της αρχές της </a:t>
            </a:r>
            <a:r>
              <a:rPr lang="el-GR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πολυμεσικής</a:t>
            </a: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μάθησης.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πλήρες, παρέχοντας ολοκληρωμένη γνώση, με απλό και κατανοητό τρόπο παρουσίασης.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79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8413708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Συμπεράσματα (2/2)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9 - Ορθογώνιο"/>
          <p:cNvSpPr/>
          <p:nvPr/>
        </p:nvSpPr>
        <p:spPr>
          <a:xfrm>
            <a:off x="2642060" y="1713201"/>
            <a:ext cx="68407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Περιορισμοί έρευνας: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μικρός αριθμός συμμετεχόντων.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ΕΥ δεν αξιολογήθηκε από μαθητές, παρότι προορίζεται για αυτούς.</a:t>
            </a:r>
          </a:p>
          <a:p>
            <a:endParaRPr lang="el-GR" sz="20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Προτάσεις για το μέλλον: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διερεύνηση του εκπαιδευτικού υλικού εκ νέου με μεγαλύτερο αριθμό συμμετεχόντων.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αξιοποίηση του εκπαιδευτικού υλικού στην πράξη, σε μαθητές του Γυμνασίου ως συμπληρωματικό υλικό εξ αποστάσεως εκπαίδευσης.</a:t>
            </a:r>
            <a:endPara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542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15 - Ευθεία γραμμή σύνδεσης"/>
          <p:cNvCxnSpPr/>
          <p:nvPr/>
        </p:nvCxnSpPr>
        <p:spPr bwMode="auto">
          <a:xfrm flipV="1">
            <a:off x="2314672" y="3897086"/>
            <a:ext cx="8549271" cy="4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9 - Ορθογώνιο"/>
          <p:cNvSpPr>
            <a:spLocks noGrp="1"/>
          </p:cNvSpPr>
          <p:nvPr>
            <p:ph type="title"/>
          </p:nvPr>
        </p:nvSpPr>
        <p:spPr>
          <a:xfrm>
            <a:off x="2687184" y="3004721"/>
            <a:ext cx="8078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7446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9" y="624879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Σκοπός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9 - Ορθογώνιο"/>
          <p:cNvSpPr/>
          <p:nvPr/>
        </p:nvSpPr>
        <p:spPr>
          <a:xfrm>
            <a:off x="2763888" y="2223834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σκοπός 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παρούσας 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διπλωματικής εργασίας ήταν: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n-U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Σχεδιασμός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Υλοποίηση 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Αποτίμηση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ενός </a:t>
            </a:r>
            <a:r>
              <a:rPr lang="el-G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διαδραστικού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πολυμορφικού 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εκπαιδευτικού υλικού, 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 πλαίσια της συμπληρωματικής σχολικής 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 αποστάσεως εκπαίδευσης 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το Πυθαγόρειο θεώρημα και την Ιστορία του. </a:t>
            </a: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2822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Συνεισφορά της διπλωματικής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2510589" y="2146419"/>
            <a:ext cx="789271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Δημιουργία ποιοτικού εκπαιδευτικού υλικού, με τις αρχές και τη μέθοδο της </a:t>
            </a:r>
            <a:r>
              <a:rPr lang="el-G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αξιοποιώντας τις δυνατότητες των ΤΠΕ για την ανάδειξη της ιστορίας και της χρησιμότητας ενός σημαντικού θεωρήματος.</a:t>
            </a:r>
            <a:endParaRPr lang="en-US" sz="2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2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Εμπλουτισμός της υπάρχουσας βιβλιογραφίας για τη διδασκαλία των μαθηματικών στα πλαίσια της σχολικής </a:t>
            </a:r>
            <a:r>
              <a:rPr lang="el-G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2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Ενίσχυση της παραδοσιακής διδασκαλίας με στόχο την ενεργοποίηση των μαθητών.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11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9" y="624879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Ερευνητικά Ερωτήματα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29016120"/>
              </p:ext>
            </p:extLst>
          </p:nvPr>
        </p:nvGraphicFramePr>
        <p:xfrm>
          <a:off x="2418861" y="14121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70318" y="2203613"/>
            <a:ext cx="552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2400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1265" y="3890663"/>
            <a:ext cx="532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2400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1999" y="5577713"/>
            <a:ext cx="678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sz="2400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7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9" y="624879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Δομή της εργασίας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94699828"/>
              </p:ext>
            </p:extLst>
          </p:nvPr>
        </p:nvGraphicFramePr>
        <p:xfrm>
          <a:off x="1154111" y="1390531"/>
          <a:ext cx="10480153" cy="5333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795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9" y="624879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Θεωρητικό Πλαίσιο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2803031" y="2205789"/>
            <a:ext cx="77563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 αποστάσεως Εκπαίδευση</a:t>
            </a:r>
          </a:p>
        </p:txBody>
      </p:sp>
      <p:sp>
        <p:nvSpPr>
          <p:cNvPr id="5" name="Rectangle 4"/>
          <p:cNvSpPr/>
          <p:nvPr/>
        </p:nvSpPr>
        <p:spPr>
          <a:xfrm>
            <a:off x="2803030" y="2889462"/>
            <a:ext cx="72694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ΤΠΕ: Τεχνολογίες Πληροφορικής και </a:t>
            </a: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Επικοινωνιών</a:t>
            </a:r>
            <a:endParaRPr lang="el-G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03030" y="3573135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Σχολική </a:t>
            </a: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 αποστάσεως </a:t>
            </a: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Εκπαίδευση</a:t>
            </a:r>
            <a:endParaRPr lang="el-G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3030" y="4256808"/>
            <a:ext cx="74523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Συμπληρωματική </a:t>
            </a: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σχολική εξ αποστάσεως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415165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Παραγόμενο εκπαιδευτικό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υλικό (1/5)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" name="Group 8"/>
          <p:cNvGrpSpPr/>
          <p:nvPr/>
        </p:nvGrpSpPr>
        <p:grpSpPr>
          <a:xfrm>
            <a:off x="4090736" y="1692441"/>
            <a:ext cx="4475749" cy="4483696"/>
            <a:chOff x="2911641" y="1828799"/>
            <a:chExt cx="4475749" cy="4483696"/>
          </a:xfrm>
        </p:grpSpPr>
        <p:grpSp>
          <p:nvGrpSpPr>
            <p:cNvPr id="7" name="Group 6"/>
            <p:cNvGrpSpPr/>
            <p:nvPr/>
          </p:nvGrpSpPr>
          <p:grpSpPr>
            <a:xfrm>
              <a:off x="2911641" y="1828799"/>
              <a:ext cx="4475749" cy="3261679"/>
              <a:chOff x="2911641" y="1828799"/>
              <a:chExt cx="4475749" cy="3261679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3433009" y="1828799"/>
                <a:ext cx="3048001" cy="1130969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Συμπληρωματική σχολική </a:t>
                </a:r>
                <a:r>
                  <a:rPr lang="el-GR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ΕξΑΕ</a:t>
                </a:r>
                <a:endPara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2911641" y="2903544"/>
                <a:ext cx="2286001" cy="1130969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Αρχές σχεδιασμού ΕΥ στην </a:t>
                </a:r>
                <a:r>
                  <a:rPr lang="el-GR" dirty="0" err="1" smtClean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ΕξΑΕ</a:t>
                </a:r>
                <a:endPara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5197642" y="2812496"/>
                <a:ext cx="2189748" cy="1130969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Εργαλεία ΤΠΕ</a:t>
                </a:r>
                <a:endPara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" name="Down Arrow 2"/>
              <p:cNvSpPr/>
              <p:nvPr/>
            </p:nvSpPr>
            <p:spPr>
              <a:xfrm>
                <a:off x="4812631" y="4256288"/>
                <a:ext cx="673769" cy="834190"/>
              </a:xfrm>
              <a:prstGeom prst="down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>
            <a:xfrm>
              <a:off x="4054642" y="5181526"/>
              <a:ext cx="2189748" cy="113096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Εκπαιδευτικό Υλικό</a:t>
              </a:r>
              <a:endPara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99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Παραγόμενο εκπαιδευτικό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υλικό (2/5) 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2"/>
          <p:cNvGrpSpPr/>
          <p:nvPr/>
        </p:nvGrpSpPr>
        <p:grpSpPr>
          <a:xfrm>
            <a:off x="2922101" y="1621827"/>
            <a:ext cx="7277586" cy="4978293"/>
            <a:chOff x="2251424" y="1645890"/>
            <a:chExt cx="7277586" cy="4978293"/>
          </a:xfrm>
        </p:grpSpPr>
        <p:sp>
          <p:nvSpPr>
            <p:cNvPr id="14" name="Oval 13"/>
            <p:cNvSpPr/>
            <p:nvPr/>
          </p:nvSpPr>
          <p:spPr>
            <a:xfrm>
              <a:off x="4042609" y="1645890"/>
              <a:ext cx="3922296" cy="179423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Αρχές σχεδιασμού εκπαιδευτικού υλικού στην Εξ αποστάσεως εκπαίδευση</a:t>
              </a:r>
              <a:endPara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" name="Down Arrow 1"/>
            <p:cNvSpPr/>
            <p:nvPr/>
          </p:nvSpPr>
          <p:spPr>
            <a:xfrm rot="1647336">
              <a:off x="4560897" y="3645115"/>
              <a:ext cx="540531" cy="953733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own Arrow 16"/>
            <p:cNvSpPr/>
            <p:nvPr/>
          </p:nvSpPr>
          <p:spPr>
            <a:xfrm rot="20542547">
              <a:off x="6676221" y="3656567"/>
              <a:ext cx="540531" cy="953733"/>
            </a:xfrm>
            <a:prstGeom prst="down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51424" y="4803842"/>
              <a:ext cx="3582370" cy="182034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Οι αρχές της Γνωστικής Θεωρίας της </a:t>
              </a:r>
              <a:r>
                <a:rPr lang="el-GR" dirty="0" err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Πολυμεσικής</a:t>
              </a: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Μάθησης του </a:t>
              </a:r>
              <a:r>
                <a: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Mayer.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5862733" y="4779561"/>
              <a:ext cx="3666277" cy="184462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 </a:t>
              </a: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μοντέλο σχεδιασμού εκπαιδευτικού υλικού των </a:t>
              </a:r>
              <a:r>
                <a:rPr lang="en-US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West </a:t>
              </a:r>
              <a:r>
                <a:rPr lang="el-GR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και</a:t>
              </a:r>
              <a:r>
                <a:rPr lang="en-US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l-GR" dirty="0" err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Λιοναράκη</a:t>
              </a: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50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3179578" y="624879"/>
            <a:ext cx="7793221" cy="7656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Παραγόμενο εκπαιδευτικό υλικό </a:t>
            </a:r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(3/5)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15 - Ευθεία γραμμή σύνδεσης"/>
          <p:cNvCxnSpPr/>
          <p:nvPr/>
        </p:nvCxnSpPr>
        <p:spPr bwMode="auto">
          <a:xfrm flipV="1">
            <a:off x="2148988" y="1284514"/>
            <a:ext cx="8823812" cy="15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122494" y="1406457"/>
            <a:ext cx="4876800" cy="369332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Εφαρμογές ανάπτυξης του εκπαιδευτικού υλικού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chamilo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011" y="2200777"/>
            <a:ext cx="230505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5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84" y="2200777"/>
            <a:ext cx="1838325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9137233" y="2235978"/>
            <a:ext cx="788434" cy="766098"/>
          </a:xfrm>
          <a:prstGeom prst="rect">
            <a:avLst/>
          </a:prstGeom>
        </p:spPr>
      </p:pic>
      <p:pic>
        <p:nvPicPr>
          <p:cNvPr id="8" name="Picture 7" descr="C:\Users\tzoutzouki\AppData\Local\Microsoft\Windows\INetCache\Content.Word\plotagon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580" y="3265658"/>
            <a:ext cx="2211304" cy="76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:\Users\tzoutzouki\AppData\Local\Microsoft\Windows\INetCache\Content.Word\doodly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055" y="3309935"/>
            <a:ext cx="2321092" cy="73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vsdc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391" y="3324907"/>
            <a:ext cx="2355684" cy="79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Movie maker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580" y="4373847"/>
            <a:ext cx="1190501" cy="113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Audacit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313" y="4418124"/>
            <a:ext cx="24288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gimp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338" y="4395363"/>
            <a:ext cx="2657475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Wordwall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722" y="5750182"/>
            <a:ext cx="2622152" cy="85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:\Users\Tzoutzouki\Desktop\Iamapuzzle.JP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94" y="5750181"/>
            <a:ext cx="2811780" cy="76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48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7028</TotalTime>
  <Words>832</Words>
  <Application>Microsoft Office PowerPoint</Application>
  <PresentationFormat>Widescreen</PresentationFormat>
  <Paragraphs>137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Book Antiqua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Σας ευχαριστώ για την προσοχή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tzoutzouki</dc:creator>
  <cp:lastModifiedBy>tzoutzouki</cp:lastModifiedBy>
  <cp:revision>165</cp:revision>
  <cp:lastPrinted>2025-03-10T16:16:08Z</cp:lastPrinted>
  <dcterms:created xsi:type="dcterms:W3CDTF">2025-02-04T15:17:36Z</dcterms:created>
  <dcterms:modified xsi:type="dcterms:W3CDTF">2025-03-16T17:05:39Z</dcterms:modified>
</cp:coreProperties>
</file>