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4"/>
  </p:notesMasterIdLst>
  <p:sldIdLst>
    <p:sldId id="1482" r:id="rId2"/>
    <p:sldId id="2023" r:id="rId3"/>
    <p:sldId id="2013" r:id="rId4"/>
    <p:sldId id="2021" r:id="rId5"/>
    <p:sldId id="2014" r:id="rId6"/>
    <p:sldId id="2020" r:id="rId7"/>
    <p:sldId id="2012" r:id="rId8"/>
    <p:sldId id="2024" r:id="rId9"/>
    <p:sldId id="2025" r:id="rId10"/>
    <p:sldId id="2026" r:id="rId11"/>
    <p:sldId id="2016" r:id="rId12"/>
    <p:sldId id="2027" r:id="rId13"/>
    <p:sldId id="2028" r:id="rId14"/>
    <p:sldId id="2029" r:id="rId15"/>
    <p:sldId id="2015" r:id="rId16"/>
    <p:sldId id="2030" r:id="rId17"/>
    <p:sldId id="2017" r:id="rId18"/>
    <p:sldId id="2031" r:id="rId19"/>
    <p:sldId id="2018" r:id="rId20"/>
    <p:sldId id="2032" r:id="rId21"/>
    <p:sldId id="2033" r:id="rId22"/>
    <p:sldId id="2019" r:id="rId23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68" autoAdjust="0"/>
    <p:restoredTop sz="89648" autoAdjust="0"/>
  </p:normalViewPr>
  <p:slideViewPr>
    <p:cSldViewPr>
      <p:cViewPr varScale="1">
        <p:scale>
          <a:sx n="110" d="100"/>
          <a:sy n="110" d="100"/>
        </p:scale>
        <p:origin x="576" y="17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5160A1-16EA-E740-A4CE-6BD2170A2F77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6929160-FFF3-964B-A28E-2710A6940DF8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l-GR" sz="1800" b="1" dirty="0">
              <a:solidFill>
                <a:schemeClr val="tx1"/>
              </a:solidFill>
            </a:rPr>
            <a:t>1ο ερευνητικό ερώτημα:</a:t>
          </a:r>
          <a:r>
            <a:rPr lang="el-GR" sz="1800" dirty="0">
              <a:solidFill>
                <a:schemeClr val="tx1"/>
              </a:solidFill>
            </a:rPr>
            <a:t> </a:t>
          </a:r>
          <a:r>
            <a:rPr lang="el-GR" sz="1800" dirty="0" err="1">
              <a:solidFill>
                <a:schemeClr val="tx1"/>
              </a:solidFill>
            </a:rPr>
            <a:t>Διέπεται</a:t>
          </a:r>
          <a:r>
            <a:rPr lang="el-GR" sz="1800" dirty="0">
              <a:solidFill>
                <a:schemeClr val="tx1"/>
              </a:solidFill>
            </a:rPr>
            <a:t> το εκπαιδευτικό υλικό από τις αρχές και τη μεθοδολογία της εξ αποστάσεως εκπαίδευση;</a:t>
          </a:r>
          <a:endParaRPr lang="en-GB" sz="1800" dirty="0">
            <a:solidFill>
              <a:schemeClr val="tx1"/>
            </a:solidFill>
          </a:endParaRPr>
        </a:p>
      </dgm:t>
    </dgm:pt>
    <dgm:pt modelId="{B169AC56-9100-204C-B93C-BA270252B0E8}" type="parTrans" cxnId="{D330BC60-530A-4D40-9314-766494FADCF3}">
      <dgm:prSet/>
      <dgm:spPr/>
      <dgm:t>
        <a:bodyPr/>
        <a:lstStyle/>
        <a:p>
          <a:endParaRPr lang="en-GB"/>
        </a:p>
      </dgm:t>
    </dgm:pt>
    <dgm:pt modelId="{C016463E-3B0A-194F-AC87-BDB420D547CA}" type="sibTrans" cxnId="{D330BC60-530A-4D40-9314-766494FADCF3}">
      <dgm:prSet/>
      <dgm:spPr/>
      <dgm:t>
        <a:bodyPr/>
        <a:lstStyle/>
        <a:p>
          <a:endParaRPr lang="en-GB"/>
        </a:p>
      </dgm:t>
    </dgm:pt>
    <dgm:pt modelId="{97E631CA-9ABC-4A43-BAAE-9E03ACF8E2BA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l-GR" sz="1800" b="1" dirty="0">
              <a:solidFill>
                <a:schemeClr val="tx1"/>
              </a:solidFill>
            </a:rPr>
            <a:t>2ο ερευνητικό ερώτημα:</a:t>
          </a:r>
          <a:r>
            <a:rPr lang="el-GR" sz="1800" dirty="0">
              <a:solidFill>
                <a:schemeClr val="tx1"/>
              </a:solidFill>
            </a:rPr>
            <a:t> Έχει δημιουργηθεί το εκπαιδευτικό υλικό σύμφωνα με τις αρχές της </a:t>
          </a:r>
          <a:r>
            <a:rPr lang="el-GR" sz="1800" dirty="0" err="1">
              <a:solidFill>
                <a:schemeClr val="tx1"/>
              </a:solidFill>
            </a:rPr>
            <a:t>Πολυμεσικής</a:t>
          </a:r>
          <a:r>
            <a:rPr lang="el-GR" sz="1800" dirty="0">
              <a:solidFill>
                <a:schemeClr val="tx1"/>
              </a:solidFill>
            </a:rPr>
            <a:t> Μάθησης;</a:t>
          </a:r>
          <a:endParaRPr lang="en-GB" sz="1800" dirty="0">
            <a:solidFill>
              <a:schemeClr val="tx1"/>
            </a:solidFill>
          </a:endParaRPr>
        </a:p>
      </dgm:t>
    </dgm:pt>
    <dgm:pt modelId="{C57CED80-1243-1845-964F-61F0E72FC00E}" type="parTrans" cxnId="{24AD6543-4B48-5E47-B31F-440A346D1DDD}">
      <dgm:prSet/>
      <dgm:spPr/>
      <dgm:t>
        <a:bodyPr/>
        <a:lstStyle/>
        <a:p>
          <a:endParaRPr lang="en-GB"/>
        </a:p>
      </dgm:t>
    </dgm:pt>
    <dgm:pt modelId="{82443B89-15F4-A24C-88CF-98D66E8A3193}" type="sibTrans" cxnId="{24AD6543-4B48-5E47-B31F-440A346D1DDD}">
      <dgm:prSet/>
      <dgm:spPr/>
      <dgm:t>
        <a:bodyPr/>
        <a:lstStyle/>
        <a:p>
          <a:endParaRPr lang="en-GB"/>
        </a:p>
      </dgm:t>
    </dgm:pt>
    <dgm:pt modelId="{8BCE8AD2-B01E-0E4C-A9D7-A33E6FD899B2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l-GR" sz="1800" b="1" dirty="0">
              <a:solidFill>
                <a:schemeClr val="tx1"/>
              </a:solidFill>
            </a:rPr>
            <a:t>3ο ερευνητικό ερώτημα:</a:t>
          </a:r>
          <a:r>
            <a:rPr lang="el-GR" sz="1800" dirty="0">
              <a:solidFill>
                <a:schemeClr val="tx1"/>
              </a:solidFill>
            </a:rPr>
            <a:t> Ποιες είναι οι στάσεις των μαθητών απέναντι στο συγκεκριμένο εκπαιδευτικό υλικό;</a:t>
          </a:r>
          <a:endParaRPr lang="en-GB" sz="1800" dirty="0">
            <a:solidFill>
              <a:schemeClr val="tx1"/>
            </a:solidFill>
          </a:endParaRPr>
        </a:p>
      </dgm:t>
    </dgm:pt>
    <dgm:pt modelId="{154E58B6-F744-9649-9424-6585A3531197}" type="parTrans" cxnId="{E4D72F9B-263A-1C4E-AD47-FA9F059667C1}">
      <dgm:prSet/>
      <dgm:spPr/>
      <dgm:t>
        <a:bodyPr/>
        <a:lstStyle/>
        <a:p>
          <a:endParaRPr lang="en-GB"/>
        </a:p>
      </dgm:t>
    </dgm:pt>
    <dgm:pt modelId="{3BDCF541-4930-4049-BD2F-978DB69FC52A}" type="sibTrans" cxnId="{E4D72F9B-263A-1C4E-AD47-FA9F059667C1}">
      <dgm:prSet/>
      <dgm:spPr/>
      <dgm:t>
        <a:bodyPr/>
        <a:lstStyle/>
        <a:p>
          <a:endParaRPr lang="en-GB"/>
        </a:p>
      </dgm:t>
    </dgm:pt>
    <dgm:pt modelId="{C7A6B286-FBC1-3F4B-80EC-9DF8A6B275CB}" type="pres">
      <dgm:prSet presAssocID="{835160A1-16EA-E740-A4CE-6BD2170A2F77}" presName="linear" presStyleCnt="0">
        <dgm:presLayoutVars>
          <dgm:dir/>
          <dgm:animLvl val="lvl"/>
          <dgm:resizeHandles val="exact"/>
        </dgm:presLayoutVars>
      </dgm:prSet>
      <dgm:spPr/>
    </dgm:pt>
    <dgm:pt modelId="{786CB858-7052-234C-9FA6-01C5BD6E9376}" type="pres">
      <dgm:prSet presAssocID="{A6929160-FFF3-964B-A28E-2710A6940DF8}" presName="parentLin" presStyleCnt="0"/>
      <dgm:spPr/>
    </dgm:pt>
    <dgm:pt modelId="{F7BAE74C-5B9A-A640-B59F-A89567B46580}" type="pres">
      <dgm:prSet presAssocID="{A6929160-FFF3-964B-A28E-2710A6940DF8}" presName="parentLeftMargin" presStyleLbl="node1" presStyleIdx="0" presStyleCnt="3"/>
      <dgm:spPr/>
    </dgm:pt>
    <dgm:pt modelId="{849307AB-109B-634A-AD9F-8B6143AF8E1E}" type="pres">
      <dgm:prSet presAssocID="{A6929160-FFF3-964B-A28E-2710A6940DF8}" presName="parentText" presStyleLbl="node1" presStyleIdx="0" presStyleCnt="3" custScaleX="145329" custScaleY="427689" custLinFactY="-300000" custLinFactNeighborX="-83675" custLinFactNeighborY="-329339">
        <dgm:presLayoutVars>
          <dgm:chMax val="0"/>
          <dgm:bulletEnabled val="1"/>
        </dgm:presLayoutVars>
      </dgm:prSet>
      <dgm:spPr/>
    </dgm:pt>
    <dgm:pt modelId="{C98528B4-B8EA-4743-A19F-9B761B9C4D63}" type="pres">
      <dgm:prSet presAssocID="{A6929160-FFF3-964B-A28E-2710A6940DF8}" presName="negativeSpace" presStyleCnt="0"/>
      <dgm:spPr/>
    </dgm:pt>
    <dgm:pt modelId="{3E7D4516-0DF0-A042-ADB5-2FCA228A3507}" type="pres">
      <dgm:prSet presAssocID="{A6929160-FFF3-964B-A28E-2710A6940DF8}" presName="childText" presStyleLbl="conFgAcc1" presStyleIdx="0" presStyleCnt="3" custScaleY="568844" custLinFactY="-255679" custLinFactNeighborY="-300000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  <dgm:pt modelId="{08A1E788-D8B5-C74D-8468-4319422DDC3D}" type="pres">
      <dgm:prSet presAssocID="{C016463E-3B0A-194F-AC87-BDB420D547CA}" presName="spaceBetweenRectangles" presStyleCnt="0"/>
      <dgm:spPr/>
    </dgm:pt>
    <dgm:pt modelId="{6DCA96DA-AD89-7D4A-AC4F-1D3AB250148C}" type="pres">
      <dgm:prSet presAssocID="{97E631CA-9ABC-4A43-BAAE-9E03ACF8E2BA}" presName="parentLin" presStyleCnt="0"/>
      <dgm:spPr/>
    </dgm:pt>
    <dgm:pt modelId="{1BA941DC-98E1-8449-A29A-F31624B139B8}" type="pres">
      <dgm:prSet presAssocID="{97E631CA-9ABC-4A43-BAAE-9E03ACF8E2BA}" presName="parentLeftMargin" presStyleLbl="node1" presStyleIdx="0" presStyleCnt="3"/>
      <dgm:spPr/>
    </dgm:pt>
    <dgm:pt modelId="{837E9F13-7B5E-4946-A5EA-7EE5A9F780B0}" type="pres">
      <dgm:prSet presAssocID="{97E631CA-9ABC-4A43-BAAE-9E03ACF8E2BA}" presName="parentText" presStyleLbl="node1" presStyleIdx="1" presStyleCnt="3" custScaleX="137389" custScaleY="470041" custLinFactNeighborX="-98754" custLinFactNeighborY="10191">
        <dgm:presLayoutVars>
          <dgm:chMax val="0"/>
          <dgm:bulletEnabled val="1"/>
        </dgm:presLayoutVars>
      </dgm:prSet>
      <dgm:spPr/>
    </dgm:pt>
    <dgm:pt modelId="{F343BBB9-6D2F-9A41-95A7-349F108727DF}" type="pres">
      <dgm:prSet presAssocID="{97E631CA-9ABC-4A43-BAAE-9E03ACF8E2BA}" presName="negativeSpace" presStyleCnt="0"/>
      <dgm:spPr/>
    </dgm:pt>
    <dgm:pt modelId="{D7368717-BC7C-3845-9ACD-A44E6DA2E2F3}" type="pres">
      <dgm:prSet presAssocID="{97E631CA-9ABC-4A43-BAAE-9E03ACF8E2BA}" presName="childText" presStyleLbl="conFgAcc1" presStyleIdx="1" presStyleCnt="3" custScaleY="498013" custLinFactY="-161943" custLinFactNeighborY="-200000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  <dgm:pt modelId="{FDBF906E-FA63-9940-9241-F446BF3BFD09}" type="pres">
      <dgm:prSet presAssocID="{82443B89-15F4-A24C-88CF-98D66E8A3193}" presName="spaceBetweenRectangles" presStyleCnt="0"/>
      <dgm:spPr/>
    </dgm:pt>
    <dgm:pt modelId="{5AF3BAB8-444A-9E49-9CC8-291C0D20366A}" type="pres">
      <dgm:prSet presAssocID="{8BCE8AD2-B01E-0E4C-A9D7-A33E6FD899B2}" presName="parentLin" presStyleCnt="0"/>
      <dgm:spPr/>
    </dgm:pt>
    <dgm:pt modelId="{5E2C7B9C-405D-7840-804D-3EB304D51820}" type="pres">
      <dgm:prSet presAssocID="{8BCE8AD2-B01E-0E4C-A9D7-A33E6FD899B2}" presName="parentLeftMargin" presStyleLbl="node1" presStyleIdx="1" presStyleCnt="3"/>
      <dgm:spPr/>
    </dgm:pt>
    <dgm:pt modelId="{B5E8957C-C44E-3E4E-9EF3-3AB57CBA34EC}" type="pres">
      <dgm:prSet presAssocID="{8BCE8AD2-B01E-0E4C-A9D7-A33E6FD899B2}" presName="parentText" presStyleLbl="node1" presStyleIdx="2" presStyleCnt="3" custScaleX="142857" custScaleY="448843" custLinFactNeighborX="-100000" custLinFactNeighborY="64747">
        <dgm:presLayoutVars>
          <dgm:chMax val="0"/>
          <dgm:bulletEnabled val="1"/>
        </dgm:presLayoutVars>
      </dgm:prSet>
      <dgm:spPr/>
    </dgm:pt>
    <dgm:pt modelId="{014F61D0-A7D2-E343-8C05-D58D97EC91DD}" type="pres">
      <dgm:prSet presAssocID="{8BCE8AD2-B01E-0E4C-A9D7-A33E6FD899B2}" presName="negativeSpace" presStyleCnt="0"/>
      <dgm:spPr/>
    </dgm:pt>
    <dgm:pt modelId="{3EDD65E9-F13D-C248-A444-A239EB8B214C}" type="pres">
      <dgm:prSet presAssocID="{8BCE8AD2-B01E-0E4C-A9D7-A33E6FD899B2}" presName="childText" presStyleLbl="conFgAcc1" presStyleIdx="2" presStyleCnt="3" custScaleY="471496" custLinFactNeighborY="-82760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</dgm:ptLst>
  <dgm:cxnLst>
    <dgm:cxn modelId="{F55DA11F-54C1-0243-8537-EF26224C8CB1}" type="presOf" srcId="{A6929160-FFF3-964B-A28E-2710A6940DF8}" destId="{849307AB-109B-634A-AD9F-8B6143AF8E1E}" srcOrd="1" destOrd="0" presId="urn:microsoft.com/office/officeart/2005/8/layout/list1"/>
    <dgm:cxn modelId="{BB30D325-5804-8B41-A25B-25F6300A5E5E}" type="presOf" srcId="{A6929160-FFF3-964B-A28E-2710A6940DF8}" destId="{F7BAE74C-5B9A-A640-B59F-A89567B46580}" srcOrd="0" destOrd="0" presId="urn:microsoft.com/office/officeart/2005/8/layout/list1"/>
    <dgm:cxn modelId="{8588A029-E9D7-CB4C-9A3E-8CF10B9E0657}" type="presOf" srcId="{8BCE8AD2-B01E-0E4C-A9D7-A33E6FD899B2}" destId="{B5E8957C-C44E-3E4E-9EF3-3AB57CBA34EC}" srcOrd="1" destOrd="0" presId="urn:microsoft.com/office/officeart/2005/8/layout/list1"/>
    <dgm:cxn modelId="{14881132-DEE5-804D-A86D-FCEC7F03BB80}" type="presOf" srcId="{97E631CA-9ABC-4A43-BAAE-9E03ACF8E2BA}" destId="{1BA941DC-98E1-8449-A29A-F31624B139B8}" srcOrd="0" destOrd="0" presId="urn:microsoft.com/office/officeart/2005/8/layout/list1"/>
    <dgm:cxn modelId="{24AD6543-4B48-5E47-B31F-440A346D1DDD}" srcId="{835160A1-16EA-E740-A4CE-6BD2170A2F77}" destId="{97E631CA-9ABC-4A43-BAAE-9E03ACF8E2BA}" srcOrd="1" destOrd="0" parTransId="{C57CED80-1243-1845-964F-61F0E72FC00E}" sibTransId="{82443B89-15F4-A24C-88CF-98D66E8A3193}"/>
    <dgm:cxn modelId="{D330BC60-530A-4D40-9314-766494FADCF3}" srcId="{835160A1-16EA-E740-A4CE-6BD2170A2F77}" destId="{A6929160-FFF3-964B-A28E-2710A6940DF8}" srcOrd="0" destOrd="0" parTransId="{B169AC56-9100-204C-B93C-BA270252B0E8}" sibTransId="{C016463E-3B0A-194F-AC87-BDB420D547CA}"/>
    <dgm:cxn modelId="{095A2890-802B-C947-9952-8BDB46A803F8}" type="presOf" srcId="{8BCE8AD2-B01E-0E4C-A9D7-A33E6FD899B2}" destId="{5E2C7B9C-405D-7840-804D-3EB304D51820}" srcOrd="0" destOrd="0" presId="urn:microsoft.com/office/officeart/2005/8/layout/list1"/>
    <dgm:cxn modelId="{E4D72F9B-263A-1C4E-AD47-FA9F059667C1}" srcId="{835160A1-16EA-E740-A4CE-6BD2170A2F77}" destId="{8BCE8AD2-B01E-0E4C-A9D7-A33E6FD899B2}" srcOrd="2" destOrd="0" parTransId="{154E58B6-F744-9649-9424-6585A3531197}" sibTransId="{3BDCF541-4930-4049-BD2F-978DB69FC52A}"/>
    <dgm:cxn modelId="{328CAAD9-218C-374A-8BA8-D564CDC38161}" type="presOf" srcId="{97E631CA-9ABC-4A43-BAAE-9E03ACF8E2BA}" destId="{837E9F13-7B5E-4946-A5EA-7EE5A9F780B0}" srcOrd="1" destOrd="0" presId="urn:microsoft.com/office/officeart/2005/8/layout/list1"/>
    <dgm:cxn modelId="{7E51FEF9-2BCF-8E4C-9332-914EECD62AB6}" type="presOf" srcId="{835160A1-16EA-E740-A4CE-6BD2170A2F77}" destId="{C7A6B286-FBC1-3F4B-80EC-9DF8A6B275CB}" srcOrd="0" destOrd="0" presId="urn:microsoft.com/office/officeart/2005/8/layout/list1"/>
    <dgm:cxn modelId="{0EBEF1F9-DCC8-FF4F-ACE1-5E157EF2D35A}" type="presParOf" srcId="{C7A6B286-FBC1-3F4B-80EC-9DF8A6B275CB}" destId="{786CB858-7052-234C-9FA6-01C5BD6E9376}" srcOrd="0" destOrd="0" presId="urn:microsoft.com/office/officeart/2005/8/layout/list1"/>
    <dgm:cxn modelId="{3F65E537-C402-D04E-ADD5-B6B4D8571E93}" type="presParOf" srcId="{786CB858-7052-234C-9FA6-01C5BD6E9376}" destId="{F7BAE74C-5B9A-A640-B59F-A89567B46580}" srcOrd="0" destOrd="0" presId="urn:microsoft.com/office/officeart/2005/8/layout/list1"/>
    <dgm:cxn modelId="{47052CC1-901A-C946-A319-CD684D75B428}" type="presParOf" srcId="{786CB858-7052-234C-9FA6-01C5BD6E9376}" destId="{849307AB-109B-634A-AD9F-8B6143AF8E1E}" srcOrd="1" destOrd="0" presId="urn:microsoft.com/office/officeart/2005/8/layout/list1"/>
    <dgm:cxn modelId="{174F9033-7C8A-0A47-9A77-C15EDD0203F4}" type="presParOf" srcId="{C7A6B286-FBC1-3F4B-80EC-9DF8A6B275CB}" destId="{C98528B4-B8EA-4743-A19F-9B761B9C4D63}" srcOrd="1" destOrd="0" presId="urn:microsoft.com/office/officeart/2005/8/layout/list1"/>
    <dgm:cxn modelId="{4316F50D-7AE3-6B41-BD12-CF1B721DD163}" type="presParOf" srcId="{C7A6B286-FBC1-3F4B-80EC-9DF8A6B275CB}" destId="{3E7D4516-0DF0-A042-ADB5-2FCA228A3507}" srcOrd="2" destOrd="0" presId="urn:microsoft.com/office/officeart/2005/8/layout/list1"/>
    <dgm:cxn modelId="{FB5386AC-2F6C-4847-89D9-79A8646D4B01}" type="presParOf" srcId="{C7A6B286-FBC1-3F4B-80EC-9DF8A6B275CB}" destId="{08A1E788-D8B5-C74D-8468-4319422DDC3D}" srcOrd="3" destOrd="0" presId="urn:microsoft.com/office/officeart/2005/8/layout/list1"/>
    <dgm:cxn modelId="{C8142199-6278-A046-9183-002219679328}" type="presParOf" srcId="{C7A6B286-FBC1-3F4B-80EC-9DF8A6B275CB}" destId="{6DCA96DA-AD89-7D4A-AC4F-1D3AB250148C}" srcOrd="4" destOrd="0" presId="urn:microsoft.com/office/officeart/2005/8/layout/list1"/>
    <dgm:cxn modelId="{B9004ACE-D632-D24A-8503-AC8093E19EA6}" type="presParOf" srcId="{6DCA96DA-AD89-7D4A-AC4F-1D3AB250148C}" destId="{1BA941DC-98E1-8449-A29A-F31624B139B8}" srcOrd="0" destOrd="0" presId="urn:microsoft.com/office/officeart/2005/8/layout/list1"/>
    <dgm:cxn modelId="{B54BCC34-E211-3E49-988C-477D7C1CE387}" type="presParOf" srcId="{6DCA96DA-AD89-7D4A-AC4F-1D3AB250148C}" destId="{837E9F13-7B5E-4946-A5EA-7EE5A9F780B0}" srcOrd="1" destOrd="0" presId="urn:microsoft.com/office/officeart/2005/8/layout/list1"/>
    <dgm:cxn modelId="{0E7CE46B-7DB5-3146-836D-F7A049CD1520}" type="presParOf" srcId="{C7A6B286-FBC1-3F4B-80EC-9DF8A6B275CB}" destId="{F343BBB9-6D2F-9A41-95A7-349F108727DF}" srcOrd="5" destOrd="0" presId="urn:microsoft.com/office/officeart/2005/8/layout/list1"/>
    <dgm:cxn modelId="{3E5F9214-51B4-4B49-88FD-9DBAB286691E}" type="presParOf" srcId="{C7A6B286-FBC1-3F4B-80EC-9DF8A6B275CB}" destId="{D7368717-BC7C-3845-9ACD-A44E6DA2E2F3}" srcOrd="6" destOrd="0" presId="urn:microsoft.com/office/officeart/2005/8/layout/list1"/>
    <dgm:cxn modelId="{AE5FBE59-55A4-7146-88B7-70CDF0F052F6}" type="presParOf" srcId="{C7A6B286-FBC1-3F4B-80EC-9DF8A6B275CB}" destId="{FDBF906E-FA63-9940-9241-F446BF3BFD09}" srcOrd="7" destOrd="0" presId="urn:microsoft.com/office/officeart/2005/8/layout/list1"/>
    <dgm:cxn modelId="{B5D9A7D4-92A0-9E45-AE5A-E99E2612FF68}" type="presParOf" srcId="{C7A6B286-FBC1-3F4B-80EC-9DF8A6B275CB}" destId="{5AF3BAB8-444A-9E49-9CC8-291C0D20366A}" srcOrd="8" destOrd="0" presId="urn:microsoft.com/office/officeart/2005/8/layout/list1"/>
    <dgm:cxn modelId="{B385B68E-6F5B-9544-870A-B7AFD7884A22}" type="presParOf" srcId="{5AF3BAB8-444A-9E49-9CC8-291C0D20366A}" destId="{5E2C7B9C-405D-7840-804D-3EB304D51820}" srcOrd="0" destOrd="0" presId="urn:microsoft.com/office/officeart/2005/8/layout/list1"/>
    <dgm:cxn modelId="{9064AE59-9692-8140-B5DF-0B37766B06C9}" type="presParOf" srcId="{5AF3BAB8-444A-9E49-9CC8-291C0D20366A}" destId="{B5E8957C-C44E-3E4E-9EF3-3AB57CBA34EC}" srcOrd="1" destOrd="0" presId="urn:microsoft.com/office/officeart/2005/8/layout/list1"/>
    <dgm:cxn modelId="{39DA124B-486A-D246-BD0E-4D011DDE7F84}" type="presParOf" srcId="{C7A6B286-FBC1-3F4B-80EC-9DF8A6B275CB}" destId="{014F61D0-A7D2-E343-8C05-D58D97EC91DD}" srcOrd="9" destOrd="0" presId="urn:microsoft.com/office/officeart/2005/8/layout/list1"/>
    <dgm:cxn modelId="{2D74C194-381E-EE47-934B-D87660B0FAF0}" type="presParOf" srcId="{C7A6B286-FBC1-3F4B-80EC-9DF8A6B275CB}" destId="{3EDD65E9-F13D-C248-A444-A239EB8B214C}" srcOrd="10" destOrd="0" presId="urn:microsoft.com/office/officeart/2005/8/layout/list1"/>
  </dgm:cxnLst>
  <dgm:bg/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D64CFB0-1EE8-9749-8EDC-003AEC9F49DF}" type="doc">
      <dgm:prSet loTypeId="urn:microsoft.com/office/officeart/2005/8/layout/default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C43D37C7-2BD7-D848-8B2E-339F6F20392B}">
      <dgm:prSet phldrT="[Text]"/>
      <dgm:spPr/>
      <dgm:t>
        <a:bodyPr/>
        <a:lstStyle/>
        <a:p>
          <a:r>
            <a:rPr lang="el-GR" dirty="0"/>
            <a:t> Το υλικό ήταν ευχάριστο και ενδιαφέρον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06E329-65BA-574A-887D-859F4B2D65D6}" type="parTrans" cxnId="{359BD4FD-3FFC-C74B-AA0A-0BD86D205E1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973230-D626-8D46-9BCE-F8C777131275}" type="sibTrans" cxnId="{359BD4FD-3FFC-C74B-AA0A-0BD86D205E1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F5FC45-FF17-414F-BA5E-3D9C73C3114D}">
      <dgm:prSet/>
      <dgm:spPr/>
      <dgm:t>
        <a:bodyPr/>
        <a:lstStyle/>
        <a:p>
          <a:r>
            <a:rPr lang="el-GR" dirty="0"/>
            <a:t> Οι δραστηριότητες ήταν ξεκάθαρες και διασκεδαστικές</a:t>
          </a:r>
        </a:p>
      </dgm:t>
    </dgm:pt>
    <dgm:pt modelId="{C2AED1F2-90EB-0D46-84D8-C82D15F7482D}" type="parTrans" cxnId="{7398FF64-F7B8-3F46-B701-57FD8FAD7348}">
      <dgm:prSet/>
      <dgm:spPr/>
      <dgm:t>
        <a:bodyPr/>
        <a:lstStyle/>
        <a:p>
          <a:endParaRPr lang="en-GB"/>
        </a:p>
      </dgm:t>
    </dgm:pt>
    <dgm:pt modelId="{9E775A0B-EB18-D14B-8978-14B89FFC9EAE}" type="sibTrans" cxnId="{7398FF64-F7B8-3F46-B701-57FD8FAD7348}">
      <dgm:prSet/>
      <dgm:spPr/>
      <dgm:t>
        <a:bodyPr/>
        <a:lstStyle/>
        <a:p>
          <a:endParaRPr lang="en-GB"/>
        </a:p>
      </dgm:t>
    </dgm:pt>
    <dgm:pt modelId="{21A7C057-F030-1043-AED2-B836F06A3DFD}">
      <dgm:prSet/>
      <dgm:spPr/>
      <dgm:t>
        <a:bodyPr/>
        <a:lstStyle/>
        <a:p>
          <a:r>
            <a:rPr lang="el-GR" dirty="0"/>
            <a:t>Καλή προσβασιμότητα και συμμετοχή όλων</a:t>
          </a:r>
        </a:p>
      </dgm:t>
    </dgm:pt>
    <dgm:pt modelId="{0F4C32B3-7D70-B542-BA1D-9DA3D76DFECC}" type="parTrans" cxnId="{E939A500-EE9B-5741-90D2-DE2E2914FB10}">
      <dgm:prSet/>
      <dgm:spPr/>
      <dgm:t>
        <a:bodyPr/>
        <a:lstStyle/>
        <a:p>
          <a:endParaRPr lang="en-GB"/>
        </a:p>
      </dgm:t>
    </dgm:pt>
    <dgm:pt modelId="{49FB06D5-9745-F048-82F0-190DFDE3A287}" type="sibTrans" cxnId="{E939A500-EE9B-5741-90D2-DE2E2914FB10}">
      <dgm:prSet/>
      <dgm:spPr/>
      <dgm:t>
        <a:bodyPr/>
        <a:lstStyle/>
        <a:p>
          <a:endParaRPr lang="en-GB"/>
        </a:p>
      </dgm:t>
    </dgm:pt>
    <dgm:pt modelId="{B61CA530-16F4-0D4F-B291-112B3E4EBA0D}" type="pres">
      <dgm:prSet presAssocID="{CD64CFB0-1EE8-9749-8EDC-003AEC9F49DF}" presName="diagram" presStyleCnt="0">
        <dgm:presLayoutVars>
          <dgm:dir/>
          <dgm:resizeHandles val="exact"/>
        </dgm:presLayoutVars>
      </dgm:prSet>
      <dgm:spPr/>
    </dgm:pt>
    <dgm:pt modelId="{5949603A-9E45-A241-9406-BE708E10606C}" type="pres">
      <dgm:prSet presAssocID="{C43D37C7-2BD7-D848-8B2E-339F6F20392B}" presName="node" presStyleLbl="node1" presStyleIdx="0" presStyleCnt="3">
        <dgm:presLayoutVars>
          <dgm:bulletEnabled val="1"/>
        </dgm:presLayoutVars>
      </dgm:prSet>
      <dgm:spPr/>
    </dgm:pt>
    <dgm:pt modelId="{82A54EA6-0574-3B47-982B-38EC249FBB88}" type="pres">
      <dgm:prSet presAssocID="{94973230-D626-8D46-9BCE-F8C777131275}" presName="sibTrans" presStyleCnt="0"/>
      <dgm:spPr/>
    </dgm:pt>
    <dgm:pt modelId="{CBE7E614-401A-244E-86E5-9D03F4A88DFF}" type="pres">
      <dgm:prSet presAssocID="{76F5FC45-FF17-414F-BA5E-3D9C73C3114D}" presName="node" presStyleLbl="node1" presStyleIdx="1" presStyleCnt="3">
        <dgm:presLayoutVars>
          <dgm:bulletEnabled val="1"/>
        </dgm:presLayoutVars>
      </dgm:prSet>
      <dgm:spPr/>
    </dgm:pt>
    <dgm:pt modelId="{FD5D9240-5949-6442-A08E-462559186C34}" type="pres">
      <dgm:prSet presAssocID="{9E775A0B-EB18-D14B-8978-14B89FFC9EAE}" presName="sibTrans" presStyleCnt="0"/>
      <dgm:spPr/>
    </dgm:pt>
    <dgm:pt modelId="{93081693-A85E-0941-9C73-5F619B580667}" type="pres">
      <dgm:prSet presAssocID="{21A7C057-F030-1043-AED2-B836F06A3DFD}" presName="node" presStyleLbl="node1" presStyleIdx="2" presStyleCnt="3">
        <dgm:presLayoutVars>
          <dgm:bulletEnabled val="1"/>
        </dgm:presLayoutVars>
      </dgm:prSet>
      <dgm:spPr/>
    </dgm:pt>
  </dgm:ptLst>
  <dgm:cxnLst>
    <dgm:cxn modelId="{E939A500-EE9B-5741-90D2-DE2E2914FB10}" srcId="{CD64CFB0-1EE8-9749-8EDC-003AEC9F49DF}" destId="{21A7C057-F030-1043-AED2-B836F06A3DFD}" srcOrd="2" destOrd="0" parTransId="{0F4C32B3-7D70-B542-BA1D-9DA3D76DFECC}" sibTransId="{49FB06D5-9745-F048-82F0-190DFDE3A287}"/>
    <dgm:cxn modelId="{61314D2A-3383-584A-AC34-59CF782CD4C3}" type="presOf" srcId="{76F5FC45-FF17-414F-BA5E-3D9C73C3114D}" destId="{CBE7E614-401A-244E-86E5-9D03F4A88DFF}" srcOrd="0" destOrd="0" presId="urn:microsoft.com/office/officeart/2005/8/layout/default"/>
    <dgm:cxn modelId="{663FEF42-C9B6-CD4C-8D17-81CF82189DC6}" type="presOf" srcId="{CD64CFB0-1EE8-9749-8EDC-003AEC9F49DF}" destId="{B61CA530-16F4-0D4F-B291-112B3E4EBA0D}" srcOrd="0" destOrd="0" presId="urn:microsoft.com/office/officeart/2005/8/layout/default"/>
    <dgm:cxn modelId="{7398FF64-F7B8-3F46-B701-57FD8FAD7348}" srcId="{CD64CFB0-1EE8-9749-8EDC-003AEC9F49DF}" destId="{76F5FC45-FF17-414F-BA5E-3D9C73C3114D}" srcOrd="1" destOrd="0" parTransId="{C2AED1F2-90EB-0D46-84D8-C82D15F7482D}" sibTransId="{9E775A0B-EB18-D14B-8978-14B89FFC9EAE}"/>
    <dgm:cxn modelId="{FA0BD797-CEBB-7744-9A0B-31D65099C83C}" type="presOf" srcId="{21A7C057-F030-1043-AED2-B836F06A3DFD}" destId="{93081693-A85E-0941-9C73-5F619B580667}" srcOrd="0" destOrd="0" presId="urn:microsoft.com/office/officeart/2005/8/layout/default"/>
    <dgm:cxn modelId="{C3AEE7CF-D43A-CB4D-B906-9AF9DE50F1DE}" type="presOf" srcId="{C43D37C7-2BD7-D848-8B2E-339F6F20392B}" destId="{5949603A-9E45-A241-9406-BE708E10606C}" srcOrd="0" destOrd="0" presId="urn:microsoft.com/office/officeart/2005/8/layout/default"/>
    <dgm:cxn modelId="{359BD4FD-3FFC-C74B-AA0A-0BD86D205E1E}" srcId="{CD64CFB0-1EE8-9749-8EDC-003AEC9F49DF}" destId="{C43D37C7-2BD7-D848-8B2E-339F6F20392B}" srcOrd="0" destOrd="0" parTransId="{0506E329-65BA-574A-887D-859F4B2D65D6}" sibTransId="{94973230-D626-8D46-9BCE-F8C777131275}"/>
    <dgm:cxn modelId="{8FB7E66A-1E05-2A41-8BB2-352E75F0F820}" type="presParOf" srcId="{B61CA530-16F4-0D4F-B291-112B3E4EBA0D}" destId="{5949603A-9E45-A241-9406-BE708E10606C}" srcOrd="0" destOrd="0" presId="urn:microsoft.com/office/officeart/2005/8/layout/default"/>
    <dgm:cxn modelId="{80F5C654-8647-7048-B431-3D7FB4DB8AF3}" type="presParOf" srcId="{B61CA530-16F4-0D4F-B291-112B3E4EBA0D}" destId="{82A54EA6-0574-3B47-982B-38EC249FBB88}" srcOrd="1" destOrd="0" presId="urn:microsoft.com/office/officeart/2005/8/layout/default"/>
    <dgm:cxn modelId="{BBC042BE-BA89-3D48-82B0-FFFC4222C815}" type="presParOf" srcId="{B61CA530-16F4-0D4F-B291-112B3E4EBA0D}" destId="{CBE7E614-401A-244E-86E5-9D03F4A88DFF}" srcOrd="2" destOrd="0" presId="urn:microsoft.com/office/officeart/2005/8/layout/default"/>
    <dgm:cxn modelId="{372D08D4-C696-D54D-AEA4-ED7B2EA17880}" type="presParOf" srcId="{B61CA530-16F4-0D4F-B291-112B3E4EBA0D}" destId="{FD5D9240-5949-6442-A08E-462559186C34}" srcOrd="3" destOrd="0" presId="urn:microsoft.com/office/officeart/2005/8/layout/default"/>
    <dgm:cxn modelId="{BF40D77C-1F7A-2845-A74C-0A15AEEEB922}" type="presParOf" srcId="{B61CA530-16F4-0D4F-B291-112B3E4EBA0D}" destId="{93081693-A85E-0941-9C73-5F619B58066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7CF00FA-6090-471D-8F27-E7756E63E510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E8A1AAE2-75E4-46A0-B749-704ABB7247C8}">
      <dgm:prSet phldrT="[Κείμενο]"/>
      <dgm:spPr/>
      <dgm:t>
        <a:bodyPr/>
        <a:lstStyle/>
        <a:p>
          <a:r>
            <a:rPr lang="el-GR" dirty="0"/>
            <a:t>1ο</a:t>
          </a:r>
        </a:p>
      </dgm:t>
    </dgm:pt>
    <dgm:pt modelId="{F918D4A9-C16F-42C3-9B15-186D15F3BF15}" type="parTrans" cxnId="{4DDF97F9-40A6-4AB4-8ABE-518E9829F794}">
      <dgm:prSet/>
      <dgm:spPr/>
      <dgm:t>
        <a:bodyPr/>
        <a:lstStyle/>
        <a:p>
          <a:endParaRPr lang="el-GR"/>
        </a:p>
      </dgm:t>
    </dgm:pt>
    <dgm:pt modelId="{8BF83487-609A-464A-B38C-5663858FC671}" type="sibTrans" cxnId="{4DDF97F9-40A6-4AB4-8ABE-518E9829F794}">
      <dgm:prSet/>
      <dgm:spPr/>
      <dgm:t>
        <a:bodyPr/>
        <a:lstStyle/>
        <a:p>
          <a:endParaRPr lang="el-GR"/>
        </a:p>
      </dgm:t>
    </dgm:pt>
    <dgm:pt modelId="{94376802-EB9B-4BDC-99DF-A3EB61E076A4}">
      <dgm:prSet phldrT="[Κείμενο]"/>
      <dgm:spPr/>
      <dgm:t>
        <a:bodyPr/>
        <a:lstStyle/>
        <a:p>
          <a:r>
            <a:rPr lang="el-GR" dirty="0"/>
            <a:t>2ο</a:t>
          </a:r>
        </a:p>
      </dgm:t>
    </dgm:pt>
    <dgm:pt modelId="{6332F70C-28E6-4275-899B-DD77E3DF5CF5}" type="parTrans" cxnId="{A0687250-3385-4AF7-A1D5-AB7636889DAA}">
      <dgm:prSet/>
      <dgm:spPr/>
      <dgm:t>
        <a:bodyPr/>
        <a:lstStyle/>
        <a:p>
          <a:endParaRPr lang="el-GR"/>
        </a:p>
      </dgm:t>
    </dgm:pt>
    <dgm:pt modelId="{FD1018DB-4C0F-4657-A50A-A1323324A70B}" type="sibTrans" cxnId="{A0687250-3385-4AF7-A1D5-AB7636889DAA}">
      <dgm:prSet/>
      <dgm:spPr/>
      <dgm:t>
        <a:bodyPr/>
        <a:lstStyle/>
        <a:p>
          <a:endParaRPr lang="el-GR"/>
        </a:p>
      </dgm:t>
    </dgm:pt>
    <dgm:pt modelId="{AEF9DC9C-00E9-4F02-B1EA-24608DA8F99C}">
      <dgm:prSet phldrT="[Κείμενο]" custT="1"/>
      <dgm:spPr/>
      <dgm:t>
        <a:bodyPr/>
        <a:lstStyle/>
        <a:p>
          <a:r>
            <a:rPr lang="el-GR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Το Ε.Υ. υλοποιεί αποτελεσματικά την </a:t>
          </a:r>
          <a:r>
            <a:rPr lang="el-GR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πολυμεσική</a:t>
          </a:r>
          <a:r>
            <a:rPr lang="el-GR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μάθηση</a:t>
          </a:r>
        </a:p>
      </dgm:t>
    </dgm:pt>
    <dgm:pt modelId="{40E62C2F-92C1-4385-8473-811B599D07BD}" type="parTrans" cxnId="{14ECDE07-4D46-4808-B873-6F43F3EBADC3}">
      <dgm:prSet/>
      <dgm:spPr/>
      <dgm:t>
        <a:bodyPr/>
        <a:lstStyle/>
        <a:p>
          <a:endParaRPr lang="el-GR"/>
        </a:p>
      </dgm:t>
    </dgm:pt>
    <dgm:pt modelId="{BFF26055-D239-4CCC-8985-085E1542B90E}" type="sibTrans" cxnId="{14ECDE07-4D46-4808-B873-6F43F3EBADC3}">
      <dgm:prSet/>
      <dgm:spPr/>
      <dgm:t>
        <a:bodyPr/>
        <a:lstStyle/>
        <a:p>
          <a:endParaRPr lang="el-GR"/>
        </a:p>
      </dgm:t>
    </dgm:pt>
    <dgm:pt modelId="{C017E01F-3F30-4B67-9899-DB6B15FBECED}">
      <dgm:prSet phldrT="[Κείμενο]"/>
      <dgm:spPr/>
      <dgm:t>
        <a:bodyPr/>
        <a:lstStyle/>
        <a:p>
          <a:r>
            <a:rPr lang="el-GR" dirty="0"/>
            <a:t>3ο</a:t>
          </a:r>
        </a:p>
      </dgm:t>
    </dgm:pt>
    <dgm:pt modelId="{7E87C9EF-7A80-4EF1-87F7-946E6ECBBFD3}" type="parTrans" cxnId="{E11DDE94-5CA5-4298-A08B-CFFE3DC9AD28}">
      <dgm:prSet/>
      <dgm:spPr/>
      <dgm:t>
        <a:bodyPr/>
        <a:lstStyle/>
        <a:p>
          <a:endParaRPr lang="el-GR"/>
        </a:p>
      </dgm:t>
    </dgm:pt>
    <dgm:pt modelId="{9E55754F-BA0A-49E8-8E69-2D156175535D}" type="sibTrans" cxnId="{E11DDE94-5CA5-4298-A08B-CFFE3DC9AD28}">
      <dgm:prSet/>
      <dgm:spPr/>
      <dgm:t>
        <a:bodyPr/>
        <a:lstStyle/>
        <a:p>
          <a:endParaRPr lang="el-GR"/>
        </a:p>
      </dgm:t>
    </dgm:pt>
    <dgm:pt modelId="{8F38680C-0A50-4D6C-950D-2CBA3D7651D3}">
      <dgm:prSet phldrT="[Κείμενο]" custT="1"/>
      <dgm:spPr/>
      <dgm:t>
        <a:bodyPr/>
        <a:lstStyle/>
        <a:p>
          <a:r>
            <a:rPr lang="el-GR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Το Ε.Υ. υποστηρίζει ενεργή και κατανοητή μάθηση με θετική στάση και εμπλοκή των μαθητών</a:t>
          </a:r>
        </a:p>
      </dgm:t>
    </dgm:pt>
    <dgm:pt modelId="{80E73F4E-051A-470C-9338-881C8C045204}" type="parTrans" cxnId="{8C125786-552C-45D5-8253-F0E397097339}">
      <dgm:prSet/>
      <dgm:spPr/>
      <dgm:t>
        <a:bodyPr/>
        <a:lstStyle/>
        <a:p>
          <a:endParaRPr lang="el-GR"/>
        </a:p>
      </dgm:t>
    </dgm:pt>
    <dgm:pt modelId="{965452DE-BB2D-4DD7-81D7-42637A51889B}" type="sibTrans" cxnId="{8C125786-552C-45D5-8253-F0E397097339}">
      <dgm:prSet/>
      <dgm:spPr/>
      <dgm:t>
        <a:bodyPr/>
        <a:lstStyle/>
        <a:p>
          <a:endParaRPr lang="el-GR"/>
        </a:p>
      </dgm:t>
    </dgm:pt>
    <dgm:pt modelId="{B8468422-8BA1-4884-A924-E8C2E0DD96D7}">
      <dgm:prSet custT="1"/>
      <dgm:spPr/>
      <dgm:t>
        <a:bodyPr/>
        <a:lstStyle/>
        <a:p>
          <a:endParaRPr lang="el-GR" sz="2000" b="1" dirty="0"/>
        </a:p>
      </dgm:t>
    </dgm:pt>
    <dgm:pt modelId="{66392B81-8C52-463C-B897-E7F3297091C2}" type="parTrans" cxnId="{5D7A1719-99C3-431A-8542-19B2573C0B1B}">
      <dgm:prSet/>
      <dgm:spPr/>
      <dgm:t>
        <a:bodyPr/>
        <a:lstStyle/>
        <a:p>
          <a:endParaRPr lang="el-GR"/>
        </a:p>
      </dgm:t>
    </dgm:pt>
    <dgm:pt modelId="{65B5ABED-359B-48A1-B12E-89421F148964}" type="sibTrans" cxnId="{5D7A1719-99C3-431A-8542-19B2573C0B1B}">
      <dgm:prSet/>
      <dgm:spPr/>
      <dgm:t>
        <a:bodyPr/>
        <a:lstStyle/>
        <a:p>
          <a:endParaRPr lang="el-GR"/>
        </a:p>
      </dgm:t>
    </dgm:pt>
    <dgm:pt modelId="{51D9FC09-CB42-41A7-B34F-FAEFD71E3F54}">
      <dgm:prSet custT="1"/>
      <dgm:spPr/>
      <dgm:t>
        <a:bodyPr/>
        <a:lstStyle/>
        <a:p>
          <a:endParaRPr lang="el-GR" sz="1400" dirty="0"/>
        </a:p>
      </dgm:t>
    </dgm:pt>
    <dgm:pt modelId="{E92911E2-9B60-4CC1-8BFC-AB8E742210AD}" type="parTrans" cxnId="{4734FAD0-7740-4FDD-8044-05260964481E}">
      <dgm:prSet/>
      <dgm:spPr/>
      <dgm:t>
        <a:bodyPr/>
        <a:lstStyle/>
        <a:p>
          <a:endParaRPr lang="el-GR"/>
        </a:p>
      </dgm:t>
    </dgm:pt>
    <dgm:pt modelId="{21A60B0C-07C6-4AB6-AFF4-79E7DA116E82}" type="sibTrans" cxnId="{4734FAD0-7740-4FDD-8044-05260964481E}">
      <dgm:prSet/>
      <dgm:spPr/>
      <dgm:t>
        <a:bodyPr/>
        <a:lstStyle/>
        <a:p>
          <a:endParaRPr lang="el-GR"/>
        </a:p>
      </dgm:t>
    </dgm:pt>
    <dgm:pt modelId="{7DF7FD11-B8C9-4187-B0C1-48ACC8958C45}">
      <dgm:prSet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ευθυγραμμίζεται με τις αρχές της </a:t>
          </a:r>
          <a:r>
            <a:rPr lang="el-GR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endParaRPr lang="el-GR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988F73-0FBA-4433-AE21-F9914DE0FD45}" type="parTrans" cxnId="{8DF34FA3-F330-4096-B135-33CA5000E93C}">
      <dgm:prSet/>
      <dgm:spPr/>
      <dgm:t>
        <a:bodyPr/>
        <a:lstStyle/>
        <a:p>
          <a:endParaRPr lang="el-GR"/>
        </a:p>
      </dgm:t>
    </dgm:pt>
    <dgm:pt modelId="{92969849-84F4-4E58-BF3E-8A068B94E348}" type="sibTrans" cxnId="{8DF34FA3-F330-4096-B135-33CA5000E93C}">
      <dgm:prSet/>
      <dgm:spPr/>
      <dgm:t>
        <a:bodyPr/>
        <a:lstStyle/>
        <a:p>
          <a:endParaRPr lang="el-GR"/>
        </a:p>
      </dgm:t>
    </dgm:pt>
    <dgm:pt modelId="{E18D1972-EDA1-4FB1-9A3E-14F59129B9E1}" type="pres">
      <dgm:prSet presAssocID="{07CF00FA-6090-471D-8F27-E7756E63E510}" presName="linearFlow" presStyleCnt="0">
        <dgm:presLayoutVars>
          <dgm:dir/>
          <dgm:animLvl val="lvl"/>
          <dgm:resizeHandles val="exact"/>
        </dgm:presLayoutVars>
      </dgm:prSet>
      <dgm:spPr/>
    </dgm:pt>
    <dgm:pt modelId="{8E80579B-2BD1-4D86-81B3-CEDDB60B5C0C}" type="pres">
      <dgm:prSet presAssocID="{E8A1AAE2-75E4-46A0-B749-704ABB7247C8}" presName="composite" presStyleCnt="0"/>
      <dgm:spPr/>
    </dgm:pt>
    <dgm:pt modelId="{9C0427D2-29EC-4E0E-B348-890BF91224BC}" type="pres">
      <dgm:prSet presAssocID="{E8A1AAE2-75E4-46A0-B749-704ABB7247C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9FE88B8-B7CE-41D3-ADA3-533D35CE83E3}" type="pres">
      <dgm:prSet presAssocID="{E8A1AAE2-75E4-46A0-B749-704ABB7247C8}" presName="descendantText" presStyleLbl="alignAcc1" presStyleIdx="0" presStyleCnt="3" custScaleY="100000" custLinFactNeighborX="0">
        <dgm:presLayoutVars>
          <dgm:bulletEnabled val="1"/>
        </dgm:presLayoutVars>
      </dgm:prSet>
      <dgm:spPr/>
    </dgm:pt>
    <dgm:pt modelId="{4C22988A-C4BA-4C28-9767-337D86AC01B2}" type="pres">
      <dgm:prSet presAssocID="{8BF83487-609A-464A-B38C-5663858FC671}" presName="sp" presStyleCnt="0"/>
      <dgm:spPr/>
    </dgm:pt>
    <dgm:pt modelId="{A98393F0-FDCB-4D34-9EA9-DF152305883D}" type="pres">
      <dgm:prSet presAssocID="{94376802-EB9B-4BDC-99DF-A3EB61E076A4}" presName="composite" presStyleCnt="0"/>
      <dgm:spPr/>
    </dgm:pt>
    <dgm:pt modelId="{FAC8BB5A-60CC-4642-AD53-139C6F9696FF}" type="pres">
      <dgm:prSet presAssocID="{94376802-EB9B-4BDC-99DF-A3EB61E076A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CD5A787-FB50-4A2A-8EEC-A50FEC211732}" type="pres">
      <dgm:prSet presAssocID="{94376802-EB9B-4BDC-99DF-A3EB61E076A4}" presName="descendantText" presStyleLbl="alignAcc1" presStyleIdx="1" presStyleCnt="3" custLinFactNeighborX="0">
        <dgm:presLayoutVars>
          <dgm:bulletEnabled val="1"/>
        </dgm:presLayoutVars>
      </dgm:prSet>
      <dgm:spPr/>
    </dgm:pt>
    <dgm:pt modelId="{F08A8B1A-0220-403B-9A9A-1F5903B0127E}" type="pres">
      <dgm:prSet presAssocID="{FD1018DB-4C0F-4657-A50A-A1323324A70B}" presName="sp" presStyleCnt="0"/>
      <dgm:spPr/>
    </dgm:pt>
    <dgm:pt modelId="{5AE97877-D143-4B32-B7C2-263851D04A69}" type="pres">
      <dgm:prSet presAssocID="{C017E01F-3F30-4B67-9899-DB6B15FBECED}" presName="composite" presStyleCnt="0"/>
      <dgm:spPr/>
    </dgm:pt>
    <dgm:pt modelId="{48A6351E-E64D-47C7-8CF7-10D61F2F400B}" type="pres">
      <dgm:prSet presAssocID="{C017E01F-3F30-4B67-9899-DB6B15FBECED}" presName="parentText" presStyleLbl="alignNode1" presStyleIdx="2" presStyleCnt="3" custLinFactNeighborY="0">
        <dgm:presLayoutVars>
          <dgm:chMax val="1"/>
          <dgm:bulletEnabled val="1"/>
        </dgm:presLayoutVars>
      </dgm:prSet>
      <dgm:spPr/>
    </dgm:pt>
    <dgm:pt modelId="{3A09EA7E-F7C0-4E63-B4F9-4670E229B699}" type="pres">
      <dgm:prSet presAssocID="{C017E01F-3F30-4B67-9899-DB6B15FBECE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14ECDE07-4D46-4808-B873-6F43F3EBADC3}" srcId="{94376802-EB9B-4BDC-99DF-A3EB61E076A4}" destId="{AEF9DC9C-00E9-4F02-B1EA-24608DA8F99C}" srcOrd="0" destOrd="0" parTransId="{40E62C2F-92C1-4385-8473-811B599D07BD}" sibTransId="{BFF26055-D239-4CCC-8985-085E1542B90E}"/>
    <dgm:cxn modelId="{5D7A1719-99C3-431A-8542-19B2573C0B1B}" srcId="{E8A1AAE2-75E4-46A0-B749-704ABB7247C8}" destId="{B8468422-8BA1-4884-A924-E8C2E0DD96D7}" srcOrd="0" destOrd="0" parTransId="{66392B81-8C52-463C-B897-E7F3297091C2}" sibTransId="{65B5ABED-359B-48A1-B12E-89421F148964}"/>
    <dgm:cxn modelId="{A0687250-3385-4AF7-A1D5-AB7636889DAA}" srcId="{07CF00FA-6090-471D-8F27-E7756E63E510}" destId="{94376802-EB9B-4BDC-99DF-A3EB61E076A4}" srcOrd="1" destOrd="0" parTransId="{6332F70C-28E6-4275-899B-DD77E3DF5CF5}" sibTransId="{FD1018DB-4C0F-4657-A50A-A1323324A70B}"/>
    <dgm:cxn modelId="{812ACA54-6126-486D-A303-12D12DC2F5D6}" type="presOf" srcId="{7DF7FD11-B8C9-4187-B0C1-48ACC8958C45}" destId="{A9FE88B8-B7CE-41D3-ADA3-533D35CE83E3}" srcOrd="0" destOrd="1" presId="urn:microsoft.com/office/officeart/2005/8/layout/chevron2"/>
    <dgm:cxn modelId="{978E1657-17E0-4F9E-82FE-5A24A95BC86E}" type="presOf" srcId="{C017E01F-3F30-4B67-9899-DB6B15FBECED}" destId="{48A6351E-E64D-47C7-8CF7-10D61F2F400B}" srcOrd="0" destOrd="0" presId="urn:microsoft.com/office/officeart/2005/8/layout/chevron2"/>
    <dgm:cxn modelId="{6AE8945E-2F2B-4502-B557-32F3819D815B}" type="presOf" srcId="{AEF9DC9C-00E9-4F02-B1EA-24608DA8F99C}" destId="{3CD5A787-FB50-4A2A-8EEC-A50FEC211732}" srcOrd="0" destOrd="0" presId="urn:microsoft.com/office/officeart/2005/8/layout/chevron2"/>
    <dgm:cxn modelId="{8C125786-552C-45D5-8253-F0E397097339}" srcId="{C017E01F-3F30-4B67-9899-DB6B15FBECED}" destId="{8F38680C-0A50-4D6C-950D-2CBA3D7651D3}" srcOrd="0" destOrd="0" parTransId="{80E73F4E-051A-470C-9338-881C8C045204}" sibTransId="{965452DE-BB2D-4DD7-81D7-42637A51889B}"/>
    <dgm:cxn modelId="{E11DDE94-5CA5-4298-A08B-CFFE3DC9AD28}" srcId="{07CF00FA-6090-471D-8F27-E7756E63E510}" destId="{C017E01F-3F30-4B67-9899-DB6B15FBECED}" srcOrd="2" destOrd="0" parTransId="{7E87C9EF-7A80-4EF1-87F7-946E6ECBBFD3}" sibTransId="{9E55754F-BA0A-49E8-8E69-2D156175535D}"/>
    <dgm:cxn modelId="{A4DFFA96-A7B9-43BB-B666-A534C7EC84AD}" type="presOf" srcId="{8F38680C-0A50-4D6C-950D-2CBA3D7651D3}" destId="{3A09EA7E-F7C0-4E63-B4F9-4670E229B699}" srcOrd="0" destOrd="0" presId="urn:microsoft.com/office/officeart/2005/8/layout/chevron2"/>
    <dgm:cxn modelId="{8DF34FA3-F330-4096-B135-33CA5000E93C}" srcId="{E8A1AAE2-75E4-46A0-B749-704ABB7247C8}" destId="{7DF7FD11-B8C9-4187-B0C1-48ACC8958C45}" srcOrd="1" destOrd="0" parTransId="{F5988F73-0FBA-4433-AE21-F9914DE0FD45}" sibTransId="{92969849-84F4-4E58-BF3E-8A068B94E348}"/>
    <dgm:cxn modelId="{B3C7DDC2-C972-4ECF-90C1-9B0E33EA9990}" type="presOf" srcId="{07CF00FA-6090-471D-8F27-E7756E63E510}" destId="{E18D1972-EDA1-4FB1-9A3E-14F59129B9E1}" srcOrd="0" destOrd="0" presId="urn:microsoft.com/office/officeart/2005/8/layout/chevron2"/>
    <dgm:cxn modelId="{5237DFC6-58AB-4EB1-BBC2-D27CF9BCFDC1}" type="presOf" srcId="{94376802-EB9B-4BDC-99DF-A3EB61E076A4}" destId="{FAC8BB5A-60CC-4642-AD53-139C6F9696FF}" srcOrd="0" destOrd="0" presId="urn:microsoft.com/office/officeart/2005/8/layout/chevron2"/>
    <dgm:cxn modelId="{4734FAD0-7740-4FDD-8044-05260964481E}" srcId="{E8A1AAE2-75E4-46A0-B749-704ABB7247C8}" destId="{51D9FC09-CB42-41A7-B34F-FAEFD71E3F54}" srcOrd="2" destOrd="0" parTransId="{E92911E2-9B60-4CC1-8BFC-AB8E742210AD}" sibTransId="{21A60B0C-07C6-4AB6-AFF4-79E7DA116E82}"/>
    <dgm:cxn modelId="{C15AA3D8-A53B-46C1-98FC-1BAA6A1D21C5}" type="presOf" srcId="{E8A1AAE2-75E4-46A0-B749-704ABB7247C8}" destId="{9C0427D2-29EC-4E0E-B348-890BF91224BC}" srcOrd="0" destOrd="0" presId="urn:microsoft.com/office/officeart/2005/8/layout/chevron2"/>
    <dgm:cxn modelId="{278E79D9-DF9A-42AD-8375-493A50319D1B}" type="presOf" srcId="{B8468422-8BA1-4884-A924-E8C2E0DD96D7}" destId="{A9FE88B8-B7CE-41D3-ADA3-533D35CE83E3}" srcOrd="0" destOrd="0" presId="urn:microsoft.com/office/officeart/2005/8/layout/chevron2"/>
    <dgm:cxn modelId="{8CC630ED-9C1C-465B-B398-69491A4D1474}" type="presOf" srcId="{51D9FC09-CB42-41A7-B34F-FAEFD71E3F54}" destId="{A9FE88B8-B7CE-41D3-ADA3-533D35CE83E3}" srcOrd="0" destOrd="2" presId="urn:microsoft.com/office/officeart/2005/8/layout/chevron2"/>
    <dgm:cxn modelId="{4DDF97F9-40A6-4AB4-8ABE-518E9829F794}" srcId="{07CF00FA-6090-471D-8F27-E7756E63E510}" destId="{E8A1AAE2-75E4-46A0-B749-704ABB7247C8}" srcOrd="0" destOrd="0" parTransId="{F918D4A9-C16F-42C3-9B15-186D15F3BF15}" sibTransId="{8BF83487-609A-464A-B38C-5663858FC671}"/>
    <dgm:cxn modelId="{3C2F911D-164A-42A6-9874-30936D62099A}" type="presParOf" srcId="{E18D1972-EDA1-4FB1-9A3E-14F59129B9E1}" destId="{8E80579B-2BD1-4D86-81B3-CEDDB60B5C0C}" srcOrd="0" destOrd="0" presId="urn:microsoft.com/office/officeart/2005/8/layout/chevron2"/>
    <dgm:cxn modelId="{71CF21AC-7D4D-4D85-B9B0-CB7F46DEBB4C}" type="presParOf" srcId="{8E80579B-2BD1-4D86-81B3-CEDDB60B5C0C}" destId="{9C0427D2-29EC-4E0E-B348-890BF91224BC}" srcOrd="0" destOrd="0" presId="urn:microsoft.com/office/officeart/2005/8/layout/chevron2"/>
    <dgm:cxn modelId="{F20BF818-4C1F-46B6-A3F7-0DD9E977995E}" type="presParOf" srcId="{8E80579B-2BD1-4D86-81B3-CEDDB60B5C0C}" destId="{A9FE88B8-B7CE-41D3-ADA3-533D35CE83E3}" srcOrd="1" destOrd="0" presId="urn:microsoft.com/office/officeart/2005/8/layout/chevron2"/>
    <dgm:cxn modelId="{03B8936D-493D-43B5-9ECD-9D2E0D0E1C03}" type="presParOf" srcId="{E18D1972-EDA1-4FB1-9A3E-14F59129B9E1}" destId="{4C22988A-C4BA-4C28-9767-337D86AC01B2}" srcOrd="1" destOrd="0" presId="urn:microsoft.com/office/officeart/2005/8/layout/chevron2"/>
    <dgm:cxn modelId="{CC7DE296-2AF0-4F99-A901-740096897E8F}" type="presParOf" srcId="{E18D1972-EDA1-4FB1-9A3E-14F59129B9E1}" destId="{A98393F0-FDCB-4D34-9EA9-DF152305883D}" srcOrd="2" destOrd="0" presId="urn:microsoft.com/office/officeart/2005/8/layout/chevron2"/>
    <dgm:cxn modelId="{77080C0C-E223-4A9B-99F8-00430735DFB1}" type="presParOf" srcId="{A98393F0-FDCB-4D34-9EA9-DF152305883D}" destId="{FAC8BB5A-60CC-4642-AD53-139C6F9696FF}" srcOrd="0" destOrd="0" presId="urn:microsoft.com/office/officeart/2005/8/layout/chevron2"/>
    <dgm:cxn modelId="{9D9604A8-5520-463B-A150-29E71E5C8480}" type="presParOf" srcId="{A98393F0-FDCB-4D34-9EA9-DF152305883D}" destId="{3CD5A787-FB50-4A2A-8EEC-A50FEC211732}" srcOrd="1" destOrd="0" presId="urn:microsoft.com/office/officeart/2005/8/layout/chevron2"/>
    <dgm:cxn modelId="{553C2B08-D114-4E1C-8F1E-98F312C0B637}" type="presParOf" srcId="{E18D1972-EDA1-4FB1-9A3E-14F59129B9E1}" destId="{F08A8B1A-0220-403B-9A9A-1F5903B0127E}" srcOrd="3" destOrd="0" presId="urn:microsoft.com/office/officeart/2005/8/layout/chevron2"/>
    <dgm:cxn modelId="{D76A4243-D1AD-402F-80B8-FBF07891CCBF}" type="presParOf" srcId="{E18D1972-EDA1-4FB1-9A3E-14F59129B9E1}" destId="{5AE97877-D143-4B32-B7C2-263851D04A69}" srcOrd="4" destOrd="0" presId="urn:microsoft.com/office/officeart/2005/8/layout/chevron2"/>
    <dgm:cxn modelId="{803DD790-0123-4514-8B92-52B5841C1B8F}" type="presParOf" srcId="{5AE97877-D143-4B32-B7C2-263851D04A69}" destId="{48A6351E-E64D-47C7-8CF7-10D61F2F400B}" srcOrd="0" destOrd="0" presId="urn:microsoft.com/office/officeart/2005/8/layout/chevron2"/>
    <dgm:cxn modelId="{8E5F2B5A-5E93-48AC-BFCC-A6F762950536}" type="presParOf" srcId="{5AE97877-D143-4B32-B7C2-263851D04A69}" destId="{3A09EA7E-F7C0-4E63-B4F9-4670E229B69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9A3D483-D89A-48E1-A4ED-A86188BD79E1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640923FF-B1AA-46E5-824C-0BA4454A0A35}">
      <dgm:prSet phldrT="[Κείμενο]" custT="1"/>
      <dgm:spPr/>
      <dgm:t>
        <a:bodyPr/>
        <a:lstStyle/>
        <a:p>
          <a:r>
            <a:rPr lang="el-GR" sz="1600" b="1" dirty="0"/>
            <a:t>Δείγμα ευκολίας</a:t>
          </a:r>
        </a:p>
      </dgm:t>
    </dgm:pt>
    <dgm:pt modelId="{BBDFF897-DBD4-490B-9124-1780A17593A6}" type="parTrans" cxnId="{D12072B6-E8DF-4815-A2AB-95A65D72C150}">
      <dgm:prSet/>
      <dgm:spPr/>
      <dgm:t>
        <a:bodyPr/>
        <a:lstStyle/>
        <a:p>
          <a:endParaRPr lang="el-GR"/>
        </a:p>
      </dgm:t>
    </dgm:pt>
    <dgm:pt modelId="{7CA4CA5C-9307-42A2-8E13-9923AE80F2B5}" type="sibTrans" cxnId="{D12072B6-E8DF-4815-A2AB-95A65D72C150}">
      <dgm:prSet/>
      <dgm:spPr/>
      <dgm:t>
        <a:bodyPr/>
        <a:lstStyle/>
        <a:p>
          <a:endParaRPr lang="el-GR"/>
        </a:p>
      </dgm:t>
    </dgm:pt>
    <dgm:pt modelId="{9E4135B9-5BDD-4DEF-B428-A028E4849F0B}">
      <dgm:prSet phldrT="[Κείμενο]" custT="1"/>
      <dgm:spPr/>
      <dgm:t>
        <a:bodyPr/>
        <a:lstStyle/>
        <a:p>
          <a:r>
            <a:rPr lang="el-GR" sz="1600" dirty="0"/>
            <a:t>Μη αξιολόγηση μακροχρόνιας μάθησης.</a:t>
          </a:r>
          <a:endParaRPr lang="el-GR" sz="1600" b="1" dirty="0"/>
        </a:p>
      </dgm:t>
    </dgm:pt>
    <dgm:pt modelId="{6F9C184F-AB38-4A3D-879A-AC39AC135C18}" type="parTrans" cxnId="{EF3E64BF-C60A-46C4-921B-30D76BE55795}">
      <dgm:prSet/>
      <dgm:spPr/>
      <dgm:t>
        <a:bodyPr/>
        <a:lstStyle/>
        <a:p>
          <a:endParaRPr lang="el-GR"/>
        </a:p>
      </dgm:t>
    </dgm:pt>
    <dgm:pt modelId="{FD0700B3-808B-4811-9055-7DC04D98A614}" type="sibTrans" cxnId="{EF3E64BF-C60A-46C4-921B-30D76BE55795}">
      <dgm:prSet/>
      <dgm:spPr/>
      <dgm:t>
        <a:bodyPr/>
        <a:lstStyle/>
        <a:p>
          <a:endParaRPr lang="el-GR"/>
        </a:p>
      </dgm:t>
    </dgm:pt>
    <dgm:pt modelId="{713442CC-C45C-4CB2-911B-D777678AD59C}">
      <dgm:prSet phldrT="[Κείμενο]" custT="1"/>
      <dgm:spPr/>
      <dgm:t>
        <a:bodyPr/>
        <a:lstStyle/>
        <a:p>
          <a:r>
            <a:rPr lang="el-GR" sz="1600" b="1" dirty="0"/>
            <a:t>Μη γενικεύσιμα συμπεράσματα</a:t>
          </a:r>
        </a:p>
      </dgm:t>
    </dgm:pt>
    <dgm:pt modelId="{0959D5AC-575D-4802-A366-3981A21BA43D}" type="parTrans" cxnId="{F919B6DB-6D40-4550-9DCC-464196AF1BC2}">
      <dgm:prSet/>
      <dgm:spPr/>
      <dgm:t>
        <a:bodyPr/>
        <a:lstStyle/>
        <a:p>
          <a:endParaRPr lang="el-GR"/>
        </a:p>
      </dgm:t>
    </dgm:pt>
    <dgm:pt modelId="{72A94B16-7442-4A64-8EE0-777D51621BB1}" type="sibTrans" cxnId="{F919B6DB-6D40-4550-9DCC-464196AF1BC2}">
      <dgm:prSet/>
      <dgm:spPr/>
      <dgm:t>
        <a:bodyPr/>
        <a:lstStyle/>
        <a:p>
          <a:endParaRPr lang="el-GR"/>
        </a:p>
      </dgm:t>
    </dgm:pt>
    <dgm:pt modelId="{B4203F7E-60BF-074F-A79D-F7AA4542BFA1}">
      <dgm:prSet phldrT="[Κείμενο]" custT="1"/>
      <dgm:spPr/>
      <dgm:t>
        <a:bodyPr/>
        <a:lstStyle/>
        <a:p>
          <a:r>
            <a:rPr lang="el-GR" sz="1600" b="1" dirty="0"/>
            <a:t>Μικρό δείγμα</a:t>
          </a:r>
        </a:p>
      </dgm:t>
    </dgm:pt>
    <dgm:pt modelId="{771B1BA7-7473-8A4B-B2B0-3AE99D014ADB}" type="parTrans" cxnId="{75E4831F-73C4-2643-A843-7F8A89FFD058}">
      <dgm:prSet/>
      <dgm:spPr/>
    </dgm:pt>
    <dgm:pt modelId="{0D5025DE-F38F-FF4C-AAFB-574578086AFB}" type="sibTrans" cxnId="{75E4831F-73C4-2643-A843-7F8A89FFD058}">
      <dgm:prSet/>
      <dgm:spPr/>
    </dgm:pt>
    <dgm:pt modelId="{43A9D93F-E5EE-4ACE-B0FC-86EB761E15AB}" type="pres">
      <dgm:prSet presAssocID="{A9A3D483-D89A-48E1-A4ED-A86188BD79E1}" presName="matrix" presStyleCnt="0">
        <dgm:presLayoutVars>
          <dgm:chMax val="1"/>
          <dgm:dir/>
          <dgm:resizeHandles val="exact"/>
        </dgm:presLayoutVars>
      </dgm:prSet>
      <dgm:spPr/>
    </dgm:pt>
    <dgm:pt modelId="{6A13F021-8190-4DAD-84CF-C0FC0D1F1F23}" type="pres">
      <dgm:prSet presAssocID="{A9A3D483-D89A-48E1-A4ED-A86188BD79E1}" presName="diamond" presStyleLbl="bgShp" presStyleIdx="0" presStyleCnt="1"/>
      <dgm:spPr/>
    </dgm:pt>
    <dgm:pt modelId="{7D5D0107-17EF-46C6-B2FB-0F4EF4F69F3E}" type="pres">
      <dgm:prSet presAssocID="{A9A3D483-D89A-48E1-A4ED-A86188BD79E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ACDDDEA-BEFB-4914-9830-887A58EDA542}" type="pres">
      <dgm:prSet presAssocID="{A9A3D483-D89A-48E1-A4ED-A86188BD79E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A1BE0EE-70B1-4FF6-A2FB-901D0CB76FF7}" type="pres">
      <dgm:prSet presAssocID="{A9A3D483-D89A-48E1-A4ED-A86188BD79E1}" presName="quad3" presStyleLbl="node1" presStyleIdx="2" presStyleCnt="4" custScaleX="105094" custScaleY="99922">
        <dgm:presLayoutVars>
          <dgm:chMax val="0"/>
          <dgm:chPref val="0"/>
          <dgm:bulletEnabled val="1"/>
        </dgm:presLayoutVars>
      </dgm:prSet>
      <dgm:spPr/>
    </dgm:pt>
    <dgm:pt modelId="{36F665A0-CD1F-4055-BD32-F603CBF3A98C}" type="pres">
      <dgm:prSet presAssocID="{A9A3D483-D89A-48E1-A4ED-A86188BD79E1}" presName="quad4" presStyleLbl="node1" presStyleIdx="3" presStyleCnt="4" custScaleX="110740">
        <dgm:presLayoutVars>
          <dgm:chMax val="0"/>
          <dgm:chPref val="0"/>
          <dgm:bulletEnabled val="1"/>
        </dgm:presLayoutVars>
      </dgm:prSet>
      <dgm:spPr/>
    </dgm:pt>
  </dgm:ptLst>
  <dgm:cxnLst>
    <dgm:cxn modelId="{75E4831F-73C4-2643-A843-7F8A89FFD058}" srcId="{A9A3D483-D89A-48E1-A4ED-A86188BD79E1}" destId="{B4203F7E-60BF-074F-A79D-F7AA4542BFA1}" srcOrd="1" destOrd="0" parTransId="{771B1BA7-7473-8A4B-B2B0-3AE99D014ADB}" sibTransId="{0D5025DE-F38F-FF4C-AAFB-574578086AFB}"/>
    <dgm:cxn modelId="{13F84933-4D70-45E4-9EAE-27FD0F428280}" type="presOf" srcId="{A9A3D483-D89A-48E1-A4ED-A86188BD79E1}" destId="{43A9D93F-E5EE-4ACE-B0FC-86EB761E15AB}" srcOrd="0" destOrd="0" presId="urn:microsoft.com/office/officeart/2005/8/layout/matrix3"/>
    <dgm:cxn modelId="{8313AB53-FF64-784A-BF4B-7E444CCB6D53}" type="presOf" srcId="{B4203F7E-60BF-074F-A79D-F7AA4542BFA1}" destId="{9ACDDDEA-BEFB-4914-9830-887A58EDA542}" srcOrd="0" destOrd="0" presId="urn:microsoft.com/office/officeart/2005/8/layout/matrix3"/>
    <dgm:cxn modelId="{4604A477-A942-8744-B48B-4FFE7C9375A5}" type="presOf" srcId="{713442CC-C45C-4CB2-911B-D777678AD59C}" destId="{36F665A0-CD1F-4055-BD32-F603CBF3A98C}" srcOrd="0" destOrd="0" presId="urn:microsoft.com/office/officeart/2005/8/layout/matrix3"/>
    <dgm:cxn modelId="{7C9A258E-B403-F54E-B781-0BCB5AE454D6}" type="presOf" srcId="{9E4135B9-5BDD-4DEF-B428-A028E4849F0B}" destId="{1A1BE0EE-70B1-4FF6-A2FB-901D0CB76FF7}" srcOrd="0" destOrd="0" presId="urn:microsoft.com/office/officeart/2005/8/layout/matrix3"/>
    <dgm:cxn modelId="{D12072B6-E8DF-4815-A2AB-95A65D72C150}" srcId="{A9A3D483-D89A-48E1-A4ED-A86188BD79E1}" destId="{640923FF-B1AA-46E5-824C-0BA4454A0A35}" srcOrd="0" destOrd="0" parTransId="{BBDFF897-DBD4-490B-9124-1780A17593A6}" sibTransId="{7CA4CA5C-9307-42A2-8E13-9923AE80F2B5}"/>
    <dgm:cxn modelId="{EF3E64BF-C60A-46C4-921B-30D76BE55795}" srcId="{A9A3D483-D89A-48E1-A4ED-A86188BD79E1}" destId="{9E4135B9-5BDD-4DEF-B428-A028E4849F0B}" srcOrd="2" destOrd="0" parTransId="{6F9C184F-AB38-4A3D-879A-AC39AC135C18}" sibTransId="{FD0700B3-808B-4811-9055-7DC04D98A614}"/>
    <dgm:cxn modelId="{F919B6DB-6D40-4550-9DCC-464196AF1BC2}" srcId="{A9A3D483-D89A-48E1-A4ED-A86188BD79E1}" destId="{713442CC-C45C-4CB2-911B-D777678AD59C}" srcOrd="3" destOrd="0" parTransId="{0959D5AC-575D-4802-A366-3981A21BA43D}" sibTransId="{72A94B16-7442-4A64-8EE0-777D51621BB1}"/>
    <dgm:cxn modelId="{EF2422E4-AB6D-4747-AD0F-20FDD82DDA15}" type="presOf" srcId="{640923FF-B1AA-46E5-824C-0BA4454A0A35}" destId="{7D5D0107-17EF-46C6-B2FB-0F4EF4F69F3E}" srcOrd="0" destOrd="0" presId="urn:microsoft.com/office/officeart/2005/8/layout/matrix3"/>
    <dgm:cxn modelId="{895F6146-A162-4C79-A23A-559E0ACC77A6}" type="presParOf" srcId="{43A9D93F-E5EE-4ACE-B0FC-86EB761E15AB}" destId="{6A13F021-8190-4DAD-84CF-C0FC0D1F1F23}" srcOrd="0" destOrd="0" presId="urn:microsoft.com/office/officeart/2005/8/layout/matrix3"/>
    <dgm:cxn modelId="{37C87C55-341C-44FE-A3CF-AF51C9E69DE2}" type="presParOf" srcId="{43A9D93F-E5EE-4ACE-B0FC-86EB761E15AB}" destId="{7D5D0107-17EF-46C6-B2FB-0F4EF4F69F3E}" srcOrd="1" destOrd="0" presId="urn:microsoft.com/office/officeart/2005/8/layout/matrix3"/>
    <dgm:cxn modelId="{85047DA0-B30E-4337-915B-43F723585F9E}" type="presParOf" srcId="{43A9D93F-E5EE-4ACE-B0FC-86EB761E15AB}" destId="{9ACDDDEA-BEFB-4914-9830-887A58EDA542}" srcOrd="2" destOrd="0" presId="urn:microsoft.com/office/officeart/2005/8/layout/matrix3"/>
    <dgm:cxn modelId="{C5C2187B-8707-416A-8FEE-3795C04CF953}" type="presParOf" srcId="{43A9D93F-E5EE-4ACE-B0FC-86EB761E15AB}" destId="{1A1BE0EE-70B1-4FF6-A2FB-901D0CB76FF7}" srcOrd="3" destOrd="0" presId="urn:microsoft.com/office/officeart/2005/8/layout/matrix3"/>
    <dgm:cxn modelId="{54CD562C-A8BC-4627-9FB2-99E14506D927}" type="presParOf" srcId="{43A9D93F-E5EE-4ACE-B0FC-86EB761E15AB}" destId="{36F665A0-CD1F-4055-BD32-F603CBF3A98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58953BF-1193-46AC-8A69-3DB61E0BFCD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28B67704-264C-4D75-BF53-7358706F09EA}">
      <dgm:prSet custT="1"/>
      <dgm:spPr/>
      <dgm:t>
        <a:bodyPr/>
        <a:lstStyle/>
        <a:p>
          <a:r>
            <a:rPr lang="el-GR" sz="2000" dirty="0"/>
            <a:t>η εφαρμογή και η αποτίμηση μιας ολοκληρωμένης διδακτικής παρέμβασης στη σχολική τάξη.</a:t>
          </a:r>
        </a:p>
      </dgm:t>
    </dgm:pt>
    <dgm:pt modelId="{E07C83DF-D70C-4580-9218-21728F6C25E3}" type="parTrans" cxnId="{F3C8D8CC-C44F-403B-8282-4D8FD610AFD6}">
      <dgm:prSet/>
      <dgm:spPr/>
      <dgm:t>
        <a:bodyPr/>
        <a:lstStyle/>
        <a:p>
          <a:endParaRPr lang="el-GR"/>
        </a:p>
      </dgm:t>
    </dgm:pt>
    <dgm:pt modelId="{5CDA0DAB-108F-49DB-A5CE-6E3F672C96FB}" type="sibTrans" cxnId="{F3C8D8CC-C44F-403B-8282-4D8FD610AFD6}">
      <dgm:prSet/>
      <dgm:spPr/>
      <dgm:t>
        <a:bodyPr/>
        <a:lstStyle/>
        <a:p>
          <a:endParaRPr lang="el-GR"/>
        </a:p>
      </dgm:t>
    </dgm:pt>
    <dgm:pt modelId="{9A97AFAA-9DD1-400A-B9E9-089EF6FBECC5}">
      <dgm:prSet custT="1"/>
      <dgm:spPr/>
      <dgm:t>
        <a:bodyPr/>
        <a:lstStyle/>
        <a:p>
          <a:r>
            <a:rPr lang="el-GR" sz="1800" dirty="0"/>
            <a:t>συγκριτική αποτίμηση των μαθησιακών αποτελεσμάτων ανάμεσα σε τμήμα που θα εφαρμοστεί το συγκεκριμένο Ε.Υ. και σε ένα άλλο του ίδιου σχολείου με τον ίδιο εκπαιδευτικό, όπου θα ακολουθηθεί ο συμβατικός τρόπος διδασκαλίας χωρίς τη χρήση του Ε.Υ.</a:t>
          </a:r>
        </a:p>
      </dgm:t>
    </dgm:pt>
    <dgm:pt modelId="{86B69FF3-278D-4A96-9A84-6A809D26A869}" type="parTrans" cxnId="{E2150DD2-F22C-4419-AF99-B41323016118}">
      <dgm:prSet/>
      <dgm:spPr/>
      <dgm:t>
        <a:bodyPr/>
        <a:lstStyle/>
        <a:p>
          <a:endParaRPr lang="el-GR"/>
        </a:p>
      </dgm:t>
    </dgm:pt>
    <dgm:pt modelId="{65195FA9-ED40-4657-9F2E-4E60580E048C}" type="sibTrans" cxnId="{E2150DD2-F22C-4419-AF99-B41323016118}">
      <dgm:prSet/>
      <dgm:spPr/>
      <dgm:t>
        <a:bodyPr/>
        <a:lstStyle/>
        <a:p>
          <a:endParaRPr lang="el-GR"/>
        </a:p>
      </dgm:t>
    </dgm:pt>
    <dgm:pt modelId="{ACBB5399-70DB-4889-ABC1-92FF3B5F38F5}" type="pres">
      <dgm:prSet presAssocID="{458953BF-1193-46AC-8A69-3DB61E0BFCDF}" presName="Name0" presStyleCnt="0">
        <dgm:presLayoutVars>
          <dgm:chMax val="7"/>
          <dgm:chPref val="7"/>
          <dgm:dir/>
        </dgm:presLayoutVars>
      </dgm:prSet>
      <dgm:spPr/>
    </dgm:pt>
    <dgm:pt modelId="{AD0FED1B-F445-4311-B903-D61A05C16239}" type="pres">
      <dgm:prSet presAssocID="{458953BF-1193-46AC-8A69-3DB61E0BFCDF}" presName="Name1" presStyleCnt="0"/>
      <dgm:spPr/>
    </dgm:pt>
    <dgm:pt modelId="{76E49DC9-2477-4981-B89A-CF5D491E56B2}" type="pres">
      <dgm:prSet presAssocID="{458953BF-1193-46AC-8A69-3DB61E0BFCDF}" presName="cycle" presStyleCnt="0"/>
      <dgm:spPr/>
    </dgm:pt>
    <dgm:pt modelId="{BB3AD4E6-F885-4D26-AAA7-C7DE205520B4}" type="pres">
      <dgm:prSet presAssocID="{458953BF-1193-46AC-8A69-3DB61E0BFCDF}" presName="srcNode" presStyleLbl="node1" presStyleIdx="0" presStyleCnt="2"/>
      <dgm:spPr/>
    </dgm:pt>
    <dgm:pt modelId="{8976DC88-FB69-48F7-BD82-57BAD599673D}" type="pres">
      <dgm:prSet presAssocID="{458953BF-1193-46AC-8A69-3DB61E0BFCDF}" presName="conn" presStyleLbl="parChTrans1D2" presStyleIdx="0" presStyleCnt="1"/>
      <dgm:spPr/>
    </dgm:pt>
    <dgm:pt modelId="{D57B2AB1-5150-423F-A5FF-C27F4CC4C288}" type="pres">
      <dgm:prSet presAssocID="{458953BF-1193-46AC-8A69-3DB61E0BFCDF}" presName="extraNode" presStyleLbl="node1" presStyleIdx="0" presStyleCnt="2"/>
      <dgm:spPr/>
    </dgm:pt>
    <dgm:pt modelId="{5C75509D-ECE0-4B58-8728-774D3484E9A5}" type="pres">
      <dgm:prSet presAssocID="{458953BF-1193-46AC-8A69-3DB61E0BFCDF}" presName="dstNode" presStyleLbl="node1" presStyleIdx="0" presStyleCnt="2"/>
      <dgm:spPr/>
    </dgm:pt>
    <dgm:pt modelId="{67616EBE-7D62-4036-A302-CA517FCE235A}" type="pres">
      <dgm:prSet presAssocID="{28B67704-264C-4D75-BF53-7358706F09EA}" presName="text_1" presStyleLbl="node1" presStyleIdx="0" presStyleCnt="2">
        <dgm:presLayoutVars>
          <dgm:bulletEnabled val="1"/>
        </dgm:presLayoutVars>
      </dgm:prSet>
      <dgm:spPr/>
    </dgm:pt>
    <dgm:pt modelId="{AB128743-2B8B-497E-BCED-8C545B9C1B29}" type="pres">
      <dgm:prSet presAssocID="{28B67704-264C-4D75-BF53-7358706F09EA}" presName="accent_1" presStyleCnt="0"/>
      <dgm:spPr/>
    </dgm:pt>
    <dgm:pt modelId="{BBFB4BC2-7EEE-4EDD-94DA-181A9AE96AC5}" type="pres">
      <dgm:prSet presAssocID="{28B67704-264C-4D75-BF53-7358706F09EA}" presName="accentRepeatNode" presStyleLbl="solidFgAcc1" presStyleIdx="0" presStyleCnt="2"/>
      <dgm:spPr/>
    </dgm:pt>
    <dgm:pt modelId="{7FF7A662-5637-489D-B854-D655A4112BC9}" type="pres">
      <dgm:prSet presAssocID="{9A97AFAA-9DD1-400A-B9E9-089EF6FBECC5}" presName="text_2" presStyleLbl="node1" presStyleIdx="1" presStyleCnt="2">
        <dgm:presLayoutVars>
          <dgm:bulletEnabled val="1"/>
        </dgm:presLayoutVars>
      </dgm:prSet>
      <dgm:spPr/>
    </dgm:pt>
    <dgm:pt modelId="{C9697764-719C-4352-9343-445C99DA7FCA}" type="pres">
      <dgm:prSet presAssocID="{9A97AFAA-9DD1-400A-B9E9-089EF6FBECC5}" presName="accent_2" presStyleCnt="0"/>
      <dgm:spPr/>
    </dgm:pt>
    <dgm:pt modelId="{676D9A21-6D05-4F55-8142-CE981D3D1E28}" type="pres">
      <dgm:prSet presAssocID="{9A97AFAA-9DD1-400A-B9E9-089EF6FBECC5}" presName="accentRepeatNode" presStyleLbl="solidFgAcc1" presStyleIdx="1" presStyleCnt="2"/>
      <dgm:spPr/>
    </dgm:pt>
  </dgm:ptLst>
  <dgm:cxnLst>
    <dgm:cxn modelId="{ADEAC60B-C2BF-4320-B14F-6C55FC88BD42}" type="presOf" srcId="{9A97AFAA-9DD1-400A-B9E9-089EF6FBECC5}" destId="{7FF7A662-5637-489D-B854-D655A4112BC9}" srcOrd="0" destOrd="0" presId="urn:microsoft.com/office/officeart/2008/layout/VerticalCurvedList"/>
    <dgm:cxn modelId="{44E15523-52DC-484C-8FF2-98404C9D4A30}" type="presOf" srcId="{5CDA0DAB-108F-49DB-A5CE-6E3F672C96FB}" destId="{8976DC88-FB69-48F7-BD82-57BAD599673D}" srcOrd="0" destOrd="0" presId="urn:microsoft.com/office/officeart/2008/layout/VerticalCurvedList"/>
    <dgm:cxn modelId="{3836C184-DBE5-4069-A732-1D8E5630BDDF}" type="presOf" srcId="{458953BF-1193-46AC-8A69-3DB61E0BFCDF}" destId="{ACBB5399-70DB-4889-ABC1-92FF3B5F38F5}" srcOrd="0" destOrd="0" presId="urn:microsoft.com/office/officeart/2008/layout/VerticalCurvedList"/>
    <dgm:cxn modelId="{F3C8D8CC-C44F-403B-8282-4D8FD610AFD6}" srcId="{458953BF-1193-46AC-8A69-3DB61E0BFCDF}" destId="{28B67704-264C-4D75-BF53-7358706F09EA}" srcOrd="0" destOrd="0" parTransId="{E07C83DF-D70C-4580-9218-21728F6C25E3}" sibTransId="{5CDA0DAB-108F-49DB-A5CE-6E3F672C96FB}"/>
    <dgm:cxn modelId="{E2150DD2-F22C-4419-AF99-B41323016118}" srcId="{458953BF-1193-46AC-8A69-3DB61E0BFCDF}" destId="{9A97AFAA-9DD1-400A-B9E9-089EF6FBECC5}" srcOrd="1" destOrd="0" parTransId="{86B69FF3-278D-4A96-9A84-6A809D26A869}" sibTransId="{65195FA9-ED40-4657-9F2E-4E60580E048C}"/>
    <dgm:cxn modelId="{D98FA4D4-CFD3-4554-BCF6-EC3B9A3AEAD8}" type="presOf" srcId="{28B67704-264C-4D75-BF53-7358706F09EA}" destId="{67616EBE-7D62-4036-A302-CA517FCE235A}" srcOrd="0" destOrd="0" presId="urn:microsoft.com/office/officeart/2008/layout/VerticalCurvedList"/>
    <dgm:cxn modelId="{FAC8552E-CC9A-4E32-99E2-26E0A37D0BC8}" type="presParOf" srcId="{ACBB5399-70DB-4889-ABC1-92FF3B5F38F5}" destId="{AD0FED1B-F445-4311-B903-D61A05C16239}" srcOrd="0" destOrd="0" presId="urn:microsoft.com/office/officeart/2008/layout/VerticalCurvedList"/>
    <dgm:cxn modelId="{070DA8C7-EA40-4AFF-A2BE-B492B5366992}" type="presParOf" srcId="{AD0FED1B-F445-4311-B903-D61A05C16239}" destId="{76E49DC9-2477-4981-B89A-CF5D491E56B2}" srcOrd="0" destOrd="0" presId="urn:microsoft.com/office/officeart/2008/layout/VerticalCurvedList"/>
    <dgm:cxn modelId="{FEA16E29-B8C1-4151-A3F3-3D6B26DA4FDA}" type="presParOf" srcId="{76E49DC9-2477-4981-B89A-CF5D491E56B2}" destId="{BB3AD4E6-F885-4D26-AAA7-C7DE205520B4}" srcOrd="0" destOrd="0" presId="urn:microsoft.com/office/officeart/2008/layout/VerticalCurvedList"/>
    <dgm:cxn modelId="{DA0B305D-C06B-4501-9690-0AB4AAB22602}" type="presParOf" srcId="{76E49DC9-2477-4981-B89A-CF5D491E56B2}" destId="{8976DC88-FB69-48F7-BD82-57BAD599673D}" srcOrd="1" destOrd="0" presId="urn:microsoft.com/office/officeart/2008/layout/VerticalCurvedList"/>
    <dgm:cxn modelId="{E40D9D96-3B52-4E88-8A03-148BCA93A9CA}" type="presParOf" srcId="{76E49DC9-2477-4981-B89A-CF5D491E56B2}" destId="{D57B2AB1-5150-423F-A5FF-C27F4CC4C288}" srcOrd="2" destOrd="0" presId="urn:microsoft.com/office/officeart/2008/layout/VerticalCurvedList"/>
    <dgm:cxn modelId="{F293D1A8-AA41-4912-9C3C-134152B2D9F9}" type="presParOf" srcId="{76E49DC9-2477-4981-B89A-CF5D491E56B2}" destId="{5C75509D-ECE0-4B58-8728-774D3484E9A5}" srcOrd="3" destOrd="0" presId="urn:microsoft.com/office/officeart/2008/layout/VerticalCurvedList"/>
    <dgm:cxn modelId="{9F5BACD3-713D-4D87-8206-B64900EC4E0B}" type="presParOf" srcId="{AD0FED1B-F445-4311-B903-D61A05C16239}" destId="{67616EBE-7D62-4036-A302-CA517FCE235A}" srcOrd="1" destOrd="0" presId="urn:microsoft.com/office/officeart/2008/layout/VerticalCurvedList"/>
    <dgm:cxn modelId="{E64D9CD2-08BC-4C49-B9B6-CDC482307452}" type="presParOf" srcId="{AD0FED1B-F445-4311-B903-D61A05C16239}" destId="{AB128743-2B8B-497E-BCED-8C545B9C1B29}" srcOrd="2" destOrd="0" presId="urn:microsoft.com/office/officeart/2008/layout/VerticalCurvedList"/>
    <dgm:cxn modelId="{81BBD215-DE6F-48B6-8806-EA0E50658736}" type="presParOf" srcId="{AB128743-2B8B-497E-BCED-8C545B9C1B29}" destId="{BBFB4BC2-7EEE-4EDD-94DA-181A9AE96AC5}" srcOrd="0" destOrd="0" presId="urn:microsoft.com/office/officeart/2008/layout/VerticalCurvedList"/>
    <dgm:cxn modelId="{33FAFF45-ED84-4FF1-AADD-F70E8BA712F1}" type="presParOf" srcId="{AD0FED1B-F445-4311-B903-D61A05C16239}" destId="{7FF7A662-5637-489D-B854-D655A4112BC9}" srcOrd="3" destOrd="0" presId="urn:microsoft.com/office/officeart/2008/layout/VerticalCurvedList"/>
    <dgm:cxn modelId="{F7BCB26D-1CA6-4515-81A9-B77E354F15C5}" type="presParOf" srcId="{AD0FED1B-F445-4311-B903-D61A05C16239}" destId="{C9697764-719C-4352-9343-445C99DA7FCA}" srcOrd="4" destOrd="0" presId="urn:microsoft.com/office/officeart/2008/layout/VerticalCurvedList"/>
    <dgm:cxn modelId="{B4AA6CDB-E7B8-4378-AC71-18C798264CE3}" type="presParOf" srcId="{C9697764-719C-4352-9343-445C99DA7FCA}" destId="{676D9A21-6D05-4F55-8142-CE981D3D1E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A4118-2F9C-4A68-BAC7-79692E7DC02E}" type="doc">
      <dgm:prSet loTypeId="urn:microsoft.com/office/officeart/2008/layout/VerticalCircleList" loCatId="list" qsTypeId="urn:microsoft.com/office/officeart/2005/8/quickstyle/3d1" qsCatId="3D" csTypeId="urn:microsoft.com/office/officeart/2005/8/colors/accent2_4" csCatId="accent2" phldr="1"/>
      <dgm:spPr/>
    </dgm:pt>
    <dgm:pt modelId="{409FAE07-3BC5-4050-B47A-8DBB3C5FFE89}">
      <dgm:prSet phldrT="[Κείμενο]" custT="1"/>
      <dgm:spPr/>
      <dgm:t>
        <a:bodyPr/>
        <a:lstStyle/>
        <a:p>
          <a:r>
            <a:rPr lang="el-GR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Θεωρητικό Πλαίσιο</a:t>
          </a:r>
        </a:p>
      </dgm:t>
    </dgm:pt>
    <dgm:pt modelId="{1DD9A839-F751-4E75-BD7B-51727B95DCE3}" type="parTrans" cxnId="{1E08FEB0-88C3-4173-95D8-904752A98095}">
      <dgm:prSet/>
      <dgm:spPr/>
      <dgm:t>
        <a:bodyPr/>
        <a:lstStyle/>
        <a:p>
          <a:endParaRPr lang="el-G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F7234D-F967-4813-86BA-3F1283EA46AD}" type="sibTrans" cxnId="{1E08FEB0-88C3-4173-95D8-904752A98095}">
      <dgm:prSet/>
      <dgm:spPr/>
      <dgm:t>
        <a:bodyPr/>
        <a:lstStyle/>
        <a:p>
          <a:endParaRPr lang="el-G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31543E-3511-45F4-8F9D-2FE364B11165}">
      <dgm:prSet phldrT="[Κείμενο]" custT="1"/>
      <dgm:spPr/>
      <dgm:t>
        <a:bodyPr/>
        <a:lstStyle/>
        <a:p>
          <a:r>
            <a:rPr lang="el-GR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Σχεδιασμός Ε.Υ.</a:t>
          </a:r>
        </a:p>
      </dgm:t>
    </dgm:pt>
    <dgm:pt modelId="{B3AE67B7-BDD3-4CF9-A6A9-203DAADCA5E4}" type="parTrans" cxnId="{79672860-E6C0-40BF-8589-C28FB60E5AFB}">
      <dgm:prSet/>
      <dgm:spPr/>
      <dgm:t>
        <a:bodyPr/>
        <a:lstStyle/>
        <a:p>
          <a:endParaRPr lang="el-G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2A6187-DD8A-4C38-95B8-00D57856666B}" type="sibTrans" cxnId="{79672860-E6C0-40BF-8589-C28FB60E5AFB}">
      <dgm:prSet/>
      <dgm:spPr/>
      <dgm:t>
        <a:bodyPr/>
        <a:lstStyle/>
        <a:p>
          <a:endParaRPr lang="el-G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013191-49C3-49C7-B943-F3AFCFEE88A4}">
      <dgm:prSet phldrT="[Κείμενο]" custT="1"/>
      <dgm:spPr/>
      <dgm:t>
        <a:bodyPr/>
        <a:lstStyle/>
        <a:p>
          <a:r>
            <a:rPr lang="el-GR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Έρευνα</a:t>
          </a:r>
        </a:p>
      </dgm:t>
    </dgm:pt>
    <dgm:pt modelId="{8C804176-762D-488A-B5DC-E9E56CF02410}" type="parTrans" cxnId="{9790F5DB-CF88-41BE-88AE-8F146DC9D291}">
      <dgm:prSet/>
      <dgm:spPr/>
      <dgm:t>
        <a:bodyPr/>
        <a:lstStyle/>
        <a:p>
          <a:endParaRPr lang="el-G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743189-4493-4DBD-B877-527BC8A55843}" type="sibTrans" cxnId="{9790F5DB-CF88-41BE-88AE-8F146DC9D291}">
      <dgm:prSet/>
      <dgm:spPr/>
      <dgm:t>
        <a:bodyPr/>
        <a:lstStyle/>
        <a:p>
          <a:endParaRPr lang="el-G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56605C-0AAE-4415-9FA8-F89E0A226368}" type="pres">
      <dgm:prSet presAssocID="{FB8A4118-2F9C-4A68-BAC7-79692E7DC02E}" presName="Name0" presStyleCnt="0">
        <dgm:presLayoutVars>
          <dgm:dir/>
        </dgm:presLayoutVars>
      </dgm:prSet>
      <dgm:spPr/>
    </dgm:pt>
    <dgm:pt modelId="{A9D1378E-8ECA-4309-A4FC-46123238DA16}" type="pres">
      <dgm:prSet presAssocID="{409FAE07-3BC5-4050-B47A-8DBB3C5FFE89}" presName="noChildren" presStyleCnt="0"/>
      <dgm:spPr/>
    </dgm:pt>
    <dgm:pt modelId="{2D0BC6A8-E906-485B-8D99-061D1F8CE911}" type="pres">
      <dgm:prSet presAssocID="{409FAE07-3BC5-4050-B47A-8DBB3C5FFE89}" presName="gap" presStyleCnt="0"/>
      <dgm:spPr/>
    </dgm:pt>
    <dgm:pt modelId="{EC9862D8-F590-47BC-A97F-D73E66C6D4B6}" type="pres">
      <dgm:prSet presAssocID="{409FAE07-3BC5-4050-B47A-8DBB3C5FFE89}" presName="medCircle2" presStyleLbl="vennNode1" presStyleIdx="0" presStyleCnt="3"/>
      <dgm:spPr/>
    </dgm:pt>
    <dgm:pt modelId="{C9DEE7B0-371D-4619-9970-517E4291765E}" type="pres">
      <dgm:prSet presAssocID="{409FAE07-3BC5-4050-B47A-8DBB3C5FFE89}" presName="txLvlOnly1" presStyleLbl="revTx" presStyleIdx="0" presStyleCnt="3"/>
      <dgm:spPr/>
    </dgm:pt>
    <dgm:pt modelId="{49D99AFF-AAA6-43AC-ACA0-166F5C3A2E36}" type="pres">
      <dgm:prSet presAssocID="{E231543E-3511-45F4-8F9D-2FE364B11165}" presName="noChildren" presStyleCnt="0"/>
      <dgm:spPr/>
    </dgm:pt>
    <dgm:pt modelId="{125C4795-371F-48BB-91CF-ADBD1EDB89DA}" type="pres">
      <dgm:prSet presAssocID="{E231543E-3511-45F4-8F9D-2FE364B11165}" presName="gap" presStyleCnt="0"/>
      <dgm:spPr/>
    </dgm:pt>
    <dgm:pt modelId="{0A004FBD-1BD5-46CF-9A9B-E0DA212BBB64}" type="pres">
      <dgm:prSet presAssocID="{E231543E-3511-45F4-8F9D-2FE364B11165}" presName="medCircle2" presStyleLbl="vennNode1" presStyleIdx="1" presStyleCnt="3"/>
      <dgm:spPr/>
    </dgm:pt>
    <dgm:pt modelId="{C7A8CBC2-C975-468C-9976-C6DCAFCF1332}" type="pres">
      <dgm:prSet presAssocID="{E231543E-3511-45F4-8F9D-2FE364B11165}" presName="txLvlOnly1" presStyleLbl="revTx" presStyleIdx="1" presStyleCnt="3"/>
      <dgm:spPr/>
    </dgm:pt>
    <dgm:pt modelId="{28668D27-722D-4A69-BA08-1D0D92254CCA}" type="pres">
      <dgm:prSet presAssocID="{22013191-49C3-49C7-B943-F3AFCFEE88A4}" presName="noChildren" presStyleCnt="0"/>
      <dgm:spPr/>
    </dgm:pt>
    <dgm:pt modelId="{97C8CA9A-1485-4A74-8B21-E44A271A744A}" type="pres">
      <dgm:prSet presAssocID="{22013191-49C3-49C7-B943-F3AFCFEE88A4}" presName="gap" presStyleCnt="0"/>
      <dgm:spPr/>
    </dgm:pt>
    <dgm:pt modelId="{E988B369-78CA-418B-BFF2-9C573E20EDAB}" type="pres">
      <dgm:prSet presAssocID="{22013191-49C3-49C7-B943-F3AFCFEE88A4}" presName="medCircle2" presStyleLbl="vennNode1" presStyleIdx="2" presStyleCnt="3"/>
      <dgm:spPr/>
    </dgm:pt>
    <dgm:pt modelId="{76AAEFFE-49F7-4AD8-8BD8-3C059F6AD924}" type="pres">
      <dgm:prSet presAssocID="{22013191-49C3-49C7-B943-F3AFCFEE88A4}" presName="txLvlOnly1" presStyleLbl="revTx" presStyleIdx="2" presStyleCnt="3"/>
      <dgm:spPr/>
    </dgm:pt>
  </dgm:ptLst>
  <dgm:cxnLst>
    <dgm:cxn modelId="{8CEBD93C-8209-484C-AE82-0B1F231DCAF7}" type="presOf" srcId="{E231543E-3511-45F4-8F9D-2FE364B11165}" destId="{C7A8CBC2-C975-468C-9976-C6DCAFCF1332}" srcOrd="0" destOrd="0" presId="urn:microsoft.com/office/officeart/2008/layout/VerticalCircleList"/>
    <dgm:cxn modelId="{79672860-E6C0-40BF-8589-C28FB60E5AFB}" srcId="{FB8A4118-2F9C-4A68-BAC7-79692E7DC02E}" destId="{E231543E-3511-45F4-8F9D-2FE364B11165}" srcOrd="1" destOrd="0" parTransId="{B3AE67B7-BDD3-4CF9-A6A9-203DAADCA5E4}" sibTransId="{372A6187-DD8A-4C38-95B8-00D57856666B}"/>
    <dgm:cxn modelId="{8291F47B-DC0B-4646-80C5-301E7EFB6E73}" type="presOf" srcId="{409FAE07-3BC5-4050-B47A-8DBB3C5FFE89}" destId="{C9DEE7B0-371D-4619-9970-517E4291765E}" srcOrd="0" destOrd="0" presId="urn:microsoft.com/office/officeart/2008/layout/VerticalCircleList"/>
    <dgm:cxn modelId="{1E08FEB0-88C3-4173-95D8-904752A98095}" srcId="{FB8A4118-2F9C-4A68-BAC7-79692E7DC02E}" destId="{409FAE07-3BC5-4050-B47A-8DBB3C5FFE89}" srcOrd="0" destOrd="0" parTransId="{1DD9A839-F751-4E75-BD7B-51727B95DCE3}" sibTransId="{ACF7234D-F967-4813-86BA-3F1283EA46AD}"/>
    <dgm:cxn modelId="{9790F5DB-CF88-41BE-88AE-8F146DC9D291}" srcId="{FB8A4118-2F9C-4A68-BAC7-79692E7DC02E}" destId="{22013191-49C3-49C7-B943-F3AFCFEE88A4}" srcOrd="2" destOrd="0" parTransId="{8C804176-762D-488A-B5DC-E9E56CF02410}" sibTransId="{57743189-4493-4DBD-B877-527BC8A55843}"/>
    <dgm:cxn modelId="{F271C4E3-043D-4FF8-B3DC-7E6273188530}" type="presOf" srcId="{FB8A4118-2F9C-4A68-BAC7-79692E7DC02E}" destId="{0056605C-0AAE-4415-9FA8-F89E0A226368}" srcOrd="0" destOrd="0" presId="urn:microsoft.com/office/officeart/2008/layout/VerticalCircleList"/>
    <dgm:cxn modelId="{B23468E4-8BAB-48A3-830B-E1832F6EAEDD}" type="presOf" srcId="{22013191-49C3-49C7-B943-F3AFCFEE88A4}" destId="{76AAEFFE-49F7-4AD8-8BD8-3C059F6AD924}" srcOrd="0" destOrd="0" presId="urn:microsoft.com/office/officeart/2008/layout/VerticalCircleList"/>
    <dgm:cxn modelId="{F40C00ED-0BF1-4D21-826C-27D067F821B2}" type="presParOf" srcId="{0056605C-0AAE-4415-9FA8-F89E0A226368}" destId="{A9D1378E-8ECA-4309-A4FC-46123238DA16}" srcOrd="0" destOrd="0" presId="urn:microsoft.com/office/officeart/2008/layout/VerticalCircleList"/>
    <dgm:cxn modelId="{9F229C23-E8F9-45BE-984B-44287AEA6398}" type="presParOf" srcId="{A9D1378E-8ECA-4309-A4FC-46123238DA16}" destId="{2D0BC6A8-E906-485B-8D99-061D1F8CE911}" srcOrd="0" destOrd="0" presId="urn:microsoft.com/office/officeart/2008/layout/VerticalCircleList"/>
    <dgm:cxn modelId="{DAA78526-E147-417C-9FBE-9C30E0B0BED8}" type="presParOf" srcId="{A9D1378E-8ECA-4309-A4FC-46123238DA16}" destId="{EC9862D8-F590-47BC-A97F-D73E66C6D4B6}" srcOrd="1" destOrd="0" presId="urn:microsoft.com/office/officeart/2008/layout/VerticalCircleList"/>
    <dgm:cxn modelId="{C5F6B7EF-07C6-4003-B842-2F9983AF14B5}" type="presParOf" srcId="{A9D1378E-8ECA-4309-A4FC-46123238DA16}" destId="{C9DEE7B0-371D-4619-9970-517E4291765E}" srcOrd="2" destOrd="0" presId="urn:microsoft.com/office/officeart/2008/layout/VerticalCircleList"/>
    <dgm:cxn modelId="{293953FA-E0ED-4BC0-A031-81C56475E6D3}" type="presParOf" srcId="{0056605C-0AAE-4415-9FA8-F89E0A226368}" destId="{49D99AFF-AAA6-43AC-ACA0-166F5C3A2E36}" srcOrd="1" destOrd="0" presId="urn:microsoft.com/office/officeart/2008/layout/VerticalCircleList"/>
    <dgm:cxn modelId="{31A49E9B-E24A-45C8-B9F0-BF76015747BB}" type="presParOf" srcId="{49D99AFF-AAA6-43AC-ACA0-166F5C3A2E36}" destId="{125C4795-371F-48BB-91CF-ADBD1EDB89DA}" srcOrd="0" destOrd="0" presId="urn:microsoft.com/office/officeart/2008/layout/VerticalCircleList"/>
    <dgm:cxn modelId="{BCBEF2A8-DC0C-4B36-9280-D0C37DF0173A}" type="presParOf" srcId="{49D99AFF-AAA6-43AC-ACA0-166F5C3A2E36}" destId="{0A004FBD-1BD5-46CF-9A9B-E0DA212BBB64}" srcOrd="1" destOrd="0" presId="urn:microsoft.com/office/officeart/2008/layout/VerticalCircleList"/>
    <dgm:cxn modelId="{059CDB4C-B849-40B2-9F92-6B7C85CE02EE}" type="presParOf" srcId="{49D99AFF-AAA6-43AC-ACA0-166F5C3A2E36}" destId="{C7A8CBC2-C975-468C-9976-C6DCAFCF1332}" srcOrd="2" destOrd="0" presId="urn:microsoft.com/office/officeart/2008/layout/VerticalCircleList"/>
    <dgm:cxn modelId="{FBF24D54-B6A4-4F52-BF1A-0079F1368E13}" type="presParOf" srcId="{0056605C-0AAE-4415-9FA8-F89E0A226368}" destId="{28668D27-722D-4A69-BA08-1D0D92254CCA}" srcOrd="2" destOrd="0" presId="urn:microsoft.com/office/officeart/2008/layout/VerticalCircleList"/>
    <dgm:cxn modelId="{F6093E47-8F69-40B0-AD5B-FB488CDD4AAA}" type="presParOf" srcId="{28668D27-722D-4A69-BA08-1D0D92254CCA}" destId="{97C8CA9A-1485-4A74-8B21-E44A271A744A}" srcOrd="0" destOrd="0" presId="urn:microsoft.com/office/officeart/2008/layout/VerticalCircleList"/>
    <dgm:cxn modelId="{9721B4F5-4B49-4993-BB1C-190FDCF24159}" type="presParOf" srcId="{28668D27-722D-4A69-BA08-1D0D92254CCA}" destId="{E988B369-78CA-418B-BFF2-9C573E20EDAB}" srcOrd="1" destOrd="0" presId="urn:microsoft.com/office/officeart/2008/layout/VerticalCircleList"/>
    <dgm:cxn modelId="{DF0B3DB8-73C5-4263-8FBF-C310EE45E09B}" type="presParOf" srcId="{28668D27-722D-4A69-BA08-1D0D92254CCA}" destId="{76AAEFFE-49F7-4AD8-8BD8-3C059F6AD924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8A4118-2F9C-4A68-BAC7-79692E7DC02E}" type="doc">
      <dgm:prSet loTypeId="urn:microsoft.com/office/officeart/2005/8/layout/list1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el-GR"/>
        </a:p>
      </dgm:t>
    </dgm:pt>
    <dgm:pt modelId="{409FAE07-3BC5-4050-B47A-8DBB3C5FFE89}">
      <dgm:prSet phldrT="[Κείμενο]" custT="1"/>
      <dgm:spPr/>
      <dgm:t>
        <a:bodyPr/>
        <a:lstStyle/>
        <a:p>
          <a:r>
            <a:rPr lang="el-GR" sz="2400" dirty="0"/>
            <a:t>Εξ αποστάσεως εκπαίδευση</a:t>
          </a:r>
        </a:p>
      </dgm:t>
    </dgm:pt>
    <dgm:pt modelId="{1DD9A839-F751-4E75-BD7B-51727B95DCE3}" type="parTrans" cxnId="{1E08FEB0-88C3-4173-95D8-904752A98095}">
      <dgm:prSet/>
      <dgm:spPr/>
      <dgm:t>
        <a:bodyPr/>
        <a:lstStyle/>
        <a:p>
          <a:endParaRPr lang="el-GR"/>
        </a:p>
      </dgm:t>
    </dgm:pt>
    <dgm:pt modelId="{ACF7234D-F967-4813-86BA-3F1283EA46AD}" type="sibTrans" cxnId="{1E08FEB0-88C3-4173-95D8-904752A98095}">
      <dgm:prSet/>
      <dgm:spPr/>
      <dgm:t>
        <a:bodyPr/>
        <a:lstStyle/>
        <a:p>
          <a:endParaRPr lang="el-GR"/>
        </a:p>
      </dgm:t>
    </dgm:pt>
    <dgm:pt modelId="{71C52B99-017E-44F5-9B48-14BF0E0490B7}">
      <dgm:prSet custT="1"/>
      <dgm:spPr/>
      <dgm:t>
        <a:bodyPr/>
        <a:lstStyle/>
        <a:p>
          <a:r>
            <a:rPr lang="el-GR" sz="2400" dirty="0"/>
            <a:t>Το Εκπαιδευτικό Υλικό στην Εξ αποστάσεως Εκπαίδευση</a:t>
          </a:r>
        </a:p>
      </dgm:t>
    </dgm:pt>
    <dgm:pt modelId="{AEC5E09C-B056-4780-82CE-E8969AD2DE78}" type="parTrans" cxnId="{AE241A43-E00E-45A0-8D04-0E7EE6EA6B63}">
      <dgm:prSet/>
      <dgm:spPr/>
      <dgm:t>
        <a:bodyPr/>
        <a:lstStyle/>
        <a:p>
          <a:endParaRPr lang="el-GR"/>
        </a:p>
      </dgm:t>
    </dgm:pt>
    <dgm:pt modelId="{F7820AD0-3ECC-4216-A5E6-557130791DCA}" type="sibTrans" cxnId="{AE241A43-E00E-45A0-8D04-0E7EE6EA6B63}">
      <dgm:prSet/>
      <dgm:spPr/>
      <dgm:t>
        <a:bodyPr/>
        <a:lstStyle/>
        <a:p>
          <a:endParaRPr lang="el-GR"/>
        </a:p>
      </dgm:t>
    </dgm:pt>
    <dgm:pt modelId="{F803BCDD-A6F4-44A0-966F-9503456BACAB}">
      <dgm:prSet custT="1"/>
      <dgm:spPr/>
      <dgm:t>
        <a:bodyPr/>
        <a:lstStyle/>
        <a:p>
          <a:r>
            <a:rPr lang="el-GR" sz="2500" dirty="0"/>
            <a:t> </a:t>
          </a:r>
          <a:r>
            <a:rPr lang="el-GR" sz="2400" dirty="0"/>
            <a:t>Το μάθημα της Ιστορίας και η διδασκαλία του στη Πρωτοβάθμια Εκπαίδευση</a:t>
          </a:r>
        </a:p>
      </dgm:t>
    </dgm:pt>
    <dgm:pt modelId="{99CC9365-7E98-4F38-A12A-31F70F642B11}" type="parTrans" cxnId="{39AC3440-79F3-4CF6-8F16-3C9A2EB86E65}">
      <dgm:prSet/>
      <dgm:spPr/>
      <dgm:t>
        <a:bodyPr/>
        <a:lstStyle/>
        <a:p>
          <a:endParaRPr lang="el-GR"/>
        </a:p>
      </dgm:t>
    </dgm:pt>
    <dgm:pt modelId="{55B431AD-F94B-496C-9C46-1679FD3E34E9}" type="sibTrans" cxnId="{39AC3440-79F3-4CF6-8F16-3C9A2EB86E65}">
      <dgm:prSet/>
      <dgm:spPr/>
      <dgm:t>
        <a:bodyPr/>
        <a:lstStyle/>
        <a:p>
          <a:endParaRPr lang="el-GR"/>
        </a:p>
      </dgm:t>
    </dgm:pt>
    <dgm:pt modelId="{D28B943F-53ED-4DBA-B2F2-B754FB5B2A23}" type="pres">
      <dgm:prSet presAssocID="{FB8A4118-2F9C-4A68-BAC7-79692E7DC02E}" presName="linear" presStyleCnt="0">
        <dgm:presLayoutVars>
          <dgm:dir/>
          <dgm:animLvl val="lvl"/>
          <dgm:resizeHandles val="exact"/>
        </dgm:presLayoutVars>
      </dgm:prSet>
      <dgm:spPr/>
    </dgm:pt>
    <dgm:pt modelId="{A43343DA-256F-42E1-8868-9AC610BC5731}" type="pres">
      <dgm:prSet presAssocID="{409FAE07-3BC5-4050-B47A-8DBB3C5FFE89}" presName="parentLin" presStyleCnt="0"/>
      <dgm:spPr/>
    </dgm:pt>
    <dgm:pt modelId="{80645437-6266-40AA-A519-256F744E9293}" type="pres">
      <dgm:prSet presAssocID="{409FAE07-3BC5-4050-B47A-8DBB3C5FFE89}" presName="parentLeftMargin" presStyleLbl="node1" presStyleIdx="0" presStyleCnt="3"/>
      <dgm:spPr/>
    </dgm:pt>
    <dgm:pt modelId="{D2B3F5DC-AE28-4FCA-88BC-E466CC2BB850}" type="pres">
      <dgm:prSet presAssocID="{409FAE07-3BC5-4050-B47A-8DBB3C5FFE8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9B76CF1-C5BE-4E60-BCF0-EC258B1DDF0A}" type="pres">
      <dgm:prSet presAssocID="{409FAE07-3BC5-4050-B47A-8DBB3C5FFE89}" presName="negativeSpace" presStyleCnt="0"/>
      <dgm:spPr/>
    </dgm:pt>
    <dgm:pt modelId="{FB31277B-6911-4CCA-82E1-E4F6388B25C6}" type="pres">
      <dgm:prSet presAssocID="{409FAE07-3BC5-4050-B47A-8DBB3C5FFE89}" presName="childText" presStyleLbl="conFgAcc1" presStyleIdx="0" presStyleCnt="3">
        <dgm:presLayoutVars>
          <dgm:bulletEnabled val="1"/>
        </dgm:presLayoutVars>
      </dgm:prSet>
      <dgm:spPr/>
    </dgm:pt>
    <dgm:pt modelId="{A2B5DADC-8F42-4152-AD8B-0D24BE30079B}" type="pres">
      <dgm:prSet presAssocID="{ACF7234D-F967-4813-86BA-3F1283EA46AD}" presName="spaceBetweenRectangles" presStyleCnt="0"/>
      <dgm:spPr/>
    </dgm:pt>
    <dgm:pt modelId="{41AC8B32-09B6-4673-84D1-DBBD2FDBC4E8}" type="pres">
      <dgm:prSet presAssocID="{71C52B99-017E-44F5-9B48-14BF0E0490B7}" presName="parentLin" presStyleCnt="0"/>
      <dgm:spPr/>
    </dgm:pt>
    <dgm:pt modelId="{12295158-BD38-443C-BF49-07EDD99101DA}" type="pres">
      <dgm:prSet presAssocID="{71C52B99-017E-44F5-9B48-14BF0E0490B7}" presName="parentLeftMargin" presStyleLbl="node1" presStyleIdx="0" presStyleCnt="3"/>
      <dgm:spPr/>
    </dgm:pt>
    <dgm:pt modelId="{4379F849-D910-40FB-B8C8-C63AF3343F32}" type="pres">
      <dgm:prSet presAssocID="{71C52B99-017E-44F5-9B48-14BF0E0490B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F8B0599-4F0C-4E78-AABB-27D3B2CD1035}" type="pres">
      <dgm:prSet presAssocID="{71C52B99-017E-44F5-9B48-14BF0E0490B7}" presName="negativeSpace" presStyleCnt="0"/>
      <dgm:spPr/>
    </dgm:pt>
    <dgm:pt modelId="{75E757A8-F2C8-40AD-9568-224194DA267C}" type="pres">
      <dgm:prSet presAssocID="{71C52B99-017E-44F5-9B48-14BF0E0490B7}" presName="childText" presStyleLbl="conFgAcc1" presStyleIdx="1" presStyleCnt="3">
        <dgm:presLayoutVars>
          <dgm:bulletEnabled val="1"/>
        </dgm:presLayoutVars>
      </dgm:prSet>
      <dgm:spPr/>
    </dgm:pt>
    <dgm:pt modelId="{37F3ED02-FC7F-4818-97D3-EEB2AEFD93CC}" type="pres">
      <dgm:prSet presAssocID="{F7820AD0-3ECC-4216-A5E6-557130791DCA}" presName="spaceBetweenRectangles" presStyleCnt="0"/>
      <dgm:spPr/>
    </dgm:pt>
    <dgm:pt modelId="{1A17D285-E4DA-49F5-9376-44F03F04057A}" type="pres">
      <dgm:prSet presAssocID="{F803BCDD-A6F4-44A0-966F-9503456BACAB}" presName="parentLin" presStyleCnt="0"/>
      <dgm:spPr/>
    </dgm:pt>
    <dgm:pt modelId="{1B2F68AF-7768-4C1F-83E9-2F701F2B55A3}" type="pres">
      <dgm:prSet presAssocID="{F803BCDD-A6F4-44A0-966F-9503456BACAB}" presName="parentLeftMargin" presStyleLbl="node1" presStyleIdx="1" presStyleCnt="3"/>
      <dgm:spPr/>
    </dgm:pt>
    <dgm:pt modelId="{0967FE6D-8C95-4293-9F74-ED26B76C6697}" type="pres">
      <dgm:prSet presAssocID="{F803BCDD-A6F4-44A0-966F-9503456BACA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8A524BE-5BEF-46E8-82EC-CF5F79E6A2E5}" type="pres">
      <dgm:prSet presAssocID="{F803BCDD-A6F4-44A0-966F-9503456BACAB}" presName="negativeSpace" presStyleCnt="0"/>
      <dgm:spPr/>
    </dgm:pt>
    <dgm:pt modelId="{D0D7A054-A9CA-483E-B75E-96355CA2E5C6}" type="pres">
      <dgm:prSet presAssocID="{F803BCDD-A6F4-44A0-966F-9503456BACA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D7F8C35-5680-47C0-B589-FA5DA35DEA44}" type="presOf" srcId="{409FAE07-3BC5-4050-B47A-8DBB3C5FFE89}" destId="{80645437-6266-40AA-A519-256F744E9293}" srcOrd="0" destOrd="0" presId="urn:microsoft.com/office/officeart/2005/8/layout/list1"/>
    <dgm:cxn modelId="{39AC3440-79F3-4CF6-8F16-3C9A2EB86E65}" srcId="{FB8A4118-2F9C-4A68-BAC7-79692E7DC02E}" destId="{F803BCDD-A6F4-44A0-966F-9503456BACAB}" srcOrd="2" destOrd="0" parTransId="{99CC9365-7E98-4F38-A12A-31F70F642B11}" sibTransId="{55B431AD-F94B-496C-9C46-1679FD3E34E9}"/>
    <dgm:cxn modelId="{AE241A43-E00E-45A0-8D04-0E7EE6EA6B63}" srcId="{FB8A4118-2F9C-4A68-BAC7-79692E7DC02E}" destId="{71C52B99-017E-44F5-9B48-14BF0E0490B7}" srcOrd="1" destOrd="0" parTransId="{AEC5E09C-B056-4780-82CE-E8969AD2DE78}" sibTransId="{F7820AD0-3ECC-4216-A5E6-557130791DCA}"/>
    <dgm:cxn modelId="{C96BBE57-7EC2-43EF-A9AB-B90C4B11A2D1}" type="presOf" srcId="{FB8A4118-2F9C-4A68-BAC7-79692E7DC02E}" destId="{D28B943F-53ED-4DBA-B2F2-B754FB5B2A23}" srcOrd="0" destOrd="0" presId="urn:microsoft.com/office/officeart/2005/8/layout/list1"/>
    <dgm:cxn modelId="{E8A58B63-857B-4E08-897D-E3480396B21E}" type="presOf" srcId="{F803BCDD-A6F4-44A0-966F-9503456BACAB}" destId="{1B2F68AF-7768-4C1F-83E9-2F701F2B55A3}" srcOrd="0" destOrd="0" presId="urn:microsoft.com/office/officeart/2005/8/layout/list1"/>
    <dgm:cxn modelId="{D23CF068-6615-429D-ABEB-E74497D58239}" type="presOf" srcId="{71C52B99-017E-44F5-9B48-14BF0E0490B7}" destId="{12295158-BD38-443C-BF49-07EDD99101DA}" srcOrd="0" destOrd="0" presId="urn:microsoft.com/office/officeart/2005/8/layout/list1"/>
    <dgm:cxn modelId="{DEA1B584-0750-4AE0-9AED-4732D94D2ED2}" type="presOf" srcId="{409FAE07-3BC5-4050-B47A-8DBB3C5FFE89}" destId="{D2B3F5DC-AE28-4FCA-88BC-E466CC2BB850}" srcOrd="1" destOrd="0" presId="urn:microsoft.com/office/officeart/2005/8/layout/list1"/>
    <dgm:cxn modelId="{A3F639A5-DA87-49EB-BC56-92CA8B853739}" type="presOf" srcId="{71C52B99-017E-44F5-9B48-14BF0E0490B7}" destId="{4379F849-D910-40FB-B8C8-C63AF3343F32}" srcOrd="1" destOrd="0" presId="urn:microsoft.com/office/officeart/2005/8/layout/list1"/>
    <dgm:cxn modelId="{1E08FEB0-88C3-4173-95D8-904752A98095}" srcId="{FB8A4118-2F9C-4A68-BAC7-79692E7DC02E}" destId="{409FAE07-3BC5-4050-B47A-8DBB3C5FFE89}" srcOrd="0" destOrd="0" parTransId="{1DD9A839-F751-4E75-BD7B-51727B95DCE3}" sibTransId="{ACF7234D-F967-4813-86BA-3F1283EA46AD}"/>
    <dgm:cxn modelId="{15A9B8B6-ED29-4E75-9507-DAE046873973}" type="presOf" srcId="{F803BCDD-A6F4-44A0-966F-9503456BACAB}" destId="{0967FE6D-8C95-4293-9F74-ED26B76C6697}" srcOrd="1" destOrd="0" presId="urn:microsoft.com/office/officeart/2005/8/layout/list1"/>
    <dgm:cxn modelId="{A3AD7E2C-3E91-4583-B10C-E9185483265A}" type="presParOf" srcId="{D28B943F-53ED-4DBA-B2F2-B754FB5B2A23}" destId="{A43343DA-256F-42E1-8868-9AC610BC5731}" srcOrd="0" destOrd="0" presId="urn:microsoft.com/office/officeart/2005/8/layout/list1"/>
    <dgm:cxn modelId="{9B430751-4890-48A7-9604-566E41C6FC82}" type="presParOf" srcId="{A43343DA-256F-42E1-8868-9AC610BC5731}" destId="{80645437-6266-40AA-A519-256F744E9293}" srcOrd="0" destOrd="0" presId="urn:microsoft.com/office/officeart/2005/8/layout/list1"/>
    <dgm:cxn modelId="{E79A54D0-DC0B-4EB2-8CC3-1334F1C5902C}" type="presParOf" srcId="{A43343DA-256F-42E1-8868-9AC610BC5731}" destId="{D2B3F5DC-AE28-4FCA-88BC-E466CC2BB850}" srcOrd="1" destOrd="0" presId="urn:microsoft.com/office/officeart/2005/8/layout/list1"/>
    <dgm:cxn modelId="{E3A95CCB-3EFF-4EE9-ADB3-9DBAFC403F45}" type="presParOf" srcId="{D28B943F-53ED-4DBA-B2F2-B754FB5B2A23}" destId="{69B76CF1-C5BE-4E60-BCF0-EC258B1DDF0A}" srcOrd="1" destOrd="0" presId="urn:microsoft.com/office/officeart/2005/8/layout/list1"/>
    <dgm:cxn modelId="{822BF253-E4F2-42B2-A05D-2B47B5D8492A}" type="presParOf" srcId="{D28B943F-53ED-4DBA-B2F2-B754FB5B2A23}" destId="{FB31277B-6911-4CCA-82E1-E4F6388B25C6}" srcOrd="2" destOrd="0" presId="urn:microsoft.com/office/officeart/2005/8/layout/list1"/>
    <dgm:cxn modelId="{D74F458F-1CF8-4CDC-8594-9A61C43F228D}" type="presParOf" srcId="{D28B943F-53ED-4DBA-B2F2-B754FB5B2A23}" destId="{A2B5DADC-8F42-4152-AD8B-0D24BE30079B}" srcOrd="3" destOrd="0" presId="urn:microsoft.com/office/officeart/2005/8/layout/list1"/>
    <dgm:cxn modelId="{C3A4367D-C794-4FDF-8E92-DA92C1CB12AF}" type="presParOf" srcId="{D28B943F-53ED-4DBA-B2F2-B754FB5B2A23}" destId="{41AC8B32-09B6-4673-84D1-DBBD2FDBC4E8}" srcOrd="4" destOrd="0" presId="urn:microsoft.com/office/officeart/2005/8/layout/list1"/>
    <dgm:cxn modelId="{134A18A4-9EE6-4929-9831-46F46B8C3AC0}" type="presParOf" srcId="{41AC8B32-09B6-4673-84D1-DBBD2FDBC4E8}" destId="{12295158-BD38-443C-BF49-07EDD99101DA}" srcOrd="0" destOrd="0" presId="urn:microsoft.com/office/officeart/2005/8/layout/list1"/>
    <dgm:cxn modelId="{1C481BA4-EE77-40F5-97AD-4AE18716AD43}" type="presParOf" srcId="{41AC8B32-09B6-4673-84D1-DBBD2FDBC4E8}" destId="{4379F849-D910-40FB-B8C8-C63AF3343F32}" srcOrd="1" destOrd="0" presId="urn:microsoft.com/office/officeart/2005/8/layout/list1"/>
    <dgm:cxn modelId="{C8C90E70-7C9E-48F4-BACD-287125F740CF}" type="presParOf" srcId="{D28B943F-53ED-4DBA-B2F2-B754FB5B2A23}" destId="{BF8B0599-4F0C-4E78-AABB-27D3B2CD1035}" srcOrd="5" destOrd="0" presId="urn:microsoft.com/office/officeart/2005/8/layout/list1"/>
    <dgm:cxn modelId="{55A08053-05D3-4586-9D98-9F47D9D863C5}" type="presParOf" srcId="{D28B943F-53ED-4DBA-B2F2-B754FB5B2A23}" destId="{75E757A8-F2C8-40AD-9568-224194DA267C}" srcOrd="6" destOrd="0" presId="urn:microsoft.com/office/officeart/2005/8/layout/list1"/>
    <dgm:cxn modelId="{6CF4F115-711D-4B82-920B-A5DF36BFB2F5}" type="presParOf" srcId="{D28B943F-53ED-4DBA-B2F2-B754FB5B2A23}" destId="{37F3ED02-FC7F-4818-97D3-EEB2AEFD93CC}" srcOrd="7" destOrd="0" presId="urn:microsoft.com/office/officeart/2005/8/layout/list1"/>
    <dgm:cxn modelId="{1F9EFB01-EDCD-4587-93A6-E8518704E7C3}" type="presParOf" srcId="{D28B943F-53ED-4DBA-B2F2-B754FB5B2A23}" destId="{1A17D285-E4DA-49F5-9376-44F03F04057A}" srcOrd="8" destOrd="0" presId="urn:microsoft.com/office/officeart/2005/8/layout/list1"/>
    <dgm:cxn modelId="{E7D2E037-76E6-4157-94A8-BA96D580AF30}" type="presParOf" srcId="{1A17D285-E4DA-49F5-9376-44F03F04057A}" destId="{1B2F68AF-7768-4C1F-83E9-2F701F2B55A3}" srcOrd="0" destOrd="0" presId="urn:microsoft.com/office/officeart/2005/8/layout/list1"/>
    <dgm:cxn modelId="{9CF35D85-E654-43BC-9C72-9F9BB5219FB4}" type="presParOf" srcId="{1A17D285-E4DA-49F5-9376-44F03F04057A}" destId="{0967FE6D-8C95-4293-9F74-ED26B76C6697}" srcOrd="1" destOrd="0" presId="urn:microsoft.com/office/officeart/2005/8/layout/list1"/>
    <dgm:cxn modelId="{F8231912-4384-46D2-9391-9F9656B00448}" type="presParOf" srcId="{D28B943F-53ED-4DBA-B2F2-B754FB5B2A23}" destId="{68A524BE-5BEF-46E8-82EC-CF5F79E6A2E5}" srcOrd="9" destOrd="0" presId="urn:microsoft.com/office/officeart/2005/8/layout/list1"/>
    <dgm:cxn modelId="{D3562C77-84CE-4198-B5EB-F7460B943A73}" type="presParOf" srcId="{D28B943F-53ED-4DBA-B2F2-B754FB5B2A23}" destId="{D0D7A054-A9CA-483E-B75E-96355CA2E5C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763645-F003-42F1-9A5A-282EA9CED767}" type="doc">
      <dgm:prSet loTypeId="urn:microsoft.com/office/officeart/2005/8/layout/hierarchy2" loCatId="hierarchy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FAC4B270-0522-4019-98FE-A136EE630861}">
      <dgm:prSet phldrT="[Κείμενο]" custT="1"/>
      <dgm:spPr/>
      <dgm:t>
        <a:bodyPr/>
        <a:lstStyle/>
        <a:p>
          <a:r>
            <a:rPr lang="el-GR" sz="1600" dirty="0"/>
            <a:t>Ανοιχτή και Εξ</a:t>
          </a:r>
          <a:r>
            <a:rPr lang="en-US" sz="1600" dirty="0"/>
            <a:t> </a:t>
          </a:r>
          <a:r>
            <a:rPr lang="el-GR" sz="1600" dirty="0"/>
            <a:t>αποστάσεως εκπαίδευση</a:t>
          </a:r>
        </a:p>
      </dgm:t>
    </dgm:pt>
    <dgm:pt modelId="{B38FBC22-0593-4D74-A256-1A5D44FC61F0}" type="parTrans" cxnId="{84B41FD6-23D7-4A4C-A2D8-A7EBF6BF8BE8}">
      <dgm:prSet/>
      <dgm:spPr/>
      <dgm:t>
        <a:bodyPr/>
        <a:lstStyle/>
        <a:p>
          <a:endParaRPr lang="el-GR"/>
        </a:p>
      </dgm:t>
    </dgm:pt>
    <dgm:pt modelId="{B6D1993A-1E98-422F-B165-0F94A4721493}" type="sibTrans" cxnId="{84B41FD6-23D7-4A4C-A2D8-A7EBF6BF8BE8}">
      <dgm:prSet/>
      <dgm:spPr/>
      <dgm:t>
        <a:bodyPr/>
        <a:lstStyle/>
        <a:p>
          <a:endParaRPr lang="el-GR"/>
        </a:p>
      </dgm:t>
    </dgm:pt>
    <dgm:pt modelId="{D2ED4FA2-910F-4614-920F-D8390B557394}">
      <dgm:prSet phldrT="[Κείμενο]" custT="1"/>
      <dgm:spPr/>
      <dgm:t>
        <a:bodyPr/>
        <a:lstStyle/>
        <a:p>
          <a:r>
            <a:rPr lang="el-GR" sz="1600" dirty="0"/>
            <a:t>Εξ αποστάσεως Σχολική Εκπαίδευση</a:t>
          </a:r>
        </a:p>
      </dgm:t>
    </dgm:pt>
    <dgm:pt modelId="{2A9DDF35-18AB-4301-B29A-0323D32C036F}" type="parTrans" cxnId="{A7918B0E-21E8-457D-9788-68C13DB087E3}">
      <dgm:prSet/>
      <dgm:spPr/>
      <dgm:t>
        <a:bodyPr/>
        <a:lstStyle/>
        <a:p>
          <a:endParaRPr lang="el-GR"/>
        </a:p>
      </dgm:t>
    </dgm:pt>
    <dgm:pt modelId="{DAB503DA-F0B7-42F0-A2BA-7198E95B05C9}" type="sibTrans" cxnId="{A7918B0E-21E8-457D-9788-68C13DB087E3}">
      <dgm:prSet/>
      <dgm:spPr/>
      <dgm:t>
        <a:bodyPr/>
        <a:lstStyle/>
        <a:p>
          <a:endParaRPr lang="el-GR"/>
        </a:p>
      </dgm:t>
    </dgm:pt>
    <dgm:pt modelId="{4A3D9F2E-77DE-460C-B29E-B86F00A822B0}">
      <dgm:prSet custT="1"/>
      <dgm:spPr/>
      <dgm:t>
        <a:bodyPr/>
        <a:lstStyle/>
        <a:p>
          <a:r>
            <a:rPr lang="el-GR" sz="1600" dirty="0"/>
            <a:t>Συμβατική και</a:t>
          </a:r>
          <a:endParaRPr lang="en-US" sz="1600" dirty="0"/>
        </a:p>
        <a:p>
          <a:r>
            <a:rPr lang="el-GR" sz="1600" dirty="0"/>
            <a:t> Εξ</a:t>
          </a:r>
          <a:r>
            <a:rPr lang="en-US" sz="1600" dirty="0"/>
            <a:t> </a:t>
          </a:r>
          <a:r>
            <a:rPr lang="el-GR" sz="1600" dirty="0"/>
            <a:t>αποστάσεως εκπαίδευση</a:t>
          </a:r>
        </a:p>
      </dgm:t>
    </dgm:pt>
    <dgm:pt modelId="{4916E1DE-5B32-4ACE-B653-1F8EC7979587}" type="parTrans" cxnId="{1A52A388-9BC6-4971-8CE4-A8307EB76B43}">
      <dgm:prSet/>
      <dgm:spPr/>
      <dgm:t>
        <a:bodyPr/>
        <a:lstStyle/>
        <a:p>
          <a:endParaRPr lang="el-GR"/>
        </a:p>
      </dgm:t>
    </dgm:pt>
    <dgm:pt modelId="{4E036E26-81B1-41A9-B3FF-05DFB1CBA3F0}" type="sibTrans" cxnId="{1A52A388-9BC6-4971-8CE4-A8307EB76B43}">
      <dgm:prSet/>
      <dgm:spPr/>
      <dgm:t>
        <a:bodyPr/>
        <a:lstStyle/>
        <a:p>
          <a:endParaRPr lang="el-GR"/>
        </a:p>
      </dgm:t>
    </dgm:pt>
    <dgm:pt modelId="{FF7D501E-3B5C-4911-BBDD-223A5ADABCA6}">
      <dgm:prSet custT="1"/>
      <dgm:spPr/>
      <dgm:t>
        <a:bodyPr/>
        <a:lstStyle/>
        <a:p>
          <a:r>
            <a:rPr lang="el-GR" sz="1600" dirty="0"/>
            <a:t>Ρόλος εκπαιδευτικού στην </a:t>
          </a:r>
          <a:r>
            <a:rPr lang="el-GR" sz="1600" dirty="0" err="1"/>
            <a:t>Εξαε</a:t>
          </a:r>
          <a:endParaRPr lang="el-GR" sz="1600" dirty="0"/>
        </a:p>
      </dgm:t>
    </dgm:pt>
    <dgm:pt modelId="{D8C079AC-BAA6-490C-AA92-CB2D691494CC}" type="parTrans" cxnId="{B2274236-D352-4763-9657-391304C7EE35}">
      <dgm:prSet/>
      <dgm:spPr/>
      <dgm:t>
        <a:bodyPr/>
        <a:lstStyle/>
        <a:p>
          <a:endParaRPr lang="el-GR"/>
        </a:p>
      </dgm:t>
    </dgm:pt>
    <dgm:pt modelId="{42686E4F-AF76-44E1-AC20-BDFB0023BAF9}" type="sibTrans" cxnId="{B2274236-D352-4763-9657-391304C7EE35}">
      <dgm:prSet/>
      <dgm:spPr/>
      <dgm:t>
        <a:bodyPr/>
        <a:lstStyle/>
        <a:p>
          <a:endParaRPr lang="el-GR"/>
        </a:p>
      </dgm:t>
    </dgm:pt>
    <dgm:pt modelId="{2BE13A37-477C-4A5B-BAE2-4AEE15E705DD}">
      <dgm:prSet custT="1"/>
      <dgm:spPr/>
      <dgm:t>
        <a:bodyPr/>
        <a:lstStyle/>
        <a:p>
          <a:r>
            <a:rPr lang="el-GR" sz="1600" dirty="0"/>
            <a:t>ΤΠΕ και </a:t>
          </a:r>
          <a:r>
            <a:rPr lang="el-GR" sz="1600" dirty="0" err="1"/>
            <a:t>Εξαε</a:t>
          </a:r>
          <a:endParaRPr lang="el-GR" sz="1600" dirty="0"/>
        </a:p>
      </dgm:t>
    </dgm:pt>
    <dgm:pt modelId="{F3CD9A60-0891-41CD-9D92-542539131ABE}" type="sibTrans" cxnId="{6277DB4C-30FA-4CB4-ABDF-7B96CAD973AD}">
      <dgm:prSet/>
      <dgm:spPr/>
      <dgm:t>
        <a:bodyPr/>
        <a:lstStyle/>
        <a:p>
          <a:endParaRPr lang="el-GR"/>
        </a:p>
      </dgm:t>
    </dgm:pt>
    <dgm:pt modelId="{FB9D9D87-C6A3-4329-B7BF-0005836D46F5}" type="parTrans" cxnId="{6277DB4C-30FA-4CB4-ABDF-7B96CAD973AD}">
      <dgm:prSet/>
      <dgm:spPr/>
      <dgm:t>
        <a:bodyPr/>
        <a:lstStyle/>
        <a:p>
          <a:endParaRPr lang="el-GR"/>
        </a:p>
      </dgm:t>
    </dgm:pt>
    <dgm:pt modelId="{3FC6C81F-FA8E-4668-8F6C-086145D2BF3E}">
      <dgm:prSet phldrT="[Κείμενο]" custT="1"/>
      <dgm:spPr/>
      <dgm:t>
        <a:bodyPr/>
        <a:lstStyle/>
        <a:p>
          <a:r>
            <a:rPr lang="el-GR" sz="2400" dirty="0"/>
            <a:t>Εξ αποστάσεως εκπαίδευση</a:t>
          </a:r>
        </a:p>
      </dgm:t>
    </dgm:pt>
    <dgm:pt modelId="{F2728CB4-E66D-40ED-9038-983431B881F9}" type="sibTrans" cxnId="{5869DD87-436D-407E-B796-9FCFCCF080EF}">
      <dgm:prSet/>
      <dgm:spPr/>
      <dgm:t>
        <a:bodyPr/>
        <a:lstStyle/>
        <a:p>
          <a:endParaRPr lang="el-GR"/>
        </a:p>
      </dgm:t>
    </dgm:pt>
    <dgm:pt modelId="{F5920A55-6D0A-46AB-BE2C-BE68F5D9C114}" type="parTrans" cxnId="{5869DD87-436D-407E-B796-9FCFCCF080EF}">
      <dgm:prSet/>
      <dgm:spPr/>
      <dgm:t>
        <a:bodyPr/>
        <a:lstStyle/>
        <a:p>
          <a:endParaRPr lang="el-GR"/>
        </a:p>
      </dgm:t>
    </dgm:pt>
    <dgm:pt modelId="{2851DC38-4D6B-4146-9094-1357AA971B16}" type="pres">
      <dgm:prSet presAssocID="{53763645-F003-42F1-9A5A-282EA9CED76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A772534-11AC-4460-BEB9-DC1BC0B21D0A}" type="pres">
      <dgm:prSet presAssocID="{3FC6C81F-FA8E-4668-8F6C-086145D2BF3E}" presName="root1" presStyleCnt="0"/>
      <dgm:spPr/>
    </dgm:pt>
    <dgm:pt modelId="{47F7BB1B-A0D9-41FB-94E8-13E6E7D3EE23}" type="pres">
      <dgm:prSet presAssocID="{3FC6C81F-FA8E-4668-8F6C-086145D2BF3E}" presName="LevelOneTextNode" presStyleLbl="node0" presStyleIdx="0" presStyleCnt="1" custScaleX="165212" custScaleY="223020" custLinFactNeighborX="-44839" custLinFactNeighborY="-5105">
        <dgm:presLayoutVars>
          <dgm:chPref val="3"/>
        </dgm:presLayoutVars>
      </dgm:prSet>
      <dgm:spPr/>
    </dgm:pt>
    <dgm:pt modelId="{3C9C3F9B-FED5-488B-81F6-D1F9911268C8}" type="pres">
      <dgm:prSet presAssocID="{3FC6C81F-FA8E-4668-8F6C-086145D2BF3E}" presName="level2hierChild" presStyleCnt="0"/>
      <dgm:spPr/>
    </dgm:pt>
    <dgm:pt modelId="{3B3FCE75-2406-4394-9507-1E9F81399CA4}" type="pres">
      <dgm:prSet presAssocID="{B38FBC22-0593-4D74-A256-1A5D44FC61F0}" presName="conn2-1" presStyleLbl="parChTrans1D2" presStyleIdx="0" presStyleCnt="5"/>
      <dgm:spPr/>
    </dgm:pt>
    <dgm:pt modelId="{3FB123C2-1C03-4906-B0D4-727D1DB901FC}" type="pres">
      <dgm:prSet presAssocID="{B38FBC22-0593-4D74-A256-1A5D44FC61F0}" presName="connTx" presStyleLbl="parChTrans1D2" presStyleIdx="0" presStyleCnt="5"/>
      <dgm:spPr/>
    </dgm:pt>
    <dgm:pt modelId="{86D71A3B-EE79-4905-860C-EF01582503AC}" type="pres">
      <dgm:prSet presAssocID="{FAC4B270-0522-4019-98FE-A136EE630861}" presName="root2" presStyleCnt="0"/>
      <dgm:spPr/>
    </dgm:pt>
    <dgm:pt modelId="{17EFB9D0-A6A4-4619-81CC-FE1BE6BD1639}" type="pres">
      <dgm:prSet presAssocID="{FAC4B270-0522-4019-98FE-A136EE630861}" presName="LevelTwoTextNode" presStyleLbl="node2" presStyleIdx="0" presStyleCnt="5" custScaleX="245862" custScaleY="52569" custLinFactNeighborX="-4357" custLinFactNeighborY="-25680">
        <dgm:presLayoutVars>
          <dgm:chPref val="3"/>
        </dgm:presLayoutVars>
      </dgm:prSet>
      <dgm:spPr/>
    </dgm:pt>
    <dgm:pt modelId="{FF241EB6-6BCC-4C8D-8E97-D7BA6D48630E}" type="pres">
      <dgm:prSet presAssocID="{FAC4B270-0522-4019-98FE-A136EE630861}" presName="level3hierChild" presStyleCnt="0"/>
      <dgm:spPr/>
    </dgm:pt>
    <dgm:pt modelId="{6318B270-3777-4842-9782-471673F84173}" type="pres">
      <dgm:prSet presAssocID="{4916E1DE-5B32-4ACE-B653-1F8EC7979587}" presName="conn2-1" presStyleLbl="parChTrans1D2" presStyleIdx="1" presStyleCnt="5"/>
      <dgm:spPr/>
    </dgm:pt>
    <dgm:pt modelId="{37F578C4-CC8B-426C-B9CB-868444611D91}" type="pres">
      <dgm:prSet presAssocID="{4916E1DE-5B32-4ACE-B653-1F8EC7979587}" presName="connTx" presStyleLbl="parChTrans1D2" presStyleIdx="1" presStyleCnt="5"/>
      <dgm:spPr/>
    </dgm:pt>
    <dgm:pt modelId="{F9BA306E-CF47-40BF-A0A5-63FDF850C9F3}" type="pres">
      <dgm:prSet presAssocID="{4A3D9F2E-77DE-460C-B29E-B86F00A822B0}" presName="root2" presStyleCnt="0"/>
      <dgm:spPr/>
    </dgm:pt>
    <dgm:pt modelId="{A11FD7FA-570A-4D9E-A5CC-41CD44E024C2}" type="pres">
      <dgm:prSet presAssocID="{4A3D9F2E-77DE-460C-B29E-B86F00A822B0}" presName="LevelTwoTextNode" presStyleLbl="node2" presStyleIdx="1" presStyleCnt="5" custScaleX="242276" custScaleY="76144" custLinFactNeighborX="-698" custLinFactNeighborY="-20079">
        <dgm:presLayoutVars>
          <dgm:chPref val="3"/>
        </dgm:presLayoutVars>
      </dgm:prSet>
      <dgm:spPr/>
    </dgm:pt>
    <dgm:pt modelId="{52C0D75D-C08B-4BF1-90DD-7DDEB414F085}" type="pres">
      <dgm:prSet presAssocID="{4A3D9F2E-77DE-460C-B29E-B86F00A822B0}" presName="level3hierChild" presStyleCnt="0"/>
      <dgm:spPr/>
    </dgm:pt>
    <dgm:pt modelId="{F60FEF1F-4577-41F7-B584-E3354B4D1D85}" type="pres">
      <dgm:prSet presAssocID="{D8C079AC-BAA6-490C-AA92-CB2D691494CC}" presName="conn2-1" presStyleLbl="parChTrans1D2" presStyleIdx="2" presStyleCnt="5"/>
      <dgm:spPr/>
    </dgm:pt>
    <dgm:pt modelId="{4085F3F1-D590-416B-8C1C-79F4DB67C788}" type="pres">
      <dgm:prSet presAssocID="{D8C079AC-BAA6-490C-AA92-CB2D691494CC}" presName="connTx" presStyleLbl="parChTrans1D2" presStyleIdx="2" presStyleCnt="5"/>
      <dgm:spPr/>
    </dgm:pt>
    <dgm:pt modelId="{90C76828-5569-4517-A931-A9B24B89F208}" type="pres">
      <dgm:prSet presAssocID="{FF7D501E-3B5C-4911-BBDD-223A5ADABCA6}" presName="root2" presStyleCnt="0"/>
      <dgm:spPr/>
    </dgm:pt>
    <dgm:pt modelId="{AE6675E9-FF74-47FE-BAEF-30BE616EF2DA}" type="pres">
      <dgm:prSet presAssocID="{FF7D501E-3B5C-4911-BBDD-223A5ADABCA6}" presName="LevelTwoTextNode" presStyleLbl="node2" presStyleIdx="2" presStyleCnt="5" custScaleX="232913" custScaleY="70079" custLinFactNeighborX="-698" custLinFactNeighborY="-16102">
        <dgm:presLayoutVars>
          <dgm:chPref val="3"/>
        </dgm:presLayoutVars>
      </dgm:prSet>
      <dgm:spPr/>
    </dgm:pt>
    <dgm:pt modelId="{BB07DB0D-6792-4B43-B83C-3AC0D60B075B}" type="pres">
      <dgm:prSet presAssocID="{FF7D501E-3B5C-4911-BBDD-223A5ADABCA6}" presName="level3hierChild" presStyleCnt="0"/>
      <dgm:spPr/>
    </dgm:pt>
    <dgm:pt modelId="{00215553-7FD4-4FD6-81D6-6EDACF955704}" type="pres">
      <dgm:prSet presAssocID="{FB9D9D87-C6A3-4329-B7BF-0005836D46F5}" presName="conn2-1" presStyleLbl="parChTrans1D2" presStyleIdx="3" presStyleCnt="5"/>
      <dgm:spPr/>
    </dgm:pt>
    <dgm:pt modelId="{AC823065-1692-4919-BB8C-095639768FF1}" type="pres">
      <dgm:prSet presAssocID="{FB9D9D87-C6A3-4329-B7BF-0005836D46F5}" presName="connTx" presStyleLbl="parChTrans1D2" presStyleIdx="3" presStyleCnt="5"/>
      <dgm:spPr/>
    </dgm:pt>
    <dgm:pt modelId="{3A1FE7E6-E92F-474C-90E7-1E84FC36419F}" type="pres">
      <dgm:prSet presAssocID="{2BE13A37-477C-4A5B-BAE2-4AEE15E705DD}" presName="root2" presStyleCnt="0"/>
      <dgm:spPr/>
    </dgm:pt>
    <dgm:pt modelId="{635007D0-FDB3-4341-8790-B3B39F6DBF3B}" type="pres">
      <dgm:prSet presAssocID="{2BE13A37-477C-4A5B-BAE2-4AEE15E705DD}" presName="LevelTwoTextNode" presStyleLbl="node2" presStyleIdx="3" presStyleCnt="5" custScaleX="240952" custScaleY="52988" custLinFactNeighborX="-698" custLinFactNeighborY="-6060">
        <dgm:presLayoutVars>
          <dgm:chPref val="3"/>
        </dgm:presLayoutVars>
      </dgm:prSet>
      <dgm:spPr/>
    </dgm:pt>
    <dgm:pt modelId="{BB8791CC-E39A-42D2-A1FE-8BE3BF190584}" type="pres">
      <dgm:prSet presAssocID="{2BE13A37-477C-4A5B-BAE2-4AEE15E705DD}" presName="level3hierChild" presStyleCnt="0"/>
      <dgm:spPr/>
    </dgm:pt>
    <dgm:pt modelId="{12173A4F-9D51-4A1F-BB80-7349241C4FC4}" type="pres">
      <dgm:prSet presAssocID="{2A9DDF35-18AB-4301-B29A-0323D32C036F}" presName="conn2-1" presStyleLbl="parChTrans1D2" presStyleIdx="4" presStyleCnt="5"/>
      <dgm:spPr/>
    </dgm:pt>
    <dgm:pt modelId="{B4361915-E26B-4ABE-85C7-A9283E75D9FE}" type="pres">
      <dgm:prSet presAssocID="{2A9DDF35-18AB-4301-B29A-0323D32C036F}" presName="connTx" presStyleLbl="parChTrans1D2" presStyleIdx="4" presStyleCnt="5"/>
      <dgm:spPr/>
    </dgm:pt>
    <dgm:pt modelId="{81BF94FD-9E43-4AEF-921A-0C8AC6852AB2}" type="pres">
      <dgm:prSet presAssocID="{D2ED4FA2-910F-4614-920F-D8390B557394}" presName="root2" presStyleCnt="0"/>
      <dgm:spPr/>
    </dgm:pt>
    <dgm:pt modelId="{54E03986-BFFB-458F-A28D-206FA96991D7}" type="pres">
      <dgm:prSet presAssocID="{D2ED4FA2-910F-4614-920F-D8390B557394}" presName="LevelTwoTextNode" presStyleLbl="node2" presStyleIdx="4" presStyleCnt="5" custScaleX="237331" custScaleY="52552" custLinFactNeighborX="-698" custLinFactNeighborY="-878">
        <dgm:presLayoutVars>
          <dgm:chPref val="3"/>
        </dgm:presLayoutVars>
      </dgm:prSet>
      <dgm:spPr/>
    </dgm:pt>
    <dgm:pt modelId="{67B0E81D-CEA2-41D3-8050-0220AFC33F56}" type="pres">
      <dgm:prSet presAssocID="{D2ED4FA2-910F-4614-920F-D8390B557394}" presName="level3hierChild" presStyleCnt="0"/>
      <dgm:spPr/>
    </dgm:pt>
  </dgm:ptLst>
  <dgm:cxnLst>
    <dgm:cxn modelId="{746BD104-3B1E-4F50-B96F-F986F49F833E}" type="presOf" srcId="{B38FBC22-0593-4D74-A256-1A5D44FC61F0}" destId="{3FB123C2-1C03-4906-B0D4-727D1DB901FC}" srcOrd="1" destOrd="0" presId="urn:microsoft.com/office/officeart/2005/8/layout/hierarchy2"/>
    <dgm:cxn modelId="{A7918B0E-21E8-457D-9788-68C13DB087E3}" srcId="{3FC6C81F-FA8E-4668-8F6C-086145D2BF3E}" destId="{D2ED4FA2-910F-4614-920F-D8390B557394}" srcOrd="4" destOrd="0" parTransId="{2A9DDF35-18AB-4301-B29A-0323D32C036F}" sibTransId="{DAB503DA-F0B7-42F0-A2BA-7198E95B05C9}"/>
    <dgm:cxn modelId="{FF14FA17-6A29-428C-869A-7B1F5F0EEC0C}" type="presOf" srcId="{2BE13A37-477C-4A5B-BAE2-4AEE15E705DD}" destId="{635007D0-FDB3-4341-8790-B3B39F6DBF3B}" srcOrd="0" destOrd="0" presId="urn:microsoft.com/office/officeart/2005/8/layout/hierarchy2"/>
    <dgm:cxn modelId="{DFB5D620-45F1-40EC-8DFD-57087E1FAF4D}" type="presOf" srcId="{4916E1DE-5B32-4ACE-B653-1F8EC7979587}" destId="{37F578C4-CC8B-426C-B9CB-868444611D91}" srcOrd="1" destOrd="0" presId="urn:microsoft.com/office/officeart/2005/8/layout/hierarchy2"/>
    <dgm:cxn modelId="{B2274236-D352-4763-9657-391304C7EE35}" srcId="{3FC6C81F-FA8E-4668-8F6C-086145D2BF3E}" destId="{FF7D501E-3B5C-4911-BBDD-223A5ADABCA6}" srcOrd="2" destOrd="0" parTransId="{D8C079AC-BAA6-490C-AA92-CB2D691494CC}" sibTransId="{42686E4F-AF76-44E1-AC20-BDFB0023BAF9}"/>
    <dgm:cxn modelId="{909E2B3C-9C3B-47FC-9AA4-42EDBB7D67C0}" type="presOf" srcId="{3FC6C81F-FA8E-4668-8F6C-086145D2BF3E}" destId="{47F7BB1B-A0D9-41FB-94E8-13E6E7D3EE23}" srcOrd="0" destOrd="0" presId="urn:microsoft.com/office/officeart/2005/8/layout/hierarchy2"/>
    <dgm:cxn modelId="{6277DB4C-30FA-4CB4-ABDF-7B96CAD973AD}" srcId="{3FC6C81F-FA8E-4668-8F6C-086145D2BF3E}" destId="{2BE13A37-477C-4A5B-BAE2-4AEE15E705DD}" srcOrd="3" destOrd="0" parTransId="{FB9D9D87-C6A3-4329-B7BF-0005836D46F5}" sibTransId="{F3CD9A60-0891-41CD-9D92-542539131ABE}"/>
    <dgm:cxn modelId="{AC8F1351-3868-4B13-89B7-F6A89CB55D2B}" type="presOf" srcId="{FB9D9D87-C6A3-4329-B7BF-0005836D46F5}" destId="{00215553-7FD4-4FD6-81D6-6EDACF955704}" srcOrd="0" destOrd="0" presId="urn:microsoft.com/office/officeart/2005/8/layout/hierarchy2"/>
    <dgm:cxn modelId="{5DBD2466-41EF-47AE-B1DC-3FA1A625C431}" type="presOf" srcId="{D8C079AC-BAA6-490C-AA92-CB2D691494CC}" destId="{F60FEF1F-4577-41F7-B584-E3354B4D1D85}" srcOrd="0" destOrd="0" presId="urn:microsoft.com/office/officeart/2005/8/layout/hierarchy2"/>
    <dgm:cxn modelId="{55912C67-1EEF-42FA-BAD2-758809673E5E}" type="presOf" srcId="{4A3D9F2E-77DE-460C-B29E-B86F00A822B0}" destId="{A11FD7FA-570A-4D9E-A5CC-41CD44E024C2}" srcOrd="0" destOrd="0" presId="urn:microsoft.com/office/officeart/2005/8/layout/hierarchy2"/>
    <dgm:cxn modelId="{B7D59970-BF6C-4EE1-9F3E-9BDED0B317A8}" type="presOf" srcId="{2A9DDF35-18AB-4301-B29A-0323D32C036F}" destId="{12173A4F-9D51-4A1F-BB80-7349241C4FC4}" srcOrd="0" destOrd="0" presId="urn:microsoft.com/office/officeart/2005/8/layout/hierarchy2"/>
    <dgm:cxn modelId="{5869DD87-436D-407E-B796-9FCFCCF080EF}" srcId="{53763645-F003-42F1-9A5A-282EA9CED767}" destId="{3FC6C81F-FA8E-4668-8F6C-086145D2BF3E}" srcOrd="0" destOrd="0" parTransId="{F5920A55-6D0A-46AB-BE2C-BE68F5D9C114}" sibTransId="{F2728CB4-E66D-40ED-9038-983431B881F9}"/>
    <dgm:cxn modelId="{1A52A388-9BC6-4971-8CE4-A8307EB76B43}" srcId="{3FC6C81F-FA8E-4668-8F6C-086145D2BF3E}" destId="{4A3D9F2E-77DE-460C-B29E-B86F00A822B0}" srcOrd="1" destOrd="0" parTransId="{4916E1DE-5B32-4ACE-B653-1F8EC7979587}" sibTransId="{4E036E26-81B1-41A9-B3FF-05DFB1CBA3F0}"/>
    <dgm:cxn modelId="{3E0DFDA2-4DCD-479A-9553-F70C42530D34}" type="presOf" srcId="{B38FBC22-0593-4D74-A256-1A5D44FC61F0}" destId="{3B3FCE75-2406-4394-9507-1E9F81399CA4}" srcOrd="0" destOrd="0" presId="urn:microsoft.com/office/officeart/2005/8/layout/hierarchy2"/>
    <dgm:cxn modelId="{095E00A6-F188-4C77-AFEB-633BC200FE08}" type="presOf" srcId="{4916E1DE-5B32-4ACE-B653-1F8EC7979587}" destId="{6318B270-3777-4842-9782-471673F84173}" srcOrd="0" destOrd="0" presId="urn:microsoft.com/office/officeart/2005/8/layout/hierarchy2"/>
    <dgm:cxn modelId="{5FF0C3BA-3C37-43BF-800C-1A5B3260BBAF}" type="presOf" srcId="{FAC4B270-0522-4019-98FE-A136EE630861}" destId="{17EFB9D0-A6A4-4619-81CC-FE1BE6BD1639}" srcOrd="0" destOrd="0" presId="urn:microsoft.com/office/officeart/2005/8/layout/hierarchy2"/>
    <dgm:cxn modelId="{C66D9CC2-9071-4C47-B7DF-6D52EBA7E9DD}" type="presOf" srcId="{FB9D9D87-C6A3-4329-B7BF-0005836D46F5}" destId="{AC823065-1692-4919-BB8C-095639768FF1}" srcOrd="1" destOrd="0" presId="urn:microsoft.com/office/officeart/2005/8/layout/hierarchy2"/>
    <dgm:cxn modelId="{085A50CC-2925-4E4C-B2C8-791F0764BA70}" type="presOf" srcId="{FF7D501E-3B5C-4911-BBDD-223A5ADABCA6}" destId="{AE6675E9-FF74-47FE-BAEF-30BE616EF2DA}" srcOrd="0" destOrd="0" presId="urn:microsoft.com/office/officeart/2005/8/layout/hierarchy2"/>
    <dgm:cxn modelId="{84B41FD6-23D7-4A4C-A2D8-A7EBF6BF8BE8}" srcId="{3FC6C81F-FA8E-4668-8F6C-086145D2BF3E}" destId="{FAC4B270-0522-4019-98FE-A136EE630861}" srcOrd="0" destOrd="0" parTransId="{B38FBC22-0593-4D74-A256-1A5D44FC61F0}" sibTransId="{B6D1993A-1E98-422F-B165-0F94A4721493}"/>
    <dgm:cxn modelId="{E388BBDC-DC53-4FFD-8359-DAB78427489B}" type="presOf" srcId="{D2ED4FA2-910F-4614-920F-D8390B557394}" destId="{54E03986-BFFB-458F-A28D-206FA96991D7}" srcOrd="0" destOrd="0" presId="urn:microsoft.com/office/officeart/2005/8/layout/hierarchy2"/>
    <dgm:cxn modelId="{F582DEEC-C1B7-4D2E-99E4-60C5BBAE4150}" type="presOf" srcId="{2A9DDF35-18AB-4301-B29A-0323D32C036F}" destId="{B4361915-E26B-4ABE-85C7-A9283E75D9FE}" srcOrd="1" destOrd="0" presId="urn:microsoft.com/office/officeart/2005/8/layout/hierarchy2"/>
    <dgm:cxn modelId="{E7F066F5-5C50-4AD3-BCF9-EA671B99EE42}" type="presOf" srcId="{53763645-F003-42F1-9A5A-282EA9CED767}" destId="{2851DC38-4D6B-4146-9094-1357AA971B16}" srcOrd="0" destOrd="0" presId="urn:microsoft.com/office/officeart/2005/8/layout/hierarchy2"/>
    <dgm:cxn modelId="{C4BE5CFC-4771-4889-8D4D-1AACC2F6EE6C}" type="presOf" srcId="{D8C079AC-BAA6-490C-AA92-CB2D691494CC}" destId="{4085F3F1-D590-416B-8C1C-79F4DB67C788}" srcOrd="1" destOrd="0" presId="urn:microsoft.com/office/officeart/2005/8/layout/hierarchy2"/>
    <dgm:cxn modelId="{596D7225-5A82-499F-ACC7-C7D19F340A22}" type="presParOf" srcId="{2851DC38-4D6B-4146-9094-1357AA971B16}" destId="{1A772534-11AC-4460-BEB9-DC1BC0B21D0A}" srcOrd="0" destOrd="0" presId="urn:microsoft.com/office/officeart/2005/8/layout/hierarchy2"/>
    <dgm:cxn modelId="{D141465C-2401-465C-B100-8B926C762A85}" type="presParOf" srcId="{1A772534-11AC-4460-BEB9-DC1BC0B21D0A}" destId="{47F7BB1B-A0D9-41FB-94E8-13E6E7D3EE23}" srcOrd="0" destOrd="0" presId="urn:microsoft.com/office/officeart/2005/8/layout/hierarchy2"/>
    <dgm:cxn modelId="{4682D6D7-CD3C-401C-A293-28CE7F61F0BA}" type="presParOf" srcId="{1A772534-11AC-4460-BEB9-DC1BC0B21D0A}" destId="{3C9C3F9B-FED5-488B-81F6-D1F9911268C8}" srcOrd="1" destOrd="0" presId="urn:microsoft.com/office/officeart/2005/8/layout/hierarchy2"/>
    <dgm:cxn modelId="{80A895CC-61FC-4AF4-8526-99BC0A034B68}" type="presParOf" srcId="{3C9C3F9B-FED5-488B-81F6-D1F9911268C8}" destId="{3B3FCE75-2406-4394-9507-1E9F81399CA4}" srcOrd="0" destOrd="0" presId="urn:microsoft.com/office/officeart/2005/8/layout/hierarchy2"/>
    <dgm:cxn modelId="{7F60CCAE-FA24-462B-A5B1-F86B5CF8045E}" type="presParOf" srcId="{3B3FCE75-2406-4394-9507-1E9F81399CA4}" destId="{3FB123C2-1C03-4906-B0D4-727D1DB901FC}" srcOrd="0" destOrd="0" presId="urn:microsoft.com/office/officeart/2005/8/layout/hierarchy2"/>
    <dgm:cxn modelId="{23585137-517E-40BD-B227-C280EF9E01E7}" type="presParOf" srcId="{3C9C3F9B-FED5-488B-81F6-D1F9911268C8}" destId="{86D71A3B-EE79-4905-860C-EF01582503AC}" srcOrd="1" destOrd="0" presId="urn:microsoft.com/office/officeart/2005/8/layout/hierarchy2"/>
    <dgm:cxn modelId="{F6E2ED55-FE06-48C1-8D58-5E48CFE612E1}" type="presParOf" srcId="{86D71A3B-EE79-4905-860C-EF01582503AC}" destId="{17EFB9D0-A6A4-4619-81CC-FE1BE6BD1639}" srcOrd="0" destOrd="0" presId="urn:microsoft.com/office/officeart/2005/8/layout/hierarchy2"/>
    <dgm:cxn modelId="{AED79450-18DA-4E1E-B8DF-AB14E74EBB88}" type="presParOf" srcId="{86D71A3B-EE79-4905-860C-EF01582503AC}" destId="{FF241EB6-6BCC-4C8D-8E97-D7BA6D48630E}" srcOrd="1" destOrd="0" presId="urn:microsoft.com/office/officeart/2005/8/layout/hierarchy2"/>
    <dgm:cxn modelId="{F177533C-FBC0-45EC-9D2E-6EDC736D7DF7}" type="presParOf" srcId="{3C9C3F9B-FED5-488B-81F6-D1F9911268C8}" destId="{6318B270-3777-4842-9782-471673F84173}" srcOrd="2" destOrd="0" presId="urn:microsoft.com/office/officeart/2005/8/layout/hierarchy2"/>
    <dgm:cxn modelId="{0521C6F3-6DDB-404E-B43E-95CC7AC17BB0}" type="presParOf" srcId="{6318B270-3777-4842-9782-471673F84173}" destId="{37F578C4-CC8B-426C-B9CB-868444611D91}" srcOrd="0" destOrd="0" presId="urn:microsoft.com/office/officeart/2005/8/layout/hierarchy2"/>
    <dgm:cxn modelId="{3C4DB36D-99AD-479F-A5D9-D6FDDA161D27}" type="presParOf" srcId="{3C9C3F9B-FED5-488B-81F6-D1F9911268C8}" destId="{F9BA306E-CF47-40BF-A0A5-63FDF850C9F3}" srcOrd="3" destOrd="0" presId="urn:microsoft.com/office/officeart/2005/8/layout/hierarchy2"/>
    <dgm:cxn modelId="{7C53F6FA-2EEF-4C66-99AF-C942169F4163}" type="presParOf" srcId="{F9BA306E-CF47-40BF-A0A5-63FDF850C9F3}" destId="{A11FD7FA-570A-4D9E-A5CC-41CD44E024C2}" srcOrd="0" destOrd="0" presId="urn:microsoft.com/office/officeart/2005/8/layout/hierarchy2"/>
    <dgm:cxn modelId="{A05D12C2-87FE-41A3-89BA-1B2155673224}" type="presParOf" srcId="{F9BA306E-CF47-40BF-A0A5-63FDF850C9F3}" destId="{52C0D75D-C08B-4BF1-90DD-7DDEB414F085}" srcOrd="1" destOrd="0" presId="urn:microsoft.com/office/officeart/2005/8/layout/hierarchy2"/>
    <dgm:cxn modelId="{FC486215-54B4-44C7-BBA9-10EAEA9D0734}" type="presParOf" srcId="{3C9C3F9B-FED5-488B-81F6-D1F9911268C8}" destId="{F60FEF1F-4577-41F7-B584-E3354B4D1D85}" srcOrd="4" destOrd="0" presId="urn:microsoft.com/office/officeart/2005/8/layout/hierarchy2"/>
    <dgm:cxn modelId="{38A61A65-B326-4BCF-ACBC-8F1378532A2D}" type="presParOf" srcId="{F60FEF1F-4577-41F7-B584-E3354B4D1D85}" destId="{4085F3F1-D590-416B-8C1C-79F4DB67C788}" srcOrd="0" destOrd="0" presId="urn:microsoft.com/office/officeart/2005/8/layout/hierarchy2"/>
    <dgm:cxn modelId="{D3BF1FC5-C792-4C7C-9A3A-E1C2C3902687}" type="presParOf" srcId="{3C9C3F9B-FED5-488B-81F6-D1F9911268C8}" destId="{90C76828-5569-4517-A931-A9B24B89F208}" srcOrd="5" destOrd="0" presId="urn:microsoft.com/office/officeart/2005/8/layout/hierarchy2"/>
    <dgm:cxn modelId="{4A0D354D-E81C-4A80-9FBE-6FE220FA67D0}" type="presParOf" srcId="{90C76828-5569-4517-A931-A9B24B89F208}" destId="{AE6675E9-FF74-47FE-BAEF-30BE616EF2DA}" srcOrd="0" destOrd="0" presId="urn:microsoft.com/office/officeart/2005/8/layout/hierarchy2"/>
    <dgm:cxn modelId="{FCE655D8-8828-46BF-B09E-268A2B5F9B95}" type="presParOf" srcId="{90C76828-5569-4517-A931-A9B24B89F208}" destId="{BB07DB0D-6792-4B43-B83C-3AC0D60B075B}" srcOrd="1" destOrd="0" presId="urn:microsoft.com/office/officeart/2005/8/layout/hierarchy2"/>
    <dgm:cxn modelId="{CBF76360-03F0-4637-9771-5154A74EB03F}" type="presParOf" srcId="{3C9C3F9B-FED5-488B-81F6-D1F9911268C8}" destId="{00215553-7FD4-4FD6-81D6-6EDACF955704}" srcOrd="6" destOrd="0" presId="urn:microsoft.com/office/officeart/2005/8/layout/hierarchy2"/>
    <dgm:cxn modelId="{01D56D32-10E1-4538-9BBF-530D000FAE98}" type="presParOf" srcId="{00215553-7FD4-4FD6-81D6-6EDACF955704}" destId="{AC823065-1692-4919-BB8C-095639768FF1}" srcOrd="0" destOrd="0" presId="urn:microsoft.com/office/officeart/2005/8/layout/hierarchy2"/>
    <dgm:cxn modelId="{D102A94C-5C1D-4AD0-867C-0CD7EE9663E7}" type="presParOf" srcId="{3C9C3F9B-FED5-488B-81F6-D1F9911268C8}" destId="{3A1FE7E6-E92F-474C-90E7-1E84FC36419F}" srcOrd="7" destOrd="0" presId="urn:microsoft.com/office/officeart/2005/8/layout/hierarchy2"/>
    <dgm:cxn modelId="{4D4D4354-3C23-4F78-B003-C33C8117D9E4}" type="presParOf" srcId="{3A1FE7E6-E92F-474C-90E7-1E84FC36419F}" destId="{635007D0-FDB3-4341-8790-B3B39F6DBF3B}" srcOrd="0" destOrd="0" presId="urn:microsoft.com/office/officeart/2005/8/layout/hierarchy2"/>
    <dgm:cxn modelId="{1BAD28B2-7714-49C7-8556-C66DAC3C7B99}" type="presParOf" srcId="{3A1FE7E6-E92F-474C-90E7-1E84FC36419F}" destId="{BB8791CC-E39A-42D2-A1FE-8BE3BF190584}" srcOrd="1" destOrd="0" presId="urn:microsoft.com/office/officeart/2005/8/layout/hierarchy2"/>
    <dgm:cxn modelId="{347E9E5C-1305-4030-A612-E10837EE2759}" type="presParOf" srcId="{3C9C3F9B-FED5-488B-81F6-D1F9911268C8}" destId="{12173A4F-9D51-4A1F-BB80-7349241C4FC4}" srcOrd="8" destOrd="0" presId="urn:microsoft.com/office/officeart/2005/8/layout/hierarchy2"/>
    <dgm:cxn modelId="{07905006-F4DF-4A54-97D7-CA0D95F25A0D}" type="presParOf" srcId="{12173A4F-9D51-4A1F-BB80-7349241C4FC4}" destId="{B4361915-E26B-4ABE-85C7-A9283E75D9FE}" srcOrd="0" destOrd="0" presId="urn:microsoft.com/office/officeart/2005/8/layout/hierarchy2"/>
    <dgm:cxn modelId="{6081A456-31F0-4F80-9EE9-A3680737EB06}" type="presParOf" srcId="{3C9C3F9B-FED5-488B-81F6-D1F9911268C8}" destId="{81BF94FD-9E43-4AEF-921A-0C8AC6852AB2}" srcOrd="9" destOrd="0" presId="urn:microsoft.com/office/officeart/2005/8/layout/hierarchy2"/>
    <dgm:cxn modelId="{49C24F71-1AF2-4CBF-A0D1-80E01159C9C5}" type="presParOf" srcId="{81BF94FD-9E43-4AEF-921A-0C8AC6852AB2}" destId="{54E03986-BFFB-458F-A28D-206FA96991D7}" srcOrd="0" destOrd="0" presId="urn:microsoft.com/office/officeart/2005/8/layout/hierarchy2"/>
    <dgm:cxn modelId="{69E44EBA-1B6C-47DE-AB09-AD82E1955312}" type="presParOf" srcId="{81BF94FD-9E43-4AEF-921A-0C8AC6852AB2}" destId="{67B0E81D-CEA2-41D3-8050-0220AFC33F5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D484CC-330C-4B0F-8405-F7D3F5086D85}" type="doc">
      <dgm:prSet loTypeId="urn:microsoft.com/office/officeart/2005/8/layout/matrix1" loCatId="matrix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3520AA39-D4DB-4D10-85A5-290C8F68EE16}">
      <dgm:prSet phldrT="[Κείμενο]" custT="1"/>
      <dgm:spPr/>
      <dgm:t>
        <a:bodyPr/>
        <a:lstStyle/>
        <a:p>
          <a:r>
            <a:rPr lang="el-GR" sz="2000" b="1" dirty="0"/>
            <a:t>Αρχές Σχεδιασμού Εκπαιδευτικού Υλικού με τη μεθοδολογία της </a:t>
          </a:r>
          <a:r>
            <a:rPr lang="el-GR" sz="2000" b="1" dirty="0" err="1"/>
            <a:t>Εξαε</a:t>
          </a:r>
          <a:r>
            <a:rPr lang="el-GR" sz="2000" b="1" dirty="0"/>
            <a:t> </a:t>
          </a:r>
        </a:p>
      </dgm:t>
    </dgm:pt>
    <dgm:pt modelId="{E7752232-7857-4780-9967-0497C7A11308}" type="parTrans" cxnId="{968B7E7D-6C3D-40D5-BFB9-D94CD6D44802}">
      <dgm:prSet/>
      <dgm:spPr/>
      <dgm:t>
        <a:bodyPr/>
        <a:lstStyle/>
        <a:p>
          <a:endParaRPr lang="el-GR"/>
        </a:p>
      </dgm:t>
    </dgm:pt>
    <dgm:pt modelId="{CA790E64-E398-4D9D-825D-61A2CA7BE925}" type="sibTrans" cxnId="{968B7E7D-6C3D-40D5-BFB9-D94CD6D44802}">
      <dgm:prSet/>
      <dgm:spPr/>
      <dgm:t>
        <a:bodyPr/>
        <a:lstStyle/>
        <a:p>
          <a:endParaRPr lang="el-GR"/>
        </a:p>
      </dgm:t>
    </dgm:pt>
    <dgm:pt modelId="{A3A0A3A8-B36D-414E-83C2-1DA6FF9F49A1}">
      <dgm:prSet phldrT="[Κείμενο]" custT="1"/>
      <dgm:spPr/>
      <dgm:t>
        <a:bodyPr/>
        <a:lstStyle/>
        <a:p>
          <a:r>
            <a:rPr lang="el-GR" sz="1600" dirty="0"/>
            <a:t>Το εκπαιδευτικό υλικό οφείλει να παρακινήσει και να διευκολύνει τους εκπαιδευόμενους στη μελέτη τους. Στο πλαίσιο αυτό, </a:t>
          </a:r>
          <a:r>
            <a:rPr lang="el-GR" sz="1600" b="1" dirty="0"/>
            <a:t>ο </a:t>
          </a:r>
          <a:r>
            <a:rPr lang="el-GR" sz="1600" b="1" dirty="0" err="1"/>
            <a:t>Holmberg</a:t>
          </a:r>
          <a:r>
            <a:rPr lang="el-GR" sz="1600" b="1" dirty="0"/>
            <a:t> </a:t>
          </a:r>
          <a:r>
            <a:rPr lang="el-GR" sz="1600" dirty="0"/>
            <a:t>(2002) προσδιόρισε τις  αρχές  σχεδιασμού και ανάπτυξης του εκπαιδευτικού υλικού</a:t>
          </a:r>
        </a:p>
      </dgm:t>
    </dgm:pt>
    <dgm:pt modelId="{D8AEF660-6FCD-4B19-8503-C4368548C9A1}" type="parTrans" cxnId="{1A704C8F-D39F-45DE-A97F-987A2A48BC18}">
      <dgm:prSet/>
      <dgm:spPr/>
      <dgm:t>
        <a:bodyPr/>
        <a:lstStyle/>
        <a:p>
          <a:endParaRPr lang="el-GR"/>
        </a:p>
      </dgm:t>
    </dgm:pt>
    <dgm:pt modelId="{11F73BC5-69F1-4BB8-89EF-0F8506131D9D}" type="sibTrans" cxnId="{1A704C8F-D39F-45DE-A97F-987A2A48BC18}">
      <dgm:prSet/>
      <dgm:spPr/>
      <dgm:t>
        <a:bodyPr/>
        <a:lstStyle/>
        <a:p>
          <a:endParaRPr lang="el-GR"/>
        </a:p>
      </dgm:t>
    </dgm:pt>
    <dgm:pt modelId="{50D77C1A-38C8-48B0-AB5C-262F29A75747}">
      <dgm:prSet phldrT="[Κείμενο]" custT="1"/>
      <dgm:spPr/>
      <dgm:t>
        <a:bodyPr/>
        <a:lstStyle/>
        <a:p>
          <a:r>
            <a:rPr lang="el-GR" sz="1600" dirty="0"/>
            <a:t>Η </a:t>
          </a:r>
          <a:r>
            <a:rPr lang="el-GR" sz="1600" b="1" dirty="0"/>
            <a:t>Γνωστική Θεωρία για την </a:t>
          </a:r>
          <a:r>
            <a:rPr lang="el-GR" sz="1600" b="1" dirty="0" err="1"/>
            <a:t>Πολυμεσική</a:t>
          </a:r>
          <a:r>
            <a:rPr lang="el-GR" sz="1600" b="1" dirty="0"/>
            <a:t> Μάθηση (</a:t>
          </a:r>
          <a:r>
            <a:rPr lang="el-GR" sz="1600" b="1" dirty="0" err="1"/>
            <a:t>Mayer</a:t>
          </a:r>
          <a:r>
            <a:rPr lang="el-GR" sz="1600" b="1" dirty="0"/>
            <a:t>, 2001 )</a:t>
          </a:r>
          <a:r>
            <a:rPr lang="el-GR" sz="1600" dirty="0"/>
            <a:t> αποτελεί σημαντικό εργαλείο για τον δημιουργό εκπαιδευτικού υλικού</a:t>
          </a:r>
        </a:p>
      </dgm:t>
    </dgm:pt>
    <dgm:pt modelId="{8E2E4508-2491-43E9-98A1-3733458B080B}" type="parTrans" cxnId="{CD8B30E3-C469-40FD-A917-05C2283A39CE}">
      <dgm:prSet/>
      <dgm:spPr/>
      <dgm:t>
        <a:bodyPr/>
        <a:lstStyle/>
        <a:p>
          <a:endParaRPr lang="el-GR"/>
        </a:p>
      </dgm:t>
    </dgm:pt>
    <dgm:pt modelId="{CA25302A-198F-4552-AE4B-5B160BD3C701}" type="sibTrans" cxnId="{CD8B30E3-C469-40FD-A917-05C2283A39CE}">
      <dgm:prSet/>
      <dgm:spPr/>
      <dgm:t>
        <a:bodyPr/>
        <a:lstStyle/>
        <a:p>
          <a:endParaRPr lang="el-GR"/>
        </a:p>
      </dgm:t>
    </dgm:pt>
    <dgm:pt modelId="{0A49C2C8-58F0-46C2-B52E-87BD6B0483C3}">
      <dgm:prSet phldrT="[Κείμενο]" custT="1"/>
      <dgm:spPr/>
      <dgm:t>
        <a:bodyPr/>
        <a:lstStyle/>
        <a:p>
          <a:r>
            <a:rPr lang="el-GR" sz="1600" dirty="0"/>
            <a:t>Το ποιοτικό κριτήριο της </a:t>
          </a:r>
          <a:r>
            <a:rPr lang="el-GR" sz="1600" dirty="0" err="1"/>
            <a:t>πολυμορφικότητας</a:t>
          </a:r>
          <a:r>
            <a:rPr lang="el-GR" sz="1600" dirty="0"/>
            <a:t> και η θεωρία του </a:t>
          </a:r>
          <a:r>
            <a:rPr lang="el-GR" sz="1600" dirty="0" err="1"/>
            <a:t>εποικοδομητισμού</a:t>
          </a:r>
          <a:r>
            <a:rPr lang="el-GR" sz="1600" dirty="0"/>
            <a:t> αποτέλεσαν τη βάση σχεδιασμού </a:t>
          </a:r>
          <a:r>
            <a:rPr lang="el-GR" sz="1600" b="1" dirty="0"/>
            <a:t>του μοντέλου των </a:t>
          </a:r>
          <a:r>
            <a:rPr lang="el-GR" sz="1600" b="1" dirty="0" err="1"/>
            <a:t>West</a:t>
          </a:r>
          <a:r>
            <a:rPr lang="el-GR" sz="1600" b="1" dirty="0"/>
            <a:t> και </a:t>
          </a:r>
          <a:r>
            <a:rPr lang="el-GR" sz="1600" b="1" dirty="0" err="1"/>
            <a:t>Λιοναράκη</a:t>
          </a:r>
          <a:r>
            <a:rPr lang="el-GR" sz="1600" dirty="0"/>
            <a:t>. Σύμφωνα με την κατηγοριοποίηση αυτή υπάρχουν τρεις βασικές δέσμες, οι οποίες δημιουργούν ένα λειτουργικό σύνολο</a:t>
          </a:r>
        </a:p>
      </dgm:t>
    </dgm:pt>
    <dgm:pt modelId="{0947D070-38A9-4400-B91D-05F362F6BC2B}" type="parTrans" cxnId="{728D69EE-C176-4514-8FF0-676E4EDB041A}">
      <dgm:prSet/>
      <dgm:spPr/>
      <dgm:t>
        <a:bodyPr/>
        <a:lstStyle/>
        <a:p>
          <a:endParaRPr lang="el-GR"/>
        </a:p>
      </dgm:t>
    </dgm:pt>
    <dgm:pt modelId="{DA1CED16-FC84-4B09-94AF-F4C171F3BA65}" type="sibTrans" cxnId="{728D69EE-C176-4514-8FF0-676E4EDB041A}">
      <dgm:prSet/>
      <dgm:spPr/>
      <dgm:t>
        <a:bodyPr/>
        <a:lstStyle/>
        <a:p>
          <a:endParaRPr lang="el-GR"/>
        </a:p>
      </dgm:t>
    </dgm:pt>
    <dgm:pt modelId="{3E05A065-1DC6-4691-BB2B-AFDC827593CC}">
      <dgm:prSet phldrT="[Κείμενο]" phldr="1"/>
      <dgm:spPr/>
      <dgm:t>
        <a:bodyPr/>
        <a:lstStyle/>
        <a:p>
          <a:endParaRPr lang="el-GR"/>
        </a:p>
      </dgm:t>
    </dgm:pt>
    <dgm:pt modelId="{2ADC32C2-3565-49E0-BA99-83539B1D9784}" type="parTrans" cxnId="{9E5DD243-B6F7-4327-B393-92B0A10B2ABC}">
      <dgm:prSet/>
      <dgm:spPr/>
      <dgm:t>
        <a:bodyPr/>
        <a:lstStyle/>
        <a:p>
          <a:endParaRPr lang="el-GR"/>
        </a:p>
      </dgm:t>
    </dgm:pt>
    <dgm:pt modelId="{AB9BD020-EB23-4210-AA76-7F995D2D1F5A}" type="sibTrans" cxnId="{9E5DD243-B6F7-4327-B393-92B0A10B2ABC}">
      <dgm:prSet/>
      <dgm:spPr/>
      <dgm:t>
        <a:bodyPr/>
        <a:lstStyle/>
        <a:p>
          <a:endParaRPr lang="el-GR"/>
        </a:p>
      </dgm:t>
    </dgm:pt>
    <dgm:pt modelId="{1257DEB4-BD1B-48D5-A0EE-CC7BCFFD3E43}">
      <dgm:prSet custT="1"/>
      <dgm:spPr/>
      <dgm:t>
        <a:bodyPr/>
        <a:lstStyle/>
        <a:p>
          <a:r>
            <a:rPr lang="el-GR" sz="1600" b="1" dirty="0"/>
            <a:t>Οι </a:t>
          </a:r>
          <a:r>
            <a:rPr lang="el-GR" sz="1600" b="1" dirty="0" err="1"/>
            <a:t>Σπανακά</a:t>
          </a:r>
          <a:r>
            <a:rPr lang="el-GR" sz="1600" b="1" dirty="0"/>
            <a:t> και </a:t>
          </a:r>
          <a:r>
            <a:rPr lang="el-GR" sz="1600" b="1" dirty="0" err="1"/>
            <a:t>Λιοναράκης</a:t>
          </a:r>
          <a:r>
            <a:rPr lang="el-GR" sz="1600" b="1" dirty="0"/>
            <a:t>(2017</a:t>
          </a:r>
          <a:r>
            <a:rPr lang="el-GR" sz="1600" dirty="0"/>
            <a:t>) συνόψισαν σε </a:t>
          </a:r>
          <a:r>
            <a:rPr lang="el-GR" sz="1600" b="1" dirty="0"/>
            <a:t>επτά αρχές </a:t>
          </a:r>
          <a:r>
            <a:rPr lang="el-GR" sz="1600" dirty="0"/>
            <a:t>ό,τι έκριναν πως πρέπει να γνωρίζει όποιος αποφασίζει να σχεδιάσει και να αναπτύξει μαθησιακό υλικό για την εξ αποστάσεως εκπαίδευση</a:t>
          </a:r>
        </a:p>
      </dgm:t>
    </dgm:pt>
    <dgm:pt modelId="{B29A6746-161B-41B4-9DD4-BE18B7BBD989}" type="parTrans" cxnId="{F78A7AB2-5C4F-47EB-984E-758824872979}">
      <dgm:prSet/>
      <dgm:spPr/>
      <dgm:t>
        <a:bodyPr/>
        <a:lstStyle/>
        <a:p>
          <a:endParaRPr lang="el-GR"/>
        </a:p>
      </dgm:t>
    </dgm:pt>
    <dgm:pt modelId="{0CE37137-0CF9-4043-A9CC-61187295071A}" type="sibTrans" cxnId="{F78A7AB2-5C4F-47EB-984E-758824872979}">
      <dgm:prSet/>
      <dgm:spPr/>
      <dgm:t>
        <a:bodyPr/>
        <a:lstStyle/>
        <a:p>
          <a:endParaRPr lang="el-GR"/>
        </a:p>
      </dgm:t>
    </dgm:pt>
    <dgm:pt modelId="{98914237-33D9-4043-9187-D814EF2769BB}">
      <dgm:prSet custT="1"/>
      <dgm:spPr/>
      <dgm:t>
        <a:bodyPr/>
        <a:lstStyle/>
        <a:p>
          <a:endParaRPr lang="el-GR" dirty="0"/>
        </a:p>
      </dgm:t>
    </dgm:pt>
    <dgm:pt modelId="{19B58C9A-BEEF-4B76-8C7D-1829E44779FC}" type="parTrans" cxnId="{7F3038EB-FC0A-4A26-8820-5E69B9F3FC1A}">
      <dgm:prSet/>
      <dgm:spPr/>
      <dgm:t>
        <a:bodyPr/>
        <a:lstStyle/>
        <a:p>
          <a:endParaRPr lang="el-GR"/>
        </a:p>
      </dgm:t>
    </dgm:pt>
    <dgm:pt modelId="{5516215A-C8F6-48CB-8276-C04E10F9D6C7}" type="sibTrans" cxnId="{7F3038EB-FC0A-4A26-8820-5E69B9F3FC1A}">
      <dgm:prSet/>
      <dgm:spPr/>
      <dgm:t>
        <a:bodyPr/>
        <a:lstStyle/>
        <a:p>
          <a:endParaRPr lang="el-GR"/>
        </a:p>
      </dgm:t>
    </dgm:pt>
    <dgm:pt modelId="{E945FAFD-4FA1-4099-B105-12DE28D5782B}" type="pres">
      <dgm:prSet presAssocID="{39D484CC-330C-4B0F-8405-F7D3F5086D85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969E248-4072-4F3E-8D8E-DEFF7F063BF2}" type="pres">
      <dgm:prSet presAssocID="{39D484CC-330C-4B0F-8405-F7D3F5086D85}" presName="matrix" presStyleCnt="0"/>
      <dgm:spPr/>
    </dgm:pt>
    <dgm:pt modelId="{C03DD2E9-573A-44CC-A9AB-1C6A98C5957C}" type="pres">
      <dgm:prSet presAssocID="{39D484CC-330C-4B0F-8405-F7D3F5086D85}" presName="tile1" presStyleLbl="node1" presStyleIdx="0" presStyleCnt="4" custLinFactNeighborX="0"/>
      <dgm:spPr/>
    </dgm:pt>
    <dgm:pt modelId="{9B110744-90C6-4477-9EF3-A8BAD78BAE9F}" type="pres">
      <dgm:prSet presAssocID="{39D484CC-330C-4B0F-8405-F7D3F5086D8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DD6D3D2-206B-41EE-8901-DC0D53C634C4}" type="pres">
      <dgm:prSet presAssocID="{39D484CC-330C-4B0F-8405-F7D3F5086D85}" presName="tile2" presStyleLbl="node1" presStyleIdx="1" presStyleCnt="4"/>
      <dgm:spPr/>
    </dgm:pt>
    <dgm:pt modelId="{66E0876C-1B0D-42AA-9817-FAA26B3EBC17}" type="pres">
      <dgm:prSet presAssocID="{39D484CC-330C-4B0F-8405-F7D3F5086D8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D4C87E3-CE86-4612-8A34-BBACEEF34D85}" type="pres">
      <dgm:prSet presAssocID="{39D484CC-330C-4B0F-8405-F7D3F5086D85}" presName="tile3" presStyleLbl="node1" presStyleIdx="2" presStyleCnt="4"/>
      <dgm:spPr/>
    </dgm:pt>
    <dgm:pt modelId="{67B270C4-D3FF-42CB-AD15-F8EA3E8F0F88}" type="pres">
      <dgm:prSet presAssocID="{39D484CC-330C-4B0F-8405-F7D3F5086D8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16270EC-C196-4480-A6BD-E0B545E618DE}" type="pres">
      <dgm:prSet presAssocID="{39D484CC-330C-4B0F-8405-F7D3F5086D85}" presName="tile4" presStyleLbl="node1" presStyleIdx="3" presStyleCnt="4" custLinFactNeighborX="1642" custLinFactNeighborY="6088"/>
      <dgm:spPr/>
    </dgm:pt>
    <dgm:pt modelId="{620C5113-454E-4FFF-8E1E-A316F2CDC4FF}" type="pres">
      <dgm:prSet presAssocID="{39D484CC-330C-4B0F-8405-F7D3F5086D8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FA84679F-9392-4EDD-B6F1-7379C32F07FB}" type="pres">
      <dgm:prSet presAssocID="{39D484CC-330C-4B0F-8405-F7D3F5086D85}" presName="centerTile" presStyleLbl="fgShp" presStyleIdx="0" presStyleCnt="1" custScaleX="126206" custScaleY="118079" custLinFactNeighborX="-7745" custLinFactNeighborY="-2652">
        <dgm:presLayoutVars>
          <dgm:chMax val="0"/>
          <dgm:chPref val="0"/>
        </dgm:presLayoutVars>
      </dgm:prSet>
      <dgm:spPr/>
    </dgm:pt>
  </dgm:ptLst>
  <dgm:cxnLst>
    <dgm:cxn modelId="{502C033E-F2F8-419C-9081-B2E09ABE4D56}" type="presOf" srcId="{50D77C1A-38C8-48B0-AB5C-262F29A75747}" destId="{DDD6D3D2-206B-41EE-8901-DC0D53C634C4}" srcOrd="0" destOrd="0" presId="urn:microsoft.com/office/officeart/2005/8/layout/matrix1"/>
    <dgm:cxn modelId="{9E5DD243-B6F7-4327-B393-92B0A10B2ABC}" srcId="{3520AA39-D4DB-4D10-85A5-290C8F68EE16}" destId="{3E05A065-1DC6-4691-BB2B-AFDC827593CC}" srcOrd="5" destOrd="0" parTransId="{2ADC32C2-3565-49E0-BA99-83539B1D9784}" sibTransId="{AB9BD020-EB23-4210-AA76-7F995D2D1F5A}"/>
    <dgm:cxn modelId="{0A2D4B6A-B370-4ECB-9C2F-E9B3A9EE5A15}" type="presOf" srcId="{0A49C2C8-58F0-46C2-B52E-87BD6B0483C3}" destId="{616270EC-C196-4480-A6BD-E0B545E618DE}" srcOrd="0" destOrd="0" presId="urn:microsoft.com/office/officeart/2005/8/layout/matrix1"/>
    <dgm:cxn modelId="{A5C0D36C-04D8-4DCD-B0F1-EAB7ADFA8CCB}" type="presOf" srcId="{1257DEB4-BD1B-48D5-A0EE-CC7BCFFD3E43}" destId="{67B270C4-D3FF-42CB-AD15-F8EA3E8F0F88}" srcOrd="1" destOrd="0" presId="urn:microsoft.com/office/officeart/2005/8/layout/matrix1"/>
    <dgm:cxn modelId="{7F5CB478-877D-49CD-8970-B897C9DAFA08}" type="presOf" srcId="{A3A0A3A8-B36D-414E-83C2-1DA6FF9F49A1}" destId="{9B110744-90C6-4477-9EF3-A8BAD78BAE9F}" srcOrd="1" destOrd="0" presId="urn:microsoft.com/office/officeart/2005/8/layout/matrix1"/>
    <dgm:cxn modelId="{968B7E7D-6C3D-40D5-BFB9-D94CD6D44802}" srcId="{39D484CC-330C-4B0F-8405-F7D3F5086D85}" destId="{3520AA39-D4DB-4D10-85A5-290C8F68EE16}" srcOrd="0" destOrd="0" parTransId="{E7752232-7857-4780-9967-0497C7A11308}" sibTransId="{CA790E64-E398-4D9D-825D-61A2CA7BE925}"/>
    <dgm:cxn modelId="{FE8B7A8B-FDAE-41C9-A2E1-A6DBA4B2D878}" type="presOf" srcId="{0A49C2C8-58F0-46C2-B52E-87BD6B0483C3}" destId="{620C5113-454E-4FFF-8E1E-A316F2CDC4FF}" srcOrd="1" destOrd="0" presId="urn:microsoft.com/office/officeart/2005/8/layout/matrix1"/>
    <dgm:cxn modelId="{1A704C8F-D39F-45DE-A97F-987A2A48BC18}" srcId="{3520AA39-D4DB-4D10-85A5-290C8F68EE16}" destId="{A3A0A3A8-B36D-414E-83C2-1DA6FF9F49A1}" srcOrd="0" destOrd="0" parTransId="{D8AEF660-6FCD-4B19-8503-C4368548C9A1}" sibTransId="{11F73BC5-69F1-4BB8-89EF-0F8506131D9D}"/>
    <dgm:cxn modelId="{0BA434A5-7D04-4DFC-BC47-92E811151016}" type="presOf" srcId="{1257DEB4-BD1B-48D5-A0EE-CC7BCFFD3E43}" destId="{2D4C87E3-CE86-4612-8A34-BBACEEF34D85}" srcOrd="0" destOrd="0" presId="urn:microsoft.com/office/officeart/2005/8/layout/matrix1"/>
    <dgm:cxn modelId="{F78A7AB2-5C4F-47EB-984E-758824872979}" srcId="{3520AA39-D4DB-4D10-85A5-290C8F68EE16}" destId="{1257DEB4-BD1B-48D5-A0EE-CC7BCFFD3E43}" srcOrd="2" destOrd="0" parTransId="{B29A6746-161B-41B4-9DD4-BE18B7BBD989}" sibTransId="{0CE37137-0CF9-4043-A9CC-61187295071A}"/>
    <dgm:cxn modelId="{CC1E9CB9-C750-4961-B643-A5085251F313}" type="presOf" srcId="{3520AA39-D4DB-4D10-85A5-290C8F68EE16}" destId="{FA84679F-9392-4EDD-B6F1-7379C32F07FB}" srcOrd="0" destOrd="0" presId="urn:microsoft.com/office/officeart/2005/8/layout/matrix1"/>
    <dgm:cxn modelId="{FA1DF2DC-527D-4DE8-BE22-C2414E741E52}" type="presOf" srcId="{39D484CC-330C-4B0F-8405-F7D3F5086D85}" destId="{E945FAFD-4FA1-4099-B105-12DE28D5782B}" srcOrd="0" destOrd="0" presId="urn:microsoft.com/office/officeart/2005/8/layout/matrix1"/>
    <dgm:cxn modelId="{2AFC22E1-FD9F-4CCA-AF76-E682F1C88087}" type="presOf" srcId="{50D77C1A-38C8-48B0-AB5C-262F29A75747}" destId="{66E0876C-1B0D-42AA-9817-FAA26B3EBC17}" srcOrd="1" destOrd="0" presId="urn:microsoft.com/office/officeart/2005/8/layout/matrix1"/>
    <dgm:cxn modelId="{CD8B30E3-C469-40FD-A917-05C2283A39CE}" srcId="{3520AA39-D4DB-4D10-85A5-290C8F68EE16}" destId="{50D77C1A-38C8-48B0-AB5C-262F29A75747}" srcOrd="1" destOrd="0" parTransId="{8E2E4508-2491-43E9-98A1-3733458B080B}" sibTransId="{CA25302A-198F-4552-AE4B-5B160BD3C701}"/>
    <dgm:cxn modelId="{7F3038EB-FC0A-4A26-8820-5E69B9F3FC1A}" srcId="{3520AA39-D4DB-4D10-85A5-290C8F68EE16}" destId="{98914237-33D9-4043-9187-D814EF2769BB}" srcOrd="4" destOrd="0" parTransId="{19B58C9A-BEEF-4B76-8C7D-1829E44779FC}" sibTransId="{5516215A-C8F6-48CB-8276-C04E10F9D6C7}"/>
    <dgm:cxn modelId="{972218EC-634F-4DE3-94E0-D20D1906710C}" type="presOf" srcId="{A3A0A3A8-B36D-414E-83C2-1DA6FF9F49A1}" destId="{C03DD2E9-573A-44CC-A9AB-1C6A98C5957C}" srcOrd="0" destOrd="0" presId="urn:microsoft.com/office/officeart/2005/8/layout/matrix1"/>
    <dgm:cxn modelId="{728D69EE-C176-4514-8FF0-676E4EDB041A}" srcId="{3520AA39-D4DB-4D10-85A5-290C8F68EE16}" destId="{0A49C2C8-58F0-46C2-B52E-87BD6B0483C3}" srcOrd="3" destOrd="0" parTransId="{0947D070-38A9-4400-B91D-05F362F6BC2B}" sibTransId="{DA1CED16-FC84-4B09-94AF-F4C171F3BA65}"/>
    <dgm:cxn modelId="{E6F9843B-A5A4-4C03-9B12-4C4A03871CF3}" type="presParOf" srcId="{E945FAFD-4FA1-4099-B105-12DE28D5782B}" destId="{8969E248-4072-4F3E-8D8E-DEFF7F063BF2}" srcOrd="0" destOrd="0" presId="urn:microsoft.com/office/officeart/2005/8/layout/matrix1"/>
    <dgm:cxn modelId="{AFA9A8F1-DDE0-4616-85A5-A215B0A84B2F}" type="presParOf" srcId="{8969E248-4072-4F3E-8D8E-DEFF7F063BF2}" destId="{C03DD2E9-573A-44CC-A9AB-1C6A98C5957C}" srcOrd="0" destOrd="0" presId="urn:microsoft.com/office/officeart/2005/8/layout/matrix1"/>
    <dgm:cxn modelId="{7389B6B4-B401-484E-8110-45DD16435974}" type="presParOf" srcId="{8969E248-4072-4F3E-8D8E-DEFF7F063BF2}" destId="{9B110744-90C6-4477-9EF3-A8BAD78BAE9F}" srcOrd="1" destOrd="0" presId="urn:microsoft.com/office/officeart/2005/8/layout/matrix1"/>
    <dgm:cxn modelId="{89C38CE8-F14C-4254-A1DE-3A0BED8F0D32}" type="presParOf" srcId="{8969E248-4072-4F3E-8D8E-DEFF7F063BF2}" destId="{DDD6D3D2-206B-41EE-8901-DC0D53C634C4}" srcOrd="2" destOrd="0" presId="urn:microsoft.com/office/officeart/2005/8/layout/matrix1"/>
    <dgm:cxn modelId="{CD864D2F-7374-436C-B005-2AE671955567}" type="presParOf" srcId="{8969E248-4072-4F3E-8D8E-DEFF7F063BF2}" destId="{66E0876C-1B0D-42AA-9817-FAA26B3EBC17}" srcOrd="3" destOrd="0" presId="urn:microsoft.com/office/officeart/2005/8/layout/matrix1"/>
    <dgm:cxn modelId="{756BFB1B-C07B-4FDB-B72B-43CDE1B5A91C}" type="presParOf" srcId="{8969E248-4072-4F3E-8D8E-DEFF7F063BF2}" destId="{2D4C87E3-CE86-4612-8A34-BBACEEF34D85}" srcOrd="4" destOrd="0" presId="urn:microsoft.com/office/officeart/2005/8/layout/matrix1"/>
    <dgm:cxn modelId="{D6661C00-4AEA-4263-9F7F-8D10A25C16A1}" type="presParOf" srcId="{8969E248-4072-4F3E-8D8E-DEFF7F063BF2}" destId="{67B270C4-D3FF-42CB-AD15-F8EA3E8F0F88}" srcOrd="5" destOrd="0" presId="urn:microsoft.com/office/officeart/2005/8/layout/matrix1"/>
    <dgm:cxn modelId="{E96E0CE2-0F6A-48C8-92E4-8BC560938E3D}" type="presParOf" srcId="{8969E248-4072-4F3E-8D8E-DEFF7F063BF2}" destId="{616270EC-C196-4480-A6BD-E0B545E618DE}" srcOrd="6" destOrd="0" presId="urn:microsoft.com/office/officeart/2005/8/layout/matrix1"/>
    <dgm:cxn modelId="{210CA569-53DF-4ACC-8644-A325DCE4C6E1}" type="presParOf" srcId="{8969E248-4072-4F3E-8D8E-DEFF7F063BF2}" destId="{620C5113-454E-4FFF-8E1E-A316F2CDC4FF}" srcOrd="7" destOrd="0" presId="urn:microsoft.com/office/officeart/2005/8/layout/matrix1"/>
    <dgm:cxn modelId="{94B5C50F-EB7C-4891-9CFB-CE7DF12B84E7}" type="presParOf" srcId="{E945FAFD-4FA1-4099-B105-12DE28D5782B}" destId="{FA84679F-9392-4EDD-B6F1-7379C32F07F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0183A2-450A-4A9F-A677-64BFF81E2459}" type="doc">
      <dgm:prSet loTypeId="urn:microsoft.com/office/officeart/2008/layout/RadialCluster" loCatId="" qsTypeId="urn:microsoft.com/office/officeart/2005/8/quickstyle/3d3" qsCatId="3D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1B4728A1-FBC1-4763-8597-1DE414D6D2AB}">
      <dgm:prSet phldrT="[Κείμενο]" custT="1"/>
      <dgm:spPr/>
      <dgm:t>
        <a:bodyPr/>
        <a:lstStyle/>
        <a:p>
          <a:r>
            <a:rPr lang="el-GR" sz="1600" dirty="0"/>
            <a:t>Η σύγχρονη διδακτική της Ιστορίας στοχεύει στη </a:t>
          </a:r>
          <a:r>
            <a:rPr lang="el-GR" sz="1600" b="1" dirty="0"/>
            <a:t>δημιουργία Ιστορικά εγγράμματων πολιτών </a:t>
          </a:r>
          <a:r>
            <a:rPr lang="el-GR" sz="1600" dirty="0"/>
            <a:t>. Ιστορικά εγγράμματοι είναι « εκείνοι οι πολίτες οι οποίοι είναι σε θέση να αναζητούν, να επιλέγουν, να διαβάζουν κριτικά, να αιτιολογούν, να συνδυάζουν, να αξιολογούν, να συνθέτουν, να επικοινωνούν» (</a:t>
          </a:r>
          <a:r>
            <a:rPr lang="el-GR" sz="1600" dirty="0" err="1"/>
            <a:t>Ματσαγγούρας</a:t>
          </a:r>
          <a:r>
            <a:rPr lang="el-GR" sz="1600" dirty="0"/>
            <a:t>, 2007)</a:t>
          </a:r>
        </a:p>
      </dgm:t>
    </dgm:pt>
    <dgm:pt modelId="{D75BE062-AB49-4B70-B5A7-FBC96EA3E551}" type="parTrans" cxnId="{A2F8EE36-3112-4857-9737-CC0E0AE1F823}">
      <dgm:prSet/>
      <dgm:spPr/>
      <dgm:t>
        <a:bodyPr/>
        <a:lstStyle/>
        <a:p>
          <a:endParaRPr lang="el-GR"/>
        </a:p>
      </dgm:t>
    </dgm:pt>
    <dgm:pt modelId="{F9C9FA2C-4654-4D49-9A54-79883F7A3F70}" type="sibTrans" cxnId="{A2F8EE36-3112-4857-9737-CC0E0AE1F823}">
      <dgm:prSet/>
      <dgm:spPr/>
      <dgm:t>
        <a:bodyPr/>
        <a:lstStyle/>
        <a:p>
          <a:endParaRPr lang="el-GR"/>
        </a:p>
      </dgm:t>
    </dgm:pt>
    <dgm:pt modelId="{F92209FC-AF4A-4BBC-A4D2-DAC977157753}">
      <dgm:prSet custT="1"/>
      <dgm:spPr/>
      <dgm:t>
        <a:bodyPr/>
        <a:lstStyle/>
        <a:p>
          <a:r>
            <a:rPr lang="el-GR" sz="1600" dirty="0"/>
            <a:t>Η </a:t>
          </a:r>
          <a:r>
            <a:rPr lang="el-GR" sz="1600" b="1" dirty="0"/>
            <a:t>διαμόρφωση γενετικής ιστορικής συνείδησης </a:t>
          </a:r>
          <a:r>
            <a:rPr lang="el-GR" sz="1600" dirty="0"/>
            <a:t>καθώς και η </a:t>
          </a:r>
          <a:r>
            <a:rPr lang="el-GR" sz="1600" b="1" dirty="0"/>
            <a:t>καλλιέργεια ιστορικής σκέψης, δημοκρατικής συνείδησης και ανθρωπιστικών αξιών</a:t>
          </a:r>
          <a:r>
            <a:rPr lang="el-GR" sz="1600" dirty="0"/>
            <a:t> καθώς και μιας </a:t>
          </a:r>
          <a:r>
            <a:rPr lang="el-GR" sz="1600" b="1" dirty="0"/>
            <a:t>πλουραλιστικής και ανεκτικής εθνικής ταυτότητας </a:t>
          </a:r>
          <a:r>
            <a:rPr lang="el-GR" sz="1600" dirty="0"/>
            <a:t>αποτελούν βασικούς σκοπούς του μαθήματος της ιστορίας στις σύγχρονες δημοκρατικές και διαπολιτισμικές κοινωνίες</a:t>
          </a:r>
          <a:r>
            <a:rPr lang="en-US" sz="1600" dirty="0"/>
            <a:t>.</a:t>
          </a:r>
          <a:endParaRPr lang="el-GR" sz="1600" dirty="0"/>
        </a:p>
      </dgm:t>
    </dgm:pt>
    <dgm:pt modelId="{49F59451-0616-4AFB-A8F6-08003C71559C}" type="parTrans" cxnId="{6F1C9D8D-DD0E-425C-9823-368D9118A117}">
      <dgm:prSet/>
      <dgm:spPr/>
      <dgm:t>
        <a:bodyPr/>
        <a:lstStyle/>
        <a:p>
          <a:endParaRPr lang="el-GR"/>
        </a:p>
      </dgm:t>
    </dgm:pt>
    <dgm:pt modelId="{ACB47CD1-624E-4819-BC2C-9EA28BAD708F}" type="sibTrans" cxnId="{6F1C9D8D-DD0E-425C-9823-368D9118A117}">
      <dgm:prSet/>
      <dgm:spPr/>
      <dgm:t>
        <a:bodyPr/>
        <a:lstStyle/>
        <a:p>
          <a:endParaRPr lang="el-GR"/>
        </a:p>
      </dgm:t>
    </dgm:pt>
    <dgm:pt modelId="{6B86EBF0-55FB-408F-8071-C70647904201}">
      <dgm:prSet phldrT="[Κείμενο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l-GR" sz="2000" b="1" dirty="0"/>
            <a:t>Διδακτική της Ιστορίας</a:t>
          </a:r>
        </a:p>
      </dgm:t>
    </dgm:pt>
    <dgm:pt modelId="{56696223-CB9F-4DE3-8BE9-9AC85216A420}" type="sibTrans" cxnId="{36F8053E-2A7D-4D75-8C89-B909545B514B}">
      <dgm:prSet/>
      <dgm:spPr/>
      <dgm:t>
        <a:bodyPr/>
        <a:lstStyle/>
        <a:p>
          <a:endParaRPr lang="el-GR"/>
        </a:p>
      </dgm:t>
    </dgm:pt>
    <dgm:pt modelId="{6B68ACEB-85FE-49B2-BED6-783121CED760}" type="parTrans" cxnId="{36F8053E-2A7D-4D75-8C89-B909545B514B}">
      <dgm:prSet/>
      <dgm:spPr/>
      <dgm:t>
        <a:bodyPr/>
        <a:lstStyle/>
        <a:p>
          <a:endParaRPr lang="el-GR"/>
        </a:p>
      </dgm:t>
    </dgm:pt>
    <dgm:pt modelId="{E53D2406-E58F-4EF0-948C-AD586C86015D}">
      <dgm:prSet custT="1"/>
      <dgm:spPr/>
      <dgm:t>
        <a:bodyPr/>
        <a:lstStyle/>
        <a:p>
          <a:r>
            <a:rPr lang="el-GR" sz="1600" b="1" dirty="0"/>
            <a:t>Οι ΤΠΕ </a:t>
          </a:r>
          <a:r>
            <a:rPr lang="el-GR" sz="1600" dirty="0"/>
            <a:t>προσφέροντας πρόσβαση σε ιστορικές πηγές (αρχειακό υλικό, γραπτές, εικαστικές πηγές), εμπλοκή σε αυθεντικές διαδικασίες έρευνας, αναζήτηση και διερεύνηση αρχείων, βιβλιοθηκών και μουσείων και πολλαπλές αναπαραστάσεις ιστορικής πληροφορίας, </a:t>
          </a:r>
          <a:r>
            <a:rPr lang="el-GR" sz="1600" b="1" dirty="0"/>
            <a:t>προάγουν τη συνεργατική και διερευνητική μάθηση</a:t>
          </a:r>
          <a:r>
            <a:rPr lang="en-US" sz="1600" b="1" dirty="0"/>
            <a:t>.</a:t>
          </a:r>
          <a:endParaRPr lang="el-GR" sz="1600" dirty="0"/>
        </a:p>
      </dgm:t>
    </dgm:pt>
    <dgm:pt modelId="{967DE88E-1899-41D2-90A8-F4AC842A2F49}" type="sibTrans" cxnId="{FA4ADB7B-5F38-4281-876C-BA1F508A8E17}">
      <dgm:prSet/>
      <dgm:spPr/>
      <dgm:t>
        <a:bodyPr/>
        <a:lstStyle/>
        <a:p>
          <a:endParaRPr lang="el-GR"/>
        </a:p>
      </dgm:t>
    </dgm:pt>
    <dgm:pt modelId="{705EDCE8-7C87-4758-A00D-A2CC32755ABC}" type="parTrans" cxnId="{FA4ADB7B-5F38-4281-876C-BA1F508A8E17}">
      <dgm:prSet/>
      <dgm:spPr/>
      <dgm:t>
        <a:bodyPr/>
        <a:lstStyle/>
        <a:p>
          <a:endParaRPr lang="el-GR"/>
        </a:p>
      </dgm:t>
    </dgm:pt>
    <dgm:pt modelId="{6575467B-CD2F-7E44-89CD-421A4E3E609E}" type="pres">
      <dgm:prSet presAssocID="{830183A2-450A-4A9F-A677-64BFF81E245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3BCBA5D6-C3A6-0142-A329-7B57DA1000FE}" type="pres">
      <dgm:prSet presAssocID="{6B86EBF0-55FB-408F-8071-C70647904201}" presName="singleCycle" presStyleCnt="0"/>
      <dgm:spPr/>
    </dgm:pt>
    <dgm:pt modelId="{BBB4B3BC-A50E-6247-98C3-E23BCC2C3968}" type="pres">
      <dgm:prSet presAssocID="{6B86EBF0-55FB-408F-8071-C70647904201}" presName="singleCenter" presStyleLbl="node1" presStyleIdx="0" presStyleCnt="4" custScaleX="200556" custScaleY="40775" custLinFactNeighborX="-2820" custLinFactNeighborY="-11947">
        <dgm:presLayoutVars>
          <dgm:chMax val="7"/>
          <dgm:chPref val="7"/>
        </dgm:presLayoutVars>
      </dgm:prSet>
      <dgm:spPr/>
    </dgm:pt>
    <dgm:pt modelId="{9DD18E8B-5B56-4A45-8556-F61608C28800}" type="pres">
      <dgm:prSet presAssocID="{D75BE062-AB49-4B70-B5A7-FBC96EA3E551}" presName="Name56" presStyleLbl="parChTrans1D2" presStyleIdx="0" presStyleCnt="3"/>
      <dgm:spPr/>
    </dgm:pt>
    <dgm:pt modelId="{993E08DA-4B73-4244-B1FA-091F05F2D3AF}" type="pres">
      <dgm:prSet presAssocID="{1B4728A1-FBC1-4763-8597-1DE414D6D2AB}" presName="text0" presStyleLbl="node1" presStyleIdx="1" presStyleCnt="4" custScaleX="523566" custScaleY="150196" custRadScaleRad="84704" custRadScaleInc="-6364">
        <dgm:presLayoutVars>
          <dgm:bulletEnabled val="1"/>
        </dgm:presLayoutVars>
      </dgm:prSet>
      <dgm:spPr/>
    </dgm:pt>
    <dgm:pt modelId="{302F013B-7BAD-BA48-BE7C-084C747072A2}" type="pres">
      <dgm:prSet presAssocID="{49F59451-0616-4AFB-A8F6-08003C71559C}" presName="Name56" presStyleLbl="parChTrans1D2" presStyleIdx="1" presStyleCnt="3"/>
      <dgm:spPr/>
    </dgm:pt>
    <dgm:pt modelId="{0514D518-61B1-6E42-8465-E35DB1720F5A}" type="pres">
      <dgm:prSet presAssocID="{F92209FC-AF4A-4BBC-A4D2-DAC977157753}" presName="text0" presStyleLbl="node1" presStyleIdx="2" presStyleCnt="4" custScaleX="387854" custScaleY="250102">
        <dgm:presLayoutVars>
          <dgm:bulletEnabled val="1"/>
        </dgm:presLayoutVars>
      </dgm:prSet>
      <dgm:spPr/>
    </dgm:pt>
    <dgm:pt modelId="{BBE228D3-C827-034A-9D44-77EEB70371CB}" type="pres">
      <dgm:prSet presAssocID="{705EDCE8-7C87-4758-A00D-A2CC32755ABC}" presName="Name56" presStyleLbl="parChTrans1D2" presStyleIdx="2" presStyleCnt="3"/>
      <dgm:spPr/>
    </dgm:pt>
    <dgm:pt modelId="{9867617B-C2D2-D24C-8CEF-1876E984DFE6}" type="pres">
      <dgm:prSet presAssocID="{E53D2406-E58F-4EF0-948C-AD586C86015D}" presName="text0" presStyleLbl="node1" presStyleIdx="3" presStyleCnt="4" custScaleX="371566" custScaleY="244468" custRadScaleRad="107368" custRadScaleInc="1338">
        <dgm:presLayoutVars>
          <dgm:bulletEnabled val="1"/>
        </dgm:presLayoutVars>
      </dgm:prSet>
      <dgm:spPr/>
    </dgm:pt>
  </dgm:ptLst>
  <dgm:cxnLst>
    <dgm:cxn modelId="{FE9E0A02-E844-0148-B14D-D3F4A52850D8}" type="presOf" srcId="{830183A2-450A-4A9F-A677-64BFF81E2459}" destId="{6575467B-CD2F-7E44-89CD-421A4E3E609E}" srcOrd="0" destOrd="0" presId="urn:microsoft.com/office/officeart/2008/layout/RadialCluster"/>
    <dgm:cxn modelId="{F3F9680A-A50F-5C40-8896-56DF280CFD74}" type="presOf" srcId="{1B4728A1-FBC1-4763-8597-1DE414D6D2AB}" destId="{993E08DA-4B73-4244-B1FA-091F05F2D3AF}" srcOrd="0" destOrd="0" presId="urn:microsoft.com/office/officeart/2008/layout/RadialCluster"/>
    <dgm:cxn modelId="{5B31781F-013A-FA43-9D6B-6C84614B7AEE}" type="presOf" srcId="{E53D2406-E58F-4EF0-948C-AD586C86015D}" destId="{9867617B-C2D2-D24C-8CEF-1876E984DFE6}" srcOrd="0" destOrd="0" presId="urn:microsoft.com/office/officeart/2008/layout/RadialCluster"/>
    <dgm:cxn modelId="{A2F8EE36-3112-4857-9737-CC0E0AE1F823}" srcId="{6B86EBF0-55FB-408F-8071-C70647904201}" destId="{1B4728A1-FBC1-4763-8597-1DE414D6D2AB}" srcOrd="0" destOrd="0" parTransId="{D75BE062-AB49-4B70-B5A7-FBC96EA3E551}" sibTransId="{F9C9FA2C-4654-4D49-9A54-79883F7A3F70}"/>
    <dgm:cxn modelId="{36F8053E-2A7D-4D75-8C89-B909545B514B}" srcId="{830183A2-450A-4A9F-A677-64BFF81E2459}" destId="{6B86EBF0-55FB-408F-8071-C70647904201}" srcOrd="0" destOrd="0" parTransId="{6B68ACEB-85FE-49B2-BED6-783121CED760}" sibTransId="{56696223-CB9F-4DE3-8BE9-9AC85216A420}"/>
    <dgm:cxn modelId="{66B5984F-4D58-3045-98E2-6F81A4B003C4}" type="presOf" srcId="{49F59451-0616-4AFB-A8F6-08003C71559C}" destId="{302F013B-7BAD-BA48-BE7C-084C747072A2}" srcOrd="0" destOrd="0" presId="urn:microsoft.com/office/officeart/2008/layout/RadialCluster"/>
    <dgm:cxn modelId="{FA4ADB7B-5F38-4281-876C-BA1F508A8E17}" srcId="{6B86EBF0-55FB-408F-8071-C70647904201}" destId="{E53D2406-E58F-4EF0-948C-AD586C86015D}" srcOrd="2" destOrd="0" parTransId="{705EDCE8-7C87-4758-A00D-A2CC32755ABC}" sibTransId="{967DE88E-1899-41D2-90A8-F4AC842A2F49}"/>
    <dgm:cxn modelId="{6F1C9D8D-DD0E-425C-9823-368D9118A117}" srcId="{6B86EBF0-55FB-408F-8071-C70647904201}" destId="{F92209FC-AF4A-4BBC-A4D2-DAC977157753}" srcOrd="1" destOrd="0" parTransId="{49F59451-0616-4AFB-A8F6-08003C71559C}" sibTransId="{ACB47CD1-624E-4819-BC2C-9EA28BAD708F}"/>
    <dgm:cxn modelId="{33075496-12B2-7843-8294-07B5174D8670}" type="presOf" srcId="{F92209FC-AF4A-4BBC-A4D2-DAC977157753}" destId="{0514D518-61B1-6E42-8465-E35DB1720F5A}" srcOrd="0" destOrd="0" presId="urn:microsoft.com/office/officeart/2008/layout/RadialCluster"/>
    <dgm:cxn modelId="{1B45BEBF-74AA-634D-A97E-03F436114692}" type="presOf" srcId="{6B86EBF0-55FB-408F-8071-C70647904201}" destId="{BBB4B3BC-A50E-6247-98C3-E23BCC2C3968}" srcOrd="0" destOrd="0" presId="urn:microsoft.com/office/officeart/2008/layout/RadialCluster"/>
    <dgm:cxn modelId="{FDBCE5CB-621D-2044-AE51-D718A3800A8B}" type="presOf" srcId="{D75BE062-AB49-4B70-B5A7-FBC96EA3E551}" destId="{9DD18E8B-5B56-4A45-8556-F61608C28800}" srcOrd="0" destOrd="0" presId="urn:microsoft.com/office/officeart/2008/layout/RadialCluster"/>
    <dgm:cxn modelId="{776607E4-5FFF-C24E-91A1-15E26F56F370}" type="presOf" srcId="{705EDCE8-7C87-4758-A00D-A2CC32755ABC}" destId="{BBE228D3-C827-034A-9D44-77EEB70371CB}" srcOrd="0" destOrd="0" presId="urn:microsoft.com/office/officeart/2008/layout/RadialCluster"/>
    <dgm:cxn modelId="{186DF645-5CF4-9746-ACB7-5AA1B53BD72E}" type="presParOf" srcId="{6575467B-CD2F-7E44-89CD-421A4E3E609E}" destId="{3BCBA5D6-C3A6-0142-A329-7B57DA1000FE}" srcOrd="0" destOrd="0" presId="urn:microsoft.com/office/officeart/2008/layout/RadialCluster"/>
    <dgm:cxn modelId="{6AF7E03B-E55A-3A46-9B18-201C8E7532F5}" type="presParOf" srcId="{3BCBA5D6-C3A6-0142-A329-7B57DA1000FE}" destId="{BBB4B3BC-A50E-6247-98C3-E23BCC2C3968}" srcOrd="0" destOrd="0" presId="urn:microsoft.com/office/officeart/2008/layout/RadialCluster"/>
    <dgm:cxn modelId="{17E025CB-7F5D-0543-BABD-BF9C97F6619D}" type="presParOf" srcId="{3BCBA5D6-C3A6-0142-A329-7B57DA1000FE}" destId="{9DD18E8B-5B56-4A45-8556-F61608C28800}" srcOrd="1" destOrd="0" presId="urn:microsoft.com/office/officeart/2008/layout/RadialCluster"/>
    <dgm:cxn modelId="{3BA3FF27-59CF-F242-B495-384E242A6958}" type="presParOf" srcId="{3BCBA5D6-C3A6-0142-A329-7B57DA1000FE}" destId="{993E08DA-4B73-4244-B1FA-091F05F2D3AF}" srcOrd="2" destOrd="0" presId="urn:microsoft.com/office/officeart/2008/layout/RadialCluster"/>
    <dgm:cxn modelId="{7F3566F0-D176-B54A-8991-87263D03EAC8}" type="presParOf" srcId="{3BCBA5D6-C3A6-0142-A329-7B57DA1000FE}" destId="{302F013B-7BAD-BA48-BE7C-084C747072A2}" srcOrd="3" destOrd="0" presId="urn:microsoft.com/office/officeart/2008/layout/RadialCluster"/>
    <dgm:cxn modelId="{52B76A7B-F74E-C94D-B2CE-B23715B05292}" type="presParOf" srcId="{3BCBA5D6-C3A6-0142-A329-7B57DA1000FE}" destId="{0514D518-61B1-6E42-8465-E35DB1720F5A}" srcOrd="4" destOrd="0" presId="urn:microsoft.com/office/officeart/2008/layout/RadialCluster"/>
    <dgm:cxn modelId="{92FD301A-8C33-BB44-8D19-5BDC0EA24A6C}" type="presParOf" srcId="{3BCBA5D6-C3A6-0142-A329-7B57DA1000FE}" destId="{BBE228D3-C827-034A-9D44-77EEB70371CB}" srcOrd="5" destOrd="0" presId="urn:microsoft.com/office/officeart/2008/layout/RadialCluster"/>
    <dgm:cxn modelId="{1B0C575C-C637-D144-9949-46D1CA7F4920}" type="presParOf" srcId="{3BCBA5D6-C3A6-0142-A329-7B57DA1000FE}" destId="{9867617B-C2D2-D24C-8CEF-1876E984DFE6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4A481EA-BAFE-834D-A406-77A857ACB251}" type="doc">
      <dgm:prSet loTypeId="urn:microsoft.com/office/officeart/2005/8/layout/venn1" loCatId="" qsTypeId="urn:microsoft.com/office/officeart/2005/8/quickstyle/simple1" qsCatId="simple" csTypeId="urn:microsoft.com/office/officeart/2005/8/colors/colorful2" csCatId="colorful" phldr="1"/>
      <dgm:spPr/>
    </dgm:pt>
    <dgm:pt modelId="{971C3BFC-F1AE-EF4F-AFAD-D8DEF3499D4A}">
      <dgm:prSet phldrT="[Text]"/>
      <dgm:spPr/>
      <dgm:t>
        <a:bodyPr/>
        <a:lstStyle/>
        <a:p>
          <a:r>
            <a:rPr lang="el-GR" dirty="0"/>
            <a:t>Αρχές </a:t>
          </a:r>
          <a:r>
            <a:rPr lang="el-GR" dirty="0" err="1"/>
            <a:t>Πολυμεσικής</a:t>
          </a:r>
          <a:r>
            <a:rPr lang="el-GR" dirty="0"/>
            <a:t> Μάθησης</a:t>
          </a:r>
          <a:endParaRPr lang="en-GB" dirty="0"/>
        </a:p>
      </dgm:t>
    </dgm:pt>
    <dgm:pt modelId="{02D97C95-508C-C744-BD65-76D52D246DEB}" type="parTrans" cxnId="{0D55F8CE-D09D-D441-B07E-94FCFFE1235E}">
      <dgm:prSet/>
      <dgm:spPr/>
      <dgm:t>
        <a:bodyPr/>
        <a:lstStyle/>
        <a:p>
          <a:endParaRPr lang="en-GB"/>
        </a:p>
      </dgm:t>
    </dgm:pt>
    <dgm:pt modelId="{0AF02181-D040-3747-83F5-923292F21C04}" type="sibTrans" cxnId="{0D55F8CE-D09D-D441-B07E-94FCFFE1235E}">
      <dgm:prSet/>
      <dgm:spPr/>
      <dgm:t>
        <a:bodyPr/>
        <a:lstStyle/>
        <a:p>
          <a:endParaRPr lang="en-GB"/>
        </a:p>
      </dgm:t>
    </dgm:pt>
    <dgm:pt modelId="{7861A144-C498-1F4A-9F57-BA047CABD728}">
      <dgm:prSet phldrT="[Text]"/>
      <dgm:spPr/>
      <dgm:t>
        <a:bodyPr/>
        <a:lstStyle/>
        <a:p>
          <a:r>
            <a:rPr lang="el-GR" dirty="0"/>
            <a:t>Διδακτικές Αρχές του μαθήματος της Ιστορίας</a:t>
          </a:r>
          <a:endParaRPr lang="en-GB" dirty="0"/>
        </a:p>
      </dgm:t>
    </dgm:pt>
    <dgm:pt modelId="{0280C8AA-9458-214F-93CC-BBA414F4CAF9}" type="parTrans" cxnId="{97C5BA89-8EED-BF4B-84FA-D51CE37A7ACB}">
      <dgm:prSet/>
      <dgm:spPr/>
      <dgm:t>
        <a:bodyPr/>
        <a:lstStyle/>
        <a:p>
          <a:endParaRPr lang="en-GB"/>
        </a:p>
      </dgm:t>
    </dgm:pt>
    <dgm:pt modelId="{D94BC19C-F8D8-9A4E-9303-BDC17A81E863}" type="sibTrans" cxnId="{97C5BA89-8EED-BF4B-84FA-D51CE37A7ACB}">
      <dgm:prSet/>
      <dgm:spPr/>
      <dgm:t>
        <a:bodyPr/>
        <a:lstStyle/>
        <a:p>
          <a:endParaRPr lang="en-GB"/>
        </a:p>
      </dgm:t>
    </dgm:pt>
    <dgm:pt modelId="{10E44649-1CEB-4A4B-BEC4-72891AC574D9}">
      <dgm:prSet phldrT="[Text]"/>
      <dgm:spPr/>
      <dgm:t>
        <a:bodyPr/>
        <a:lstStyle/>
        <a:p>
          <a:r>
            <a:rPr lang="el-GR" dirty="0"/>
            <a:t>Αρχές </a:t>
          </a:r>
          <a:r>
            <a:rPr lang="el-GR" dirty="0" err="1"/>
            <a:t>ΕξΑΕ</a:t>
          </a:r>
          <a:endParaRPr lang="en-GB" dirty="0"/>
        </a:p>
      </dgm:t>
    </dgm:pt>
    <dgm:pt modelId="{E608F057-23A0-C440-B6AC-4676D41D3501}" type="parTrans" cxnId="{7E86566E-D9E9-E049-A9B0-E968E7AA4BD8}">
      <dgm:prSet/>
      <dgm:spPr/>
      <dgm:t>
        <a:bodyPr/>
        <a:lstStyle/>
        <a:p>
          <a:endParaRPr lang="en-GB"/>
        </a:p>
      </dgm:t>
    </dgm:pt>
    <dgm:pt modelId="{692A7473-D2EA-6C4E-9943-01B7365EA785}" type="sibTrans" cxnId="{7E86566E-D9E9-E049-A9B0-E968E7AA4BD8}">
      <dgm:prSet/>
      <dgm:spPr/>
      <dgm:t>
        <a:bodyPr/>
        <a:lstStyle/>
        <a:p>
          <a:endParaRPr lang="en-GB"/>
        </a:p>
      </dgm:t>
    </dgm:pt>
    <dgm:pt modelId="{A53EEE10-A108-064F-B71E-A54B8FFF3827}" type="pres">
      <dgm:prSet presAssocID="{54A481EA-BAFE-834D-A406-77A857ACB251}" presName="compositeShape" presStyleCnt="0">
        <dgm:presLayoutVars>
          <dgm:chMax val="7"/>
          <dgm:dir/>
          <dgm:resizeHandles val="exact"/>
        </dgm:presLayoutVars>
      </dgm:prSet>
      <dgm:spPr/>
    </dgm:pt>
    <dgm:pt modelId="{7B91332B-B2D5-954F-9E3A-D34562641D83}" type="pres">
      <dgm:prSet presAssocID="{971C3BFC-F1AE-EF4F-AFAD-D8DEF3499D4A}" presName="circ1" presStyleLbl="vennNode1" presStyleIdx="0" presStyleCnt="3" custScaleX="92426" custScaleY="88123" custLinFactNeighborX="2499" custLinFactNeighborY="-5206"/>
      <dgm:spPr/>
    </dgm:pt>
    <dgm:pt modelId="{33658F74-A597-9242-8BBB-F301BD0FF203}" type="pres">
      <dgm:prSet presAssocID="{971C3BFC-F1AE-EF4F-AFAD-D8DEF3499D4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30A8851-20C9-DF49-A1B2-5921528DB960}" type="pres">
      <dgm:prSet presAssocID="{7861A144-C498-1F4A-9F57-BA047CABD728}" presName="circ2" presStyleLbl="vennNode1" presStyleIdx="1" presStyleCnt="3" custScaleX="94030" custScaleY="85075" custLinFactNeighborX="41845" custLinFactNeighborY="-2066"/>
      <dgm:spPr/>
    </dgm:pt>
    <dgm:pt modelId="{6A577183-BC0F-9F48-BD50-A01E8B5039F3}" type="pres">
      <dgm:prSet presAssocID="{7861A144-C498-1F4A-9F57-BA047CABD72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DE4CB25-A24E-E444-B8D3-CE09256E951F}" type="pres">
      <dgm:prSet presAssocID="{10E44649-1CEB-4A4B-BEC4-72891AC574D9}" presName="circ3" presStyleLbl="vennNode1" presStyleIdx="2" presStyleCnt="3" custScaleX="89780" custScaleY="89435" custLinFactNeighborX="-30967" custLinFactNeighborY="385"/>
      <dgm:spPr/>
    </dgm:pt>
    <dgm:pt modelId="{B8B82D60-7E53-C340-B754-A87898D1BC86}" type="pres">
      <dgm:prSet presAssocID="{10E44649-1CEB-4A4B-BEC4-72891AC574D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15E6C43-C77E-9C47-8132-0252B2FF1BF8}" type="presOf" srcId="{971C3BFC-F1AE-EF4F-AFAD-D8DEF3499D4A}" destId="{33658F74-A597-9242-8BBB-F301BD0FF203}" srcOrd="1" destOrd="0" presId="urn:microsoft.com/office/officeart/2005/8/layout/venn1"/>
    <dgm:cxn modelId="{73E7F64A-8293-284B-B77C-CF7A271C1356}" type="presOf" srcId="{971C3BFC-F1AE-EF4F-AFAD-D8DEF3499D4A}" destId="{7B91332B-B2D5-954F-9E3A-D34562641D83}" srcOrd="0" destOrd="0" presId="urn:microsoft.com/office/officeart/2005/8/layout/venn1"/>
    <dgm:cxn modelId="{3DD26958-46B9-3C42-8856-8A0FEE3D8522}" type="presOf" srcId="{10E44649-1CEB-4A4B-BEC4-72891AC574D9}" destId="{B8B82D60-7E53-C340-B754-A87898D1BC86}" srcOrd="1" destOrd="0" presId="urn:microsoft.com/office/officeart/2005/8/layout/venn1"/>
    <dgm:cxn modelId="{A80E4965-EACA-6646-AE61-27FB54F7B564}" type="presOf" srcId="{54A481EA-BAFE-834D-A406-77A857ACB251}" destId="{A53EEE10-A108-064F-B71E-A54B8FFF3827}" srcOrd="0" destOrd="0" presId="urn:microsoft.com/office/officeart/2005/8/layout/venn1"/>
    <dgm:cxn modelId="{7E86566E-D9E9-E049-A9B0-E968E7AA4BD8}" srcId="{54A481EA-BAFE-834D-A406-77A857ACB251}" destId="{10E44649-1CEB-4A4B-BEC4-72891AC574D9}" srcOrd="2" destOrd="0" parTransId="{E608F057-23A0-C440-B6AC-4676D41D3501}" sibTransId="{692A7473-D2EA-6C4E-9943-01B7365EA785}"/>
    <dgm:cxn modelId="{B21E9786-B38A-6F4B-8861-33ECA5F3244F}" type="presOf" srcId="{10E44649-1CEB-4A4B-BEC4-72891AC574D9}" destId="{8DE4CB25-A24E-E444-B8D3-CE09256E951F}" srcOrd="0" destOrd="0" presId="urn:microsoft.com/office/officeart/2005/8/layout/venn1"/>
    <dgm:cxn modelId="{97C5BA89-8EED-BF4B-84FA-D51CE37A7ACB}" srcId="{54A481EA-BAFE-834D-A406-77A857ACB251}" destId="{7861A144-C498-1F4A-9F57-BA047CABD728}" srcOrd="1" destOrd="0" parTransId="{0280C8AA-9458-214F-93CC-BBA414F4CAF9}" sibTransId="{D94BC19C-F8D8-9A4E-9303-BDC17A81E863}"/>
    <dgm:cxn modelId="{771639A3-4E9B-9A42-9E27-B7CA6BAA0562}" type="presOf" srcId="{7861A144-C498-1F4A-9F57-BA047CABD728}" destId="{6A577183-BC0F-9F48-BD50-A01E8B5039F3}" srcOrd="1" destOrd="0" presId="urn:microsoft.com/office/officeart/2005/8/layout/venn1"/>
    <dgm:cxn modelId="{0D55F8CE-D09D-D441-B07E-94FCFFE1235E}" srcId="{54A481EA-BAFE-834D-A406-77A857ACB251}" destId="{971C3BFC-F1AE-EF4F-AFAD-D8DEF3499D4A}" srcOrd="0" destOrd="0" parTransId="{02D97C95-508C-C744-BD65-76D52D246DEB}" sibTransId="{0AF02181-D040-3747-83F5-923292F21C04}"/>
    <dgm:cxn modelId="{5ADAE6FA-BFE1-B14A-9AC6-22689B8DDDB0}" type="presOf" srcId="{7861A144-C498-1F4A-9F57-BA047CABD728}" destId="{230A8851-20C9-DF49-A1B2-5921528DB960}" srcOrd="0" destOrd="0" presId="urn:microsoft.com/office/officeart/2005/8/layout/venn1"/>
    <dgm:cxn modelId="{4FF6C16A-2B77-814B-8816-049DA35A30D2}" type="presParOf" srcId="{A53EEE10-A108-064F-B71E-A54B8FFF3827}" destId="{7B91332B-B2D5-954F-9E3A-D34562641D83}" srcOrd="0" destOrd="0" presId="urn:microsoft.com/office/officeart/2005/8/layout/venn1"/>
    <dgm:cxn modelId="{4658378F-5BCF-E44D-BB84-C05446D01D9E}" type="presParOf" srcId="{A53EEE10-A108-064F-B71E-A54B8FFF3827}" destId="{33658F74-A597-9242-8BBB-F301BD0FF203}" srcOrd="1" destOrd="0" presId="urn:microsoft.com/office/officeart/2005/8/layout/venn1"/>
    <dgm:cxn modelId="{B86C8CC2-867A-F648-AFB2-425C46C08E8B}" type="presParOf" srcId="{A53EEE10-A108-064F-B71E-A54B8FFF3827}" destId="{230A8851-20C9-DF49-A1B2-5921528DB960}" srcOrd="2" destOrd="0" presId="urn:microsoft.com/office/officeart/2005/8/layout/venn1"/>
    <dgm:cxn modelId="{E39CB0D6-F2AD-344E-A1A3-CE95A7D0BD4F}" type="presParOf" srcId="{A53EEE10-A108-064F-B71E-A54B8FFF3827}" destId="{6A577183-BC0F-9F48-BD50-A01E8B5039F3}" srcOrd="3" destOrd="0" presId="urn:microsoft.com/office/officeart/2005/8/layout/venn1"/>
    <dgm:cxn modelId="{40511592-1647-CD4A-B19B-24573541C492}" type="presParOf" srcId="{A53EEE10-A108-064F-B71E-A54B8FFF3827}" destId="{8DE4CB25-A24E-E444-B8D3-CE09256E951F}" srcOrd="4" destOrd="0" presId="urn:microsoft.com/office/officeart/2005/8/layout/venn1"/>
    <dgm:cxn modelId="{7141FD7A-BE99-FA45-860A-410CB1760A25}" type="presParOf" srcId="{A53EEE10-A108-064F-B71E-A54B8FFF3827}" destId="{B8B82D60-7E53-C340-B754-A87898D1BC8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8E62B9F-6F73-4A65-83ED-76A8A73C2B81}" type="doc">
      <dgm:prSet loTypeId="urn:microsoft.com/office/officeart/2005/8/layout/hierarchy6" loCatId="hierarchy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06C1511A-2E09-4C92-9361-064165DC4758}">
      <dgm:prSet phldrT="[Κείμενο]" custT="1"/>
      <dgm:spPr/>
      <dgm:t>
        <a:bodyPr/>
        <a:lstStyle/>
        <a:p>
          <a:r>
            <a:rPr lang="el-GR" sz="2400" b="1" dirty="0"/>
            <a:t>Ποιοτική έρευνα διαμορφωτικής αξιολόγησης</a:t>
          </a:r>
        </a:p>
      </dgm:t>
    </dgm:pt>
    <dgm:pt modelId="{C6D15E86-95E0-4EDB-8AF1-2FFDCF430A63}" type="parTrans" cxnId="{1CB6B1F1-D42A-42D8-872E-93CA9B412764}">
      <dgm:prSet/>
      <dgm:spPr/>
      <dgm:t>
        <a:bodyPr/>
        <a:lstStyle/>
        <a:p>
          <a:endParaRPr lang="el-GR"/>
        </a:p>
      </dgm:t>
    </dgm:pt>
    <dgm:pt modelId="{CA161DB7-8CA0-4671-AE62-4A448262529A}" type="sibTrans" cxnId="{1CB6B1F1-D42A-42D8-872E-93CA9B412764}">
      <dgm:prSet/>
      <dgm:spPr/>
      <dgm:t>
        <a:bodyPr/>
        <a:lstStyle/>
        <a:p>
          <a:endParaRPr lang="el-GR"/>
        </a:p>
      </dgm:t>
    </dgm:pt>
    <dgm:pt modelId="{415FD0B4-0940-471C-9AD0-AE05EC4C2BD8}">
      <dgm:prSet phldrT="[Κείμενο]" custT="1"/>
      <dgm:spPr/>
      <dgm:t>
        <a:bodyPr/>
        <a:lstStyle/>
        <a:p>
          <a:r>
            <a:rPr lang="el-GR" sz="2000" dirty="0"/>
            <a:t>Δείγμα έρευνας</a:t>
          </a:r>
        </a:p>
      </dgm:t>
    </dgm:pt>
    <dgm:pt modelId="{48AE8E12-326B-45E7-9D78-AB80B3E650F0}" type="parTrans" cxnId="{8824B480-22DB-45F6-BA47-4AF125AA5E62}">
      <dgm:prSet/>
      <dgm:spPr/>
      <dgm:t>
        <a:bodyPr/>
        <a:lstStyle/>
        <a:p>
          <a:endParaRPr lang="el-GR"/>
        </a:p>
      </dgm:t>
    </dgm:pt>
    <dgm:pt modelId="{1AF22C8D-ED15-4BE2-8A72-0713961E6683}" type="sibTrans" cxnId="{8824B480-22DB-45F6-BA47-4AF125AA5E62}">
      <dgm:prSet/>
      <dgm:spPr/>
      <dgm:t>
        <a:bodyPr/>
        <a:lstStyle/>
        <a:p>
          <a:endParaRPr lang="el-GR"/>
        </a:p>
      </dgm:t>
    </dgm:pt>
    <dgm:pt modelId="{38DDEC48-F007-4FCF-A173-B786DA2D24EF}">
      <dgm:prSet phldrT="[Κείμενο]"/>
      <dgm:spPr/>
      <dgm:t>
        <a:bodyPr/>
        <a:lstStyle/>
        <a:p>
          <a:r>
            <a:rPr lang="el-GR" dirty="0"/>
            <a:t>Τρεις ειδικοί στην </a:t>
          </a:r>
          <a:r>
            <a:rPr lang="el-GR" dirty="0" err="1"/>
            <a:t>Εξαε</a:t>
          </a:r>
          <a:endParaRPr lang="el-GR" dirty="0"/>
        </a:p>
      </dgm:t>
    </dgm:pt>
    <dgm:pt modelId="{E824EC0D-56B1-4A15-AD13-2F2424722771}" type="parTrans" cxnId="{53F03A3D-56D9-49DD-A1AA-F51D2785F150}">
      <dgm:prSet/>
      <dgm:spPr/>
      <dgm:t>
        <a:bodyPr/>
        <a:lstStyle/>
        <a:p>
          <a:endParaRPr lang="el-GR"/>
        </a:p>
      </dgm:t>
    </dgm:pt>
    <dgm:pt modelId="{6B286D9C-E6F5-4279-A06B-7706333B04CE}" type="sibTrans" cxnId="{53F03A3D-56D9-49DD-A1AA-F51D2785F150}">
      <dgm:prSet/>
      <dgm:spPr/>
      <dgm:t>
        <a:bodyPr/>
        <a:lstStyle/>
        <a:p>
          <a:endParaRPr lang="el-GR"/>
        </a:p>
      </dgm:t>
    </dgm:pt>
    <dgm:pt modelId="{4044C4F4-DC85-4CF4-83AA-B4B3B3C22AA1}">
      <dgm:prSet phldrT="[Κείμενο]" custT="1"/>
      <dgm:spPr/>
      <dgm:t>
        <a:bodyPr/>
        <a:lstStyle/>
        <a:p>
          <a:r>
            <a:rPr lang="el-GR" sz="2000" dirty="0"/>
            <a:t>Χρόνος διεξαγωγής έρευνας</a:t>
          </a:r>
        </a:p>
      </dgm:t>
    </dgm:pt>
    <dgm:pt modelId="{64D931D8-E7DE-4074-97A5-741105F4C5B7}" type="parTrans" cxnId="{DEAB0539-C9C0-4ED6-A47C-01BE43F53728}">
      <dgm:prSet/>
      <dgm:spPr/>
      <dgm:t>
        <a:bodyPr/>
        <a:lstStyle/>
        <a:p>
          <a:endParaRPr lang="el-GR"/>
        </a:p>
      </dgm:t>
    </dgm:pt>
    <dgm:pt modelId="{B2D9ECA8-0474-4758-BB72-95D9BF08ECD5}" type="sibTrans" cxnId="{DEAB0539-C9C0-4ED6-A47C-01BE43F53728}">
      <dgm:prSet/>
      <dgm:spPr/>
      <dgm:t>
        <a:bodyPr/>
        <a:lstStyle/>
        <a:p>
          <a:endParaRPr lang="el-GR"/>
        </a:p>
      </dgm:t>
    </dgm:pt>
    <dgm:pt modelId="{DA1BC227-FD5B-4DFE-A6BE-5CC7517A6E44}">
      <dgm:prSet custT="1"/>
      <dgm:spPr/>
      <dgm:t>
        <a:bodyPr/>
        <a:lstStyle/>
        <a:p>
          <a:r>
            <a:rPr lang="el-GR" sz="2000" dirty="0"/>
            <a:t>Μέθοδος έρευνας-Μέσα συλλογής δεδομένων</a:t>
          </a:r>
        </a:p>
      </dgm:t>
    </dgm:pt>
    <dgm:pt modelId="{BF13BAE2-54D4-44D2-8EE2-CD6FB6279F6B}" type="parTrans" cxnId="{4B764285-0D8F-4FD9-9C1B-05CADFD4596A}">
      <dgm:prSet/>
      <dgm:spPr/>
      <dgm:t>
        <a:bodyPr/>
        <a:lstStyle/>
        <a:p>
          <a:endParaRPr lang="el-GR"/>
        </a:p>
      </dgm:t>
    </dgm:pt>
    <dgm:pt modelId="{33D2BBE0-2B0A-4F31-8F31-4A30D47C5DFA}" type="sibTrans" cxnId="{4B764285-0D8F-4FD9-9C1B-05CADFD4596A}">
      <dgm:prSet/>
      <dgm:spPr/>
      <dgm:t>
        <a:bodyPr/>
        <a:lstStyle/>
        <a:p>
          <a:endParaRPr lang="el-GR"/>
        </a:p>
      </dgm:t>
    </dgm:pt>
    <dgm:pt modelId="{3DFB8264-3442-4464-9DC1-25B13C501859}">
      <dgm:prSet/>
      <dgm:spPr/>
      <dgm:t>
        <a:bodyPr/>
        <a:lstStyle/>
        <a:p>
          <a:r>
            <a:rPr lang="el-GR" dirty="0"/>
            <a:t>Επτά μαθητές Γ΄ Δημοτικού</a:t>
          </a:r>
        </a:p>
      </dgm:t>
    </dgm:pt>
    <dgm:pt modelId="{79646681-8F60-4D9D-A2A9-A4440365E631}" type="parTrans" cxnId="{64462E34-289A-4269-A232-76702ED60ACD}">
      <dgm:prSet/>
      <dgm:spPr/>
      <dgm:t>
        <a:bodyPr/>
        <a:lstStyle/>
        <a:p>
          <a:endParaRPr lang="el-GR"/>
        </a:p>
      </dgm:t>
    </dgm:pt>
    <dgm:pt modelId="{4433D93E-9075-4CFB-AE63-3A6B741DC3B3}" type="sibTrans" cxnId="{64462E34-289A-4269-A232-76702ED60ACD}">
      <dgm:prSet/>
      <dgm:spPr/>
      <dgm:t>
        <a:bodyPr/>
        <a:lstStyle/>
        <a:p>
          <a:endParaRPr lang="el-GR"/>
        </a:p>
      </dgm:t>
    </dgm:pt>
    <dgm:pt modelId="{CDBA1DAC-FE2D-4C3E-9202-76611709CA03}">
      <dgm:prSet/>
      <dgm:spPr/>
      <dgm:t>
        <a:bodyPr/>
        <a:lstStyle/>
        <a:p>
          <a:r>
            <a:rPr lang="el-GR" dirty="0"/>
            <a:t>Απρίλιος – Μάιος 2025</a:t>
          </a:r>
        </a:p>
      </dgm:t>
    </dgm:pt>
    <dgm:pt modelId="{2FDA484C-F4C3-4DB0-9048-7ED1C8A753AD}" type="parTrans" cxnId="{B9BE21B4-0648-46FF-AF3D-07FFC919D469}">
      <dgm:prSet/>
      <dgm:spPr/>
      <dgm:t>
        <a:bodyPr/>
        <a:lstStyle/>
        <a:p>
          <a:endParaRPr lang="el-GR"/>
        </a:p>
      </dgm:t>
    </dgm:pt>
    <dgm:pt modelId="{1DB1B691-AAFB-4CB3-B84B-52E4FC0AF2FB}" type="sibTrans" cxnId="{B9BE21B4-0648-46FF-AF3D-07FFC919D469}">
      <dgm:prSet/>
      <dgm:spPr/>
      <dgm:t>
        <a:bodyPr/>
        <a:lstStyle/>
        <a:p>
          <a:endParaRPr lang="el-GR"/>
        </a:p>
      </dgm:t>
    </dgm:pt>
    <dgm:pt modelId="{86148825-1B00-4341-8033-7FF0ACF64231}">
      <dgm:prSet/>
      <dgm:spPr/>
      <dgm:t>
        <a:bodyPr/>
        <a:lstStyle/>
        <a:p>
          <a:r>
            <a:rPr lang="el-GR" dirty="0"/>
            <a:t>Ποιοτική Ανάλυση Περιεχομένου-ερωτηματολόγια ανοιχτού τύπου </a:t>
          </a:r>
        </a:p>
      </dgm:t>
    </dgm:pt>
    <dgm:pt modelId="{C099915E-00BD-4DE8-8F83-E485C80D4A2A}" type="parTrans" cxnId="{C563B2F8-0E41-4838-B0EF-15E6534254D0}">
      <dgm:prSet/>
      <dgm:spPr/>
      <dgm:t>
        <a:bodyPr/>
        <a:lstStyle/>
        <a:p>
          <a:endParaRPr lang="el-GR"/>
        </a:p>
      </dgm:t>
    </dgm:pt>
    <dgm:pt modelId="{AEE9C4C4-D6DE-42EB-89D8-1BBB7128B433}" type="sibTrans" cxnId="{C563B2F8-0E41-4838-B0EF-15E6534254D0}">
      <dgm:prSet/>
      <dgm:spPr/>
      <dgm:t>
        <a:bodyPr/>
        <a:lstStyle/>
        <a:p>
          <a:endParaRPr lang="el-GR"/>
        </a:p>
      </dgm:t>
    </dgm:pt>
    <dgm:pt modelId="{6554190A-0977-41E5-969A-C996228F3952}" type="pres">
      <dgm:prSet presAssocID="{C8E62B9F-6F73-4A65-83ED-76A8A73C2B8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273F9C5-B3E6-4B5D-A7C4-A89B6AB8328C}" type="pres">
      <dgm:prSet presAssocID="{C8E62B9F-6F73-4A65-83ED-76A8A73C2B81}" presName="hierFlow" presStyleCnt="0"/>
      <dgm:spPr/>
    </dgm:pt>
    <dgm:pt modelId="{087A2783-290F-4C60-ACBE-3923E9CEE916}" type="pres">
      <dgm:prSet presAssocID="{C8E62B9F-6F73-4A65-83ED-76A8A73C2B8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44B472A-CE5B-40CC-B0A0-BE96E19F9FA3}" type="pres">
      <dgm:prSet presAssocID="{06C1511A-2E09-4C92-9361-064165DC4758}" presName="Name14" presStyleCnt="0"/>
      <dgm:spPr/>
    </dgm:pt>
    <dgm:pt modelId="{407EE853-77A7-4E19-894B-2AA7FFA2B094}" type="pres">
      <dgm:prSet presAssocID="{06C1511A-2E09-4C92-9361-064165DC4758}" presName="level1Shape" presStyleLbl="node0" presStyleIdx="0" presStyleCnt="1" custScaleX="214559" custLinFactNeighborX="-42185" custLinFactNeighborY="2355">
        <dgm:presLayoutVars>
          <dgm:chPref val="3"/>
        </dgm:presLayoutVars>
      </dgm:prSet>
      <dgm:spPr/>
    </dgm:pt>
    <dgm:pt modelId="{171B9427-8C06-4C0F-B231-1C2D1666D4E6}" type="pres">
      <dgm:prSet presAssocID="{06C1511A-2E09-4C92-9361-064165DC4758}" presName="hierChild2" presStyleCnt="0"/>
      <dgm:spPr/>
    </dgm:pt>
    <dgm:pt modelId="{9DB7B69C-A74A-4D1A-AA99-0C8C3E0DCD8E}" type="pres">
      <dgm:prSet presAssocID="{48AE8E12-326B-45E7-9D78-AB80B3E650F0}" presName="Name19" presStyleLbl="parChTrans1D2" presStyleIdx="0" presStyleCnt="3"/>
      <dgm:spPr/>
    </dgm:pt>
    <dgm:pt modelId="{00D13095-DEB2-4971-9F6E-35A6CD539003}" type="pres">
      <dgm:prSet presAssocID="{415FD0B4-0940-471C-9AD0-AE05EC4C2BD8}" presName="Name21" presStyleCnt="0"/>
      <dgm:spPr/>
    </dgm:pt>
    <dgm:pt modelId="{8CFC0BBA-4668-47B9-88EF-0CE276A898C7}" type="pres">
      <dgm:prSet presAssocID="{415FD0B4-0940-471C-9AD0-AE05EC4C2BD8}" presName="level2Shape" presStyleLbl="node2" presStyleIdx="0" presStyleCnt="3" custLinFactNeighborX="-23393" custLinFactNeighborY="1734"/>
      <dgm:spPr/>
    </dgm:pt>
    <dgm:pt modelId="{6760C53F-5F52-4769-98A2-DB651FCD81FA}" type="pres">
      <dgm:prSet presAssocID="{415FD0B4-0940-471C-9AD0-AE05EC4C2BD8}" presName="hierChild3" presStyleCnt="0"/>
      <dgm:spPr/>
    </dgm:pt>
    <dgm:pt modelId="{82FD6786-E887-4CF2-99EC-C0EE37433A82}" type="pres">
      <dgm:prSet presAssocID="{E824EC0D-56B1-4A15-AD13-2F2424722771}" presName="Name19" presStyleLbl="parChTrans1D3" presStyleIdx="0" presStyleCnt="4"/>
      <dgm:spPr/>
    </dgm:pt>
    <dgm:pt modelId="{6B3EA618-DF68-436B-A40A-BC977D0C78B8}" type="pres">
      <dgm:prSet presAssocID="{38DDEC48-F007-4FCF-A173-B786DA2D24EF}" presName="Name21" presStyleCnt="0"/>
      <dgm:spPr/>
    </dgm:pt>
    <dgm:pt modelId="{AA2C79AD-9FC0-4336-BBD5-BBEB8C36A4A2}" type="pres">
      <dgm:prSet presAssocID="{38DDEC48-F007-4FCF-A173-B786DA2D24EF}" presName="level2Shape" presStyleLbl="node3" presStyleIdx="0" presStyleCnt="4" custLinFactNeighborX="-14396" custLinFactNeighborY="1743"/>
      <dgm:spPr/>
    </dgm:pt>
    <dgm:pt modelId="{E437E801-07E5-49AC-8249-EF29D1D19BFB}" type="pres">
      <dgm:prSet presAssocID="{38DDEC48-F007-4FCF-A173-B786DA2D24EF}" presName="hierChild3" presStyleCnt="0"/>
      <dgm:spPr/>
    </dgm:pt>
    <dgm:pt modelId="{9338FF74-520C-426A-A92D-6DB7C656CEBB}" type="pres">
      <dgm:prSet presAssocID="{79646681-8F60-4D9D-A2A9-A4440365E631}" presName="Name19" presStyleLbl="parChTrans1D3" presStyleIdx="1" presStyleCnt="4"/>
      <dgm:spPr/>
    </dgm:pt>
    <dgm:pt modelId="{A67D2DDA-8A58-49D9-8F70-1C21378AD1BB}" type="pres">
      <dgm:prSet presAssocID="{3DFB8264-3442-4464-9DC1-25B13C501859}" presName="Name21" presStyleCnt="0"/>
      <dgm:spPr/>
    </dgm:pt>
    <dgm:pt modelId="{024E7C8B-6886-4FAF-8806-96CFBDCD06A8}" type="pres">
      <dgm:prSet presAssocID="{3DFB8264-3442-4464-9DC1-25B13C501859}" presName="level2Shape" presStyleLbl="node3" presStyleIdx="1" presStyleCnt="4" custLinFactNeighborX="-23055" custLinFactNeighborY="1743"/>
      <dgm:spPr/>
    </dgm:pt>
    <dgm:pt modelId="{A3E87E34-BDE6-4EAC-831F-2969135D5234}" type="pres">
      <dgm:prSet presAssocID="{3DFB8264-3442-4464-9DC1-25B13C501859}" presName="hierChild3" presStyleCnt="0"/>
      <dgm:spPr/>
    </dgm:pt>
    <dgm:pt modelId="{B269C673-50F0-444E-A867-369EEBE45073}" type="pres">
      <dgm:prSet presAssocID="{64D931D8-E7DE-4074-97A5-741105F4C5B7}" presName="Name19" presStyleLbl="parChTrans1D2" presStyleIdx="1" presStyleCnt="3"/>
      <dgm:spPr/>
    </dgm:pt>
    <dgm:pt modelId="{70BDD163-7BD2-4DB5-BB0B-D5D995BF1832}" type="pres">
      <dgm:prSet presAssocID="{4044C4F4-DC85-4CF4-83AA-B4B3B3C22AA1}" presName="Name21" presStyleCnt="0"/>
      <dgm:spPr/>
    </dgm:pt>
    <dgm:pt modelId="{741BAC57-AF7C-486B-8C2D-E23190E1E5E9}" type="pres">
      <dgm:prSet presAssocID="{4044C4F4-DC85-4CF4-83AA-B4B3B3C22AA1}" presName="level2Shape" presStyleLbl="node2" presStyleIdx="1" presStyleCnt="3" custLinFactNeighborX="-39711" custLinFactNeighborY="1734"/>
      <dgm:spPr/>
    </dgm:pt>
    <dgm:pt modelId="{7D967553-6120-4354-853C-7CBA2C38B17F}" type="pres">
      <dgm:prSet presAssocID="{4044C4F4-DC85-4CF4-83AA-B4B3B3C22AA1}" presName="hierChild3" presStyleCnt="0"/>
      <dgm:spPr/>
    </dgm:pt>
    <dgm:pt modelId="{8DE64362-2492-4BF9-A710-AD11DE85AD58}" type="pres">
      <dgm:prSet presAssocID="{2FDA484C-F4C3-4DB0-9048-7ED1C8A753AD}" presName="Name19" presStyleLbl="parChTrans1D3" presStyleIdx="2" presStyleCnt="4"/>
      <dgm:spPr/>
    </dgm:pt>
    <dgm:pt modelId="{0B7F7E1A-9C22-4132-94EE-BEF49B701CD0}" type="pres">
      <dgm:prSet presAssocID="{CDBA1DAC-FE2D-4C3E-9202-76611709CA03}" presName="Name21" presStyleCnt="0"/>
      <dgm:spPr/>
    </dgm:pt>
    <dgm:pt modelId="{F00C46C9-275B-4D2C-B155-1DBCAEFB1CF3}" type="pres">
      <dgm:prSet presAssocID="{CDBA1DAC-FE2D-4C3E-9202-76611709CA03}" presName="level2Shape" presStyleLbl="node3" presStyleIdx="2" presStyleCnt="4" custLinFactNeighborX="-39711" custLinFactNeighborY="1743"/>
      <dgm:spPr/>
    </dgm:pt>
    <dgm:pt modelId="{004CD04D-9922-4AA4-88E2-E1744E8CB8B1}" type="pres">
      <dgm:prSet presAssocID="{CDBA1DAC-FE2D-4C3E-9202-76611709CA03}" presName="hierChild3" presStyleCnt="0"/>
      <dgm:spPr/>
    </dgm:pt>
    <dgm:pt modelId="{C271B434-D4E6-45DA-B5B7-FE8C9E162F37}" type="pres">
      <dgm:prSet presAssocID="{BF13BAE2-54D4-44D2-8EE2-CD6FB6279F6B}" presName="Name19" presStyleLbl="parChTrans1D2" presStyleIdx="2" presStyleCnt="3"/>
      <dgm:spPr/>
    </dgm:pt>
    <dgm:pt modelId="{4F3FEA6B-DBB9-418E-92F6-FB3DFF4F47B7}" type="pres">
      <dgm:prSet presAssocID="{DA1BC227-FD5B-4DFE-A6BE-5CC7517A6E44}" presName="Name21" presStyleCnt="0"/>
      <dgm:spPr/>
    </dgm:pt>
    <dgm:pt modelId="{638DE056-395C-489C-8F89-EA20DB2F3C18}" type="pres">
      <dgm:prSet presAssocID="{DA1BC227-FD5B-4DFE-A6BE-5CC7517A6E44}" presName="level2Shape" presStyleLbl="node2" presStyleIdx="2" presStyleCnt="3" custScaleX="122665" custScaleY="126960" custLinFactNeighborX="-12985" custLinFactNeighborY="1734"/>
      <dgm:spPr/>
    </dgm:pt>
    <dgm:pt modelId="{816F7192-279C-4C12-8EE8-B03E4125A847}" type="pres">
      <dgm:prSet presAssocID="{DA1BC227-FD5B-4DFE-A6BE-5CC7517A6E44}" presName="hierChild3" presStyleCnt="0"/>
      <dgm:spPr/>
    </dgm:pt>
    <dgm:pt modelId="{1EFDAFFF-DCCE-4373-BF04-D041F26FB36B}" type="pres">
      <dgm:prSet presAssocID="{C099915E-00BD-4DE8-8F83-E485C80D4A2A}" presName="Name19" presStyleLbl="parChTrans1D3" presStyleIdx="3" presStyleCnt="4"/>
      <dgm:spPr/>
    </dgm:pt>
    <dgm:pt modelId="{253EA0F8-94A1-4032-A329-A501EB62F584}" type="pres">
      <dgm:prSet presAssocID="{86148825-1B00-4341-8033-7FF0ACF64231}" presName="Name21" presStyleCnt="0"/>
      <dgm:spPr/>
    </dgm:pt>
    <dgm:pt modelId="{A459B29E-F1A8-45F4-946D-894A553A5BD7}" type="pres">
      <dgm:prSet presAssocID="{86148825-1B00-4341-8033-7FF0ACF64231}" presName="level2Shape" presStyleLbl="node3" presStyleIdx="3" presStyleCnt="4" custScaleX="123893" custScaleY="121525" custLinFactNeighborX="-12371" custLinFactNeighborY="-25217"/>
      <dgm:spPr/>
    </dgm:pt>
    <dgm:pt modelId="{DB124CB5-8666-4555-B5F5-7685FD6EF98E}" type="pres">
      <dgm:prSet presAssocID="{86148825-1B00-4341-8033-7FF0ACF64231}" presName="hierChild3" presStyleCnt="0"/>
      <dgm:spPr/>
    </dgm:pt>
    <dgm:pt modelId="{AF0CBDA3-1035-4426-BE3A-6251CB5BA816}" type="pres">
      <dgm:prSet presAssocID="{C8E62B9F-6F73-4A65-83ED-76A8A73C2B81}" presName="bgShapesFlow" presStyleCnt="0"/>
      <dgm:spPr/>
    </dgm:pt>
  </dgm:ptLst>
  <dgm:cxnLst>
    <dgm:cxn modelId="{B3385300-8110-4469-B7FE-2650544FD56A}" type="presOf" srcId="{64D931D8-E7DE-4074-97A5-741105F4C5B7}" destId="{B269C673-50F0-444E-A867-369EEBE45073}" srcOrd="0" destOrd="0" presId="urn:microsoft.com/office/officeart/2005/8/layout/hierarchy6"/>
    <dgm:cxn modelId="{C89E5C08-0000-448F-8679-D23338CBF88D}" type="presOf" srcId="{3DFB8264-3442-4464-9DC1-25B13C501859}" destId="{024E7C8B-6886-4FAF-8806-96CFBDCD06A8}" srcOrd="0" destOrd="0" presId="urn:microsoft.com/office/officeart/2005/8/layout/hierarchy6"/>
    <dgm:cxn modelId="{8AE32B15-073F-4F16-AD8D-976ABC5EA2B5}" type="presOf" srcId="{CDBA1DAC-FE2D-4C3E-9202-76611709CA03}" destId="{F00C46C9-275B-4D2C-B155-1DBCAEFB1CF3}" srcOrd="0" destOrd="0" presId="urn:microsoft.com/office/officeart/2005/8/layout/hierarchy6"/>
    <dgm:cxn modelId="{F6DE451C-F0AB-41F1-A281-6AE80C29EAB8}" type="presOf" srcId="{DA1BC227-FD5B-4DFE-A6BE-5CC7517A6E44}" destId="{638DE056-395C-489C-8F89-EA20DB2F3C18}" srcOrd="0" destOrd="0" presId="urn:microsoft.com/office/officeart/2005/8/layout/hierarchy6"/>
    <dgm:cxn modelId="{6AD1BB25-DE67-4440-AA2F-25B32D32E77E}" type="presOf" srcId="{C099915E-00BD-4DE8-8F83-E485C80D4A2A}" destId="{1EFDAFFF-DCCE-4373-BF04-D041F26FB36B}" srcOrd="0" destOrd="0" presId="urn:microsoft.com/office/officeart/2005/8/layout/hierarchy6"/>
    <dgm:cxn modelId="{64462E34-289A-4269-A232-76702ED60ACD}" srcId="{415FD0B4-0940-471C-9AD0-AE05EC4C2BD8}" destId="{3DFB8264-3442-4464-9DC1-25B13C501859}" srcOrd="1" destOrd="0" parTransId="{79646681-8F60-4D9D-A2A9-A4440365E631}" sibTransId="{4433D93E-9075-4CFB-AE63-3A6B741DC3B3}"/>
    <dgm:cxn modelId="{E0C58E35-4770-454D-84D8-A4612FB5FB12}" type="presOf" srcId="{38DDEC48-F007-4FCF-A173-B786DA2D24EF}" destId="{AA2C79AD-9FC0-4336-BBD5-BBEB8C36A4A2}" srcOrd="0" destOrd="0" presId="urn:microsoft.com/office/officeart/2005/8/layout/hierarchy6"/>
    <dgm:cxn modelId="{DEAB0539-C9C0-4ED6-A47C-01BE43F53728}" srcId="{06C1511A-2E09-4C92-9361-064165DC4758}" destId="{4044C4F4-DC85-4CF4-83AA-B4B3B3C22AA1}" srcOrd="1" destOrd="0" parTransId="{64D931D8-E7DE-4074-97A5-741105F4C5B7}" sibTransId="{B2D9ECA8-0474-4758-BB72-95D9BF08ECD5}"/>
    <dgm:cxn modelId="{53F03A3D-56D9-49DD-A1AA-F51D2785F150}" srcId="{415FD0B4-0940-471C-9AD0-AE05EC4C2BD8}" destId="{38DDEC48-F007-4FCF-A173-B786DA2D24EF}" srcOrd="0" destOrd="0" parTransId="{E824EC0D-56B1-4A15-AD13-2F2424722771}" sibTransId="{6B286D9C-E6F5-4279-A06B-7706333B04CE}"/>
    <dgm:cxn modelId="{FFC0D645-CA87-4BDD-B155-1CB35377CB8B}" type="presOf" srcId="{48AE8E12-326B-45E7-9D78-AB80B3E650F0}" destId="{9DB7B69C-A74A-4D1A-AA99-0C8C3E0DCD8E}" srcOrd="0" destOrd="0" presId="urn:microsoft.com/office/officeart/2005/8/layout/hierarchy6"/>
    <dgm:cxn modelId="{03FBBA5B-6FA2-4F31-AB96-85CC30811341}" type="presOf" srcId="{E824EC0D-56B1-4A15-AD13-2F2424722771}" destId="{82FD6786-E887-4CF2-99EC-C0EE37433A82}" srcOrd="0" destOrd="0" presId="urn:microsoft.com/office/officeart/2005/8/layout/hierarchy6"/>
    <dgm:cxn modelId="{3A361163-88F4-4FE5-9F14-D186054BA8E8}" type="presOf" srcId="{86148825-1B00-4341-8033-7FF0ACF64231}" destId="{A459B29E-F1A8-45F4-946D-894A553A5BD7}" srcOrd="0" destOrd="0" presId="urn:microsoft.com/office/officeart/2005/8/layout/hierarchy6"/>
    <dgm:cxn modelId="{ADD24E69-B82C-45A1-9C15-86B05B5A5620}" type="presOf" srcId="{4044C4F4-DC85-4CF4-83AA-B4B3B3C22AA1}" destId="{741BAC57-AF7C-486B-8C2D-E23190E1E5E9}" srcOrd="0" destOrd="0" presId="urn:microsoft.com/office/officeart/2005/8/layout/hierarchy6"/>
    <dgm:cxn modelId="{440B2675-2C3C-4AC8-ADB7-A3976BB79AF9}" type="presOf" srcId="{415FD0B4-0940-471C-9AD0-AE05EC4C2BD8}" destId="{8CFC0BBA-4668-47B9-88EF-0CE276A898C7}" srcOrd="0" destOrd="0" presId="urn:microsoft.com/office/officeart/2005/8/layout/hierarchy6"/>
    <dgm:cxn modelId="{8824B480-22DB-45F6-BA47-4AF125AA5E62}" srcId="{06C1511A-2E09-4C92-9361-064165DC4758}" destId="{415FD0B4-0940-471C-9AD0-AE05EC4C2BD8}" srcOrd="0" destOrd="0" parTransId="{48AE8E12-326B-45E7-9D78-AB80B3E650F0}" sibTransId="{1AF22C8D-ED15-4BE2-8A72-0713961E6683}"/>
    <dgm:cxn modelId="{556C0E81-61C4-4AE6-B814-8130B3D8724D}" type="presOf" srcId="{79646681-8F60-4D9D-A2A9-A4440365E631}" destId="{9338FF74-520C-426A-A92D-6DB7C656CEBB}" srcOrd="0" destOrd="0" presId="urn:microsoft.com/office/officeart/2005/8/layout/hierarchy6"/>
    <dgm:cxn modelId="{4B764285-0D8F-4FD9-9C1B-05CADFD4596A}" srcId="{06C1511A-2E09-4C92-9361-064165DC4758}" destId="{DA1BC227-FD5B-4DFE-A6BE-5CC7517A6E44}" srcOrd="2" destOrd="0" parTransId="{BF13BAE2-54D4-44D2-8EE2-CD6FB6279F6B}" sibTransId="{33D2BBE0-2B0A-4F31-8F31-4A30D47C5DFA}"/>
    <dgm:cxn modelId="{18867B86-651B-4B5B-9FF5-04C93F8887F8}" type="presOf" srcId="{06C1511A-2E09-4C92-9361-064165DC4758}" destId="{407EE853-77A7-4E19-894B-2AA7FFA2B094}" srcOrd="0" destOrd="0" presId="urn:microsoft.com/office/officeart/2005/8/layout/hierarchy6"/>
    <dgm:cxn modelId="{0B4CE6A9-08C0-45C1-AE0E-9930BCFDBF58}" type="presOf" srcId="{2FDA484C-F4C3-4DB0-9048-7ED1C8A753AD}" destId="{8DE64362-2492-4BF9-A710-AD11DE85AD58}" srcOrd="0" destOrd="0" presId="urn:microsoft.com/office/officeart/2005/8/layout/hierarchy6"/>
    <dgm:cxn modelId="{B9BE21B4-0648-46FF-AF3D-07FFC919D469}" srcId="{4044C4F4-DC85-4CF4-83AA-B4B3B3C22AA1}" destId="{CDBA1DAC-FE2D-4C3E-9202-76611709CA03}" srcOrd="0" destOrd="0" parTransId="{2FDA484C-F4C3-4DB0-9048-7ED1C8A753AD}" sibTransId="{1DB1B691-AAFB-4CB3-B84B-52E4FC0AF2FB}"/>
    <dgm:cxn modelId="{0CC7B6DA-53A9-4B43-A793-28FEEAA6DD35}" type="presOf" srcId="{BF13BAE2-54D4-44D2-8EE2-CD6FB6279F6B}" destId="{C271B434-D4E6-45DA-B5B7-FE8C9E162F37}" srcOrd="0" destOrd="0" presId="urn:microsoft.com/office/officeart/2005/8/layout/hierarchy6"/>
    <dgm:cxn modelId="{1CB6B1F1-D42A-42D8-872E-93CA9B412764}" srcId="{C8E62B9F-6F73-4A65-83ED-76A8A73C2B81}" destId="{06C1511A-2E09-4C92-9361-064165DC4758}" srcOrd="0" destOrd="0" parTransId="{C6D15E86-95E0-4EDB-8AF1-2FFDCF430A63}" sibTransId="{CA161DB7-8CA0-4671-AE62-4A448262529A}"/>
    <dgm:cxn modelId="{C563B2F8-0E41-4838-B0EF-15E6534254D0}" srcId="{DA1BC227-FD5B-4DFE-A6BE-5CC7517A6E44}" destId="{86148825-1B00-4341-8033-7FF0ACF64231}" srcOrd="0" destOrd="0" parTransId="{C099915E-00BD-4DE8-8F83-E485C80D4A2A}" sibTransId="{AEE9C4C4-D6DE-42EB-89D8-1BBB7128B433}"/>
    <dgm:cxn modelId="{EB5D84FC-1E56-415E-A7A5-0A944D1EEEC5}" type="presOf" srcId="{C8E62B9F-6F73-4A65-83ED-76A8A73C2B81}" destId="{6554190A-0977-41E5-969A-C996228F3952}" srcOrd="0" destOrd="0" presId="urn:microsoft.com/office/officeart/2005/8/layout/hierarchy6"/>
    <dgm:cxn modelId="{891D3A68-438F-47F9-AE39-523FB23B677A}" type="presParOf" srcId="{6554190A-0977-41E5-969A-C996228F3952}" destId="{E273F9C5-B3E6-4B5D-A7C4-A89B6AB8328C}" srcOrd="0" destOrd="0" presId="urn:microsoft.com/office/officeart/2005/8/layout/hierarchy6"/>
    <dgm:cxn modelId="{1F10EE63-AE9F-496D-8532-1F0DE9FC105E}" type="presParOf" srcId="{E273F9C5-B3E6-4B5D-A7C4-A89B6AB8328C}" destId="{087A2783-290F-4C60-ACBE-3923E9CEE916}" srcOrd="0" destOrd="0" presId="urn:microsoft.com/office/officeart/2005/8/layout/hierarchy6"/>
    <dgm:cxn modelId="{F888C104-D0E2-4CCF-A132-D661CC64C734}" type="presParOf" srcId="{087A2783-290F-4C60-ACBE-3923E9CEE916}" destId="{244B472A-CE5B-40CC-B0A0-BE96E19F9FA3}" srcOrd="0" destOrd="0" presId="urn:microsoft.com/office/officeart/2005/8/layout/hierarchy6"/>
    <dgm:cxn modelId="{E234F8BA-41B5-4C54-B3C5-2DF5692FEE75}" type="presParOf" srcId="{244B472A-CE5B-40CC-B0A0-BE96E19F9FA3}" destId="{407EE853-77A7-4E19-894B-2AA7FFA2B094}" srcOrd="0" destOrd="0" presId="urn:microsoft.com/office/officeart/2005/8/layout/hierarchy6"/>
    <dgm:cxn modelId="{2A90A5C8-6AFD-484E-84F1-E9CCB0567644}" type="presParOf" srcId="{244B472A-CE5B-40CC-B0A0-BE96E19F9FA3}" destId="{171B9427-8C06-4C0F-B231-1C2D1666D4E6}" srcOrd="1" destOrd="0" presId="urn:microsoft.com/office/officeart/2005/8/layout/hierarchy6"/>
    <dgm:cxn modelId="{9010EF2E-44EB-4570-B85D-5B64E34364F8}" type="presParOf" srcId="{171B9427-8C06-4C0F-B231-1C2D1666D4E6}" destId="{9DB7B69C-A74A-4D1A-AA99-0C8C3E0DCD8E}" srcOrd="0" destOrd="0" presId="urn:microsoft.com/office/officeart/2005/8/layout/hierarchy6"/>
    <dgm:cxn modelId="{9FCDB761-AC45-4325-AC67-553D3659F6B6}" type="presParOf" srcId="{171B9427-8C06-4C0F-B231-1C2D1666D4E6}" destId="{00D13095-DEB2-4971-9F6E-35A6CD539003}" srcOrd="1" destOrd="0" presId="urn:microsoft.com/office/officeart/2005/8/layout/hierarchy6"/>
    <dgm:cxn modelId="{0709265A-884F-4D90-929B-0B4040B5B008}" type="presParOf" srcId="{00D13095-DEB2-4971-9F6E-35A6CD539003}" destId="{8CFC0BBA-4668-47B9-88EF-0CE276A898C7}" srcOrd="0" destOrd="0" presId="urn:microsoft.com/office/officeart/2005/8/layout/hierarchy6"/>
    <dgm:cxn modelId="{788FAC6E-BED7-4FE2-B2A4-12311DBE30ED}" type="presParOf" srcId="{00D13095-DEB2-4971-9F6E-35A6CD539003}" destId="{6760C53F-5F52-4769-98A2-DB651FCD81FA}" srcOrd="1" destOrd="0" presId="urn:microsoft.com/office/officeart/2005/8/layout/hierarchy6"/>
    <dgm:cxn modelId="{E1FF28B5-F994-4786-AB6E-81F28986C97C}" type="presParOf" srcId="{6760C53F-5F52-4769-98A2-DB651FCD81FA}" destId="{82FD6786-E887-4CF2-99EC-C0EE37433A82}" srcOrd="0" destOrd="0" presId="urn:microsoft.com/office/officeart/2005/8/layout/hierarchy6"/>
    <dgm:cxn modelId="{2686FC96-6DBA-4441-ACC9-92DEEE83CF7E}" type="presParOf" srcId="{6760C53F-5F52-4769-98A2-DB651FCD81FA}" destId="{6B3EA618-DF68-436B-A40A-BC977D0C78B8}" srcOrd="1" destOrd="0" presId="urn:microsoft.com/office/officeart/2005/8/layout/hierarchy6"/>
    <dgm:cxn modelId="{035002CF-31C8-48DF-818C-1EEA7AC58F0E}" type="presParOf" srcId="{6B3EA618-DF68-436B-A40A-BC977D0C78B8}" destId="{AA2C79AD-9FC0-4336-BBD5-BBEB8C36A4A2}" srcOrd="0" destOrd="0" presId="urn:microsoft.com/office/officeart/2005/8/layout/hierarchy6"/>
    <dgm:cxn modelId="{48DB32AD-13F5-4D2A-A7A2-2D31E2959AD7}" type="presParOf" srcId="{6B3EA618-DF68-436B-A40A-BC977D0C78B8}" destId="{E437E801-07E5-49AC-8249-EF29D1D19BFB}" srcOrd="1" destOrd="0" presId="urn:microsoft.com/office/officeart/2005/8/layout/hierarchy6"/>
    <dgm:cxn modelId="{A00C65AA-69AA-4438-898D-5D3E46395943}" type="presParOf" srcId="{6760C53F-5F52-4769-98A2-DB651FCD81FA}" destId="{9338FF74-520C-426A-A92D-6DB7C656CEBB}" srcOrd="2" destOrd="0" presId="urn:microsoft.com/office/officeart/2005/8/layout/hierarchy6"/>
    <dgm:cxn modelId="{B0C38A94-BFDB-48C7-BFF5-9807C79DF511}" type="presParOf" srcId="{6760C53F-5F52-4769-98A2-DB651FCD81FA}" destId="{A67D2DDA-8A58-49D9-8F70-1C21378AD1BB}" srcOrd="3" destOrd="0" presId="urn:microsoft.com/office/officeart/2005/8/layout/hierarchy6"/>
    <dgm:cxn modelId="{FFF0D31A-2F22-411E-A809-EB66BC21089E}" type="presParOf" srcId="{A67D2DDA-8A58-49D9-8F70-1C21378AD1BB}" destId="{024E7C8B-6886-4FAF-8806-96CFBDCD06A8}" srcOrd="0" destOrd="0" presId="urn:microsoft.com/office/officeart/2005/8/layout/hierarchy6"/>
    <dgm:cxn modelId="{6DA2E7A3-5124-4116-BC51-404C54D66E8C}" type="presParOf" srcId="{A67D2DDA-8A58-49D9-8F70-1C21378AD1BB}" destId="{A3E87E34-BDE6-4EAC-831F-2969135D5234}" srcOrd="1" destOrd="0" presId="urn:microsoft.com/office/officeart/2005/8/layout/hierarchy6"/>
    <dgm:cxn modelId="{F8F73DA9-9FED-4456-805A-A29FD769DB73}" type="presParOf" srcId="{171B9427-8C06-4C0F-B231-1C2D1666D4E6}" destId="{B269C673-50F0-444E-A867-369EEBE45073}" srcOrd="2" destOrd="0" presId="urn:microsoft.com/office/officeart/2005/8/layout/hierarchy6"/>
    <dgm:cxn modelId="{5BFFFB45-32A4-458B-810F-A2B5FC1BA6E3}" type="presParOf" srcId="{171B9427-8C06-4C0F-B231-1C2D1666D4E6}" destId="{70BDD163-7BD2-4DB5-BB0B-D5D995BF1832}" srcOrd="3" destOrd="0" presId="urn:microsoft.com/office/officeart/2005/8/layout/hierarchy6"/>
    <dgm:cxn modelId="{92AEEEBB-7143-46E9-8015-D1229C997396}" type="presParOf" srcId="{70BDD163-7BD2-4DB5-BB0B-D5D995BF1832}" destId="{741BAC57-AF7C-486B-8C2D-E23190E1E5E9}" srcOrd="0" destOrd="0" presId="urn:microsoft.com/office/officeart/2005/8/layout/hierarchy6"/>
    <dgm:cxn modelId="{8352EA76-8084-452C-BA72-25BDE8D8A7F7}" type="presParOf" srcId="{70BDD163-7BD2-4DB5-BB0B-D5D995BF1832}" destId="{7D967553-6120-4354-853C-7CBA2C38B17F}" srcOrd="1" destOrd="0" presId="urn:microsoft.com/office/officeart/2005/8/layout/hierarchy6"/>
    <dgm:cxn modelId="{5EE590E4-49A3-4952-A7A9-04F5FBC68129}" type="presParOf" srcId="{7D967553-6120-4354-853C-7CBA2C38B17F}" destId="{8DE64362-2492-4BF9-A710-AD11DE85AD58}" srcOrd="0" destOrd="0" presId="urn:microsoft.com/office/officeart/2005/8/layout/hierarchy6"/>
    <dgm:cxn modelId="{1C991F0B-318D-453A-975F-B6B0C67848B7}" type="presParOf" srcId="{7D967553-6120-4354-853C-7CBA2C38B17F}" destId="{0B7F7E1A-9C22-4132-94EE-BEF49B701CD0}" srcOrd="1" destOrd="0" presId="urn:microsoft.com/office/officeart/2005/8/layout/hierarchy6"/>
    <dgm:cxn modelId="{EF540B8A-FD05-41A8-AC1E-78EF84EA1379}" type="presParOf" srcId="{0B7F7E1A-9C22-4132-94EE-BEF49B701CD0}" destId="{F00C46C9-275B-4D2C-B155-1DBCAEFB1CF3}" srcOrd="0" destOrd="0" presId="urn:microsoft.com/office/officeart/2005/8/layout/hierarchy6"/>
    <dgm:cxn modelId="{D7E76115-0958-45E6-A021-5CA21E962188}" type="presParOf" srcId="{0B7F7E1A-9C22-4132-94EE-BEF49B701CD0}" destId="{004CD04D-9922-4AA4-88E2-E1744E8CB8B1}" srcOrd="1" destOrd="0" presId="urn:microsoft.com/office/officeart/2005/8/layout/hierarchy6"/>
    <dgm:cxn modelId="{28A2747D-210E-48F8-9366-EE10B26BD863}" type="presParOf" srcId="{171B9427-8C06-4C0F-B231-1C2D1666D4E6}" destId="{C271B434-D4E6-45DA-B5B7-FE8C9E162F37}" srcOrd="4" destOrd="0" presId="urn:microsoft.com/office/officeart/2005/8/layout/hierarchy6"/>
    <dgm:cxn modelId="{33D197CB-81CA-41D2-9589-74E0FBAB322C}" type="presParOf" srcId="{171B9427-8C06-4C0F-B231-1C2D1666D4E6}" destId="{4F3FEA6B-DBB9-418E-92F6-FB3DFF4F47B7}" srcOrd="5" destOrd="0" presId="urn:microsoft.com/office/officeart/2005/8/layout/hierarchy6"/>
    <dgm:cxn modelId="{78BFDB62-921A-4729-9BF2-D951ACAF7A03}" type="presParOf" srcId="{4F3FEA6B-DBB9-418E-92F6-FB3DFF4F47B7}" destId="{638DE056-395C-489C-8F89-EA20DB2F3C18}" srcOrd="0" destOrd="0" presId="urn:microsoft.com/office/officeart/2005/8/layout/hierarchy6"/>
    <dgm:cxn modelId="{C12A66DB-05E2-452B-803A-F601718BF73F}" type="presParOf" srcId="{4F3FEA6B-DBB9-418E-92F6-FB3DFF4F47B7}" destId="{816F7192-279C-4C12-8EE8-B03E4125A847}" srcOrd="1" destOrd="0" presId="urn:microsoft.com/office/officeart/2005/8/layout/hierarchy6"/>
    <dgm:cxn modelId="{21102C8C-1170-4764-A809-FC3D9944B47B}" type="presParOf" srcId="{816F7192-279C-4C12-8EE8-B03E4125A847}" destId="{1EFDAFFF-DCCE-4373-BF04-D041F26FB36B}" srcOrd="0" destOrd="0" presId="urn:microsoft.com/office/officeart/2005/8/layout/hierarchy6"/>
    <dgm:cxn modelId="{38DE558B-7199-464E-9822-CEA2332D79E2}" type="presParOf" srcId="{816F7192-279C-4C12-8EE8-B03E4125A847}" destId="{253EA0F8-94A1-4032-A329-A501EB62F584}" srcOrd="1" destOrd="0" presId="urn:microsoft.com/office/officeart/2005/8/layout/hierarchy6"/>
    <dgm:cxn modelId="{DCC96439-2983-456F-AB0D-273F1CECD5B9}" type="presParOf" srcId="{253EA0F8-94A1-4032-A329-A501EB62F584}" destId="{A459B29E-F1A8-45F4-946D-894A553A5BD7}" srcOrd="0" destOrd="0" presId="urn:microsoft.com/office/officeart/2005/8/layout/hierarchy6"/>
    <dgm:cxn modelId="{B6FBA908-6D90-4CF9-B16E-43EE815DFE50}" type="presParOf" srcId="{253EA0F8-94A1-4032-A329-A501EB62F584}" destId="{DB124CB5-8666-4555-B5F5-7685FD6EF98E}" srcOrd="1" destOrd="0" presId="urn:microsoft.com/office/officeart/2005/8/layout/hierarchy6"/>
    <dgm:cxn modelId="{B57663EC-1F7B-4985-B8F1-C4B860268B6A}" type="presParOf" srcId="{6554190A-0977-41E5-969A-C996228F3952}" destId="{AF0CBDA3-1035-4426-BE3A-6251CB5BA816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D64CFB0-1EE8-9749-8EDC-003AEC9F49DF}" type="doc">
      <dgm:prSet loTypeId="urn:microsoft.com/office/officeart/2005/8/layout/default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C43D37C7-2BD7-D848-8B2E-339F6F20392B}">
      <dgm:prSet phldrT="[Text]"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Φιλικό και κατανοητό ύφος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06E329-65BA-574A-887D-859F4B2D65D6}" type="parTrans" cxnId="{359BD4FD-3FFC-C74B-AA0A-0BD86D205E1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973230-D626-8D46-9BCE-F8C777131275}" type="sibTrans" cxnId="{359BD4FD-3FFC-C74B-AA0A-0BD86D205E1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5DD6A8-6B14-AE4B-B38D-52963EC9D83B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Σαφής διατύπωση στόχων και δομής</a:t>
          </a:r>
        </a:p>
      </dgm:t>
    </dgm:pt>
    <dgm:pt modelId="{96C8BCB1-06C4-F24E-9AC6-83D7D78554A2}" type="parTrans" cxnId="{3C92062D-5699-964A-AC79-1E9CBD436C8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78C523-CA59-004A-9BA2-E2DD56649916}" type="sibTrans" cxnId="{3C92062D-5699-964A-AC79-1E9CBD436C8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2F8A95-2EB6-F54F-AA4C-1851102112F4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Εύκολη πλοήγηση και καθοδήγηση</a:t>
          </a:r>
        </a:p>
      </dgm:t>
    </dgm:pt>
    <dgm:pt modelId="{74C45CF3-9990-9F40-88B9-09A1CCE512F5}" type="parTrans" cxnId="{894CA610-E9F7-2940-A6A3-A1BC57DA71A0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2E644B-C9D8-694A-BBE1-4DA5EB8ED8D3}" type="sibTrans" cxnId="{894CA610-E9F7-2940-A6A3-A1BC57DA71A0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CA733C-A18D-0C42-9AF5-EC02F70F617C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Συνδυασμός κειμένου, εικόνων, βίντεο</a:t>
          </a:r>
        </a:p>
      </dgm:t>
    </dgm:pt>
    <dgm:pt modelId="{D5122BDF-45C8-3D4A-9543-F1BB0E351E05}" type="parTrans" cxnId="{C321213A-78E2-FD46-9E4F-A8892A40311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6D8E52-9328-394E-8867-B6B4EF163EBB}" type="sibTrans" cxnId="{C321213A-78E2-FD46-9E4F-A8892A40311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4ED943-0F09-5E4D-AB37-1F1C3CB22613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Κατάτμηση περιεχομένου – ευανάγνωστη δομή</a:t>
          </a:r>
        </a:p>
      </dgm:t>
    </dgm:pt>
    <dgm:pt modelId="{8BF3D272-9AC2-5141-A3C0-8F1CAE3012BB}" type="parTrans" cxnId="{93E24790-25C3-7F46-B9EF-622FACB855B6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B948F8-9532-064D-B495-4A66793C8693}" type="sibTrans" cxnId="{93E24790-25C3-7F46-B9EF-622FACB855B6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1F1DEE-7C09-E74E-93B5-8808CC29BD9B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συνοχής (χωρίς περιττές πληροφορίες)</a:t>
          </a:r>
        </a:p>
      </dgm:t>
    </dgm:pt>
    <dgm:pt modelId="{243247B1-92D4-9448-A8D9-D6244AACC87E}" type="parTrans" cxnId="{C2CF4B77-6326-D740-AB22-60CCAFBB3B9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336E6A-E912-5646-A853-5F11FF8B6BA5}" type="sibTrans" cxnId="{C2CF4B77-6326-D740-AB22-60CCAFBB3B9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EB7188-979F-634A-813B-24A82695B661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Ενίσχυση εμπλοκής και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αυτοαξιολόγησης</a:t>
          </a:r>
          <a:endParaRPr lang="el-G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7AE0D3-F990-C448-B6BD-800AC737E3DC}" type="parTrans" cxnId="{C7ED0573-C27A-4949-9EB8-92A238134E17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7E6E50-3347-B14E-BD65-0F1981FFF63A}" type="sibTrans" cxnId="{C7ED0573-C27A-4949-9EB8-92A238134E17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137371-74A7-6143-9B61-B155CA2194B0}">
      <dgm:prSet/>
      <dgm:spPr/>
      <dgm:t>
        <a:bodyPr/>
        <a:lstStyle/>
        <a:p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 Περιορισμένη ποικιλία πηγών</a:t>
          </a:r>
          <a:endParaRPr lang="el-G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2CB9BE-A016-664A-86DE-10D10D4112B5}" type="parTrans" cxnId="{2BF94449-5E8F-9547-9C16-A2C0F074F650}">
      <dgm:prSet/>
      <dgm:spPr/>
    </dgm:pt>
    <dgm:pt modelId="{DEC31972-5CC3-BE46-BBB7-E83E0AD47C23}" type="sibTrans" cxnId="{2BF94449-5E8F-9547-9C16-A2C0F074F650}">
      <dgm:prSet/>
      <dgm:spPr/>
    </dgm:pt>
    <dgm:pt modelId="{D0497687-23F1-2C49-9895-B3F69AA23B5C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Περιορισμένη κριτική συζήτηση</a:t>
          </a:r>
        </a:p>
      </dgm:t>
    </dgm:pt>
    <dgm:pt modelId="{C95EBBC9-384C-2D41-82F7-6030E3928193}" type="parTrans" cxnId="{3730BA0A-3688-C042-9695-3C485C555C8D}">
      <dgm:prSet/>
      <dgm:spPr/>
      <dgm:t>
        <a:bodyPr/>
        <a:lstStyle/>
        <a:p>
          <a:endParaRPr lang="en-GB"/>
        </a:p>
      </dgm:t>
    </dgm:pt>
    <dgm:pt modelId="{A6245182-C1A9-F847-8EFC-4E069786D582}" type="sibTrans" cxnId="{3730BA0A-3688-C042-9695-3C485C555C8D}">
      <dgm:prSet/>
      <dgm:spPr/>
      <dgm:t>
        <a:bodyPr/>
        <a:lstStyle/>
        <a:p>
          <a:endParaRPr lang="en-GB"/>
        </a:p>
      </dgm:t>
    </dgm:pt>
    <dgm:pt modelId="{B61CA530-16F4-0D4F-B291-112B3E4EBA0D}" type="pres">
      <dgm:prSet presAssocID="{CD64CFB0-1EE8-9749-8EDC-003AEC9F49DF}" presName="diagram" presStyleCnt="0">
        <dgm:presLayoutVars>
          <dgm:dir/>
          <dgm:resizeHandles val="exact"/>
        </dgm:presLayoutVars>
      </dgm:prSet>
      <dgm:spPr/>
    </dgm:pt>
    <dgm:pt modelId="{5949603A-9E45-A241-9406-BE708E10606C}" type="pres">
      <dgm:prSet presAssocID="{C43D37C7-2BD7-D848-8B2E-339F6F20392B}" presName="node" presStyleLbl="node1" presStyleIdx="0" presStyleCnt="9">
        <dgm:presLayoutVars>
          <dgm:bulletEnabled val="1"/>
        </dgm:presLayoutVars>
      </dgm:prSet>
      <dgm:spPr/>
    </dgm:pt>
    <dgm:pt modelId="{82A54EA6-0574-3B47-982B-38EC249FBB88}" type="pres">
      <dgm:prSet presAssocID="{94973230-D626-8D46-9BCE-F8C777131275}" presName="sibTrans" presStyleCnt="0"/>
      <dgm:spPr/>
    </dgm:pt>
    <dgm:pt modelId="{BA3411E1-133E-2A48-91D4-D7C23789E44A}" type="pres">
      <dgm:prSet presAssocID="{F75DD6A8-6B14-AE4B-B38D-52963EC9D83B}" presName="node" presStyleLbl="node1" presStyleIdx="1" presStyleCnt="9">
        <dgm:presLayoutVars>
          <dgm:bulletEnabled val="1"/>
        </dgm:presLayoutVars>
      </dgm:prSet>
      <dgm:spPr/>
    </dgm:pt>
    <dgm:pt modelId="{941945C5-E201-4C4B-B0EC-DE9BAC2AC7E0}" type="pres">
      <dgm:prSet presAssocID="{DF78C523-CA59-004A-9BA2-E2DD56649916}" presName="sibTrans" presStyleCnt="0"/>
      <dgm:spPr/>
    </dgm:pt>
    <dgm:pt modelId="{5F2DEDBF-5893-0243-9E77-6E85CEE2683F}" type="pres">
      <dgm:prSet presAssocID="{9B2F8A95-2EB6-F54F-AA4C-1851102112F4}" presName="node" presStyleLbl="node1" presStyleIdx="2" presStyleCnt="9">
        <dgm:presLayoutVars>
          <dgm:bulletEnabled val="1"/>
        </dgm:presLayoutVars>
      </dgm:prSet>
      <dgm:spPr/>
    </dgm:pt>
    <dgm:pt modelId="{19EDA269-285E-FA41-94E7-0719247F31CE}" type="pres">
      <dgm:prSet presAssocID="{6C2E644B-C9D8-694A-BBE1-4DA5EB8ED8D3}" presName="sibTrans" presStyleCnt="0"/>
      <dgm:spPr/>
    </dgm:pt>
    <dgm:pt modelId="{1CC4FF15-E618-D84E-AC71-8C7D2C503045}" type="pres">
      <dgm:prSet presAssocID="{D3CA733C-A18D-0C42-9AF5-EC02F70F617C}" presName="node" presStyleLbl="node1" presStyleIdx="3" presStyleCnt="9">
        <dgm:presLayoutVars>
          <dgm:bulletEnabled val="1"/>
        </dgm:presLayoutVars>
      </dgm:prSet>
      <dgm:spPr/>
    </dgm:pt>
    <dgm:pt modelId="{11D11AB6-08A9-C94E-A23D-8DD710DA2EF9}" type="pres">
      <dgm:prSet presAssocID="{726D8E52-9328-394E-8867-B6B4EF163EBB}" presName="sibTrans" presStyleCnt="0"/>
      <dgm:spPr/>
    </dgm:pt>
    <dgm:pt modelId="{DBBB3523-2504-1A45-92FE-C09D9C89A7A4}" type="pres">
      <dgm:prSet presAssocID="{9F4ED943-0F09-5E4D-AB37-1F1C3CB22613}" presName="node" presStyleLbl="node1" presStyleIdx="4" presStyleCnt="9">
        <dgm:presLayoutVars>
          <dgm:bulletEnabled val="1"/>
        </dgm:presLayoutVars>
      </dgm:prSet>
      <dgm:spPr/>
    </dgm:pt>
    <dgm:pt modelId="{BF8DE811-94F2-D94C-A641-5FC261B9694A}" type="pres">
      <dgm:prSet presAssocID="{5BB948F8-9532-064D-B495-4A66793C8693}" presName="sibTrans" presStyleCnt="0"/>
      <dgm:spPr/>
    </dgm:pt>
    <dgm:pt modelId="{90378650-CD2A-C246-A0A8-3CB768B44D28}" type="pres">
      <dgm:prSet presAssocID="{821F1DEE-7C09-E74E-93B5-8808CC29BD9B}" presName="node" presStyleLbl="node1" presStyleIdx="5" presStyleCnt="9">
        <dgm:presLayoutVars>
          <dgm:bulletEnabled val="1"/>
        </dgm:presLayoutVars>
      </dgm:prSet>
      <dgm:spPr/>
    </dgm:pt>
    <dgm:pt modelId="{92912F34-333F-3447-97B5-D27E4E9E5ACD}" type="pres">
      <dgm:prSet presAssocID="{07336E6A-E912-5646-A853-5F11FF8B6BA5}" presName="sibTrans" presStyleCnt="0"/>
      <dgm:spPr/>
    </dgm:pt>
    <dgm:pt modelId="{4A14A8A2-1E13-6A43-A881-F4B317D37658}" type="pres">
      <dgm:prSet presAssocID="{94EB7188-979F-634A-813B-24A82695B661}" presName="node" presStyleLbl="node1" presStyleIdx="6" presStyleCnt="9">
        <dgm:presLayoutVars>
          <dgm:bulletEnabled val="1"/>
        </dgm:presLayoutVars>
      </dgm:prSet>
      <dgm:spPr/>
    </dgm:pt>
    <dgm:pt modelId="{F8300382-DE76-E844-88A9-A4F990843F8F}" type="pres">
      <dgm:prSet presAssocID="{3C7E6E50-3347-B14E-BD65-0F1981FFF63A}" presName="sibTrans" presStyleCnt="0"/>
      <dgm:spPr/>
    </dgm:pt>
    <dgm:pt modelId="{A9B9841A-19F1-3F4F-B4DD-F9E1B98234AD}" type="pres">
      <dgm:prSet presAssocID="{41137371-74A7-6143-9B61-B155CA2194B0}" presName="node" presStyleLbl="node1" presStyleIdx="7" presStyleCnt="9">
        <dgm:presLayoutVars>
          <dgm:bulletEnabled val="1"/>
        </dgm:presLayoutVars>
      </dgm:prSet>
      <dgm:spPr/>
    </dgm:pt>
    <dgm:pt modelId="{1B2E58CC-7D7E-BD4B-89BF-F00562497A03}" type="pres">
      <dgm:prSet presAssocID="{DEC31972-5CC3-BE46-BBB7-E83E0AD47C23}" presName="sibTrans" presStyleCnt="0"/>
      <dgm:spPr/>
    </dgm:pt>
    <dgm:pt modelId="{79C0C3BA-D7C6-654C-B1C1-6D9AF55D7BC4}" type="pres">
      <dgm:prSet presAssocID="{D0497687-23F1-2C49-9895-B3F69AA23B5C}" presName="node" presStyleLbl="node1" presStyleIdx="8" presStyleCnt="9">
        <dgm:presLayoutVars>
          <dgm:bulletEnabled val="1"/>
        </dgm:presLayoutVars>
      </dgm:prSet>
      <dgm:spPr/>
    </dgm:pt>
  </dgm:ptLst>
  <dgm:cxnLst>
    <dgm:cxn modelId="{3730BA0A-3688-C042-9695-3C485C555C8D}" srcId="{CD64CFB0-1EE8-9749-8EDC-003AEC9F49DF}" destId="{D0497687-23F1-2C49-9895-B3F69AA23B5C}" srcOrd="8" destOrd="0" parTransId="{C95EBBC9-384C-2D41-82F7-6030E3928193}" sibTransId="{A6245182-C1A9-F847-8EFC-4E069786D582}"/>
    <dgm:cxn modelId="{894CA610-E9F7-2940-A6A3-A1BC57DA71A0}" srcId="{CD64CFB0-1EE8-9749-8EDC-003AEC9F49DF}" destId="{9B2F8A95-2EB6-F54F-AA4C-1851102112F4}" srcOrd="2" destOrd="0" parTransId="{74C45CF3-9990-9F40-88B9-09A1CCE512F5}" sibTransId="{6C2E644B-C9D8-694A-BBE1-4DA5EB8ED8D3}"/>
    <dgm:cxn modelId="{00CCAD17-1154-BA4E-842D-1F415F2C0C44}" type="presOf" srcId="{9F4ED943-0F09-5E4D-AB37-1F1C3CB22613}" destId="{DBBB3523-2504-1A45-92FE-C09D9C89A7A4}" srcOrd="0" destOrd="0" presId="urn:microsoft.com/office/officeart/2005/8/layout/default"/>
    <dgm:cxn modelId="{3C92062D-5699-964A-AC79-1E9CBD436C8D}" srcId="{CD64CFB0-1EE8-9749-8EDC-003AEC9F49DF}" destId="{F75DD6A8-6B14-AE4B-B38D-52963EC9D83B}" srcOrd="1" destOrd="0" parTransId="{96C8BCB1-06C4-F24E-9AC6-83D7D78554A2}" sibTransId="{DF78C523-CA59-004A-9BA2-E2DD56649916}"/>
    <dgm:cxn modelId="{C321213A-78E2-FD46-9E4F-A8892A40311B}" srcId="{CD64CFB0-1EE8-9749-8EDC-003AEC9F49DF}" destId="{D3CA733C-A18D-0C42-9AF5-EC02F70F617C}" srcOrd="3" destOrd="0" parTransId="{D5122BDF-45C8-3D4A-9543-F1BB0E351E05}" sibTransId="{726D8E52-9328-394E-8867-B6B4EF163EBB}"/>
    <dgm:cxn modelId="{663FEF42-C9B6-CD4C-8D17-81CF82189DC6}" type="presOf" srcId="{CD64CFB0-1EE8-9749-8EDC-003AEC9F49DF}" destId="{B61CA530-16F4-0D4F-B291-112B3E4EBA0D}" srcOrd="0" destOrd="0" presId="urn:microsoft.com/office/officeart/2005/8/layout/default"/>
    <dgm:cxn modelId="{3E36CB44-83C9-F840-A240-041511CCDA7B}" type="presOf" srcId="{D3CA733C-A18D-0C42-9AF5-EC02F70F617C}" destId="{1CC4FF15-E618-D84E-AC71-8C7D2C503045}" srcOrd="0" destOrd="0" presId="urn:microsoft.com/office/officeart/2005/8/layout/default"/>
    <dgm:cxn modelId="{2BF94449-5E8F-9547-9C16-A2C0F074F650}" srcId="{CD64CFB0-1EE8-9749-8EDC-003AEC9F49DF}" destId="{41137371-74A7-6143-9B61-B155CA2194B0}" srcOrd="7" destOrd="0" parTransId="{702CB9BE-A016-664A-86DE-10D10D4112B5}" sibTransId="{DEC31972-5CC3-BE46-BBB7-E83E0AD47C23}"/>
    <dgm:cxn modelId="{E9FE9A6A-2EFE-D14C-9A85-2271A6DF9091}" type="presOf" srcId="{41137371-74A7-6143-9B61-B155CA2194B0}" destId="{A9B9841A-19F1-3F4F-B4DD-F9E1B98234AD}" srcOrd="0" destOrd="0" presId="urn:microsoft.com/office/officeart/2005/8/layout/default"/>
    <dgm:cxn modelId="{C7ED0573-C27A-4949-9EB8-92A238134E17}" srcId="{CD64CFB0-1EE8-9749-8EDC-003AEC9F49DF}" destId="{94EB7188-979F-634A-813B-24A82695B661}" srcOrd="6" destOrd="0" parTransId="{297AE0D3-F990-C448-B6BD-800AC737E3DC}" sibTransId="{3C7E6E50-3347-B14E-BD65-0F1981FFF63A}"/>
    <dgm:cxn modelId="{C2CF4B77-6326-D740-AB22-60CCAFBB3B98}" srcId="{CD64CFB0-1EE8-9749-8EDC-003AEC9F49DF}" destId="{821F1DEE-7C09-E74E-93B5-8808CC29BD9B}" srcOrd="5" destOrd="0" parTransId="{243247B1-92D4-9448-A8D9-D6244AACC87E}" sibTransId="{07336E6A-E912-5646-A853-5F11FF8B6BA5}"/>
    <dgm:cxn modelId="{4DC4287F-77A8-474F-B648-096AA63A9F93}" type="presOf" srcId="{94EB7188-979F-634A-813B-24A82695B661}" destId="{4A14A8A2-1E13-6A43-A881-F4B317D37658}" srcOrd="0" destOrd="0" presId="urn:microsoft.com/office/officeart/2005/8/layout/default"/>
    <dgm:cxn modelId="{93E24790-25C3-7F46-B9EF-622FACB855B6}" srcId="{CD64CFB0-1EE8-9749-8EDC-003AEC9F49DF}" destId="{9F4ED943-0F09-5E4D-AB37-1F1C3CB22613}" srcOrd="4" destOrd="0" parTransId="{8BF3D272-9AC2-5141-A3C0-8F1CAE3012BB}" sibTransId="{5BB948F8-9532-064D-B495-4A66793C8693}"/>
    <dgm:cxn modelId="{593AAFBB-AB2E-EC49-BF29-7732EBAF05A3}" type="presOf" srcId="{D0497687-23F1-2C49-9895-B3F69AA23B5C}" destId="{79C0C3BA-D7C6-654C-B1C1-6D9AF55D7BC4}" srcOrd="0" destOrd="0" presId="urn:microsoft.com/office/officeart/2005/8/layout/default"/>
    <dgm:cxn modelId="{904C97C4-4165-CC45-B284-456B47AFC47F}" type="presOf" srcId="{9B2F8A95-2EB6-F54F-AA4C-1851102112F4}" destId="{5F2DEDBF-5893-0243-9E77-6E85CEE2683F}" srcOrd="0" destOrd="0" presId="urn:microsoft.com/office/officeart/2005/8/layout/default"/>
    <dgm:cxn modelId="{C3AEE7CF-D43A-CB4D-B906-9AF9DE50F1DE}" type="presOf" srcId="{C43D37C7-2BD7-D848-8B2E-339F6F20392B}" destId="{5949603A-9E45-A241-9406-BE708E10606C}" srcOrd="0" destOrd="0" presId="urn:microsoft.com/office/officeart/2005/8/layout/default"/>
    <dgm:cxn modelId="{148487D6-9345-AC46-BA49-65FE5E384C94}" type="presOf" srcId="{821F1DEE-7C09-E74E-93B5-8808CC29BD9B}" destId="{90378650-CD2A-C246-A0A8-3CB768B44D28}" srcOrd="0" destOrd="0" presId="urn:microsoft.com/office/officeart/2005/8/layout/default"/>
    <dgm:cxn modelId="{B0FF0CE0-868E-E041-9D8B-4597297B310D}" type="presOf" srcId="{F75DD6A8-6B14-AE4B-B38D-52963EC9D83B}" destId="{BA3411E1-133E-2A48-91D4-D7C23789E44A}" srcOrd="0" destOrd="0" presId="urn:microsoft.com/office/officeart/2005/8/layout/default"/>
    <dgm:cxn modelId="{359BD4FD-3FFC-C74B-AA0A-0BD86D205E1E}" srcId="{CD64CFB0-1EE8-9749-8EDC-003AEC9F49DF}" destId="{C43D37C7-2BD7-D848-8B2E-339F6F20392B}" srcOrd="0" destOrd="0" parTransId="{0506E329-65BA-574A-887D-859F4B2D65D6}" sibTransId="{94973230-D626-8D46-9BCE-F8C777131275}"/>
    <dgm:cxn modelId="{8FB7E66A-1E05-2A41-8BB2-352E75F0F820}" type="presParOf" srcId="{B61CA530-16F4-0D4F-B291-112B3E4EBA0D}" destId="{5949603A-9E45-A241-9406-BE708E10606C}" srcOrd="0" destOrd="0" presId="urn:microsoft.com/office/officeart/2005/8/layout/default"/>
    <dgm:cxn modelId="{80F5C654-8647-7048-B431-3D7FB4DB8AF3}" type="presParOf" srcId="{B61CA530-16F4-0D4F-B291-112B3E4EBA0D}" destId="{82A54EA6-0574-3B47-982B-38EC249FBB88}" srcOrd="1" destOrd="0" presId="urn:microsoft.com/office/officeart/2005/8/layout/default"/>
    <dgm:cxn modelId="{2DD65410-7EF0-A54A-AC33-A2726EB10FFD}" type="presParOf" srcId="{B61CA530-16F4-0D4F-B291-112B3E4EBA0D}" destId="{BA3411E1-133E-2A48-91D4-D7C23789E44A}" srcOrd="2" destOrd="0" presId="urn:microsoft.com/office/officeart/2005/8/layout/default"/>
    <dgm:cxn modelId="{FE9CA308-135B-444E-A312-557DA84BE090}" type="presParOf" srcId="{B61CA530-16F4-0D4F-B291-112B3E4EBA0D}" destId="{941945C5-E201-4C4B-B0EC-DE9BAC2AC7E0}" srcOrd="3" destOrd="0" presId="urn:microsoft.com/office/officeart/2005/8/layout/default"/>
    <dgm:cxn modelId="{5E59FBE9-99A3-2145-9750-FBFD09F68CA7}" type="presParOf" srcId="{B61CA530-16F4-0D4F-B291-112B3E4EBA0D}" destId="{5F2DEDBF-5893-0243-9E77-6E85CEE2683F}" srcOrd="4" destOrd="0" presId="urn:microsoft.com/office/officeart/2005/8/layout/default"/>
    <dgm:cxn modelId="{E496DA1E-347A-7043-B64B-3B4D600F21AA}" type="presParOf" srcId="{B61CA530-16F4-0D4F-B291-112B3E4EBA0D}" destId="{19EDA269-285E-FA41-94E7-0719247F31CE}" srcOrd="5" destOrd="0" presId="urn:microsoft.com/office/officeart/2005/8/layout/default"/>
    <dgm:cxn modelId="{6DB3917D-C822-9F42-8AEF-058085EFAEAF}" type="presParOf" srcId="{B61CA530-16F4-0D4F-B291-112B3E4EBA0D}" destId="{1CC4FF15-E618-D84E-AC71-8C7D2C503045}" srcOrd="6" destOrd="0" presId="urn:microsoft.com/office/officeart/2005/8/layout/default"/>
    <dgm:cxn modelId="{B131CFA4-1E1B-E143-B605-3D5729134557}" type="presParOf" srcId="{B61CA530-16F4-0D4F-B291-112B3E4EBA0D}" destId="{11D11AB6-08A9-C94E-A23D-8DD710DA2EF9}" srcOrd="7" destOrd="0" presId="urn:microsoft.com/office/officeart/2005/8/layout/default"/>
    <dgm:cxn modelId="{F535F645-138A-5241-980D-1B682BF2F837}" type="presParOf" srcId="{B61CA530-16F4-0D4F-B291-112B3E4EBA0D}" destId="{DBBB3523-2504-1A45-92FE-C09D9C89A7A4}" srcOrd="8" destOrd="0" presId="urn:microsoft.com/office/officeart/2005/8/layout/default"/>
    <dgm:cxn modelId="{52BE32DC-9658-AE45-A534-0B98DD3B1564}" type="presParOf" srcId="{B61CA530-16F4-0D4F-B291-112B3E4EBA0D}" destId="{BF8DE811-94F2-D94C-A641-5FC261B9694A}" srcOrd="9" destOrd="0" presId="urn:microsoft.com/office/officeart/2005/8/layout/default"/>
    <dgm:cxn modelId="{2C931C3B-16AA-4340-BE7D-35C0F8500E34}" type="presParOf" srcId="{B61CA530-16F4-0D4F-B291-112B3E4EBA0D}" destId="{90378650-CD2A-C246-A0A8-3CB768B44D28}" srcOrd="10" destOrd="0" presId="urn:microsoft.com/office/officeart/2005/8/layout/default"/>
    <dgm:cxn modelId="{2A20BE81-EF5B-AC42-B761-1743AF0DEB8F}" type="presParOf" srcId="{B61CA530-16F4-0D4F-B291-112B3E4EBA0D}" destId="{92912F34-333F-3447-97B5-D27E4E9E5ACD}" srcOrd="11" destOrd="0" presId="urn:microsoft.com/office/officeart/2005/8/layout/default"/>
    <dgm:cxn modelId="{55206A3E-2B47-C441-B3D3-F152E4F3B052}" type="presParOf" srcId="{B61CA530-16F4-0D4F-B291-112B3E4EBA0D}" destId="{4A14A8A2-1E13-6A43-A881-F4B317D37658}" srcOrd="12" destOrd="0" presId="urn:microsoft.com/office/officeart/2005/8/layout/default"/>
    <dgm:cxn modelId="{7C1CB772-A633-2D44-9063-380839816B36}" type="presParOf" srcId="{B61CA530-16F4-0D4F-B291-112B3E4EBA0D}" destId="{F8300382-DE76-E844-88A9-A4F990843F8F}" srcOrd="13" destOrd="0" presId="urn:microsoft.com/office/officeart/2005/8/layout/default"/>
    <dgm:cxn modelId="{9DFA359C-FB96-C546-82A3-FDE28CCAB4F2}" type="presParOf" srcId="{B61CA530-16F4-0D4F-B291-112B3E4EBA0D}" destId="{A9B9841A-19F1-3F4F-B4DD-F9E1B98234AD}" srcOrd="14" destOrd="0" presId="urn:microsoft.com/office/officeart/2005/8/layout/default"/>
    <dgm:cxn modelId="{8A0757AE-9B46-2740-BB86-9C6B29BF2DB0}" type="presParOf" srcId="{B61CA530-16F4-0D4F-B291-112B3E4EBA0D}" destId="{1B2E58CC-7D7E-BD4B-89BF-F00562497A03}" srcOrd="15" destOrd="0" presId="urn:microsoft.com/office/officeart/2005/8/layout/default"/>
    <dgm:cxn modelId="{4FFCA039-A32B-4246-A2E7-0185D2FA8C5C}" type="presParOf" srcId="{B61CA530-16F4-0D4F-B291-112B3E4EBA0D}" destId="{79C0C3BA-D7C6-654C-B1C1-6D9AF55D7BC4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D4516-0DF0-A042-ADB5-2FCA228A3507}">
      <dsp:nvSpPr>
        <dsp:cNvPr id="0" name=""/>
        <dsp:cNvSpPr/>
      </dsp:nvSpPr>
      <dsp:spPr>
        <a:xfrm>
          <a:off x="0" y="307080"/>
          <a:ext cx="7416824" cy="7167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307AB-109B-634A-AD9F-8B6143AF8E1E}">
      <dsp:nvSpPr>
        <dsp:cNvPr id="0" name=""/>
        <dsp:cNvSpPr/>
      </dsp:nvSpPr>
      <dsp:spPr>
        <a:xfrm>
          <a:off x="56696" y="0"/>
          <a:ext cx="7066216" cy="631268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</a:rPr>
            <a:t>1ο ερευνητικό ερώτημα:</a:t>
          </a:r>
          <a:r>
            <a:rPr lang="el-GR" sz="1800" kern="1200" dirty="0">
              <a:solidFill>
                <a:schemeClr val="tx1"/>
              </a:solidFill>
            </a:rPr>
            <a:t> </a:t>
          </a:r>
          <a:r>
            <a:rPr lang="el-GR" sz="1800" kern="1200" dirty="0" err="1">
              <a:solidFill>
                <a:schemeClr val="tx1"/>
              </a:solidFill>
            </a:rPr>
            <a:t>Διέπεται</a:t>
          </a:r>
          <a:r>
            <a:rPr lang="el-GR" sz="1800" kern="1200" dirty="0">
              <a:solidFill>
                <a:schemeClr val="tx1"/>
              </a:solidFill>
            </a:rPr>
            <a:t> το εκπαιδευτικό υλικό από τις αρχές και τη μεθοδολογία της εξ αποστάσεως εκπαίδευση;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87512" y="30816"/>
        <a:ext cx="7004584" cy="569636"/>
      </dsp:txXfrm>
    </dsp:sp>
    <dsp:sp modelId="{D7368717-BC7C-3845-9ACD-A44E6DA2E2F3}">
      <dsp:nvSpPr>
        <dsp:cNvPr id="0" name=""/>
        <dsp:cNvSpPr/>
      </dsp:nvSpPr>
      <dsp:spPr>
        <a:xfrm>
          <a:off x="0" y="1815911"/>
          <a:ext cx="7416824" cy="6274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7E9F13-7B5E-4946-A5EA-7EE5A9F780B0}">
      <dsp:nvSpPr>
        <dsp:cNvPr id="0" name=""/>
        <dsp:cNvSpPr/>
      </dsp:nvSpPr>
      <dsp:spPr>
        <a:xfrm>
          <a:off x="4566" y="1469021"/>
          <a:ext cx="7049341" cy="69378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</a:rPr>
            <a:t>2ο ερευνητικό ερώτημα:</a:t>
          </a:r>
          <a:r>
            <a:rPr lang="el-GR" sz="1800" kern="1200" dirty="0">
              <a:solidFill>
                <a:schemeClr val="tx1"/>
              </a:solidFill>
            </a:rPr>
            <a:t> Έχει δημιουργηθεί το εκπαιδευτικό υλικό σύμφωνα με τις αρχές της </a:t>
          </a:r>
          <a:r>
            <a:rPr lang="el-GR" sz="1800" kern="1200" dirty="0" err="1">
              <a:solidFill>
                <a:schemeClr val="tx1"/>
              </a:solidFill>
            </a:rPr>
            <a:t>Πολυμεσικής</a:t>
          </a:r>
          <a:r>
            <a:rPr lang="el-GR" sz="1800" kern="1200" dirty="0">
              <a:solidFill>
                <a:schemeClr val="tx1"/>
              </a:solidFill>
            </a:rPr>
            <a:t> Μάθησης;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38434" y="1502889"/>
        <a:ext cx="6981605" cy="626044"/>
      </dsp:txXfrm>
    </dsp:sp>
    <dsp:sp modelId="{3EDD65E9-F13D-C248-A444-A239EB8B214C}">
      <dsp:nvSpPr>
        <dsp:cNvPr id="0" name=""/>
        <dsp:cNvSpPr/>
      </dsp:nvSpPr>
      <dsp:spPr>
        <a:xfrm>
          <a:off x="0" y="3256071"/>
          <a:ext cx="7416824" cy="5940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E8957C-C44E-3E4E-9EF3-3AB57CBA34EC}">
      <dsp:nvSpPr>
        <dsp:cNvPr id="0" name=""/>
        <dsp:cNvSpPr/>
      </dsp:nvSpPr>
      <dsp:spPr>
        <a:xfrm>
          <a:off x="0" y="2824022"/>
          <a:ext cx="7061910" cy="662492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</a:rPr>
            <a:t>3ο ερευνητικό ερώτημα:</a:t>
          </a:r>
          <a:r>
            <a:rPr lang="el-GR" sz="1800" kern="1200" dirty="0">
              <a:solidFill>
                <a:schemeClr val="tx1"/>
              </a:solidFill>
            </a:rPr>
            <a:t> Ποιες είναι οι στάσεις των μαθητών απέναντι στο συγκεκριμένο εκπαιδευτικό υλικό;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32340" y="2856362"/>
        <a:ext cx="6997230" cy="5978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9603A-9E45-A241-9406-BE708E10606C}">
      <dsp:nvSpPr>
        <dsp:cNvPr id="0" name=""/>
        <dsp:cNvSpPr/>
      </dsp:nvSpPr>
      <dsp:spPr>
        <a:xfrm>
          <a:off x="873" y="206841"/>
          <a:ext cx="3405099" cy="20430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kern="1200" dirty="0"/>
            <a:t> Το υλικό ήταν ευχάριστο και ενδιαφέρον</a:t>
          </a:r>
          <a:endParaRPr lang="en-GB" sz="3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3" y="206841"/>
        <a:ext cx="3405099" cy="2043059"/>
      </dsp:txXfrm>
    </dsp:sp>
    <dsp:sp modelId="{CBE7E614-401A-244E-86E5-9D03F4A88DFF}">
      <dsp:nvSpPr>
        <dsp:cNvPr id="0" name=""/>
        <dsp:cNvSpPr/>
      </dsp:nvSpPr>
      <dsp:spPr>
        <a:xfrm>
          <a:off x="3746482" y="206841"/>
          <a:ext cx="3405099" cy="2043059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kern="1200" dirty="0"/>
            <a:t> Οι δραστηριότητες ήταν ξεκάθαρες και διασκεδαστικές</a:t>
          </a:r>
        </a:p>
      </dsp:txBody>
      <dsp:txXfrm>
        <a:off x="3746482" y="206841"/>
        <a:ext cx="3405099" cy="2043059"/>
      </dsp:txXfrm>
    </dsp:sp>
    <dsp:sp modelId="{93081693-A85E-0941-9C73-5F619B580667}">
      <dsp:nvSpPr>
        <dsp:cNvPr id="0" name=""/>
        <dsp:cNvSpPr/>
      </dsp:nvSpPr>
      <dsp:spPr>
        <a:xfrm>
          <a:off x="1873678" y="2590410"/>
          <a:ext cx="3405099" cy="2043059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kern="1200" dirty="0"/>
            <a:t>Καλή προσβασιμότητα και συμμετοχή όλων</a:t>
          </a:r>
        </a:p>
      </dsp:txBody>
      <dsp:txXfrm>
        <a:off x="1873678" y="2590410"/>
        <a:ext cx="3405099" cy="204305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427D2-29EC-4E0E-B348-890BF91224BC}">
      <dsp:nvSpPr>
        <dsp:cNvPr id="0" name=""/>
        <dsp:cNvSpPr/>
      </dsp:nvSpPr>
      <dsp:spPr>
        <a:xfrm rot="5400000">
          <a:off x="-245874" y="248933"/>
          <a:ext cx="1639166" cy="114741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1ο</a:t>
          </a:r>
        </a:p>
      </dsp:txBody>
      <dsp:txXfrm rot="-5400000">
        <a:off x="1" y="576766"/>
        <a:ext cx="1147416" cy="491750"/>
      </dsp:txXfrm>
    </dsp:sp>
    <dsp:sp modelId="{A9FE88B8-B7CE-41D3-ADA3-533D35CE83E3}">
      <dsp:nvSpPr>
        <dsp:cNvPr id="0" name=""/>
        <dsp:cNvSpPr/>
      </dsp:nvSpPr>
      <dsp:spPr>
        <a:xfrm rot="5400000">
          <a:off x="4218091" y="-3067616"/>
          <a:ext cx="1065458" cy="72068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20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ευθυγραμμίζεται με τις αρχές της </a:t>
          </a:r>
          <a:r>
            <a:rPr lang="el-GR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endParaRPr lang="el-GR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400" kern="1200" dirty="0"/>
        </a:p>
      </dsp:txBody>
      <dsp:txXfrm rot="-5400000">
        <a:off x="1147417" y="55069"/>
        <a:ext cx="7154797" cy="961436"/>
      </dsp:txXfrm>
    </dsp:sp>
    <dsp:sp modelId="{FAC8BB5A-60CC-4642-AD53-139C6F9696FF}">
      <dsp:nvSpPr>
        <dsp:cNvPr id="0" name=""/>
        <dsp:cNvSpPr/>
      </dsp:nvSpPr>
      <dsp:spPr>
        <a:xfrm rot="5400000">
          <a:off x="-245874" y="1694543"/>
          <a:ext cx="1639166" cy="1147416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2ο</a:t>
          </a:r>
        </a:p>
      </dsp:txBody>
      <dsp:txXfrm rot="-5400000">
        <a:off x="1" y="2022376"/>
        <a:ext cx="1147416" cy="491750"/>
      </dsp:txXfrm>
    </dsp:sp>
    <dsp:sp modelId="{3CD5A787-FB50-4A2A-8EEC-A50FEC211732}">
      <dsp:nvSpPr>
        <dsp:cNvPr id="0" name=""/>
        <dsp:cNvSpPr/>
      </dsp:nvSpPr>
      <dsp:spPr>
        <a:xfrm rot="5400000">
          <a:off x="4218091" y="-1622006"/>
          <a:ext cx="1065458" cy="72068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Το Ε.Υ. υλοποιεί αποτελεσματικά την </a:t>
          </a:r>
          <a:r>
            <a:rPr lang="el-GR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πολυμεσική</a:t>
          </a:r>
          <a:r>
            <a:rPr lang="el-GR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μάθηση</a:t>
          </a:r>
        </a:p>
      </dsp:txBody>
      <dsp:txXfrm rot="-5400000">
        <a:off x="1147417" y="1500679"/>
        <a:ext cx="7154797" cy="961436"/>
      </dsp:txXfrm>
    </dsp:sp>
    <dsp:sp modelId="{48A6351E-E64D-47C7-8CF7-10D61F2F400B}">
      <dsp:nvSpPr>
        <dsp:cNvPr id="0" name=""/>
        <dsp:cNvSpPr/>
      </dsp:nvSpPr>
      <dsp:spPr>
        <a:xfrm rot="5400000">
          <a:off x="-245874" y="3140153"/>
          <a:ext cx="1639166" cy="1147416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3ο</a:t>
          </a:r>
        </a:p>
      </dsp:txBody>
      <dsp:txXfrm rot="-5400000">
        <a:off x="1" y="3467986"/>
        <a:ext cx="1147416" cy="491750"/>
      </dsp:txXfrm>
    </dsp:sp>
    <dsp:sp modelId="{3A09EA7E-F7C0-4E63-B4F9-4670E229B699}">
      <dsp:nvSpPr>
        <dsp:cNvPr id="0" name=""/>
        <dsp:cNvSpPr/>
      </dsp:nvSpPr>
      <dsp:spPr>
        <a:xfrm rot="5400000">
          <a:off x="4218091" y="-176396"/>
          <a:ext cx="1065458" cy="72068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Το Ε.Υ. υποστηρίζει ενεργή και κατανοητή μάθηση με θετική στάση και εμπλοκή των μαθητών</a:t>
          </a:r>
        </a:p>
      </dsp:txBody>
      <dsp:txXfrm rot="-5400000">
        <a:off x="1147417" y="2946289"/>
        <a:ext cx="7154797" cy="96143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13F021-8190-4DAD-84CF-C0FC0D1F1F23}">
      <dsp:nvSpPr>
        <dsp:cNvPr id="0" name=""/>
        <dsp:cNvSpPr/>
      </dsp:nvSpPr>
      <dsp:spPr>
        <a:xfrm>
          <a:off x="1767680" y="0"/>
          <a:ext cx="4351338" cy="4351338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5D0107-17EF-46C6-B2FB-0F4EF4F69F3E}">
      <dsp:nvSpPr>
        <dsp:cNvPr id="0" name=""/>
        <dsp:cNvSpPr/>
      </dsp:nvSpPr>
      <dsp:spPr>
        <a:xfrm>
          <a:off x="2181058" y="413377"/>
          <a:ext cx="1697021" cy="169702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Δείγμα ευκολίας</a:t>
          </a:r>
        </a:p>
      </dsp:txBody>
      <dsp:txXfrm>
        <a:off x="2263900" y="496219"/>
        <a:ext cx="1531337" cy="1531337"/>
      </dsp:txXfrm>
    </dsp:sp>
    <dsp:sp modelId="{9ACDDDEA-BEFB-4914-9830-887A58EDA542}">
      <dsp:nvSpPr>
        <dsp:cNvPr id="0" name=""/>
        <dsp:cNvSpPr/>
      </dsp:nvSpPr>
      <dsp:spPr>
        <a:xfrm>
          <a:off x="4008620" y="413377"/>
          <a:ext cx="1697021" cy="1697021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Μικρό δείγμα</a:t>
          </a:r>
        </a:p>
      </dsp:txBody>
      <dsp:txXfrm>
        <a:off x="4091462" y="496219"/>
        <a:ext cx="1531337" cy="1531337"/>
      </dsp:txXfrm>
    </dsp:sp>
    <dsp:sp modelId="{1A1BE0EE-70B1-4FF6-A2FB-901D0CB76FF7}">
      <dsp:nvSpPr>
        <dsp:cNvPr id="0" name=""/>
        <dsp:cNvSpPr/>
      </dsp:nvSpPr>
      <dsp:spPr>
        <a:xfrm>
          <a:off x="2137834" y="2241600"/>
          <a:ext cx="1783468" cy="1695698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Μη αξιολόγηση μακροχρόνιας μάθησης.</a:t>
          </a:r>
          <a:endParaRPr lang="el-GR" sz="1600" b="1" kern="1200" dirty="0"/>
        </a:p>
      </dsp:txBody>
      <dsp:txXfrm>
        <a:off x="2220611" y="2324377"/>
        <a:ext cx="1617914" cy="1530144"/>
      </dsp:txXfrm>
    </dsp:sp>
    <dsp:sp modelId="{36F665A0-CD1F-4055-BD32-F603CBF3A98C}">
      <dsp:nvSpPr>
        <dsp:cNvPr id="0" name=""/>
        <dsp:cNvSpPr/>
      </dsp:nvSpPr>
      <dsp:spPr>
        <a:xfrm>
          <a:off x="3917489" y="2240939"/>
          <a:ext cx="1879281" cy="1697021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Μη γενικεύσιμα συμπεράσματα</a:t>
          </a:r>
        </a:p>
      </dsp:txBody>
      <dsp:txXfrm>
        <a:off x="4000331" y="2323781"/>
        <a:ext cx="1713597" cy="15313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6DC88-FB69-48F7-BD82-57BAD599673D}">
      <dsp:nvSpPr>
        <dsp:cNvPr id="0" name=""/>
        <dsp:cNvSpPr/>
      </dsp:nvSpPr>
      <dsp:spPr>
        <a:xfrm>
          <a:off x="-4605932" y="-711366"/>
          <a:ext cx="5527188" cy="5527188"/>
        </a:xfrm>
        <a:prstGeom prst="blockArc">
          <a:avLst>
            <a:gd name="adj1" fmla="val 18900000"/>
            <a:gd name="adj2" fmla="val 2700000"/>
            <a:gd name="adj3" fmla="val 391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16EBE-7D62-4036-A302-CA517FCE235A}">
      <dsp:nvSpPr>
        <dsp:cNvPr id="0" name=""/>
        <dsp:cNvSpPr/>
      </dsp:nvSpPr>
      <dsp:spPr>
        <a:xfrm>
          <a:off x="754501" y="586362"/>
          <a:ext cx="7432759" cy="11725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072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η εφαρμογή και η αποτίμηση μιας ολοκληρωμένης διδακτικής παρέμβασης στη σχολική τάξη.</a:t>
          </a:r>
        </a:p>
      </dsp:txBody>
      <dsp:txXfrm>
        <a:off x="754501" y="586362"/>
        <a:ext cx="7432759" cy="1172560"/>
      </dsp:txXfrm>
    </dsp:sp>
    <dsp:sp modelId="{BBFB4BC2-7EEE-4EDD-94DA-181A9AE96AC5}">
      <dsp:nvSpPr>
        <dsp:cNvPr id="0" name=""/>
        <dsp:cNvSpPr/>
      </dsp:nvSpPr>
      <dsp:spPr>
        <a:xfrm>
          <a:off x="21651" y="439792"/>
          <a:ext cx="1465701" cy="14657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7A662-5637-489D-B854-D655A4112BC9}">
      <dsp:nvSpPr>
        <dsp:cNvPr id="0" name=""/>
        <dsp:cNvSpPr/>
      </dsp:nvSpPr>
      <dsp:spPr>
        <a:xfrm>
          <a:off x="754501" y="2345532"/>
          <a:ext cx="7432759" cy="117256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072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συγκριτική αποτίμηση των μαθησιακών αποτελεσμάτων ανάμεσα σε τμήμα που θα εφαρμοστεί το συγκεκριμένο Ε.Υ. και σε ένα άλλο του ίδιου σχολείου με τον ίδιο εκπαιδευτικό, όπου θα ακολουθηθεί ο συμβατικός τρόπος διδασκαλίας χωρίς τη χρήση του Ε.Υ.</a:t>
          </a:r>
        </a:p>
      </dsp:txBody>
      <dsp:txXfrm>
        <a:off x="754501" y="2345532"/>
        <a:ext cx="7432759" cy="1172560"/>
      </dsp:txXfrm>
    </dsp:sp>
    <dsp:sp modelId="{676D9A21-6D05-4F55-8142-CE981D3D1E28}">
      <dsp:nvSpPr>
        <dsp:cNvPr id="0" name=""/>
        <dsp:cNvSpPr/>
      </dsp:nvSpPr>
      <dsp:spPr>
        <a:xfrm>
          <a:off x="21651" y="2198962"/>
          <a:ext cx="1465701" cy="14657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9862D8-F590-47BC-A97F-D73E66C6D4B6}">
      <dsp:nvSpPr>
        <dsp:cNvPr id="0" name=""/>
        <dsp:cNvSpPr/>
      </dsp:nvSpPr>
      <dsp:spPr>
        <a:xfrm>
          <a:off x="657810" y="1586"/>
          <a:ext cx="1198563" cy="1198563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C9DEE7B0-371D-4619-9970-517E4291765E}">
      <dsp:nvSpPr>
        <dsp:cNvPr id="0" name=""/>
        <dsp:cNvSpPr/>
      </dsp:nvSpPr>
      <dsp:spPr>
        <a:xfrm>
          <a:off x="1257092" y="1586"/>
          <a:ext cx="6394772" cy="1198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Θεωρητικό Πλαίσιο</a:t>
          </a:r>
        </a:p>
      </dsp:txBody>
      <dsp:txXfrm>
        <a:off x="1257092" y="1586"/>
        <a:ext cx="6394772" cy="1198563"/>
      </dsp:txXfrm>
    </dsp:sp>
    <dsp:sp modelId="{0A004FBD-1BD5-46CF-9A9B-E0DA212BBB64}">
      <dsp:nvSpPr>
        <dsp:cNvPr id="0" name=""/>
        <dsp:cNvSpPr/>
      </dsp:nvSpPr>
      <dsp:spPr>
        <a:xfrm>
          <a:off x="657810" y="1200149"/>
          <a:ext cx="1198563" cy="1198563"/>
        </a:xfrm>
        <a:prstGeom prst="ellipse">
          <a:avLst/>
        </a:prstGeom>
        <a:solidFill>
          <a:schemeClr val="accent2">
            <a:shade val="80000"/>
            <a:alpha val="50000"/>
            <a:hueOff val="-394149"/>
            <a:satOff val="5157"/>
            <a:lumOff val="24426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C7A8CBC2-C975-468C-9976-C6DCAFCF1332}">
      <dsp:nvSpPr>
        <dsp:cNvPr id="0" name=""/>
        <dsp:cNvSpPr/>
      </dsp:nvSpPr>
      <dsp:spPr>
        <a:xfrm>
          <a:off x="1257092" y="1200149"/>
          <a:ext cx="6394772" cy="1198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Σχεδιασμός Ε.Υ.</a:t>
          </a:r>
        </a:p>
      </dsp:txBody>
      <dsp:txXfrm>
        <a:off x="1257092" y="1200149"/>
        <a:ext cx="6394772" cy="1198563"/>
      </dsp:txXfrm>
    </dsp:sp>
    <dsp:sp modelId="{E988B369-78CA-418B-BFF2-9C573E20EDAB}">
      <dsp:nvSpPr>
        <dsp:cNvPr id="0" name=""/>
        <dsp:cNvSpPr/>
      </dsp:nvSpPr>
      <dsp:spPr>
        <a:xfrm>
          <a:off x="657810" y="2398713"/>
          <a:ext cx="1198563" cy="1198563"/>
        </a:xfrm>
        <a:prstGeom prst="ellipse">
          <a:avLst/>
        </a:prstGeom>
        <a:solidFill>
          <a:schemeClr val="accent2">
            <a:shade val="80000"/>
            <a:alpha val="50000"/>
            <a:hueOff val="-394149"/>
            <a:satOff val="5157"/>
            <a:lumOff val="24426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76AAEFFE-49F7-4AD8-8BD8-3C059F6AD924}">
      <dsp:nvSpPr>
        <dsp:cNvPr id="0" name=""/>
        <dsp:cNvSpPr/>
      </dsp:nvSpPr>
      <dsp:spPr>
        <a:xfrm>
          <a:off x="1257092" y="2398713"/>
          <a:ext cx="6394772" cy="1198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Έρευνα</a:t>
          </a:r>
        </a:p>
      </dsp:txBody>
      <dsp:txXfrm>
        <a:off x="1257092" y="2398713"/>
        <a:ext cx="6394772" cy="11985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1277B-6911-4CCA-82E1-E4F6388B25C6}">
      <dsp:nvSpPr>
        <dsp:cNvPr id="0" name=""/>
        <dsp:cNvSpPr/>
      </dsp:nvSpPr>
      <dsp:spPr>
        <a:xfrm>
          <a:off x="0" y="498867"/>
          <a:ext cx="7923410" cy="806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B3F5DC-AE28-4FCA-88BC-E466CC2BB850}">
      <dsp:nvSpPr>
        <dsp:cNvPr id="0" name=""/>
        <dsp:cNvSpPr/>
      </dsp:nvSpPr>
      <dsp:spPr>
        <a:xfrm>
          <a:off x="396170" y="26547"/>
          <a:ext cx="5546386" cy="94464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640" tIns="0" rIns="20964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Εξ αποστάσεως εκπαίδευση</a:t>
          </a:r>
        </a:p>
      </dsp:txBody>
      <dsp:txXfrm>
        <a:off x="442284" y="72661"/>
        <a:ext cx="5454158" cy="852412"/>
      </dsp:txXfrm>
    </dsp:sp>
    <dsp:sp modelId="{75E757A8-F2C8-40AD-9568-224194DA267C}">
      <dsp:nvSpPr>
        <dsp:cNvPr id="0" name=""/>
        <dsp:cNvSpPr/>
      </dsp:nvSpPr>
      <dsp:spPr>
        <a:xfrm>
          <a:off x="0" y="1950387"/>
          <a:ext cx="7923410" cy="806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79F849-D910-40FB-B8C8-C63AF3343F32}">
      <dsp:nvSpPr>
        <dsp:cNvPr id="0" name=""/>
        <dsp:cNvSpPr/>
      </dsp:nvSpPr>
      <dsp:spPr>
        <a:xfrm>
          <a:off x="396170" y="1478067"/>
          <a:ext cx="5546386" cy="94464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-394116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6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6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640" tIns="0" rIns="20964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Το Εκπαιδευτικό Υλικό στην Εξ αποστάσεως Εκπαίδευση</a:t>
          </a:r>
        </a:p>
      </dsp:txBody>
      <dsp:txXfrm>
        <a:off x="442284" y="1524181"/>
        <a:ext cx="5454158" cy="852412"/>
      </dsp:txXfrm>
    </dsp:sp>
    <dsp:sp modelId="{D0D7A054-A9CA-483E-B75E-96355CA2E5C6}">
      <dsp:nvSpPr>
        <dsp:cNvPr id="0" name=""/>
        <dsp:cNvSpPr/>
      </dsp:nvSpPr>
      <dsp:spPr>
        <a:xfrm>
          <a:off x="0" y="3401907"/>
          <a:ext cx="7923410" cy="806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67FE6D-8C95-4293-9F74-ED26B76C6697}">
      <dsp:nvSpPr>
        <dsp:cNvPr id="0" name=""/>
        <dsp:cNvSpPr/>
      </dsp:nvSpPr>
      <dsp:spPr>
        <a:xfrm>
          <a:off x="396170" y="2929587"/>
          <a:ext cx="5546386" cy="94464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-394116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6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6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640" tIns="0" rIns="209640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 dirty="0"/>
            <a:t> </a:t>
          </a:r>
          <a:r>
            <a:rPr lang="el-GR" sz="2400" kern="1200" dirty="0"/>
            <a:t>Το μάθημα της Ιστορίας και η διδασκαλία του στη Πρωτοβάθμια Εκπαίδευση</a:t>
          </a:r>
        </a:p>
      </dsp:txBody>
      <dsp:txXfrm>
        <a:off x="442284" y="2975701"/>
        <a:ext cx="5454158" cy="8524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7BB1B-A0D9-41FB-94E8-13E6E7D3EE23}">
      <dsp:nvSpPr>
        <dsp:cNvPr id="0" name=""/>
        <dsp:cNvSpPr/>
      </dsp:nvSpPr>
      <dsp:spPr>
        <a:xfrm>
          <a:off x="0" y="1545891"/>
          <a:ext cx="3251771" cy="21947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Εξ αποστάσεως εκπαίδευση</a:t>
          </a:r>
        </a:p>
      </dsp:txBody>
      <dsp:txXfrm>
        <a:off x="64283" y="1610174"/>
        <a:ext cx="3123205" cy="2066220"/>
      </dsp:txXfrm>
    </dsp:sp>
    <dsp:sp modelId="{3B3FCE75-2406-4394-9507-1E9F81399CA4}">
      <dsp:nvSpPr>
        <dsp:cNvPr id="0" name=""/>
        <dsp:cNvSpPr/>
      </dsp:nvSpPr>
      <dsp:spPr>
        <a:xfrm rot="17531993">
          <a:off x="2668315" y="1758570"/>
          <a:ext cx="1875579" cy="32882"/>
        </a:xfrm>
        <a:custGeom>
          <a:avLst/>
          <a:gdLst/>
          <a:ahLst/>
          <a:cxnLst/>
          <a:rect l="0" t="0" r="0" b="0"/>
          <a:pathLst>
            <a:path>
              <a:moveTo>
                <a:pt x="0" y="16441"/>
              </a:moveTo>
              <a:lnTo>
                <a:pt x="1875579" y="1644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600" kern="1200"/>
        </a:p>
      </dsp:txBody>
      <dsp:txXfrm>
        <a:off x="3559215" y="1728122"/>
        <a:ext cx="93778" cy="93778"/>
      </dsp:txXfrm>
    </dsp:sp>
    <dsp:sp modelId="{17EFB9D0-A6A4-4619-81CC-FE1BE6BD1639}">
      <dsp:nvSpPr>
        <dsp:cNvPr id="0" name=""/>
        <dsp:cNvSpPr/>
      </dsp:nvSpPr>
      <dsp:spPr>
        <a:xfrm>
          <a:off x="3960438" y="648068"/>
          <a:ext cx="4839158" cy="5173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Ανοιχτή και Εξ</a:t>
          </a:r>
          <a:r>
            <a:rPr lang="en-US" sz="1600" kern="1200" dirty="0"/>
            <a:t> </a:t>
          </a:r>
          <a:r>
            <a:rPr lang="el-GR" sz="1600" kern="1200" dirty="0"/>
            <a:t>αποστάσεως εκπαίδευση</a:t>
          </a:r>
        </a:p>
      </dsp:txBody>
      <dsp:txXfrm>
        <a:off x="3975590" y="663220"/>
        <a:ext cx="4808854" cy="487038"/>
      </dsp:txXfrm>
    </dsp:sp>
    <dsp:sp modelId="{6318B270-3777-4842-9782-471673F84173}">
      <dsp:nvSpPr>
        <dsp:cNvPr id="0" name=""/>
        <dsp:cNvSpPr/>
      </dsp:nvSpPr>
      <dsp:spPr>
        <a:xfrm rot="18655485">
          <a:off x="3046232" y="2176613"/>
          <a:ext cx="1191762" cy="32882"/>
        </a:xfrm>
        <a:custGeom>
          <a:avLst/>
          <a:gdLst/>
          <a:ahLst/>
          <a:cxnLst/>
          <a:rect l="0" t="0" r="0" b="0"/>
          <a:pathLst>
            <a:path>
              <a:moveTo>
                <a:pt x="0" y="16441"/>
              </a:moveTo>
              <a:lnTo>
                <a:pt x="1191762" y="1644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612320" y="2163260"/>
        <a:ext cx="59588" cy="59588"/>
      </dsp:txXfrm>
    </dsp:sp>
    <dsp:sp modelId="{A11FD7FA-570A-4D9E-A5CC-41CD44E024C2}">
      <dsp:nvSpPr>
        <dsp:cNvPr id="0" name=""/>
        <dsp:cNvSpPr/>
      </dsp:nvSpPr>
      <dsp:spPr>
        <a:xfrm>
          <a:off x="4032456" y="1368149"/>
          <a:ext cx="4768577" cy="7493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Συμβατική και</a:t>
          </a: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 Εξ</a:t>
          </a:r>
          <a:r>
            <a:rPr lang="en-US" sz="1600" kern="1200" dirty="0"/>
            <a:t> </a:t>
          </a:r>
          <a:r>
            <a:rPr lang="el-GR" sz="1600" kern="1200" dirty="0"/>
            <a:t>αποστάσεως εκπαίδευση</a:t>
          </a:r>
        </a:p>
      </dsp:txBody>
      <dsp:txXfrm>
        <a:off x="4054404" y="1390097"/>
        <a:ext cx="4724681" cy="705453"/>
      </dsp:txXfrm>
    </dsp:sp>
    <dsp:sp modelId="{F60FEF1F-4577-41F7-B584-E3354B4D1D85}">
      <dsp:nvSpPr>
        <dsp:cNvPr id="0" name=""/>
        <dsp:cNvSpPr/>
      </dsp:nvSpPr>
      <dsp:spPr>
        <a:xfrm rot="25546">
          <a:off x="3251760" y="2629744"/>
          <a:ext cx="780706" cy="32882"/>
        </a:xfrm>
        <a:custGeom>
          <a:avLst/>
          <a:gdLst/>
          <a:ahLst/>
          <a:cxnLst/>
          <a:rect l="0" t="0" r="0" b="0"/>
          <a:pathLst>
            <a:path>
              <a:moveTo>
                <a:pt x="0" y="16441"/>
              </a:moveTo>
              <a:lnTo>
                <a:pt x="780706" y="1644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622596" y="2626668"/>
        <a:ext cx="39035" cy="39035"/>
      </dsp:txXfrm>
    </dsp:sp>
    <dsp:sp modelId="{AE6675E9-FF74-47FE-BAEF-30BE616EF2DA}">
      <dsp:nvSpPr>
        <dsp:cNvPr id="0" name=""/>
        <dsp:cNvSpPr/>
      </dsp:nvSpPr>
      <dsp:spPr>
        <a:xfrm>
          <a:off x="4032456" y="2304255"/>
          <a:ext cx="4584291" cy="6896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Ρόλος εκπαιδευτικού στην </a:t>
          </a:r>
          <a:r>
            <a:rPr lang="el-GR" sz="1600" kern="1200" dirty="0" err="1"/>
            <a:t>Εξαε</a:t>
          </a:r>
          <a:endParaRPr lang="el-GR" sz="1600" kern="1200" dirty="0"/>
        </a:p>
      </dsp:txBody>
      <dsp:txXfrm>
        <a:off x="4052656" y="2324455"/>
        <a:ext cx="4543891" cy="649262"/>
      </dsp:txXfrm>
    </dsp:sp>
    <dsp:sp modelId="{00215553-7FD4-4FD6-81D6-6EDACF955704}">
      <dsp:nvSpPr>
        <dsp:cNvPr id="0" name=""/>
        <dsp:cNvSpPr/>
      </dsp:nvSpPr>
      <dsp:spPr>
        <a:xfrm rot="2861696">
          <a:off x="3062177" y="3055748"/>
          <a:ext cx="1159872" cy="32882"/>
        </a:xfrm>
        <a:custGeom>
          <a:avLst/>
          <a:gdLst/>
          <a:ahLst/>
          <a:cxnLst/>
          <a:rect l="0" t="0" r="0" b="0"/>
          <a:pathLst>
            <a:path>
              <a:moveTo>
                <a:pt x="0" y="16441"/>
              </a:moveTo>
              <a:lnTo>
                <a:pt x="1159872" y="1644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613117" y="3043192"/>
        <a:ext cx="57993" cy="57993"/>
      </dsp:txXfrm>
    </dsp:sp>
    <dsp:sp modelId="{635007D0-FDB3-4341-8790-B3B39F6DBF3B}">
      <dsp:nvSpPr>
        <dsp:cNvPr id="0" name=""/>
        <dsp:cNvSpPr/>
      </dsp:nvSpPr>
      <dsp:spPr>
        <a:xfrm>
          <a:off x="4032456" y="3240361"/>
          <a:ext cx="4742518" cy="5214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ΤΠΕ και </a:t>
          </a:r>
          <a:r>
            <a:rPr lang="el-GR" sz="1600" kern="1200" dirty="0" err="1"/>
            <a:t>Εξαε</a:t>
          </a:r>
          <a:endParaRPr lang="el-GR" sz="1600" kern="1200" dirty="0"/>
        </a:p>
      </dsp:txBody>
      <dsp:txXfrm>
        <a:off x="4047729" y="3255634"/>
        <a:ext cx="4711972" cy="490920"/>
      </dsp:txXfrm>
    </dsp:sp>
    <dsp:sp modelId="{12173A4F-9D51-4A1F-BB80-7349241C4FC4}">
      <dsp:nvSpPr>
        <dsp:cNvPr id="0" name=""/>
        <dsp:cNvSpPr/>
      </dsp:nvSpPr>
      <dsp:spPr>
        <a:xfrm rot="3818665">
          <a:off x="2762847" y="3414716"/>
          <a:ext cx="1758533" cy="32882"/>
        </a:xfrm>
        <a:custGeom>
          <a:avLst/>
          <a:gdLst/>
          <a:ahLst/>
          <a:cxnLst/>
          <a:rect l="0" t="0" r="0" b="0"/>
          <a:pathLst>
            <a:path>
              <a:moveTo>
                <a:pt x="0" y="16441"/>
              </a:moveTo>
              <a:lnTo>
                <a:pt x="1758533" y="1644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600" kern="1200"/>
        </a:p>
      </dsp:txBody>
      <dsp:txXfrm>
        <a:off x="3598150" y="3387194"/>
        <a:ext cx="87926" cy="87926"/>
      </dsp:txXfrm>
    </dsp:sp>
    <dsp:sp modelId="{54E03986-BFFB-458F-A28D-206FA96991D7}">
      <dsp:nvSpPr>
        <dsp:cNvPr id="0" name=""/>
        <dsp:cNvSpPr/>
      </dsp:nvSpPr>
      <dsp:spPr>
        <a:xfrm>
          <a:off x="4032456" y="3960442"/>
          <a:ext cx="4671248" cy="5171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Εξ αποστάσεως Σχολική Εκπαίδευση</a:t>
          </a:r>
        </a:p>
      </dsp:txBody>
      <dsp:txXfrm>
        <a:off x="4047604" y="3975590"/>
        <a:ext cx="4640952" cy="4868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3DD2E9-573A-44CC-A9AB-1C6A98C5957C}">
      <dsp:nvSpPr>
        <dsp:cNvPr id="0" name=""/>
        <dsp:cNvSpPr/>
      </dsp:nvSpPr>
      <dsp:spPr>
        <a:xfrm rot="16200000">
          <a:off x="1088994" y="-1088994"/>
          <a:ext cx="2088232" cy="4266220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Το εκπαιδευτικό υλικό οφείλει να παρακινήσει και να διευκολύνει τους εκπαιδευόμενους στη μελέτη τους. Στο πλαίσιο αυτό, </a:t>
          </a:r>
          <a:r>
            <a:rPr lang="el-GR" sz="1600" b="1" kern="1200" dirty="0"/>
            <a:t>ο </a:t>
          </a:r>
          <a:r>
            <a:rPr lang="el-GR" sz="1600" b="1" kern="1200" dirty="0" err="1"/>
            <a:t>Holmberg</a:t>
          </a:r>
          <a:r>
            <a:rPr lang="el-GR" sz="1600" b="1" kern="1200" dirty="0"/>
            <a:t> </a:t>
          </a:r>
          <a:r>
            <a:rPr lang="el-GR" sz="1600" kern="1200" dirty="0"/>
            <a:t>(2002) προσδιόρισε τις  αρχές  σχεδιασμού και ανάπτυξης του εκπαιδευτικού υλικού</a:t>
          </a:r>
        </a:p>
      </dsp:txBody>
      <dsp:txXfrm rot="5400000">
        <a:off x="0" y="0"/>
        <a:ext cx="4266220" cy="1566174"/>
      </dsp:txXfrm>
    </dsp:sp>
    <dsp:sp modelId="{DDD6D3D2-206B-41EE-8901-DC0D53C634C4}">
      <dsp:nvSpPr>
        <dsp:cNvPr id="0" name=""/>
        <dsp:cNvSpPr/>
      </dsp:nvSpPr>
      <dsp:spPr>
        <a:xfrm>
          <a:off x="4266220" y="0"/>
          <a:ext cx="4266220" cy="2088232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Η </a:t>
          </a:r>
          <a:r>
            <a:rPr lang="el-GR" sz="1600" b="1" kern="1200" dirty="0"/>
            <a:t>Γνωστική Θεωρία για την </a:t>
          </a:r>
          <a:r>
            <a:rPr lang="el-GR" sz="1600" b="1" kern="1200" dirty="0" err="1"/>
            <a:t>Πολυμεσική</a:t>
          </a:r>
          <a:r>
            <a:rPr lang="el-GR" sz="1600" b="1" kern="1200" dirty="0"/>
            <a:t> Μάθηση (</a:t>
          </a:r>
          <a:r>
            <a:rPr lang="el-GR" sz="1600" b="1" kern="1200" dirty="0" err="1"/>
            <a:t>Mayer</a:t>
          </a:r>
          <a:r>
            <a:rPr lang="el-GR" sz="1600" b="1" kern="1200" dirty="0"/>
            <a:t>, 2001 )</a:t>
          </a:r>
          <a:r>
            <a:rPr lang="el-GR" sz="1600" kern="1200" dirty="0"/>
            <a:t> αποτελεί σημαντικό εργαλείο για τον δημιουργό εκπαιδευτικού υλικού</a:t>
          </a:r>
        </a:p>
      </dsp:txBody>
      <dsp:txXfrm>
        <a:off x="4266220" y="0"/>
        <a:ext cx="4266220" cy="1566174"/>
      </dsp:txXfrm>
    </dsp:sp>
    <dsp:sp modelId="{2D4C87E3-CE86-4612-8A34-BBACEEF34D85}">
      <dsp:nvSpPr>
        <dsp:cNvPr id="0" name=""/>
        <dsp:cNvSpPr/>
      </dsp:nvSpPr>
      <dsp:spPr>
        <a:xfrm rot="10800000">
          <a:off x="0" y="2088232"/>
          <a:ext cx="4266220" cy="2088232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Οι </a:t>
          </a:r>
          <a:r>
            <a:rPr lang="el-GR" sz="1600" b="1" kern="1200" dirty="0" err="1"/>
            <a:t>Σπανακά</a:t>
          </a:r>
          <a:r>
            <a:rPr lang="el-GR" sz="1600" b="1" kern="1200" dirty="0"/>
            <a:t> και </a:t>
          </a:r>
          <a:r>
            <a:rPr lang="el-GR" sz="1600" b="1" kern="1200" dirty="0" err="1"/>
            <a:t>Λιοναράκης</a:t>
          </a:r>
          <a:r>
            <a:rPr lang="el-GR" sz="1600" b="1" kern="1200" dirty="0"/>
            <a:t>(2017</a:t>
          </a:r>
          <a:r>
            <a:rPr lang="el-GR" sz="1600" kern="1200" dirty="0"/>
            <a:t>) συνόψισαν σε </a:t>
          </a:r>
          <a:r>
            <a:rPr lang="el-GR" sz="1600" b="1" kern="1200" dirty="0"/>
            <a:t>επτά αρχές </a:t>
          </a:r>
          <a:r>
            <a:rPr lang="el-GR" sz="1600" kern="1200" dirty="0"/>
            <a:t>ό,τι έκριναν πως πρέπει να γνωρίζει όποιος αποφασίζει να σχεδιάσει και να αναπτύξει μαθησιακό υλικό για την εξ αποστάσεως εκπαίδευση</a:t>
          </a:r>
        </a:p>
      </dsp:txBody>
      <dsp:txXfrm rot="10800000">
        <a:off x="0" y="2610290"/>
        <a:ext cx="4266220" cy="1566174"/>
      </dsp:txXfrm>
    </dsp:sp>
    <dsp:sp modelId="{616270EC-C196-4480-A6BD-E0B545E618DE}">
      <dsp:nvSpPr>
        <dsp:cNvPr id="0" name=""/>
        <dsp:cNvSpPr/>
      </dsp:nvSpPr>
      <dsp:spPr>
        <a:xfrm rot="5400000">
          <a:off x="5355214" y="999238"/>
          <a:ext cx="2088232" cy="4266220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Το ποιοτικό κριτήριο της </a:t>
          </a:r>
          <a:r>
            <a:rPr lang="el-GR" sz="1600" kern="1200" dirty="0" err="1"/>
            <a:t>πολυμορφικότητας</a:t>
          </a:r>
          <a:r>
            <a:rPr lang="el-GR" sz="1600" kern="1200" dirty="0"/>
            <a:t> και η θεωρία του </a:t>
          </a:r>
          <a:r>
            <a:rPr lang="el-GR" sz="1600" kern="1200" dirty="0" err="1"/>
            <a:t>εποικοδομητισμού</a:t>
          </a:r>
          <a:r>
            <a:rPr lang="el-GR" sz="1600" kern="1200" dirty="0"/>
            <a:t> αποτέλεσαν τη βάση σχεδιασμού </a:t>
          </a:r>
          <a:r>
            <a:rPr lang="el-GR" sz="1600" b="1" kern="1200" dirty="0"/>
            <a:t>του μοντέλου των </a:t>
          </a:r>
          <a:r>
            <a:rPr lang="el-GR" sz="1600" b="1" kern="1200" dirty="0" err="1"/>
            <a:t>West</a:t>
          </a:r>
          <a:r>
            <a:rPr lang="el-GR" sz="1600" b="1" kern="1200" dirty="0"/>
            <a:t> και </a:t>
          </a:r>
          <a:r>
            <a:rPr lang="el-GR" sz="1600" b="1" kern="1200" dirty="0" err="1"/>
            <a:t>Λιοναράκη</a:t>
          </a:r>
          <a:r>
            <a:rPr lang="el-GR" sz="1600" kern="1200" dirty="0"/>
            <a:t>. Σύμφωνα με την κατηγοριοποίηση αυτή υπάρχουν τρεις βασικές δέσμες, οι οποίες δημιουργούν ένα λειτουργικό σύνολο</a:t>
          </a:r>
        </a:p>
      </dsp:txBody>
      <dsp:txXfrm rot="-5400000">
        <a:off x="4266220" y="2610290"/>
        <a:ext cx="4266220" cy="1566174"/>
      </dsp:txXfrm>
    </dsp:sp>
    <dsp:sp modelId="{FA84679F-9392-4EDD-B6F1-7379C32F07FB}">
      <dsp:nvSpPr>
        <dsp:cNvPr id="0" name=""/>
        <dsp:cNvSpPr/>
      </dsp:nvSpPr>
      <dsp:spPr>
        <a:xfrm>
          <a:off x="2452701" y="1444101"/>
          <a:ext cx="3230535" cy="1232881"/>
        </a:xfrm>
        <a:prstGeom prst="round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Αρχές Σχεδιασμού Εκπαιδευτικού Υλικού με τη μεθοδολογία της </a:t>
          </a:r>
          <a:r>
            <a:rPr lang="el-GR" sz="2000" b="1" kern="1200" dirty="0" err="1"/>
            <a:t>Εξαε</a:t>
          </a:r>
          <a:r>
            <a:rPr lang="el-GR" sz="2000" b="1" kern="1200" dirty="0"/>
            <a:t> </a:t>
          </a:r>
        </a:p>
      </dsp:txBody>
      <dsp:txXfrm>
        <a:off x="2512885" y="1504285"/>
        <a:ext cx="3110167" cy="11125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B4B3BC-A50E-6247-98C3-E23BCC2C3968}">
      <dsp:nvSpPr>
        <dsp:cNvPr id="0" name=""/>
        <dsp:cNvSpPr/>
      </dsp:nvSpPr>
      <dsp:spPr>
        <a:xfrm>
          <a:off x="2520326" y="2073346"/>
          <a:ext cx="3168307" cy="64414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Διδακτική της Ιστορίας</a:t>
          </a:r>
        </a:p>
      </dsp:txBody>
      <dsp:txXfrm>
        <a:off x="2551771" y="2104791"/>
        <a:ext cx="3105417" cy="581258"/>
      </dsp:txXfrm>
    </dsp:sp>
    <dsp:sp modelId="{9DD18E8B-5B56-4A45-8556-F61608C28800}">
      <dsp:nvSpPr>
        <dsp:cNvPr id="0" name=""/>
        <dsp:cNvSpPr/>
      </dsp:nvSpPr>
      <dsp:spPr>
        <a:xfrm rot="16199954">
          <a:off x="3927224" y="1896097"/>
          <a:ext cx="3544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4498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3E08DA-4B73-4244-B1FA-091F05F2D3AF}">
      <dsp:nvSpPr>
        <dsp:cNvPr id="0" name=""/>
        <dsp:cNvSpPr/>
      </dsp:nvSpPr>
      <dsp:spPr>
        <a:xfrm>
          <a:off x="1333642" y="129113"/>
          <a:ext cx="5541635" cy="15897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Η σύγχρονη διδακτική της Ιστορίας στοχεύει στη </a:t>
          </a:r>
          <a:r>
            <a:rPr lang="el-GR" sz="1600" b="1" kern="1200" dirty="0"/>
            <a:t>δημιουργία Ιστορικά εγγράμματων πολιτών </a:t>
          </a:r>
          <a:r>
            <a:rPr lang="el-GR" sz="1600" kern="1200" dirty="0"/>
            <a:t>. Ιστορικά εγγράμματοι είναι « εκείνοι οι πολίτες οι οποίοι είναι σε θέση να αναζητούν, να επιλέγουν, να διαβάζουν κριτικά, να αιτιολογούν, να συνδυάζουν, να αξιολογούν, να συνθέτουν, να επικοινωνούν» (</a:t>
          </a:r>
          <a:r>
            <a:rPr lang="el-GR" sz="1600" kern="1200" dirty="0" err="1"/>
            <a:t>Ματσαγγούρας</a:t>
          </a:r>
          <a:r>
            <a:rPr lang="el-GR" sz="1600" kern="1200" dirty="0"/>
            <a:t>, 2007)</a:t>
          </a:r>
        </a:p>
      </dsp:txBody>
      <dsp:txXfrm>
        <a:off x="1411246" y="206717"/>
        <a:ext cx="5386427" cy="1434527"/>
      </dsp:txXfrm>
    </dsp:sp>
    <dsp:sp modelId="{302F013B-7BAD-BA48-BE7C-084C747072A2}">
      <dsp:nvSpPr>
        <dsp:cNvPr id="0" name=""/>
        <dsp:cNvSpPr/>
      </dsp:nvSpPr>
      <dsp:spPr>
        <a:xfrm rot="2321859">
          <a:off x="4480556" y="2791454"/>
          <a:ext cx="2365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6590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14D518-61B1-6E42-8465-E35DB1720F5A}">
      <dsp:nvSpPr>
        <dsp:cNvPr id="0" name=""/>
        <dsp:cNvSpPr/>
      </dsp:nvSpPr>
      <dsp:spPr>
        <a:xfrm>
          <a:off x="4290824" y="2865414"/>
          <a:ext cx="4105204" cy="26471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Η </a:t>
          </a:r>
          <a:r>
            <a:rPr lang="el-GR" sz="1600" b="1" kern="1200" dirty="0"/>
            <a:t>διαμόρφωση γενετικής ιστορικής συνείδησης </a:t>
          </a:r>
          <a:r>
            <a:rPr lang="el-GR" sz="1600" kern="1200" dirty="0"/>
            <a:t>καθώς και η </a:t>
          </a:r>
          <a:r>
            <a:rPr lang="el-GR" sz="1600" b="1" kern="1200" dirty="0"/>
            <a:t>καλλιέργεια ιστορικής σκέψης, δημοκρατικής συνείδησης και ανθρωπιστικών αξιών</a:t>
          </a:r>
          <a:r>
            <a:rPr lang="el-GR" sz="1600" kern="1200" dirty="0"/>
            <a:t> καθώς και μιας </a:t>
          </a:r>
          <a:r>
            <a:rPr lang="el-GR" sz="1600" b="1" kern="1200" dirty="0"/>
            <a:t>πλουραλιστικής και ανεκτικής εθνικής ταυτότητας </a:t>
          </a:r>
          <a:r>
            <a:rPr lang="el-GR" sz="1600" kern="1200" dirty="0"/>
            <a:t>αποτελούν βασικούς σκοπούς του μαθήματος της ιστορίας στις σύγχρονες δημοκρατικές και διαπολιτισμικές κοινωνίες</a:t>
          </a:r>
          <a:r>
            <a:rPr lang="en-US" sz="1600" kern="1200" dirty="0"/>
            <a:t>.</a:t>
          </a:r>
          <a:endParaRPr lang="el-GR" sz="1600" kern="1200" dirty="0"/>
        </a:p>
      </dsp:txBody>
      <dsp:txXfrm>
        <a:off x="4420049" y="2994639"/>
        <a:ext cx="3846754" cy="2388731"/>
      </dsp:txXfrm>
    </dsp:sp>
    <dsp:sp modelId="{BBE228D3-C827-034A-9D44-77EEB70371CB}">
      <dsp:nvSpPr>
        <dsp:cNvPr id="0" name=""/>
        <dsp:cNvSpPr/>
      </dsp:nvSpPr>
      <dsp:spPr>
        <a:xfrm rot="8400442">
          <a:off x="3476335" y="2806362"/>
          <a:ext cx="2765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549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67617B-C2D2-D24C-8CEF-1876E984DFE6}">
      <dsp:nvSpPr>
        <dsp:cNvPr id="0" name=""/>
        <dsp:cNvSpPr/>
      </dsp:nvSpPr>
      <dsp:spPr>
        <a:xfrm>
          <a:off x="8" y="2895230"/>
          <a:ext cx="3932805" cy="258754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Οι ΤΠΕ </a:t>
          </a:r>
          <a:r>
            <a:rPr lang="el-GR" sz="1600" kern="1200" dirty="0"/>
            <a:t>προσφέροντας πρόσβαση σε ιστορικές πηγές (αρχειακό υλικό, γραπτές, εικαστικές πηγές), εμπλοκή σε αυθεντικές διαδικασίες έρευνας, αναζήτηση και διερεύνηση αρχείων, βιβλιοθηκών και μουσείων και πολλαπλές αναπαραστάσεις ιστορικής πληροφορίας, </a:t>
          </a:r>
          <a:r>
            <a:rPr lang="el-GR" sz="1600" b="1" kern="1200" dirty="0"/>
            <a:t>προάγουν τη συνεργατική και διερευνητική μάθηση</a:t>
          </a:r>
          <a:r>
            <a:rPr lang="en-US" sz="1600" b="1" kern="1200" dirty="0"/>
            <a:t>.</a:t>
          </a:r>
          <a:endParaRPr lang="el-GR" sz="1600" kern="1200" dirty="0"/>
        </a:p>
      </dsp:txBody>
      <dsp:txXfrm>
        <a:off x="126322" y="3021544"/>
        <a:ext cx="3680177" cy="23349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91332B-B2D5-954F-9E3A-D34562641D83}">
      <dsp:nvSpPr>
        <dsp:cNvPr id="0" name=""/>
        <dsp:cNvSpPr/>
      </dsp:nvSpPr>
      <dsp:spPr>
        <a:xfrm>
          <a:off x="2448260" y="72015"/>
          <a:ext cx="2675475" cy="255091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Αρχές </a:t>
          </a:r>
          <a:r>
            <a:rPr lang="el-GR" sz="2400" kern="1200" dirty="0" err="1"/>
            <a:t>Πολυμεσικής</a:t>
          </a:r>
          <a:r>
            <a:rPr lang="el-GR" sz="2400" kern="1200" dirty="0"/>
            <a:t> Μάθησης</a:t>
          </a:r>
          <a:endParaRPr lang="en-GB" sz="2400" kern="1200" dirty="0"/>
        </a:p>
      </dsp:txBody>
      <dsp:txXfrm>
        <a:off x="2804991" y="518426"/>
        <a:ext cx="1962015" cy="1147911"/>
      </dsp:txXfrm>
    </dsp:sp>
    <dsp:sp modelId="{230A8851-20C9-DF49-A1B2-5921528DB960}">
      <dsp:nvSpPr>
        <dsp:cNvPr id="0" name=""/>
        <dsp:cNvSpPr/>
      </dsp:nvSpPr>
      <dsp:spPr>
        <a:xfrm>
          <a:off x="4608514" y="2016226"/>
          <a:ext cx="2721906" cy="2462684"/>
        </a:xfrm>
        <a:prstGeom prst="ellipse">
          <a:avLst/>
        </a:prstGeom>
        <a:solidFill>
          <a:schemeClr val="accent2">
            <a:alpha val="50000"/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Διδακτικές Αρχές του μαθήματος της Ιστορίας</a:t>
          </a:r>
          <a:endParaRPr lang="en-GB" sz="2400" kern="1200" dirty="0"/>
        </a:p>
      </dsp:txBody>
      <dsp:txXfrm>
        <a:off x="5440964" y="2652420"/>
        <a:ext cx="1633144" cy="1354476"/>
      </dsp:txXfrm>
    </dsp:sp>
    <dsp:sp modelId="{8DE4CB25-A24E-E444-B8D3-CE09256E951F}">
      <dsp:nvSpPr>
        <dsp:cNvPr id="0" name=""/>
        <dsp:cNvSpPr/>
      </dsp:nvSpPr>
      <dsp:spPr>
        <a:xfrm>
          <a:off x="473298" y="2024071"/>
          <a:ext cx="2598881" cy="2588894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Αρχές </a:t>
          </a:r>
          <a:r>
            <a:rPr lang="el-GR" sz="2400" kern="1200" dirty="0" err="1"/>
            <a:t>ΕξΑΕ</a:t>
          </a:r>
          <a:endParaRPr lang="en-GB" sz="2400" kern="1200" dirty="0"/>
        </a:p>
      </dsp:txBody>
      <dsp:txXfrm>
        <a:off x="718026" y="2692869"/>
        <a:ext cx="1559328" cy="14238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E853-77A7-4E19-894B-2AA7FFA2B094}">
      <dsp:nvSpPr>
        <dsp:cNvPr id="0" name=""/>
        <dsp:cNvSpPr/>
      </dsp:nvSpPr>
      <dsp:spPr>
        <a:xfrm>
          <a:off x="3097289" y="26971"/>
          <a:ext cx="3310492" cy="10286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Ποιοτική έρευνα διαμορφωτικής αξιολόγησης</a:t>
          </a:r>
        </a:p>
      </dsp:txBody>
      <dsp:txXfrm>
        <a:off x="3127416" y="57098"/>
        <a:ext cx="3250238" cy="968365"/>
      </dsp:txXfrm>
    </dsp:sp>
    <dsp:sp modelId="{9DB7B69C-A74A-4D1A-AA99-0C8C3E0DCD8E}">
      <dsp:nvSpPr>
        <dsp:cNvPr id="0" name=""/>
        <dsp:cNvSpPr/>
      </dsp:nvSpPr>
      <dsp:spPr>
        <a:xfrm>
          <a:off x="2355634" y="1055590"/>
          <a:ext cx="2396901" cy="405059"/>
        </a:xfrm>
        <a:custGeom>
          <a:avLst/>
          <a:gdLst/>
          <a:ahLst/>
          <a:cxnLst/>
          <a:rect l="0" t="0" r="0" b="0"/>
          <a:pathLst>
            <a:path>
              <a:moveTo>
                <a:pt x="2396901" y="0"/>
              </a:moveTo>
              <a:lnTo>
                <a:pt x="2396901" y="202529"/>
              </a:lnTo>
              <a:lnTo>
                <a:pt x="0" y="202529"/>
              </a:lnTo>
              <a:lnTo>
                <a:pt x="0" y="40505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C0BBA-4668-47B9-88EF-0CE276A898C7}">
      <dsp:nvSpPr>
        <dsp:cNvPr id="0" name=""/>
        <dsp:cNvSpPr/>
      </dsp:nvSpPr>
      <dsp:spPr>
        <a:xfrm>
          <a:off x="1584170" y="1460650"/>
          <a:ext cx="1542928" cy="10286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Δείγμα έρευνας</a:t>
          </a:r>
        </a:p>
      </dsp:txBody>
      <dsp:txXfrm>
        <a:off x="1614297" y="1490777"/>
        <a:ext cx="1482674" cy="968365"/>
      </dsp:txXfrm>
    </dsp:sp>
    <dsp:sp modelId="{82FD6786-E887-4CF2-99EC-C0EE37433A82}">
      <dsp:nvSpPr>
        <dsp:cNvPr id="0" name=""/>
        <dsp:cNvSpPr/>
      </dsp:nvSpPr>
      <dsp:spPr>
        <a:xfrm>
          <a:off x="1491548" y="2489269"/>
          <a:ext cx="864086" cy="411540"/>
        </a:xfrm>
        <a:custGeom>
          <a:avLst/>
          <a:gdLst/>
          <a:ahLst/>
          <a:cxnLst/>
          <a:rect l="0" t="0" r="0" b="0"/>
          <a:pathLst>
            <a:path>
              <a:moveTo>
                <a:pt x="864086" y="0"/>
              </a:moveTo>
              <a:lnTo>
                <a:pt x="864086" y="205770"/>
              </a:lnTo>
              <a:lnTo>
                <a:pt x="0" y="205770"/>
              </a:lnTo>
              <a:lnTo>
                <a:pt x="0" y="41154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C79AD-9FC0-4336-BBD5-BBEB8C36A4A2}">
      <dsp:nvSpPr>
        <dsp:cNvPr id="0" name=""/>
        <dsp:cNvSpPr/>
      </dsp:nvSpPr>
      <dsp:spPr>
        <a:xfrm>
          <a:off x="720083" y="2900810"/>
          <a:ext cx="1542928" cy="10286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Τρεις ειδικοί στην </a:t>
          </a:r>
          <a:r>
            <a:rPr lang="el-GR" sz="1700" kern="1200" dirty="0" err="1"/>
            <a:t>Εξαε</a:t>
          </a:r>
          <a:endParaRPr lang="el-GR" sz="1700" kern="1200" dirty="0"/>
        </a:p>
      </dsp:txBody>
      <dsp:txXfrm>
        <a:off x="750210" y="2930937"/>
        <a:ext cx="1482674" cy="968365"/>
      </dsp:txXfrm>
    </dsp:sp>
    <dsp:sp modelId="{9338FF74-520C-426A-A92D-6DB7C656CEBB}">
      <dsp:nvSpPr>
        <dsp:cNvPr id="0" name=""/>
        <dsp:cNvSpPr/>
      </dsp:nvSpPr>
      <dsp:spPr>
        <a:xfrm>
          <a:off x="2355634" y="2489269"/>
          <a:ext cx="1008118" cy="411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770"/>
              </a:lnTo>
              <a:lnTo>
                <a:pt x="1008118" y="205770"/>
              </a:lnTo>
              <a:lnTo>
                <a:pt x="1008118" y="41154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E7C8B-6886-4FAF-8806-96CFBDCD06A8}">
      <dsp:nvSpPr>
        <dsp:cNvPr id="0" name=""/>
        <dsp:cNvSpPr/>
      </dsp:nvSpPr>
      <dsp:spPr>
        <a:xfrm>
          <a:off x="2592289" y="2900810"/>
          <a:ext cx="1542928" cy="10286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Επτά μαθητές Γ΄ Δημοτικού</a:t>
          </a:r>
        </a:p>
      </dsp:txBody>
      <dsp:txXfrm>
        <a:off x="2622416" y="2930937"/>
        <a:ext cx="1482674" cy="968365"/>
      </dsp:txXfrm>
    </dsp:sp>
    <dsp:sp modelId="{B269C673-50F0-444E-A867-369EEBE45073}">
      <dsp:nvSpPr>
        <dsp:cNvPr id="0" name=""/>
        <dsp:cNvSpPr/>
      </dsp:nvSpPr>
      <dsp:spPr>
        <a:xfrm>
          <a:off x="4752536" y="1055590"/>
          <a:ext cx="360034" cy="405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529"/>
              </a:lnTo>
              <a:lnTo>
                <a:pt x="360034" y="202529"/>
              </a:lnTo>
              <a:lnTo>
                <a:pt x="360034" y="40505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BAC57-AF7C-486B-8C2D-E23190E1E5E9}">
      <dsp:nvSpPr>
        <dsp:cNvPr id="0" name=""/>
        <dsp:cNvSpPr/>
      </dsp:nvSpPr>
      <dsp:spPr>
        <a:xfrm>
          <a:off x="4341106" y="1460650"/>
          <a:ext cx="1542928" cy="10286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Χρόνος διεξαγωγής έρευνας</a:t>
          </a:r>
        </a:p>
      </dsp:txBody>
      <dsp:txXfrm>
        <a:off x="4371233" y="1490777"/>
        <a:ext cx="1482674" cy="968365"/>
      </dsp:txXfrm>
    </dsp:sp>
    <dsp:sp modelId="{8DE64362-2492-4BF9-A710-AD11DE85AD58}">
      <dsp:nvSpPr>
        <dsp:cNvPr id="0" name=""/>
        <dsp:cNvSpPr/>
      </dsp:nvSpPr>
      <dsp:spPr>
        <a:xfrm>
          <a:off x="5066850" y="2489269"/>
          <a:ext cx="91440" cy="4115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154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C46C9-275B-4D2C-B155-1DBCAEFB1CF3}">
      <dsp:nvSpPr>
        <dsp:cNvPr id="0" name=""/>
        <dsp:cNvSpPr/>
      </dsp:nvSpPr>
      <dsp:spPr>
        <a:xfrm>
          <a:off x="4341106" y="2900810"/>
          <a:ext cx="1542928" cy="10286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Απρίλιος – Μάιος 2025</a:t>
          </a:r>
        </a:p>
      </dsp:txBody>
      <dsp:txXfrm>
        <a:off x="4371233" y="2930937"/>
        <a:ext cx="1482674" cy="968365"/>
      </dsp:txXfrm>
    </dsp:sp>
    <dsp:sp modelId="{C271B434-D4E6-45DA-B5B7-FE8C9E162F37}">
      <dsp:nvSpPr>
        <dsp:cNvPr id="0" name=""/>
        <dsp:cNvSpPr/>
      </dsp:nvSpPr>
      <dsp:spPr>
        <a:xfrm>
          <a:off x="4752536" y="1055590"/>
          <a:ext cx="2962531" cy="405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529"/>
              </a:lnTo>
              <a:lnTo>
                <a:pt x="2962531" y="202529"/>
              </a:lnTo>
              <a:lnTo>
                <a:pt x="2962531" y="40505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DE056-395C-489C-8F89-EA20DB2F3C18}">
      <dsp:nvSpPr>
        <dsp:cNvPr id="0" name=""/>
        <dsp:cNvSpPr/>
      </dsp:nvSpPr>
      <dsp:spPr>
        <a:xfrm>
          <a:off x="6768750" y="1460650"/>
          <a:ext cx="1892633" cy="13059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Μέθοδος έρευνας-Μέσα συλλογής δεδομένων</a:t>
          </a:r>
        </a:p>
      </dsp:txBody>
      <dsp:txXfrm>
        <a:off x="6807000" y="1498900"/>
        <a:ext cx="1816133" cy="1229435"/>
      </dsp:txXfrm>
    </dsp:sp>
    <dsp:sp modelId="{1EFDAFFF-DCCE-4373-BF04-D041F26FB36B}">
      <dsp:nvSpPr>
        <dsp:cNvPr id="0" name=""/>
        <dsp:cNvSpPr/>
      </dsp:nvSpPr>
      <dsp:spPr>
        <a:xfrm>
          <a:off x="7669347" y="2766585"/>
          <a:ext cx="91440" cy="1342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112"/>
              </a:lnTo>
              <a:lnTo>
                <a:pt x="55193" y="67112"/>
              </a:lnTo>
              <a:lnTo>
                <a:pt x="55193" y="13422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9B29E-F1A8-45F4-946D-894A553A5BD7}">
      <dsp:nvSpPr>
        <dsp:cNvPr id="0" name=""/>
        <dsp:cNvSpPr/>
      </dsp:nvSpPr>
      <dsp:spPr>
        <a:xfrm>
          <a:off x="6768750" y="2900810"/>
          <a:ext cx="1911580" cy="12500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Ποιοτική Ανάλυση Περιεχομένου-ερωτηματολόγια ανοιχτού τύπου </a:t>
          </a:r>
        </a:p>
      </dsp:txBody>
      <dsp:txXfrm>
        <a:off x="6805362" y="2937422"/>
        <a:ext cx="1838356" cy="117680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9603A-9E45-A241-9406-BE708E10606C}">
      <dsp:nvSpPr>
        <dsp:cNvPr id="0" name=""/>
        <dsp:cNvSpPr/>
      </dsp:nvSpPr>
      <dsp:spPr>
        <a:xfrm>
          <a:off x="0" y="185013"/>
          <a:ext cx="2235142" cy="13410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Φιλικό και κατανοητό ύφος</a:t>
          </a:r>
          <a:endParaRPr lang="en-GB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85013"/>
        <a:ext cx="2235142" cy="1341085"/>
      </dsp:txXfrm>
    </dsp:sp>
    <dsp:sp modelId="{BA3411E1-133E-2A48-91D4-D7C23789E44A}">
      <dsp:nvSpPr>
        <dsp:cNvPr id="0" name=""/>
        <dsp:cNvSpPr/>
      </dsp:nvSpPr>
      <dsp:spPr>
        <a:xfrm>
          <a:off x="2458656" y="185013"/>
          <a:ext cx="2235142" cy="1341085"/>
        </a:xfrm>
        <a:prstGeom prst="rect">
          <a:avLst/>
        </a:prstGeom>
        <a:solidFill>
          <a:schemeClr val="accent2">
            <a:hueOff val="-181920"/>
            <a:satOff val="-10491"/>
            <a:lumOff val="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Σαφής διατύπωση στόχων και δομής</a:t>
          </a:r>
        </a:p>
      </dsp:txBody>
      <dsp:txXfrm>
        <a:off x="2458656" y="185013"/>
        <a:ext cx="2235142" cy="1341085"/>
      </dsp:txXfrm>
    </dsp:sp>
    <dsp:sp modelId="{5F2DEDBF-5893-0243-9E77-6E85CEE2683F}">
      <dsp:nvSpPr>
        <dsp:cNvPr id="0" name=""/>
        <dsp:cNvSpPr/>
      </dsp:nvSpPr>
      <dsp:spPr>
        <a:xfrm>
          <a:off x="4917313" y="185013"/>
          <a:ext cx="2235142" cy="1341085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Εύκολη πλοήγηση και καθοδήγηση</a:t>
          </a:r>
        </a:p>
      </dsp:txBody>
      <dsp:txXfrm>
        <a:off x="4917313" y="185013"/>
        <a:ext cx="2235142" cy="1341085"/>
      </dsp:txXfrm>
    </dsp:sp>
    <dsp:sp modelId="{1CC4FF15-E618-D84E-AC71-8C7D2C503045}">
      <dsp:nvSpPr>
        <dsp:cNvPr id="0" name=""/>
        <dsp:cNvSpPr/>
      </dsp:nvSpPr>
      <dsp:spPr>
        <a:xfrm>
          <a:off x="0" y="1749613"/>
          <a:ext cx="2235142" cy="1341085"/>
        </a:xfrm>
        <a:prstGeom prst="rect">
          <a:avLst/>
        </a:prstGeom>
        <a:solidFill>
          <a:schemeClr val="accent2">
            <a:hueOff val="-545761"/>
            <a:satOff val="-31473"/>
            <a:lumOff val="3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Συνδυασμός κειμένου, εικόνων, βίντεο</a:t>
          </a:r>
        </a:p>
      </dsp:txBody>
      <dsp:txXfrm>
        <a:off x="0" y="1749613"/>
        <a:ext cx="2235142" cy="1341085"/>
      </dsp:txXfrm>
    </dsp:sp>
    <dsp:sp modelId="{DBBB3523-2504-1A45-92FE-C09D9C89A7A4}">
      <dsp:nvSpPr>
        <dsp:cNvPr id="0" name=""/>
        <dsp:cNvSpPr/>
      </dsp:nvSpPr>
      <dsp:spPr>
        <a:xfrm>
          <a:off x="2458656" y="1749613"/>
          <a:ext cx="2235142" cy="1341085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Κατάτμηση περιεχομένου – ευανάγνωστη δομή</a:t>
          </a:r>
        </a:p>
      </dsp:txBody>
      <dsp:txXfrm>
        <a:off x="2458656" y="1749613"/>
        <a:ext cx="2235142" cy="1341085"/>
      </dsp:txXfrm>
    </dsp:sp>
    <dsp:sp modelId="{90378650-CD2A-C246-A0A8-3CB768B44D28}">
      <dsp:nvSpPr>
        <dsp:cNvPr id="0" name=""/>
        <dsp:cNvSpPr/>
      </dsp:nvSpPr>
      <dsp:spPr>
        <a:xfrm>
          <a:off x="4917313" y="1749613"/>
          <a:ext cx="2235142" cy="1341085"/>
        </a:xfrm>
        <a:prstGeom prst="rect">
          <a:avLst/>
        </a:prstGeom>
        <a:solidFill>
          <a:schemeClr val="accent2">
            <a:hueOff val="-909602"/>
            <a:satOff val="-52455"/>
            <a:lumOff val="5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συνοχής (χωρίς περιττές πληροφορίες)</a:t>
          </a:r>
        </a:p>
      </dsp:txBody>
      <dsp:txXfrm>
        <a:off x="4917313" y="1749613"/>
        <a:ext cx="2235142" cy="1341085"/>
      </dsp:txXfrm>
    </dsp:sp>
    <dsp:sp modelId="{4A14A8A2-1E13-6A43-A881-F4B317D37658}">
      <dsp:nvSpPr>
        <dsp:cNvPr id="0" name=""/>
        <dsp:cNvSpPr/>
      </dsp:nvSpPr>
      <dsp:spPr>
        <a:xfrm>
          <a:off x="0" y="3314213"/>
          <a:ext cx="2235142" cy="1341085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Ενίσχυση εμπλοκής και </a:t>
          </a:r>
          <a:r>
            <a:rPr lang="el-GR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αυτοαξιολόγησης</a:t>
          </a:r>
          <a:endParaRPr lang="el-GR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314213"/>
        <a:ext cx="2235142" cy="1341085"/>
      </dsp:txXfrm>
    </dsp:sp>
    <dsp:sp modelId="{A9B9841A-19F1-3F4F-B4DD-F9E1B98234AD}">
      <dsp:nvSpPr>
        <dsp:cNvPr id="0" name=""/>
        <dsp:cNvSpPr/>
      </dsp:nvSpPr>
      <dsp:spPr>
        <a:xfrm>
          <a:off x="2458656" y="3314213"/>
          <a:ext cx="2235142" cy="1341085"/>
        </a:xfrm>
        <a:prstGeom prst="rect">
          <a:avLst/>
        </a:prstGeom>
        <a:solidFill>
          <a:schemeClr val="accent2">
            <a:hueOff val="-1273443"/>
            <a:satOff val="-73437"/>
            <a:lumOff val="7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>
              <a:latin typeface="Times New Roman" panose="02020603050405020304" pitchFamily="18" charset="0"/>
              <a:cs typeface="Times New Roman" panose="02020603050405020304" pitchFamily="18" charset="0"/>
            </a:rPr>
            <a:t> Περιορισμένη ποικιλία πηγών</a:t>
          </a:r>
          <a:endParaRPr lang="el-GR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58656" y="3314213"/>
        <a:ext cx="2235142" cy="1341085"/>
      </dsp:txXfrm>
    </dsp:sp>
    <dsp:sp modelId="{79C0C3BA-D7C6-654C-B1C1-6D9AF55D7BC4}">
      <dsp:nvSpPr>
        <dsp:cNvPr id="0" name=""/>
        <dsp:cNvSpPr/>
      </dsp:nvSpPr>
      <dsp:spPr>
        <a:xfrm>
          <a:off x="4917313" y="3314213"/>
          <a:ext cx="2235142" cy="134108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Περιορισμένη κριτική συζήτηση</a:t>
          </a:r>
        </a:p>
      </dsp:txBody>
      <dsp:txXfrm>
        <a:off x="4917313" y="3314213"/>
        <a:ext cx="2235142" cy="1341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R"/>
          </a:p>
        </p:txBody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7350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l-GR" sz="1200" dirty="0"/>
          </a:p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3403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F3001-DB62-1910-F92C-9B9C2C686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97E42F-AE2C-7D49-717E-F50EF9FB5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D40D37-9128-E4D0-2CCD-4CC124994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D5F8E-EF4D-E1C2-6AFC-D7D4A4515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945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9A420-7FC3-03CB-D6F3-C31028C8B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698D4-606B-9580-8C8E-81212AD78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8166CA-A71E-20DA-B85E-67CF2D31F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l-GR" sz="1200" dirty="0"/>
          </a:p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790459-C200-5B91-2792-2B5F2D23E9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4835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R"/>
          </a:p>
        </p:txBody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11/21/25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5809" y="1084771"/>
            <a:ext cx="6635425" cy="2174085"/>
          </a:xfrm>
        </p:spPr>
        <p:txBody>
          <a:bodyPr>
            <a:noAutofit/>
          </a:bodyPr>
          <a:lstStyle/>
          <a:p>
            <a:r>
              <a:rPr lang="el-GR" sz="2800" i="1" dirty="0"/>
              <a:t>Σχεδιασμός, Υλοποίηση και Αποτίμηση Εκπαιδευτικού υλικού με τη μεθοδολογία της </a:t>
            </a:r>
            <a:r>
              <a:rPr lang="el-GR" sz="2800" i="1" dirty="0" err="1"/>
              <a:t>Εξαε</a:t>
            </a:r>
            <a:r>
              <a:rPr lang="el-GR" sz="2800" i="1" dirty="0"/>
              <a:t> για τη διδασκαλία του Μινωικού Πολιτισμού στην Πρωτοβάθμια Εκπαίδευση</a:t>
            </a:r>
            <a:r>
              <a:rPr lang="en-GR" sz="1400" dirty="0"/>
              <a:t> </a:t>
            </a:r>
            <a:endParaRPr lang="el-GR" sz="14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lang="en-US" sz="2000" i="1">
                <a:latin typeface="Book Antiqua" pitchFamily="18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/>
              <a:t>Σιδεροπο</a:t>
            </a:r>
            <a:r>
              <a:rPr lang="en-US" dirty="0" err="1"/>
              <a:t>ύ</a:t>
            </a:r>
            <a:r>
              <a:rPr lang="el-GR" dirty="0"/>
              <a:t>λου Χριστίνα Άννα 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362589"/>
              </p:ext>
            </p:extLst>
          </p:nvPr>
        </p:nvGraphicFramePr>
        <p:xfrm>
          <a:off x="1908189" y="4913914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Αναστασιάδης</a:t>
                      </a: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Παναγιώτης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Χαλκιαδάκης</a:t>
                      </a: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Εμμανουήλ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Σπανουδάκη </a:t>
                      </a: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Αλεξία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3D8396-9849-369D-C93B-574D294F0308}"/>
              </a:ext>
            </a:extLst>
          </p:cNvPr>
          <p:cNvSpPr txBox="1"/>
          <p:nvPr/>
        </p:nvSpPr>
        <p:spPr>
          <a:xfrm>
            <a:off x="69448" y="248855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3E125-3C03-FC7F-AD2D-762D54B13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21058D-BB8F-F217-35A8-08415147B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Θεωρητικό Πλαίσιο (4/4)</a:t>
            </a:r>
            <a:endParaRPr lang="el-GR" sz="3600" b="1" dirty="0"/>
          </a:p>
        </p:txBody>
      </p:sp>
      <p:graphicFrame>
        <p:nvGraphicFramePr>
          <p:cNvPr id="6" name="Θέση περιεχομένου 5">
            <a:extLst>
              <a:ext uri="{FF2B5EF4-FFF2-40B4-BE49-F238E27FC236}">
                <a16:creationId xmlns:a16="http://schemas.microsoft.com/office/drawing/2014/main" id="{76E2CED4-99D5-8660-85A8-994D743D7C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9324515"/>
              </p:ext>
            </p:extLst>
          </p:nvPr>
        </p:nvGraphicFramePr>
        <p:xfrm>
          <a:off x="467544" y="1317557"/>
          <a:ext cx="8568952" cy="5265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282363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n-US" sz="3600" dirty="0"/>
              <a:t>5. </a:t>
            </a:r>
            <a:r>
              <a:rPr lang="el-GR" sz="3600" dirty="0" err="1"/>
              <a:t>Εκπαιδευτικ</a:t>
            </a:r>
            <a:r>
              <a:rPr lang="en-US" sz="3600" dirty="0" err="1"/>
              <a:t>ό</a:t>
            </a:r>
            <a:r>
              <a:rPr lang="el-GR" sz="3600" dirty="0"/>
              <a:t> υλικό (1/4)</a:t>
            </a:r>
            <a:br>
              <a:rPr lang="el-GR" sz="3600" dirty="0"/>
            </a:br>
            <a:r>
              <a:rPr lang="el-GR" sz="3600" dirty="0"/>
              <a:t>Σκοπός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83568" y="2420888"/>
            <a:ext cx="8136904" cy="260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Σκοπός του ΕΥ είναι να παρουσιάσει τον Μινωικό Πολιτισμό σε μαθητές της Γ’ Δημοτικού.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Να φέρει σε επαφή τους μαθητές με τις αρχές της Εξ Αποστάσεως Εκπαίδευσης.</a:t>
            </a: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8E62E-6921-9290-16F4-B50583600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420D7E-2829-A4E1-FA7E-86BB9ED8F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16632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5.Εκπαιδευτικό Υλικό 2/4 </a:t>
            </a:r>
            <a:br>
              <a:rPr lang="el-GR" sz="3600" dirty="0"/>
            </a:br>
            <a:r>
              <a:rPr lang="el-GR" sz="3600" dirty="0"/>
              <a:t>Περιεχόμενα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A4654113-CAE7-120C-AD7C-79F97DE967B4}"/>
              </a:ext>
            </a:extLst>
          </p:cNvPr>
          <p:cNvSpPr/>
          <p:nvPr/>
        </p:nvSpPr>
        <p:spPr>
          <a:xfrm>
            <a:off x="467544" y="2459504"/>
            <a:ext cx="8460432" cy="27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="1" baseline="30000" dirty="0"/>
              <a:t>η</a:t>
            </a:r>
            <a:r>
              <a:rPr lang="el-GR" b="1" dirty="0"/>
              <a:t> Διδακτική Ενότητα:</a:t>
            </a:r>
            <a:r>
              <a:rPr lang="el-GR" dirty="0"/>
              <a:t> Η Μινωική Κρήτη </a:t>
            </a:r>
            <a:endParaRPr lang="en-GR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="1" baseline="30000" dirty="0"/>
              <a:t>η</a:t>
            </a:r>
            <a:r>
              <a:rPr lang="el-GR" b="1" dirty="0"/>
              <a:t> Διδακτική ενότητα:</a:t>
            </a:r>
            <a:r>
              <a:rPr lang="el-GR" dirty="0"/>
              <a:t> Το ανάκτορο της Κνωσού </a:t>
            </a:r>
            <a:endParaRPr lang="en-GR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b="1" dirty="0"/>
              <a:t>3</a:t>
            </a:r>
            <a:r>
              <a:rPr lang="el-GR" b="1" baseline="30000" dirty="0"/>
              <a:t>η</a:t>
            </a:r>
            <a:r>
              <a:rPr lang="el-GR" b="1" dirty="0"/>
              <a:t> Διδακτική Ενότητα:</a:t>
            </a:r>
            <a:r>
              <a:rPr lang="el-GR" dirty="0"/>
              <a:t> Η καθημερινή ζωή των </a:t>
            </a:r>
            <a:r>
              <a:rPr lang="el-GR" dirty="0" err="1"/>
              <a:t>Μινωιτών</a:t>
            </a:r>
            <a:endParaRPr lang="en-GR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b="1" dirty="0"/>
              <a:t>4</a:t>
            </a:r>
            <a:r>
              <a:rPr lang="el-GR" b="1" baseline="30000" dirty="0"/>
              <a:t>η</a:t>
            </a:r>
            <a:r>
              <a:rPr lang="el-GR" b="1" dirty="0"/>
              <a:t> Διδακτική Ενότητα:</a:t>
            </a:r>
            <a:r>
              <a:rPr lang="el-GR" dirty="0"/>
              <a:t> Η θρησκεία και η γραφή των </a:t>
            </a:r>
            <a:r>
              <a:rPr lang="el-GR" dirty="0" err="1"/>
              <a:t>Μινωιτών</a:t>
            </a:r>
            <a:r>
              <a:rPr lang="el-GR" dirty="0"/>
              <a:t> </a:t>
            </a:r>
            <a:endParaRPr lang="en-GR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b="1" dirty="0"/>
              <a:t>5</a:t>
            </a:r>
            <a:r>
              <a:rPr lang="el-GR" b="1" baseline="30000" dirty="0"/>
              <a:t>η</a:t>
            </a:r>
            <a:r>
              <a:rPr lang="el-GR" b="1" dirty="0"/>
              <a:t> Διδακτική Ενότητα: </a:t>
            </a:r>
            <a:r>
              <a:rPr lang="el-GR" dirty="0"/>
              <a:t>Η τέχνη των </a:t>
            </a:r>
            <a:r>
              <a:rPr lang="el-GR" dirty="0" err="1"/>
              <a:t>Μινωιτών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57970585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82BFA-0AB2-51D6-3EC0-6C2E5DA5A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9483C0-9102-FF17-722B-B8C93C216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16632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5.Εκπαιδευτικό Υλικό 3/4 </a:t>
            </a:r>
            <a:br>
              <a:rPr lang="el-GR" sz="3600" dirty="0"/>
            </a:br>
            <a:r>
              <a:rPr lang="el-GR" sz="3600" dirty="0"/>
              <a:t>Αρχές Ανάπτυξης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601BC49-65CC-F87B-6D42-04A2C5266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3790445"/>
              </p:ext>
            </p:extLst>
          </p:nvPr>
        </p:nvGraphicFramePr>
        <p:xfrm>
          <a:off x="971600" y="1628800"/>
          <a:ext cx="748883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682165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4C680-57EA-8ED0-D954-B7F26CBCD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3BEFBF-271E-C65E-754B-C2C26C835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>5.Εκπαιδευτικό Υλικό 4/4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3" name="ΣΙΔΕΡΟΠΟΥΛΟΥ ( ΤΟ Ε.Υ.).mp4">
            <a:hlinkClick r:id="" action="ppaction://media"/>
            <a:extLst>
              <a:ext uri="{FF2B5EF4-FFF2-40B4-BE49-F238E27FC236}">
                <a16:creationId xmlns:a16="http://schemas.microsoft.com/office/drawing/2014/main" id="{3FF9962E-295C-4E43-C4DB-EE29080DAE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3568" y="1340767"/>
            <a:ext cx="8286442" cy="465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20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9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6. Μεθοδολογία (1/2)</a:t>
            </a:r>
            <a:endParaRPr lang="el-GR" sz="4000" b="1" dirty="0"/>
          </a:p>
        </p:txBody>
      </p:sp>
      <p:graphicFrame>
        <p:nvGraphicFramePr>
          <p:cNvPr id="3" name="Θέση περιεχομένου 5">
            <a:extLst>
              <a:ext uri="{FF2B5EF4-FFF2-40B4-BE49-F238E27FC236}">
                <a16:creationId xmlns:a16="http://schemas.microsoft.com/office/drawing/2014/main" id="{27FE646C-F59A-3AF2-2973-98A4E339A8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63856"/>
              </p:ext>
            </p:extLst>
          </p:nvPr>
        </p:nvGraphicFramePr>
        <p:xfrm>
          <a:off x="-180528" y="1824338"/>
          <a:ext cx="9813411" cy="4412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84812-1B2C-A521-C67F-55A45FD7C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FDAA71-EFB3-271B-D436-A65747AD2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6.Μεθοδολογία έρευνας (2/2)</a:t>
            </a:r>
            <a:br>
              <a:rPr lang="el-GR" sz="3600" dirty="0"/>
            </a:br>
            <a:r>
              <a:rPr lang="el-GR" sz="3600" dirty="0"/>
              <a:t>Εγκυρότητα- Αξιοπιστία έρευνας </a:t>
            </a:r>
            <a:endParaRPr lang="el-GR" sz="40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6E7E59-7AB0-266C-B3EB-AB8A750A1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267671"/>
          </a:xfrm>
        </p:spPr>
        <p:txBody>
          <a:bodyPr>
            <a:normAutofit/>
          </a:bodyPr>
          <a:lstStyle/>
          <a:p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αξιοπιστία διασφαλίστηκε με τη μεθοδολογία της </a:t>
            </a:r>
            <a:r>
              <a:rPr lang="el-GR" sz="1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el-GR" sz="1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τριγωνοποίησης</a:t>
            </a:r>
            <a:r>
              <a:rPr lang="el-GR" sz="1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Γίνεται χρήση του ίδιου μέσου συλλογής Δεδομένων (ερωτηματολόγιο ανοιχτού τύπου) σε διαφορετικά δείγματα (ειδικοί στην </a:t>
            </a:r>
            <a:r>
              <a:rPr lang="el-G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και μαθητές)</a:t>
            </a:r>
          </a:p>
          <a:p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όλα τα δεδομένα-ερωτηματολόγια της παρούσας έρευνας φυλάσσονται για πιθανό επανέλεγχο</a:t>
            </a:r>
          </a:p>
          <a:p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παρούσα ερευνητική εργασία υπήρχε ένας εξωτερικός αξιολογητής, ο οποίος έλεγχε την ερευνητική πορεία και εγγυάται τη βασιμότητα της</a:t>
            </a:r>
          </a:p>
        </p:txBody>
      </p:sp>
    </p:spTree>
    <p:extLst>
      <p:ext uri="{BB962C8B-B14F-4D97-AF65-F5344CB8AC3E}">
        <p14:creationId xmlns:p14="http://schemas.microsoft.com/office/powerpoint/2010/main" val="295957496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της έρευνας (1/</a:t>
            </a:r>
            <a:r>
              <a:rPr lang="en-US" sz="3600" dirty="0"/>
              <a:t>2</a:t>
            </a:r>
            <a:r>
              <a:rPr lang="el-GR" sz="3600" dirty="0"/>
              <a:t>)</a:t>
            </a:r>
            <a:br>
              <a:rPr lang="el-GR" sz="3600" dirty="0"/>
            </a:br>
            <a:r>
              <a:rPr lang="el-GR" sz="2000" dirty="0"/>
              <a:t>(αποτελέσματα </a:t>
            </a:r>
            <a:r>
              <a:rPr lang="el-GR" sz="2200" dirty="0"/>
              <a:t>έρευνας από ειδικούς στην </a:t>
            </a:r>
            <a:r>
              <a:rPr lang="el-GR" sz="2200" dirty="0" err="1"/>
              <a:t>Εξαε</a:t>
            </a:r>
            <a:r>
              <a:rPr lang="el-GR" sz="2200" dirty="0"/>
              <a:t>)</a:t>
            </a:r>
            <a:endParaRPr lang="el-GR" sz="4000" b="1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133BFBC-B512-7B79-14D7-C487CE4FF9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1991120"/>
              </p:ext>
            </p:extLst>
          </p:nvPr>
        </p:nvGraphicFramePr>
        <p:xfrm>
          <a:off x="1524000" y="1397000"/>
          <a:ext cx="7152456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23590-FCE0-FB5F-206D-D70B5B89B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DDAB2A-65B3-1EA5-D2C2-76203125C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της έρευνας (</a:t>
            </a:r>
            <a:r>
              <a:rPr lang="en-US" sz="3600" dirty="0"/>
              <a:t>2</a:t>
            </a:r>
            <a:r>
              <a:rPr lang="el-GR" sz="3600" dirty="0"/>
              <a:t>/</a:t>
            </a:r>
            <a:r>
              <a:rPr lang="en-US" sz="3600" dirty="0"/>
              <a:t>2</a:t>
            </a:r>
            <a:r>
              <a:rPr lang="el-GR" sz="3600" dirty="0"/>
              <a:t>)</a:t>
            </a:r>
            <a:br>
              <a:rPr lang="el-GR" sz="3600" dirty="0"/>
            </a:br>
            <a:r>
              <a:rPr lang="el-GR" sz="2000" dirty="0"/>
              <a:t>(αποτελέσματα </a:t>
            </a:r>
            <a:r>
              <a:rPr lang="el-GR" sz="2200" dirty="0"/>
              <a:t>έρευνας από μαθητές)</a:t>
            </a:r>
            <a:endParaRPr lang="el-GR" sz="4000" b="1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208BB78-83FE-3022-296C-972984818E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373382"/>
              </p:ext>
            </p:extLst>
          </p:nvPr>
        </p:nvGraphicFramePr>
        <p:xfrm>
          <a:off x="1524000" y="1397000"/>
          <a:ext cx="7152456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435314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έρευνας (1/3)</a:t>
            </a:r>
            <a:endParaRPr lang="el-GR" sz="4000" b="1" dirty="0"/>
          </a:p>
        </p:txBody>
      </p:sp>
      <p:graphicFrame>
        <p:nvGraphicFramePr>
          <p:cNvPr id="3" name="Θέση περιεχομένου 5">
            <a:extLst>
              <a:ext uri="{FF2B5EF4-FFF2-40B4-BE49-F238E27FC236}">
                <a16:creationId xmlns:a16="http://schemas.microsoft.com/office/drawing/2014/main" id="{DDC705DE-6510-201A-E9D1-9A173D86B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817374"/>
              </p:ext>
            </p:extLst>
          </p:nvPr>
        </p:nvGraphicFramePr>
        <p:xfrm>
          <a:off x="611560" y="1556792"/>
          <a:ext cx="8354225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B734F-07A0-0611-FCCC-4DFB80152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82F3E1-7D35-992F-1A94-4E73B2D9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Ευχαριστίες </a:t>
            </a:r>
            <a:endParaRPr lang="el-GR" sz="3600" b="1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C990C71-E2C4-0938-BC6F-9654EE519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69" y="1524068"/>
            <a:ext cx="8033736" cy="4653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G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ολοκλήρωση της παρούσας εργασία θα ήθελα να </a:t>
            </a:r>
            <a:r>
              <a:rPr kumimoji="0" lang="el-GR" altLang="en-GR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ευχαριστίσω</a:t>
            </a:r>
            <a:r>
              <a:rPr kumimoji="0" lang="en-GR" altLang="en-G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θερμά τον σύζυγό μου για τη στήριξη, υπομονή και ενθάρρυνσή του καθ’ όλη τη διάρκεια των σπουδών μου</a:t>
            </a:r>
            <a:r>
              <a:rPr kumimoji="0" lang="el-GR" altLang="en-G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en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R" altLang="en-G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την οικογένειά μου για την αγάπη και την αδιάκοπη ηθική υποστήριξη, καθώς και τους φίλους μου για την εμψύχωση και τις στιγμές χαλάρωσης.</a:t>
            </a:r>
            <a:br>
              <a:rPr kumimoji="0" lang="en-GR" altLang="en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R" altLang="en-G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Ιδιαίτερες ευχαριστίες στους καθηγητές μου, κ. Παναγιώτη Αναστασιάδη, Κων/νο Κοτσίδη, Λάμπρο Καρβούνη και Κων/νο Γιαννενάκη, για την πολύτιμη καθοδήγηση και συμβολή τους.</a:t>
            </a:r>
            <a:br>
              <a:rPr kumimoji="0" lang="en-GR" altLang="en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R" altLang="en-G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Τέλος, ευχαριστώ τις συμφοιτήτριές μου Γαρυφαλιά Βουρβαχάκη, Θεοδώρα Καρνή και Νταουντάκη Σοφία για την άψογη συνεργασία μας.</a:t>
            </a:r>
            <a:endParaRPr kumimoji="0" lang="en-GR" altLang="en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25975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1892F-61B3-8745-A6D2-74C733C27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253E76-DADE-DDDC-4617-B44CD56EC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έρευνας (</a:t>
            </a:r>
            <a:r>
              <a:rPr lang="en-US" sz="3600" dirty="0"/>
              <a:t>2</a:t>
            </a:r>
            <a:r>
              <a:rPr lang="el-GR" sz="3600" dirty="0"/>
              <a:t>/3)</a:t>
            </a:r>
            <a:endParaRPr lang="el-GR" sz="4000" b="1" dirty="0"/>
          </a:p>
        </p:txBody>
      </p:sp>
      <p:graphicFrame>
        <p:nvGraphicFramePr>
          <p:cNvPr id="6" name="Διάγραμμα 3">
            <a:extLst>
              <a:ext uri="{FF2B5EF4-FFF2-40B4-BE49-F238E27FC236}">
                <a16:creationId xmlns:a16="http://schemas.microsoft.com/office/drawing/2014/main" id="{389334ED-8EB8-F499-62A3-88FA8988BD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470294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EF617D7-4AF4-1C7C-1732-8CA536331BBB}"/>
              </a:ext>
            </a:extLst>
          </p:cNvPr>
          <p:cNvSpPr txBox="1"/>
          <p:nvPr/>
        </p:nvSpPr>
        <p:spPr>
          <a:xfrm>
            <a:off x="755576" y="1268760"/>
            <a:ext cx="30299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Περιορισμοί έρευνας: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847248151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7D8C8-9D86-0AB5-E0D1-A1E3FF1A1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CEC42-B829-DB46-35CD-0BDEE20F2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έρευνας (</a:t>
            </a:r>
            <a:r>
              <a:rPr lang="en-US" sz="3600" dirty="0"/>
              <a:t>3</a:t>
            </a:r>
            <a:r>
              <a:rPr lang="el-GR" sz="3600" dirty="0"/>
              <a:t>/3)</a:t>
            </a:r>
            <a:endParaRPr lang="el-GR" sz="40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708CE42-CBF4-597E-C8A6-0279BED7A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412776"/>
            <a:ext cx="5095478" cy="739279"/>
          </a:xfrm>
        </p:spPr>
        <p:txBody>
          <a:bodyPr/>
          <a:lstStyle/>
          <a:p>
            <a:pPr marL="0" indent="0"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για μελλοντική έρευνα:</a:t>
            </a:r>
          </a:p>
          <a:p>
            <a:pPr marL="0" indent="0">
              <a:buNone/>
            </a:pPr>
            <a:endParaRPr lang="en-GR" dirty="0"/>
          </a:p>
        </p:txBody>
      </p:sp>
      <p:graphicFrame>
        <p:nvGraphicFramePr>
          <p:cNvPr id="6" name="Διάγραμμα 4">
            <a:extLst>
              <a:ext uri="{FF2B5EF4-FFF2-40B4-BE49-F238E27FC236}">
                <a16:creationId xmlns:a16="http://schemas.microsoft.com/office/drawing/2014/main" id="{99FCFC66-E63F-BC6A-3D96-2FC4CEBF47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8035277"/>
              </p:ext>
            </p:extLst>
          </p:nvPr>
        </p:nvGraphicFramePr>
        <p:xfrm>
          <a:off x="611560" y="2276872"/>
          <a:ext cx="820891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4861710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σας.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3CB6F7A-EB83-EEBE-E490-CFC39F4570B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83568" y="1469976"/>
            <a:ext cx="8064896" cy="4653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R" altLang="en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εργασία στοχεύει στην αξιοποίηση των αρχών της Σχολικής Εξ Αποστάσεως Εκπαίδευσης (ΕΞΑΕ) για την ενίσχυση της μαθησιακής διαδικασίας και στον σχεδιασμό εκπαιδευτικού υλικού βάσει των αρχών Λιοναράκη–West.</a:t>
            </a:r>
            <a:endParaRPr lang="el-GR" altLang="en-GR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R" altLang="en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Παράλληλα, δημιουργήθηκε πολυμεσικό εκπαιδευτικό υλικό, σύμφωνα με τη θεωρία πολυμέσων του Mayer, με θέμα «Ο Μινωικός Πολιτισμός», για μαθητές Γ΄ Δημοτικού.</a:t>
            </a:r>
            <a:endParaRPr lang="el-GR" altLang="en-GR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R" altLang="en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Σκοπός είναι η ενεργός συμμετοχή των μαθητών και η βαθύτερη κατανόηση του θέματος μέσα από διαδραστικές και ελκυστικές δραστηριότητες.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endParaRPr lang="el-GR" sz="3600" b="1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7351247-D8F9-74FD-9379-3ED20A743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946448"/>
            <a:ext cx="8208912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R" altLang="en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εργασία συμβάλλει στην καλλιέργεια γνώσεων για τον Μινωικό Πολιτισμό σε μαθητές Γ΄ Δημοτικού, μέσα από ένα καινοτόμο, πολυμεσικό και διαδραστικό περιβάλλον εξ αποστάσεως εκπαίδευσης</a:t>
            </a:r>
            <a:r>
              <a:rPr lang="el-GR" altLang="en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R" altLang="en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Παρέχει εκπαιδευτικό υλικό που μπορεί να αξιοποιηθεί τόσο </a:t>
            </a:r>
            <a:r>
              <a:rPr lang="en-GR" altLang="en-G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επικουρικά</a:t>
            </a:r>
            <a:r>
              <a:rPr lang="en-GR" altLang="en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όσο και </a:t>
            </a:r>
            <a:r>
              <a:rPr lang="en-GR" altLang="en-G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αυτόνομα</a:t>
            </a:r>
            <a:r>
              <a:rPr lang="en-GR" altLang="en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στην Πρωτοβάθμια Εκπαίδευση.</a:t>
            </a:r>
            <a:endParaRPr lang="el-GR" altLang="en-GR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R" altLang="en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Τέλος, καλύπτει υφιστάμενο κενό στη διαθέσιμη βιβλιογραφία, προτείνοντας μια πρωτοποριακή και συνεργατική ψηφιακή παρουσίαση του Μινωικού Πολιτισμού.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</a:t>
            </a:r>
            <a:endParaRPr lang="el-GR" sz="4000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5CCFF2C-F15E-86FF-C11F-ED4403ACB7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0252258"/>
              </p:ext>
            </p:extLst>
          </p:nvPr>
        </p:nvGraphicFramePr>
        <p:xfrm>
          <a:off x="1043608" y="1753768"/>
          <a:ext cx="74168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328418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</a:t>
            </a:r>
            <a:endParaRPr lang="el-GR" sz="3600" b="1" dirty="0"/>
          </a:p>
        </p:txBody>
      </p:sp>
      <p:graphicFrame>
        <p:nvGraphicFramePr>
          <p:cNvPr id="6" name="Θέση περιεχομένου 3">
            <a:extLst>
              <a:ext uri="{FF2B5EF4-FFF2-40B4-BE49-F238E27FC236}">
                <a16:creationId xmlns:a16="http://schemas.microsoft.com/office/drawing/2014/main" id="{D37606D8-EA1E-C67A-A071-F502C7CC5E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778372"/>
              </p:ext>
            </p:extLst>
          </p:nvPr>
        </p:nvGraphicFramePr>
        <p:xfrm>
          <a:off x="681038" y="2336800"/>
          <a:ext cx="7995418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Θεωρητικό Πλαίσιο (1/4)</a:t>
            </a:r>
            <a:endParaRPr lang="el-GR" sz="3600" b="1" dirty="0"/>
          </a:p>
        </p:txBody>
      </p:sp>
      <p:graphicFrame>
        <p:nvGraphicFramePr>
          <p:cNvPr id="3" name="Θέση περιεχομένου 3">
            <a:extLst>
              <a:ext uri="{FF2B5EF4-FFF2-40B4-BE49-F238E27FC236}">
                <a16:creationId xmlns:a16="http://schemas.microsoft.com/office/drawing/2014/main" id="{ED1D6BB6-F480-F4E7-180E-71010CACFC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2928176"/>
              </p:ext>
            </p:extLst>
          </p:nvPr>
        </p:nvGraphicFramePr>
        <p:xfrm>
          <a:off x="681038" y="1700808"/>
          <a:ext cx="7923410" cy="4234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D237B-ECD7-1F71-8E7E-F9155D0E4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5F4B3C-F25A-A1AE-02FA-1AEC16446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Θεωρητικό Πλαίσιο (2/4)</a:t>
            </a:r>
            <a:endParaRPr lang="el-GR" sz="3600" b="1" dirty="0"/>
          </a:p>
        </p:txBody>
      </p:sp>
      <p:graphicFrame>
        <p:nvGraphicFramePr>
          <p:cNvPr id="6" name="Θέση περιεχομένου 4">
            <a:extLst>
              <a:ext uri="{FF2B5EF4-FFF2-40B4-BE49-F238E27FC236}">
                <a16:creationId xmlns:a16="http://schemas.microsoft.com/office/drawing/2014/main" id="{54075B2A-FF3D-D95F-E747-7CF37CEE6C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2162078"/>
              </p:ext>
            </p:extLst>
          </p:nvPr>
        </p:nvGraphicFramePr>
        <p:xfrm>
          <a:off x="251520" y="1196752"/>
          <a:ext cx="8892480" cy="5387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848303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BD5E9-1FF3-58BA-E0AE-DCB85901C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6616FF-45B3-DF18-6427-C922D56D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Θεωρητικό Πλαίσιο (3/4)</a:t>
            </a:r>
            <a:endParaRPr lang="el-GR" sz="3600" b="1" dirty="0"/>
          </a:p>
        </p:txBody>
      </p:sp>
      <p:graphicFrame>
        <p:nvGraphicFramePr>
          <p:cNvPr id="5" name="Θέση περιεχομένου 4">
            <a:extLst>
              <a:ext uri="{FF2B5EF4-FFF2-40B4-BE49-F238E27FC236}">
                <a16:creationId xmlns:a16="http://schemas.microsoft.com/office/drawing/2014/main" id="{C4C97FC7-55A5-E9B3-E5AF-958E3ED109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2104856"/>
              </p:ext>
            </p:extLst>
          </p:nvPr>
        </p:nvGraphicFramePr>
        <p:xfrm>
          <a:off x="539552" y="1916832"/>
          <a:ext cx="853244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184675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2641</TotalTime>
  <Words>1211</Words>
  <Application>Microsoft Macintosh PowerPoint</Application>
  <PresentationFormat>On-screen Show (4:3)</PresentationFormat>
  <Paragraphs>117</Paragraphs>
  <Slides>22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Book Antiqua</vt:lpstr>
      <vt:lpstr>Calibri</vt:lpstr>
      <vt:lpstr>Calibri Light</vt:lpstr>
      <vt:lpstr>Times New Roman</vt:lpstr>
      <vt:lpstr>Θέμα του Office</vt:lpstr>
      <vt:lpstr>Σχεδιασμός, Υλοποίηση και Αποτίμηση Εκπαιδευτικού υλικού με τη μεθοδολογία της Εξαε για τη διδασκαλία του Μινωικού Πολιτισμού στην Πρωτοβάθμια Εκπαίδευση </vt:lpstr>
      <vt:lpstr>Ευχαριστίες </vt:lpstr>
      <vt:lpstr>1. Σκοπός </vt:lpstr>
      <vt:lpstr>2. Συνεισφορά της διπλωματικής</vt:lpstr>
      <vt:lpstr>3. Ερευνητικά Ερωτήματα</vt:lpstr>
      <vt:lpstr>4. Δομή της εργασίας</vt:lpstr>
      <vt:lpstr>4. Θεωρητικό Πλαίσιο (1/4)</vt:lpstr>
      <vt:lpstr>4. Θεωρητικό Πλαίσιο (2/4)</vt:lpstr>
      <vt:lpstr>4. Θεωρητικό Πλαίσιο (3/4)</vt:lpstr>
      <vt:lpstr>4. Θεωρητικό Πλαίσιο (4/4)</vt:lpstr>
      <vt:lpstr> 5. Εκπαιδευτικό υλικό (1/4) Σκοπός</vt:lpstr>
      <vt:lpstr> 5.Εκπαιδευτικό Υλικό 2/4  Περιεχόμενα</vt:lpstr>
      <vt:lpstr> 5.Εκπαιδευτικό Υλικό 3/4  Αρχές Ανάπτυξης</vt:lpstr>
      <vt:lpstr>5.Εκπαιδευτικό Υλικό 4/4</vt:lpstr>
      <vt:lpstr>6. Μεθοδολογία (1/2)</vt:lpstr>
      <vt:lpstr>6.Μεθοδολογία έρευνας (2/2) Εγκυρότητα- Αξιοπιστία έρευνας </vt:lpstr>
      <vt:lpstr>Αποτελέσματα της έρευνας (1/2) (αποτελέσματα έρευνας από ειδικούς στην Εξαε)</vt:lpstr>
      <vt:lpstr>Αποτελέσματα της έρευνας (2/2) (αποτελέσματα έρευνας από μαθητές)</vt:lpstr>
      <vt:lpstr>Συμπεράσματα έρευνας (1/3)</vt:lpstr>
      <vt:lpstr>Συμπεράσματα έρευνας (2/3)</vt:lpstr>
      <vt:lpstr>Συμπεράσματα έρευνας (3/3)</vt:lpstr>
      <vt:lpstr>PowerPoint Presentation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Σιδερόπουλος Νικόλαος</cp:lastModifiedBy>
  <cp:revision>1681</cp:revision>
  <dcterms:created xsi:type="dcterms:W3CDTF">2003-10-16T17:37:47Z</dcterms:created>
  <dcterms:modified xsi:type="dcterms:W3CDTF">2025-11-21T11:39:40Z</dcterms:modified>
</cp:coreProperties>
</file>