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rawing19.xml" ContentType="application/vnd.ms-office.drawingml.diagramDrawing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5"/>
  </p:notesMasterIdLst>
  <p:sldIdLst>
    <p:sldId id="1482" r:id="rId2"/>
    <p:sldId id="2023" r:id="rId3"/>
    <p:sldId id="2013" r:id="rId4"/>
    <p:sldId id="2021" r:id="rId5"/>
    <p:sldId id="2014" r:id="rId6"/>
    <p:sldId id="2024" r:id="rId7"/>
    <p:sldId id="2020" r:id="rId8"/>
    <p:sldId id="2012" r:id="rId9"/>
    <p:sldId id="2025" r:id="rId10"/>
    <p:sldId id="2027" r:id="rId11"/>
    <p:sldId id="2022" r:id="rId12"/>
    <p:sldId id="2028" r:id="rId13"/>
    <p:sldId id="2016" r:id="rId14"/>
    <p:sldId id="2015" r:id="rId15"/>
    <p:sldId id="2026" r:id="rId16"/>
    <p:sldId id="2017" r:id="rId17"/>
    <p:sldId id="2029" r:id="rId18"/>
    <p:sldId id="2030" r:id="rId19"/>
    <p:sldId id="2018" r:id="rId20"/>
    <p:sldId id="2031" r:id="rId21"/>
    <p:sldId id="2032" r:id="rId22"/>
    <p:sldId id="2033" r:id="rId23"/>
    <p:sldId id="2019" r:id="rId24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=""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DBE9B"/>
    <a:srgbClr val="FFFF15"/>
    <a:srgbClr val="F4F694"/>
    <a:srgbClr val="90CCAF"/>
    <a:srgbClr val="FFA54B"/>
    <a:srgbClr val="FFFFCC"/>
    <a:srgbClr val="931B1B"/>
    <a:srgbClr val="ADDB7B"/>
    <a:srgbClr val="FFAD5B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958" autoAdjust="0"/>
    <p:restoredTop sz="89528" autoAdjust="0"/>
  </p:normalViewPr>
  <p:slideViewPr>
    <p:cSldViewPr>
      <p:cViewPr varScale="1">
        <p:scale>
          <a:sx n="79" d="100"/>
          <a:sy n="79" d="100"/>
        </p:scale>
        <p:origin x="-1402" y="-67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jpeg"/><Relationship Id="rId1" Type="http://schemas.openxmlformats.org/officeDocument/2006/relationships/image" Target="../media/image6.jpe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jpeg"/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46A04A-8E4A-4D38-873D-501AF21359B5}" type="doc">
      <dgm:prSet loTypeId="urn:microsoft.com/office/officeart/2005/8/layout/target3" loCatId="relationship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l-GR"/>
        </a:p>
      </dgm:t>
    </dgm:pt>
    <dgm:pt modelId="{7DE2C61A-9C3F-4FDD-A618-B2E6813FB3E4}">
      <dgm:prSet phldrT="[Κείμενο]"/>
      <dgm:spPr/>
      <dgm:t>
        <a:bodyPr/>
        <a:lstStyle/>
        <a:p>
          <a:pPr algn="ctr"/>
          <a:r>
            <a:rPr lang="el-GR" dirty="0" smtClean="0"/>
            <a:t>Καθηγητή κ. Αναστασιάδη Παναγιώτη</a:t>
          </a:r>
          <a:endParaRPr lang="el-GR" dirty="0"/>
        </a:p>
      </dgm:t>
    </dgm:pt>
    <dgm:pt modelId="{AD098C9B-E29D-4C85-B8A6-0C7D309A014D}" type="parTrans" cxnId="{0C7E9131-F2E1-4657-B84B-1571D135A683}">
      <dgm:prSet/>
      <dgm:spPr/>
      <dgm:t>
        <a:bodyPr/>
        <a:lstStyle/>
        <a:p>
          <a:endParaRPr lang="el-GR"/>
        </a:p>
      </dgm:t>
    </dgm:pt>
    <dgm:pt modelId="{54FBAA4B-0CFF-4F35-8B9A-28F44ADF5D54}" type="sibTrans" cxnId="{0C7E9131-F2E1-4657-B84B-1571D135A683}">
      <dgm:prSet/>
      <dgm:spPr/>
      <dgm:t>
        <a:bodyPr/>
        <a:lstStyle/>
        <a:p>
          <a:endParaRPr lang="el-GR"/>
        </a:p>
      </dgm:t>
    </dgm:pt>
    <dgm:pt modelId="{42EFC1BE-4BD3-4F1F-B23D-495C417F70B4}">
      <dgm:prSet phldrT="[Κείμενο]"/>
      <dgm:spPr/>
      <dgm:t>
        <a:bodyPr/>
        <a:lstStyle/>
        <a:p>
          <a:endParaRPr lang="el-GR" dirty="0"/>
        </a:p>
      </dgm:t>
    </dgm:pt>
    <dgm:pt modelId="{98B57C32-DACC-4CE2-B314-73621E9A3A73}" type="parTrans" cxnId="{7946D445-2B73-4D95-B641-D846AE0791F2}">
      <dgm:prSet/>
      <dgm:spPr/>
      <dgm:t>
        <a:bodyPr/>
        <a:lstStyle/>
        <a:p>
          <a:endParaRPr lang="el-GR"/>
        </a:p>
      </dgm:t>
    </dgm:pt>
    <dgm:pt modelId="{AE74DCC2-2C1C-4BC1-94A4-ECA5BE064243}" type="sibTrans" cxnId="{7946D445-2B73-4D95-B641-D846AE0791F2}">
      <dgm:prSet/>
      <dgm:spPr/>
      <dgm:t>
        <a:bodyPr/>
        <a:lstStyle/>
        <a:p>
          <a:endParaRPr lang="el-GR"/>
        </a:p>
      </dgm:t>
    </dgm:pt>
    <dgm:pt modelId="{CA2DF2ED-3B1E-4F9A-9DDF-2CC903742ECF}">
      <dgm:prSet phldrT="[Κείμενο]"/>
      <dgm:spPr/>
      <dgm:t>
        <a:bodyPr/>
        <a:lstStyle/>
        <a:p>
          <a:r>
            <a:rPr lang="el-GR" dirty="0" smtClean="0"/>
            <a:t>Διδάκτορα κ. </a:t>
          </a:r>
          <a:r>
            <a:rPr lang="el-GR" dirty="0" err="1" smtClean="0"/>
            <a:t>Κωτσίδη</a:t>
          </a:r>
          <a:r>
            <a:rPr lang="el-GR" dirty="0" smtClean="0"/>
            <a:t> Κωνσταντίνο</a:t>
          </a:r>
          <a:endParaRPr lang="el-GR" dirty="0"/>
        </a:p>
      </dgm:t>
    </dgm:pt>
    <dgm:pt modelId="{004AB527-4868-42C2-AD9B-997FEFD856DD}" type="parTrans" cxnId="{4906442C-5057-4A91-800F-AEC3AF658B59}">
      <dgm:prSet/>
      <dgm:spPr/>
      <dgm:t>
        <a:bodyPr/>
        <a:lstStyle/>
        <a:p>
          <a:endParaRPr lang="el-GR"/>
        </a:p>
      </dgm:t>
    </dgm:pt>
    <dgm:pt modelId="{62741F13-07D4-4AF7-A4A3-23B34906859D}" type="sibTrans" cxnId="{4906442C-5057-4A91-800F-AEC3AF658B59}">
      <dgm:prSet/>
      <dgm:spPr/>
      <dgm:t>
        <a:bodyPr/>
        <a:lstStyle/>
        <a:p>
          <a:endParaRPr lang="el-GR"/>
        </a:p>
      </dgm:t>
    </dgm:pt>
    <dgm:pt modelId="{9ECA1106-0783-47A8-8111-412589D176EC}">
      <dgm:prSet phldrT="[Κείμενο]"/>
      <dgm:spPr/>
      <dgm:t>
        <a:bodyPr/>
        <a:lstStyle/>
        <a:p>
          <a:endParaRPr lang="el-GR" dirty="0"/>
        </a:p>
      </dgm:t>
    </dgm:pt>
    <dgm:pt modelId="{D2A7B2A3-3FC9-448A-8328-CEECBB917888}" type="parTrans" cxnId="{FC23416D-36CC-40B5-823C-278CE0EB0621}">
      <dgm:prSet/>
      <dgm:spPr/>
      <dgm:t>
        <a:bodyPr/>
        <a:lstStyle/>
        <a:p>
          <a:endParaRPr lang="el-GR"/>
        </a:p>
      </dgm:t>
    </dgm:pt>
    <dgm:pt modelId="{A99ABC90-B2D1-4B06-9095-B4DEA0F6EF23}" type="sibTrans" cxnId="{FC23416D-36CC-40B5-823C-278CE0EB0621}">
      <dgm:prSet/>
      <dgm:spPr/>
      <dgm:t>
        <a:bodyPr/>
        <a:lstStyle/>
        <a:p>
          <a:endParaRPr lang="el-GR"/>
        </a:p>
      </dgm:t>
    </dgm:pt>
    <dgm:pt modelId="{C9861246-DE94-4AE2-87CF-0DCD64BE5094}">
      <dgm:prSet phldrT="[Κείμενο]"/>
      <dgm:spPr/>
      <dgm:t>
        <a:bodyPr/>
        <a:lstStyle/>
        <a:p>
          <a:r>
            <a:rPr lang="el-GR" dirty="0" smtClean="0"/>
            <a:t>Διδάκτορα κ. Μουζάκη Χαράλαμπο</a:t>
          </a:r>
          <a:endParaRPr lang="el-GR" dirty="0"/>
        </a:p>
      </dgm:t>
    </dgm:pt>
    <dgm:pt modelId="{90712587-FD9C-48C2-9E27-DF62ADAEE902}" type="parTrans" cxnId="{22825FE4-231C-4165-A29A-9B3AD73EC65E}">
      <dgm:prSet/>
      <dgm:spPr/>
      <dgm:t>
        <a:bodyPr/>
        <a:lstStyle/>
        <a:p>
          <a:endParaRPr lang="el-GR"/>
        </a:p>
      </dgm:t>
    </dgm:pt>
    <dgm:pt modelId="{AB195874-2AD1-44FC-AF2C-61E71B36E76D}" type="sibTrans" cxnId="{22825FE4-231C-4165-A29A-9B3AD73EC65E}">
      <dgm:prSet/>
      <dgm:spPr/>
      <dgm:t>
        <a:bodyPr/>
        <a:lstStyle/>
        <a:p>
          <a:endParaRPr lang="el-GR"/>
        </a:p>
      </dgm:t>
    </dgm:pt>
    <dgm:pt modelId="{E2277CC7-AB1E-4904-A48C-91047AD0361C}">
      <dgm:prSet phldrT="[Κείμενο]"/>
      <dgm:spPr/>
      <dgm:t>
        <a:bodyPr/>
        <a:lstStyle/>
        <a:p>
          <a:endParaRPr lang="el-GR" dirty="0"/>
        </a:p>
      </dgm:t>
    </dgm:pt>
    <dgm:pt modelId="{B5FF773E-7F6A-4D55-B52E-93ABB8C3C00B}" type="parTrans" cxnId="{7F0F7548-7BB0-45C5-BCA4-B38BBDABE4F5}">
      <dgm:prSet/>
      <dgm:spPr/>
      <dgm:t>
        <a:bodyPr/>
        <a:lstStyle/>
        <a:p>
          <a:endParaRPr lang="el-GR"/>
        </a:p>
      </dgm:t>
    </dgm:pt>
    <dgm:pt modelId="{749C6C92-FB2E-4BC5-B676-D67372642C4F}" type="sibTrans" cxnId="{7F0F7548-7BB0-45C5-BCA4-B38BBDABE4F5}">
      <dgm:prSet/>
      <dgm:spPr/>
      <dgm:t>
        <a:bodyPr/>
        <a:lstStyle/>
        <a:p>
          <a:endParaRPr lang="el-GR"/>
        </a:p>
      </dgm:t>
    </dgm:pt>
    <dgm:pt modelId="{A068B4DA-FA61-44C0-B864-A93E4B86DF99}" type="pres">
      <dgm:prSet presAssocID="{5B46A04A-8E4A-4D38-873D-501AF21359B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1565565B-1DBF-43B4-AB63-52CC6B1F28C0}" type="pres">
      <dgm:prSet presAssocID="{7DE2C61A-9C3F-4FDD-A618-B2E6813FB3E4}" presName="circle1" presStyleLbl="node1" presStyleIdx="0" presStyleCnt="3"/>
      <dgm:spPr/>
    </dgm:pt>
    <dgm:pt modelId="{D626CD8E-E33A-4300-8F2B-A9C6DBB18DCC}" type="pres">
      <dgm:prSet presAssocID="{7DE2C61A-9C3F-4FDD-A618-B2E6813FB3E4}" presName="space" presStyleCnt="0"/>
      <dgm:spPr/>
    </dgm:pt>
    <dgm:pt modelId="{BBA7D844-7F39-4057-A04E-F2F3AE1F07B4}" type="pres">
      <dgm:prSet presAssocID="{7DE2C61A-9C3F-4FDD-A618-B2E6813FB3E4}" presName="rect1" presStyleLbl="alignAcc1" presStyleIdx="0" presStyleCnt="3" custScaleX="107596" custLinFactNeighborX="-2532"/>
      <dgm:spPr/>
      <dgm:t>
        <a:bodyPr/>
        <a:lstStyle/>
        <a:p>
          <a:endParaRPr lang="el-GR"/>
        </a:p>
      </dgm:t>
    </dgm:pt>
    <dgm:pt modelId="{B9D20658-E276-480F-8D08-38C072473717}" type="pres">
      <dgm:prSet presAssocID="{CA2DF2ED-3B1E-4F9A-9DDF-2CC903742ECF}" presName="vertSpace2" presStyleLbl="node1" presStyleIdx="0" presStyleCnt="3"/>
      <dgm:spPr/>
    </dgm:pt>
    <dgm:pt modelId="{6957F225-F7A9-49EA-B53D-A2286D2B2FBB}" type="pres">
      <dgm:prSet presAssocID="{CA2DF2ED-3B1E-4F9A-9DDF-2CC903742ECF}" presName="circle2" presStyleLbl="node1" presStyleIdx="1" presStyleCnt="3"/>
      <dgm:spPr/>
    </dgm:pt>
    <dgm:pt modelId="{1E56B622-4754-426C-AD64-49AE27169A14}" type="pres">
      <dgm:prSet presAssocID="{CA2DF2ED-3B1E-4F9A-9DDF-2CC903742ECF}" presName="rect2" presStyleLbl="alignAcc1" presStyleIdx="1" presStyleCnt="3" custScaleX="105063"/>
      <dgm:spPr/>
      <dgm:t>
        <a:bodyPr/>
        <a:lstStyle/>
        <a:p>
          <a:endParaRPr lang="el-GR"/>
        </a:p>
      </dgm:t>
    </dgm:pt>
    <dgm:pt modelId="{2566DFB0-9D8F-4E64-89E5-EA5F4C3915AA}" type="pres">
      <dgm:prSet presAssocID="{C9861246-DE94-4AE2-87CF-0DCD64BE5094}" presName="vertSpace3" presStyleLbl="node1" presStyleIdx="1" presStyleCnt="3"/>
      <dgm:spPr/>
    </dgm:pt>
    <dgm:pt modelId="{8FC04124-F60B-41D9-A2F3-1A0693FB9C53}" type="pres">
      <dgm:prSet presAssocID="{C9861246-DE94-4AE2-87CF-0DCD64BE5094}" presName="circle3" presStyleLbl="node1" presStyleIdx="2" presStyleCnt="3"/>
      <dgm:spPr/>
    </dgm:pt>
    <dgm:pt modelId="{6E87A9CA-53BE-4837-A6C1-5FC961DA62B0}" type="pres">
      <dgm:prSet presAssocID="{C9861246-DE94-4AE2-87CF-0DCD64BE5094}" presName="rect3" presStyleLbl="alignAcc1" presStyleIdx="2" presStyleCnt="3"/>
      <dgm:spPr/>
      <dgm:t>
        <a:bodyPr/>
        <a:lstStyle/>
        <a:p>
          <a:endParaRPr lang="el-GR"/>
        </a:p>
      </dgm:t>
    </dgm:pt>
    <dgm:pt modelId="{6DB33272-1274-4E31-99AB-DF158368A5EF}" type="pres">
      <dgm:prSet presAssocID="{7DE2C61A-9C3F-4FDD-A618-B2E6813FB3E4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2C1A4A9-6776-4CE7-87CC-C17EE88214A2}" type="pres">
      <dgm:prSet presAssocID="{7DE2C61A-9C3F-4FDD-A618-B2E6813FB3E4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E3A2FC7-B37D-4A0C-AE57-DEED9A06E5C5}" type="pres">
      <dgm:prSet presAssocID="{CA2DF2ED-3B1E-4F9A-9DDF-2CC903742ECF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A4F2518-7EF9-4929-A1D6-9E9FDA4498E8}" type="pres">
      <dgm:prSet presAssocID="{CA2DF2ED-3B1E-4F9A-9DDF-2CC903742ECF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4D014B1-E1E3-4852-9EC4-9DB31B773559}" type="pres">
      <dgm:prSet presAssocID="{C9861246-DE94-4AE2-87CF-0DCD64BE5094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D24714F-6740-40E0-AE7B-D067F31359A2}" type="pres">
      <dgm:prSet presAssocID="{C9861246-DE94-4AE2-87CF-0DCD64BE5094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95EB2FD-AD8F-4DBB-AD9E-AB6E7C19553D}" type="presOf" srcId="{7DE2C61A-9C3F-4FDD-A618-B2E6813FB3E4}" destId="{BBA7D844-7F39-4057-A04E-F2F3AE1F07B4}" srcOrd="0" destOrd="0" presId="urn:microsoft.com/office/officeart/2005/8/layout/target3"/>
    <dgm:cxn modelId="{22825FE4-231C-4165-A29A-9B3AD73EC65E}" srcId="{5B46A04A-8E4A-4D38-873D-501AF21359B5}" destId="{C9861246-DE94-4AE2-87CF-0DCD64BE5094}" srcOrd="2" destOrd="0" parTransId="{90712587-FD9C-48C2-9E27-DF62ADAEE902}" sibTransId="{AB195874-2AD1-44FC-AF2C-61E71B36E76D}"/>
    <dgm:cxn modelId="{41BE2935-122F-4A87-A35F-0C9CDD47807B}" type="presOf" srcId="{9ECA1106-0783-47A8-8111-412589D176EC}" destId="{AA4F2518-7EF9-4929-A1D6-9E9FDA4498E8}" srcOrd="0" destOrd="0" presId="urn:microsoft.com/office/officeart/2005/8/layout/target3"/>
    <dgm:cxn modelId="{FC23416D-36CC-40B5-823C-278CE0EB0621}" srcId="{CA2DF2ED-3B1E-4F9A-9DDF-2CC903742ECF}" destId="{9ECA1106-0783-47A8-8111-412589D176EC}" srcOrd="0" destOrd="0" parTransId="{D2A7B2A3-3FC9-448A-8328-CEECBB917888}" sibTransId="{A99ABC90-B2D1-4B06-9095-B4DEA0F6EF23}"/>
    <dgm:cxn modelId="{7946D445-2B73-4D95-B641-D846AE0791F2}" srcId="{7DE2C61A-9C3F-4FDD-A618-B2E6813FB3E4}" destId="{42EFC1BE-4BD3-4F1F-B23D-495C417F70B4}" srcOrd="0" destOrd="0" parTransId="{98B57C32-DACC-4CE2-B314-73621E9A3A73}" sibTransId="{AE74DCC2-2C1C-4BC1-94A4-ECA5BE064243}"/>
    <dgm:cxn modelId="{3F4D0A15-2F7F-406B-AD16-43A60CCB9C3B}" type="presOf" srcId="{7DE2C61A-9C3F-4FDD-A618-B2E6813FB3E4}" destId="{6DB33272-1274-4E31-99AB-DF158368A5EF}" srcOrd="1" destOrd="0" presId="urn:microsoft.com/office/officeart/2005/8/layout/target3"/>
    <dgm:cxn modelId="{7F0F7548-7BB0-45C5-BCA4-B38BBDABE4F5}" srcId="{C9861246-DE94-4AE2-87CF-0DCD64BE5094}" destId="{E2277CC7-AB1E-4904-A48C-91047AD0361C}" srcOrd="0" destOrd="0" parTransId="{B5FF773E-7F6A-4D55-B52E-93ABB8C3C00B}" sibTransId="{749C6C92-FB2E-4BC5-B676-D67372642C4F}"/>
    <dgm:cxn modelId="{FC224779-06EE-48BB-B74B-43B376298726}" type="presOf" srcId="{C9861246-DE94-4AE2-87CF-0DCD64BE5094}" destId="{D4D014B1-E1E3-4852-9EC4-9DB31B773559}" srcOrd="1" destOrd="0" presId="urn:microsoft.com/office/officeart/2005/8/layout/target3"/>
    <dgm:cxn modelId="{0C7E9131-F2E1-4657-B84B-1571D135A683}" srcId="{5B46A04A-8E4A-4D38-873D-501AF21359B5}" destId="{7DE2C61A-9C3F-4FDD-A618-B2E6813FB3E4}" srcOrd="0" destOrd="0" parTransId="{AD098C9B-E29D-4C85-B8A6-0C7D309A014D}" sibTransId="{54FBAA4B-0CFF-4F35-8B9A-28F44ADF5D54}"/>
    <dgm:cxn modelId="{9809F8C6-B0AB-4724-8214-3E85356C853A}" type="presOf" srcId="{CA2DF2ED-3B1E-4F9A-9DDF-2CC903742ECF}" destId="{1E56B622-4754-426C-AD64-49AE27169A14}" srcOrd="0" destOrd="0" presId="urn:microsoft.com/office/officeart/2005/8/layout/target3"/>
    <dgm:cxn modelId="{FF5A99D8-041E-4EF0-BD8D-6B52C063AD74}" type="presOf" srcId="{CA2DF2ED-3B1E-4F9A-9DDF-2CC903742ECF}" destId="{CE3A2FC7-B37D-4A0C-AE57-DEED9A06E5C5}" srcOrd="1" destOrd="0" presId="urn:microsoft.com/office/officeart/2005/8/layout/target3"/>
    <dgm:cxn modelId="{B646230F-B881-46D2-A267-7F1D74212A83}" type="presOf" srcId="{42EFC1BE-4BD3-4F1F-B23D-495C417F70B4}" destId="{42C1A4A9-6776-4CE7-87CC-C17EE88214A2}" srcOrd="0" destOrd="0" presId="urn:microsoft.com/office/officeart/2005/8/layout/target3"/>
    <dgm:cxn modelId="{9DBBD3F1-9699-4989-8DBE-4E91C23D61C3}" type="presOf" srcId="{E2277CC7-AB1E-4904-A48C-91047AD0361C}" destId="{3D24714F-6740-40E0-AE7B-D067F31359A2}" srcOrd="0" destOrd="0" presId="urn:microsoft.com/office/officeart/2005/8/layout/target3"/>
    <dgm:cxn modelId="{4906442C-5057-4A91-800F-AEC3AF658B59}" srcId="{5B46A04A-8E4A-4D38-873D-501AF21359B5}" destId="{CA2DF2ED-3B1E-4F9A-9DDF-2CC903742ECF}" srcOrd="1" destOrd="0" parTransId="{004AB527-4868-42C2-AD9B-997FEFD856DD}" sibTransId="{62741F13-07D4-4AF7-A4A3-23B34906859D}"/>
    <dgm:cxn modelId="{2CBE5D68-FFCF-4E05-9C76-4AB0156DC16D}" type="presOf" srcId="{C9861246-DE94-4AE2-87CF-0DCD64BE5094}" destId="{6E87A9CA-53BE-4837-A6C1-5FC961DA62B0}" srcOrd="0" destOrd="0" presId="urn:microsoft.com/office/officeart/2005/8/layout/target3"/>
    <dgm:cxn modelId="{C416AE5C-B924-42C0-B10A-AEB3C97578D6}" type="presOf" srcId="{5B46A04A-8E4A-4D38-873D-501AF21359B5}" destId="{A068B4DA-FA61-44C0-B864-A93E4B86DF99}" srcOrd="0" destOrd="0" presId="urn:microsoft.com/office/officeart/2005/8/layout/target3"/>
    <dgm:cxn modelId="{DB19E53C-3D71-45D9-BB13-1AC3C6AABF3E}" type="presParOf" srcId="{A068B4DA-FA61-44C0-B864-A93E4B86DF99}" destId="{1565565B-1DBF-43B4-AB63-52CC6B1F28C0}" srcOrd="0" destOrd="0" presId="urn:microsoft.com/office/officeart/2005/8/layout/target3"/>
    <dgm:cxn modelId="{082D5F9E-52E1-43BF-8E32-000EDAD2FC01}" type="presParOf" srcId="{A068B4DA-FA61-44C0-B864-A93E4B86DF99}" destId="{D626CD8E-E33A-4300-8F2B-A9C6DBB18DCC}" srcOrd="1" destOrd="0" presId="urn:microsoft.com/office/officeart/2005/8/layout/target3"/>
    <dgm:cxn modelId="{4F7425CE-50EB-4A08-A772-20F4C337F1E4}" type="presParOf" srcId="{A068B4DA-FA61-44C0-B864-A93E4B86DF99}" destId="{BBA7D844-7F39-4057-A04E-F2F3AE1F07B4}" srcOrd="2" destOrd="0" presId="urn:microsoft.com/office/officeart/2005/8/layout/target3"/>
    <dgm:cxn modelId="{2C73CED5-0225-46A6-8766-218A54C9B836}" type="presParOf" srcId="{A068B4DA-FA61-44C0-B864-A93E4B86DF99}" destId="{B9D20658-E276-480F-8D08-38C072473717}" srcOrd="3" destOrd="0" presId="urn:microsoft.com/office/officeart/2005/8/layout/target3"/>
    <dgm:cxn modelId="{5C507D08-F9BC-48F1-8749-E5B1EB76BCB3}" type="presParOf" srcId="{A068B4DA-FA61-44C0-B864-A93E4B86DF99}" destId="{6957F225-F7A9-49EA-B53D-A2286D2B2FBB}" srcOrd="4" destOrd="0" presId="urn:microsoft.com/office/officeart/2005/8/layout/target3"/>
    <dgm:cxn modelId="{F2C8C3FD-5750-4FA5-AA92-104B0A823916}" type="presParOf" srcId="{A068B4DA-FA61-44C0-B864-A93E4B86DF99}" destId="{1E56B622-4754-426C-AD64-49AE27169A14}" srcOrd="5" destOrd="0" presId="urn:microsoft.com/office/officeart/2005/8/layout/target3"/>
    <dgm:cxn modelId="{30F767D5-271E-4E27-980F-A233F110D78C}" type="presParOf" srcId="{A068B4DA-FA61-44C0-B864-A93E4B86DF99}" destId="{2566DFB0-9D8F-4E64-89E5-EA5F4C3915AA}" srcOrd="6" destOrd="0" presId="urn:microsoft.com/office/officeart/2005/8/layout/target3"/>
    <dgm:cxn modelId="{BA9F808B-936E-4726-A4FA-67E159CCF016}" type="presParOf" srcId="{A068B4DA-FA61-44C0-B864-A93E4B86DF99}" destId="{8FC04124-F60B-41D9-A2F3-1A0693FB9C53}" srcOrd="7" destOrd="0" presId="urn:microsoft.com/office/officeart/2005/8/layout/target3"/>
    <dgm:cxn modelId="{0D1C92BA-84AA-4E25-A5BA-6FA1DEE99D02}" type="presParOf" srcId="{A068B4DA-FA61-44C0-B864-A93E4B86DF99}" destId="{6E87A9CA-53BE-4837-A6C1-5FC961DA62B0}" srcOrd="8" destOrd="0" presId="urn:microsoft.com/office/officeart/2005/8/layout/target3"/>
    <dgm:cxn modelId="{0F635699-7EDD-4897-9269-3340D2A048A0}" type="presParOf" srcId="{A068B4DA-FA61-44C0-B864-A93E4B86DF99}" destId="{6DB33272-1274-4E31-99AB-DF158368A5EF}" srcOrd="9" destOrd="0" presId="urn:microsoft.com/office/officeart/2005/8/layout/target3"/>
    <dgm:cxn modelId="{ED96C5FF-0C40-4408-84E2-62ED93788838}" type="presParOf" srcId="{A068B4DA-FA61-44C0-B864-A93E4B86DF99}" destId="{42C1A4A9-6776-4CE7-87CC-C17EE88214A2}" srcOrd="10" destOrd="0" presId="urn:microsoft.com/office/officeart/2005/8/layout/target3"/>
    <dgm:cxn modelId="{66C149D1-55E9-4913-9E13-FE07FE280CA3}" type="presParOf" srcId="{A068B4DA-FA61-44C0-B864-A93E4B86DF99}" destId="{CE3A2FC7-B37D-4A0C-AE57-DEED9A06E5C5}" srcOrd="11" destOrd="0" presId="urn:microsoft.com/office/officeart/2005/8/layout/target3"/>
    <dgm:cxn modelId="{999C97DE-DE67-45F7-A520-5BF9911EECE6}" type="presParOf" srcId="{A068B4DA-FA61-44C0-B864-A93E4B86DF99}" destId="{AA4F2518-7EF9-4929-A1D6-9E9FDA4498E8}" srcOrd="12" destOrd="0" presId="urn:microsoft.com/office/officeart/2005/8/layout/target3"/>
    <dgm:cxn modelId="{481E6B39-1E90-4A64-A870-F59DFC9FA285}" type="presParOf" srcId="{A068B4DA-FA61-44C0-B864-A93E4B86DF99}" destId="{D4D014B1-E1E3-4852-9EC4-9DB31B773559}" srcOrd="13" destOrd="0" presId="urn:microsoft.com/office/officeart/2005/8/layout/target3"/>
    <dgm:cxn modelId="{6C345CC7-0372-4AEB-BD77-7BE19207DA15}" type="presParOf" srcId="{A068B4DA-FA61-44C0-B864-A93E4B86DF99}" destId="{3D24714F-6740-40E0-AE7B-D067F31359A2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46B5075-4CFC-40F1-9A87-998A8FD8743A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</dgm:pt>
    <dgm:pt modelId="{C86A0938-9329-4FD5-87A0-080AE2C8AEAD}">
      <dgm:prSet phldrT="[Κείμενο]" custT="1"/>
      <dgm:spPr/>
      <dgm:t>
        <a:bodyPr/>
        <a:lstStyle/>
        <a:p>
          <a:r>
            <a:rPr lang="el-GR" sz="1600" dirty="0" smtClean="0"/>
            <a:t>1. Γλωσσική καλλιέργεια σε επίπεδο </a:t>
          </a:r>
          <a:r>
            <a:rPr lang="el-GR" sz="1600" dirty="0" err="1" smtClean="0"/>
            <a:t>Α2</a:t>
          </a:r>
          <a:endParaRPr lang="el-GR" sz="1600" dirty="0" smtClean="0"/>
        </a:p>
        <a:p>
          <a:r>
            <a:rPr lang="el-GR" sz="1600" dirty="0" err="1" smtClean="0"/>
            <a:t>2.Προαγωγή</a:t>
          </a:r>
          <a:r>
            <a:rPr lang="el-GR" sz="1600" dirty="0" smtClean="0"/>
            <a:t> διαπολιτισμικής συνείδησης</a:t>
          </a:r>
        </a:p>
        <a:p>
          <a:r>
            <a:rPr lang="el-GR" sz="1600" dirty="0" smtClean="0"/>
            <a:t>Επίκεντρο: Ψηφιακή αφήγηση, </a:t>
          </a:r>
          <a:r>
            <a:rPr lang="en-US" sz="1600" smtClean="0"/>
            <a:t>AR</a:t>
          </a:r>
          <a:r>
            <a:rPr lang="el-GR" sz="1600" smtClean="0"/>
            <a:t> </a:t>
          </a:r>
          <a:r>
            <a:rPr lang="el-GR" sz="1600" dirty="0" smtClean="0"/>
            <a:t>&amp; </a:t>
          </a:r>
          <a:r>
            <a:rPr lang="en-US" sz="1600" dirty="0" err="1" smtClean="0"/>
            <a:t>gamification</a:t>
          </a:r>
          <a:endParaRPr lang="en-US" sz="1600" dirty="0" smtClean="0"/>
        </a:p>
      </dgm:t>
    </dgm:pt>
    <dgm:pt modelId="{1997944E-2B0A-4E2A-A31B-49F83BE28274}" type="parTrans" cxnId="{8A097424-0881-4B93-B86E-F81F0371125F}">
      <dgm:prSet/>
      <dgm:spPr/>
      <dgm:t>
        <a:bodyPr/>
        <a:lstStyle/>
        <a:p>
          <a:endParaRPr lang="el-GR"/>
        </a:p>
      </dgm:t>
    </dgm:pt>
    <dgm:pt modelId="{2C6E2852-D7C0-40E4-BC79-74EA95B6B38D}" type="sibTrans" cxnId="{8A097424-0881-4B93-B86E-F81F0371125F}">
      <dgm:prSet/>
      <dgm:spPr/>
      <dgm:t>
        <a:bodyPr/>
        <a:lstStyle/>
        <a:p>
          <a:endParaRPr lang="el-GR"/>
        </a:p>
      </dgm:t>
    </dgm:pt>
    <dgm:pt modelId="{9D98FC96-2BE2-4ECD-9BF1-AA8B2689669B}">
      <dgm:prSet phldrT="[Κείμενο]" custT="1"/>
      <dgm:spPr/>
      <dgm:t>
        <a:bodyPr/>
        <a:lstStyle/>
        <a:p>
          <a:r>
            <a:rPr lang="el-GR" sz="1600" dirty="0" smtClean="0"/>
            <a:t>Εκπαιδευτικό υλικό</a:t>
          </a:r>
          <a:r>
            <a:rPr lang="en-US" sz="1600" dirty="0" smtClean="0"/>
            <a:t> </a:t>
          </a:r>
          <a:r>
            <a:rPr lang="en-US" sz="1600" dirty="0" err="1" smtClean="0"/>
            <a:t>H5P</a:t>
          </a:r>
          <a:r>
            <a:rPr lang="en-US" sz="1600" dirty="0" smtClean="0"/>
            <a:t> </a:t>
          </a:r>
        </a:p>
        <a:p>
          <a:r>
            <a:rPr lang="en-US" sz="1600" dirty="0" smtClean="0"/>
            <a:t>“</a:t>
          </a:r>
          <a:r>
            <a:rPr lang="en-US" sz="1600" dirty="0" err="1" smtClean="0"/>
            <a:t>Wie</a:t>
          </a:r>
          <a:r>
            <a:rPr lang="en-US" sz="1600" dirty="0" smtClean="0"/>
            <a:t> </a:t>
          </a:r>
          <a:r>
            <a:rPr lang="en-US" sz="1600" dirty="0" err="1" smtClean="0"/>
            <a:t>deutsch</a:t>
          </a:r>
          <a:r>
            <a:rPr lang="en-US" sz="1600" dirty="0" smtClean="0"/>
            <a:t> </a:t>
          </a:r>
          <a:r>
            <a:rPr lang="en-US" sz="1600" dirty="0" err="1" smtClean="0"/>
            <a:t>ist</a:t>
          </a:r>
          <a:r>
            <a:rPr lang="en-US" sz="1600" dirty="0" smtClean="0"/>
            <a:t> </a:t>
          </a:r>
          <a:r>
            <a:rPr lang="en-US" sz="1600" dirty="0" err="1" smtClean="0"/>
            <a:t>Athen</a:t>
          </a:r>
          <a:r>
            <a:rPr lang="en-US" sz="1600" dirty="0" smtClean="0"/>
            <a:t>?</a:t>
          </a:r>
        </a:p>
        <a:p>
          <a:r>
            <a:rPr lang="en-US" sz="1600" dirty="0" err="1" smtClean="0"/>
            <a:t>Vier</a:t>
          </a:r>
          <a:r>
            <a:rPr lang="en-US" sz="1600" dirty="0" smtClean="0"/>
            <a:t> </a:t>
          </a:r>
          <a:r>
            <a:rPr lang="en-US" sz="1600" dirty="0" err="1" smtClean="0"/>
            <a:t>Architekten</a:t>
          </a:r>
          <a:r>
            <a:rPr lang="en-US" sz="1600" dirty="0" smtClean="0"/>
            <a:t>, </a:t>
          </a:r>
          <a:r>
            <a:rPr lang="en-US" sz="1600" dirty="0" err="1" smtClean="0"/>
            <a:t>eine</a:t>
          </a:r>
          <a:r>
            <a:rPr lang="en-US" sz="1600" dirty="0" smtClean="0"/>
            <a:t> </a:t>
          </a:r>
          <a:r>
            <a:rPr lang="en-US" sz="1600" dirty="0" err="1" smtClean="0"/>
            <a:t>historische</a:t>
          </a:r>
          <a:r>
            <a:rPr lang="en-US" sz="1600" dirty="0" smtClean="0"/>
            <a:t> </a:t>
          </a:r>
          <a:r>
            <a:rPr lang="en-US" sz="1600" dirty="0" err="1" smtClean="0"/>
            <a:t>Stadt</a:t>
          </a:r>
          <a:r>
            <a:rPr lang="el-GR" sz="1600" dirty="0" smtClean="0"/>
            <a:t> </a:t>
          </a:r>
          <a:endParaRPr lang="el-GR" sz="1600" dirty="0"/>
        </a:p>
      </dgm:t>
    </dgm:pt>
    <dgm:pt modelId="{B51A5A4B-2B10-461A-B75B-8F0EBA5E80F0}" type="parTrans" cxnId="{7DE0434A-8A72-4DD9-8AFA-1CB1B9D1EF22}">
      <dgm:prSet/>
      <dgm:spPr/>
      <dgm:t>
        <a:bodyPr/>
        <a:lstStyle/>
        <a:p>
          <a:endParaRPr lang="el-GR"/>
        </a:p>
      </dgm:t>
    </dgm:pt>
    <dgm:pt modelId="{7A21D625-9C09-4941-8623-DEB347CDBC78}" type="sibTrans" cxnId="{7DE0434A-8A72-4DD9-8AFA-1CB1B9D1EF22}">
      <dgm:prSet/>
      <dgm:spPr/>
      <dgm:t>
        <a:bodyPr/>
        <a:lstStyle/>
        <a:p>
          <a:endParaRPr lang="el-GR"/>
        </a:p>
      </dgm:t>
    </dgm:pt>
    <dgm:pt modelId="{332020D3-F1AE-482D-9901-7FBB30020183}">
      <dgm:prSet phldrT="[Κείμενο]" custT="1"/>
      <dgm:spPr/>
      <dgm:t>
        <a:bodyPr/>
        <a:lstStyle/>
        <a:p>
          <a:r>
            <a:rPr lang="el-GR" sz="1600" dirty="0" err="1" smtClean="0"/>
            <a:t>Χωροευαίσθητο</a:t>
          </a:r>
          <a:r>
            <a:rPr lang="el-GR" sz="1600" dirty="0" smtClean="0"/>
            <a:t> παιχνίδι</a:t>
          </a:r>
          <a:r>
            <a:rPr lang="en-US" sz="1600" dirty="0" smtClean="0"/>
            <a:t> </a:t>
          </a:r>
          <a:r>
            <a:rPr lang="en-US" sz="1600" dirty="0" err="1" smtClean="0"/>
            <a:t>Actionbound</a:t>
          </a:r>
          <a:endParaRPr lang="en-US" sz="1600" dirty="0" smtClean="0"/>
        </a:p>
        <a:p>
          <a:r>
            <a:rPr lang="en-US" sz="1600" dirty="0" smtClean="0"/>
            <a:t>“Athens </a:t>
          </a:r>
          <a:r>
            <a:rPr lang="en-US" sz="1600" dirty="0" err="1" smtClean="0"/>
            <a:t>Geheimnis</a:t>
          </a:r>
          <a:r>
            <a:rPr lang="en-US" sz="1600" dirty="0" smtClean="0"/>
            <a:t>: </a:t>
          </a:r>
          <a:r>
            <a:rPr lang="en-US" sz="1600" dirty="0" err="1" smtClean="0"/>
            <a:t>Der</a:t>
          </a:r>
          <a:r>
            <a:rPr lang="en-US" sz="1600" dirty="0" smtClean="0"/>
            <a:t> </a:t>
          </a:r>
          <a:r>
            <a:rPr lang="en-US" sz="1600" dirty="0" err="1" smtClean="0"/>
            <a:t>versteckte</a:t>
          </a:r>
          <a:r>
            <a:rPr lang="en-US" sz="1600" dirty="0" smtClean="0"/>
            <a:t> Plan”</a:t>
          </a:r>
          <a:r>
            <a:rPr lang="el-GR" sz="1600" dirty="0" smtClean="0"/>
            <a:t> </a:t>
          </a:r>
          <a:endParaRPr lang="el-GR" sz="1600" dirty="0"/>
        </a:p>
      </dgm:t>
    </dgm:pt>
    <dgm:pt modelId="{459AFF3A-A883-4DD5-9623-B37B012DB9AD}" type="parTrans" cxnId="{EB303FFD-4B72-4A6D-BBAF-9AF649F9FF98}">
      <dgm:prSet/>
      <dgm:spPr/>
      <dgm:t>
        <a:bodyPr/>
        <a:lstStyle/>
        <a:p>
          <a:endParaRPr lang="el-GR"/>
        </a:p>
      </dgm:t>
    </dgm:pt>
    <dgm:pt modelId="{5FA608F4-C668-45CB-AAFC-DEC8182583C5}" type="sibTrans" cxnId="{EB303FFD-4B72-4A6D-BBAF-9AF649F9FF98}">
      <dgm:prSet/>
      <dgm:spPr/>
      <dgm:t>
        <a:bodyPr/>
        <a:lstStyle/>
        <a:p>
          <a:endParaRPr lang="el-GR"/>
        </a:p>
      </dgm:t>
    </dgm:pt>
    <dgm:pt modelId="{79E55957-CC05-4331-BF38-775BE6A74C6C}" type="pres">
      <dgm:prSet presAssocID="{D46B5075-4CFC-40F1-9A87-998A8FD8743A}" presName="linearFlow" presStyleCnt="0">
        <dgm:presLayoutVars>
          <dgm:dir/>
          <dgm:resizeHandles val="exact"/>
        </dgm:presLayoutVars>
      </dgm:prSet>
      <dgm:spPr/>
    </dgm:pt>
    <dgm:pt modelId="{83A208D3-8648-43B0-BC38-04BB3D3012B2}" type="pres">
      <dgm:prSet presAssocID="{C86A0938-9329-4FD5-87A0-080AE2C8AEAD}" presName="composite" presStyleCnt="0"/>
      <dgm:spPr/>
    </dgm:pt>
    <dgm:pt modelId="{D7AF9874-1C8F-4CF7-B651-671A10F31F42}" type="pres">
      <dgm:prSet presAssocID="{C86A0938-9329-4FD5-87A0-080AE2C8AEAD}" presName="imgShp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CCDDA8F-73B8-49B7-9415-9FA6F71D98D5}" type="pres">
      <dgm:prSet presAssocID="{C86A0938-9329-4FD5-87A0-080AE2C8AEAD}" presName="txShp" presStyleLbl="node1" presStyleIdx="0" presStyleCnt="3" custScaleY="20297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520B4DA-CBE5-4AC6-B13E-0516DBC70EF0}" type="pres">
      <dgm:prSet presAssocID="{2C6E2852-D7C0-40E4-BC79-74EA95B6B38D}" presName="spacing" presStyleCnt="0"/>
      <dgm:spPr/>
    </dgm:pt>
    <dgm:pt modelId="{9A38AA43-AFF7-4251-B891-BF623CDCAD73}" type="pres">
      <dgm:prSet presAssocID="{9D98FC96-2BE2-4ECD-9BF1-AA8B2689669B}" presName="composite" presStyleCnt="0"/>
      <dgm:spPr/>
    </dgm:pt>
    <dgm:pt modelId="{611E1DE7-DB26-4435-88CD-52DCEAFA2C09}" type="pres">
      <dgm:prSet presAssocID="{9D98FC96-2BE2-4ECD-9BF1-AA8B2689669B}" presName="imgShp" presStyleLbl="fgImgPlace1" presStyleIdx="1" presStyleCnt="3" custScaleX="132483" custScaleY="15930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0F46A9C1-AB09-4433-B24D-405D2F29B20E}" type="pres">
      <dgm:prSet presAssocID="{9D98FC96-2BE2-4ECD-9BF1-AA8B2689669B}" presName="txShp" presStyleLbl="node1" presStyleIdx="1" presStyleCnt="3" custScaleY="12171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84FB821-026E-4340-9155-88BDBA4DC71F}" type="pres">
      <dgm:prSet presAssocID="{7A21D625-9C09-4941-8623-DEB347CDBC78}" presName="spacing" presStyleCnt="0"/>
      <dgm:spPr/>
    </dgm:pt>
    <dgm:pt modelId="{D4CDA666-00B5-4BC2-804C-B30D560A4265}" type="pres">
      <dgm:prSet presAssocID="{332020D3-F1AE-482D-9901-7FBB30020183}" presName="composite" presStyleCnt="0"/>
      <dgm:spPr/>
    </dgm:pt>
    <dgm:pt modelId="{60293C49-AB65-4C11-85B3-CAA55A8ABB5E}" type="pres">
      <dgm:prSet presAssocID="{332020D3-F1AE-482D-9901-7FBB30020183}" presName="imgShp" presStyleLbl="fgImgPlace1" presStyleIdx="2" presStyleCnt="3" custScaleX="160442" custScaleY="11967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8F52564-4B21-456F-8A35-0041E5A9955A}" type="pres">
      <dgm:prSet presAssocID="{332020D3-F1AE-482D-9901-7FBB30020183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DA60BB31-B3DA-40D6-AEDB-0340CCEFB291}" type="presOf" srcId="{332020D3-F1AE-482D-9901-7FBB30020183}" destId="{E8F52564-4B21-456F-8A35-0041E5A9955A}" srcOrd="0" destOrd="0" presId="urn:microsoft.com/office/officeart/2005/8/layout/vList3"/>
    <dgm:cxn modelId="{8A097424-0881-4B93-B86E-F81F0371125F}" srcId="{D46B5075-4CFC-40F1-9A87-998A8FD8743A}" destId="{C86A0938-9329-4FD5-87A0-080AE2C8AEAD}" srcOrd="0" destOrd="0" parTransId="{1997944E-2B0A-4E2A-A31B-49F83BE28274}" sibTransId="{2C6E2852-D7C0-40E4-BC79-74EA95B6B38D}"/>
    <dgm:cxn modelId="{7DE0434A-8A72-4DD9-8AFA-1CB1B9D1EF22}" srcId="{D46B5075-4CFC-40F1-9A87-998A8FD8743A}" destId="{9D98FC96-2BE2-4ECD-9BF1-AA8B2689669B}" srcOrd="1" destOrd="0" parTransId="{B51A5A4B-2B10-461A-B75B-8F0EBA5E80F0}" sibTransId="{7A21D625-9C09-4941-8623-DEB347CDBC78}"/>
    <dgm:cxn modelId="{02E960F4-89D9-4781-A66E-BE9CB3CB2085}" type="presOf" srcId="{C86A0938-9329-4FD5-87A0-080AE2C8AEAD}" destId="{9CCDDA8F-73B8-49B7-9415-9FA6F71D98D5}" srcOrd="0" destOrd="0" presId="urn:microsoft.com/office/officeart/2005/8/layout/vList3"/>
    <dgm:cxn modelId="{641A4856-1097-4107-A742-FC262895D4E4}" type="presOf" srcId="{D46B5075-4CFC-40F1-9A87-998A8FD8743A}" destId="{79E55957-CC05-4331-BF38-775BE6A74C6C}" srcOrd="0" destOrd="0" presId="urn:microsoft.com/office/officeart/2005/8/layout/vList3"/>
    <dgm:cxn modelId="{EB303FFD-4B72-4A6D-BBAF-9AF649F9FF98}" srcId="{D46B5075-4CFC-40F1-9A87-998A8FD8743A}" destId="{332020D3-F1AE-482D-9901-7FBB30020183}" srcOrd="2" destOrd="0" parTransId="{459AFF3A-A883-4DD5-9623-B37B012DB9AD}" sibTransId="{5FA608F4-C668-45CB-AAFC-DEC8182583C5}"/>
    <dgm:cxn modelId="{EC9DCDB0-2F94-4536-B1DC-76B7893DF5FD}" type="presOf" srcId="{9D98FC96-2BE2-4ECD-9BF1-AA8B2689669B}" destId="{0F46A9C1-AB09-4433-B24D-405D2F29B20E}" srcOrd="0" destOrd="0" presId="urn:microsoft.com/office/officeart/2005/8/layout/vList3"/>
    <dgm:cxn modelId="{A865026F-CADF-4970-AC66-95E5AC36B508}" type="presParOf" srcId="{79E55957-CC05-4331-BF38-775BE6A74C6C}" destId="{83A208D3-8648-43B0-BC38-04BB3D3012B2}" srcOrd="0" destOrd="0" presId="urn:microsoft.com/office/officeart/2005/8/layout/vList3"/>
    <dgm:cxn modelId="{E13F3710-82F2-44BC-AEEF-DAAE20A8359A}" type="presParOf" srcId="{83A208D3-8648-43B0-BC38-04BB3D3012B2}" destId="{D7AF9874-1C8F-4CF7-B651-671A10F31F42}" srcOrd="0" destOrd="0" presId="urn:microsoft.com/office/officeart/2005/8/layout/vList3"/>
    <dgm:cxn modelId="{90E2D399-3196-4ECB-B838-D6511CA1E8E0}" type="presParOf" srcId="{83A208D3-8648-43B0-BC38-04BB3D3012B2}" destId="{9CCDDA8F-73B8-49B7-9415-9FA6F71D98D5}" srcOrd="1" destOrd="0" presId="urn:microsoft.com/office/officeart/2005/8/layout/vList3"/>
    <dgm:cxn modelId="{98B16D12-B1C9-43F2-B0B6-6619D17DF7DE}" type="presParOf" srcId="{79E55957-CC05-4331-BF38-775BE6A74C6C}" destId="{D520B4DA-CBE5-4AC6-B13E-0516DBC70EF0}" srcOrd="1" destOrd="0" presId="urn:microsoft.com/office/officeart/2005/8/layout/vList3"/>
    <dgm:cxn modelId="{069B11A2-F260-45BF-8D84-C9D17A54E609}" type="presParOf" srcId="{79E55957-CC05-4331-BF38-775BE6A74C6C}" destId="{9A38AA43-AFF7-4251-B891-BF623CDCAD73}" srcOrd="2" destOrd="0" presId="urn:microsoft.com/office/officeart/2005/8/layout/vList3"/>
    <dgm:cxn modelId="{7DB0BA94-A6CC-4F2E-A80E-4F3473C5720F}" type="presParOf" srcId="{9A38AA43-AFF7-4251-B891-BF623CDCAD73}" destId="{611E1DE7-DB26-4435-88CD-52DCEAFA2C09}" srcOrd="0" destOrd="0" presId="urn:microsoft.com/office/officeart/2005/8/layout/vList3"/>
    <dgm:cxn modelId="{3848F343-74E2-4AD7-9A1B-9D1ADB892CA6}" type="presParOf" srcId="{9A38AA43-AFF7-4251-B891-BF623CDCAD73}" destId="{0F46A9C1-AB09-4433-B24D-405D2F29B20E}" srcOrd="1" destOrd="0" presId="urn:microsoft.com/office/officeart/2005/8/layout/vList3"/>
    <dgm:cxn modelId="{575BADDD-B329-42FE-8FD9-1D49B0C77646}" type="presParOf" srcId="{79E55957-CC05-4331-BF38-775BE6A74C6C}" destId="{884FB821-026E-4340-9155-88BDBA4DC71F}" srcOrd="3" destOrd="0" presId="urn:microsoft.com/office/officeart/2005/8/layout/vList3"/>
    <dgm:cxn modelId="{7205EF75-4E5D-4FFD-83A5-FA5A29068A1A}" type="presParOf" srcId="{79E55957-CC05-4331-BF38-775BE6A74C6C}" destId="{D4CDA666-00B5-4BC2-804C-B30D560A4265}" srcOrd="4" destOrd="0" presId="urn:microsoft.com/office/officeart/2005/8/layout/vList3"/>
    <dgm:cxn modelId="{6795A344-4B2D-4F8E-9B43-B05EB59BB061}" type="presParOf" srcId="{D4CDA666-00B5-4BC2-804C-B30D560A4265}" destId="{60293C49-AB65-4C11-85B3-CAA55A8ABB5E}" srcOrd="0" destOrd="0" presId="urn:microsoft.com/office/officeart/2005/8/layout/vList3"/>
    <dgm:cxn modelId="{CAE859F0-2BBF-45EF-BB41-3F2A8E439A60}" type="presParOf" srcId="{D4CDA666-00B5-4BC2-804C-B30D560A4265}" destId="{E8F52564-4B21-456F-8A35-0041E5A9955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43AA5A6-72F4-4BC0-9559-1CEF7740BA54}" type="doc">
      <dgm:prSet loTypeId="urn:microsoft.com/office/officeart/2005/8/layout/vList6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07EF803E-1ADE-4FC7-95F8-932F272C55F9}" type="pres">
      <dgm:prSet presAssocID="{B43AA5A6-72F4-4BC0-9559-1CEF7740BA5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l-GR"/>
        </a:p>
      </dgm:t>
    </dgm:pt>
  </dgm:ptLst>
  <dgm:cxnLst>
    <dgm:cxn modelId="{F1109413-72AC-4DED-AA44-E4D3289E23A1}" type="presOf" srcId="{B43AA5A6-72F4-4BC0-9559-1CEF7740BA54}" destId="{07EF803E-1ADE-4FC7-95F8-932F272C55F9}" srcOrd="0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604AEBB-76AF-4E62-BB94-22D9D7042CE7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B8E44E9D-A39C-4189-88D3-D6CE56F3FE66}">
      <dgm:prSet phldrT="[Κείμενο]" custT="1"/>
      <dgm:spPr/>
      <dgm:t>
        <a:bodyPr/>
        <a:lstStyle/>
        <a:p>
          <a:r>
            <a:rPr lang="el-GR" sz="2000" dirty="0" smtClean="0"/>
            <a:t>Είδος έρευνας</a:t>
          </a:r>
        </a:p>
        <a:p>
          <a:r>
            <a:rPr lang="el-GR" sz="2000" dirty="0" smtClean="0"/>
            <a:t>Χρονική Περίοδος</a:t>
          </a:r>
          <a:endParaRPr lang="el-GR" sz="2000" dirty="0"/>
        </a:p>
      </dgm:t>
    </dgm:pt>
    <dgm:pt modelId="{4C9806E4-E8D5-4AEA-AFBC-C9BABA23A72E}" type="parTrans" cxnId="{CBD581B1-62FA-471E-99C7-32D107B74A58}">
      <dgm:prSet/>
      <dgm:spPr/>
      <dgm:t>
        <a:bodyPr/>
        <a:lstStyle/>
        <a:p>
          <a:endParaRPr lang="el-GR"/>
        </a:p>
      </dgm:t>
    </dgm:pt>
    <dgm:pt modelId="{80DE4D7B-E6BC-466A-BD71-209F990FD166}" type="sibTrans" cxnId="{CBD581B1-62FA-471E-99C7-32D107B74A58}">
      <dgm:prSet/>
      <dgm:spPr/>
      <dgm:t>
        <a:bodyPr/>
        <a:lstStyle/>
        <a:p>
          <a:endParaRPr lang="el-GR"/>
        </a:p>
      </dgm:t>
    </dgm:pt>
    <dgm:pt modelId="{4563AFE0-34A4-4489-AD4F-A2BE4B059D5F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Ποιοτική έρευνα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D24AA072-AC27-4CC0-826C-6A3152F6148F}" type="parTrans" cxnId="{70AEFE5A-762F-4583-8666-AF35FE865280}">
      <dgm:prSet/>
      <dgm:spPr/>
      <dgm:t>
        <a:bodyPr/>
        <a:lstStyle/>
        <a:p>
          <a:endParaRPr lang="el-GR"/>
        </a:p>
      </dgm:t>
    </dgm:pt>
    <dgm:pt modelId="{BA37D3D1-B34C-491C-A6A2-6D4CEFF2A7EB}" type="sibTrans" cxnId="{70AEFE5A-762F-4583-8666-AF35FE865280}">
      <dgm:prSet/>
      <dgm:spPr/>
      <dgm:t>
        <a:bodyPr/>
        <a:lstStyle/>
        <a:p>
          <a:endParaRPr lang="el-GR"/>
        </a:p>
      </dgm:t>
    </dgm:pt>
    <dgm:pt modelId="{64C1BE32-4C3B-44A2-BB69-CF2C5EB159ED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Ιούνιος – Ιούλιος 2025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C190C08E-CF75-476F-963B-D8BD424049AA}" type="parTrans" cxnId="{54A158A2-4759-49B4-B7AE-909FD5DDCE06}">
      <dgm:prSet/>
      <dgm:spPr/>
      <dgm:t>
        <a:bodyPr/>
        <a:lstStyle/>
        <a:p>
          <a:endParaRPr lang="el-GR"/>
        </a:p>
      </dgm:t>
    </dgm:pt>
    <dgm:pt modelId="{5117B312-BB12-4D9E-9E64-9ACAFB4573AA}" type="sibTrans" cxnId="{54A158A2-4759-49B4-B7AE-909FD5DDCE06}">
      <dgm:prSet/>
      <dgm:spPr/>
      <dgm:t>
        <a:bodyPr/>
        <a:lstStyle/>
        <a:p>
          <a:endParaRPr lang="el-GR"/>
        </a:p>
      </dgm:t>
    </dgm:pt>
    <dgm:pt modelId="{7247C120-460C-4FAB-8219-62753CBE90A3}">
      <dgm:prSet phldrT="[Κείμενο]"/>
      <dgm:spPr/>
      <dgm:t>
        <a:bodyPr/>
        <a:lstStyle/>
        <a:p>
          <a:r>
            <a:rPr lang="el-GR" dirty="0" smtClean="0"/>
            <a:t>Δειγματοληψία</a:t>
          </a:r>
        </a:p>
        <a:p>
          <a:r>
            <a:rPr lang="el-GR" dirty="0" smtClean="0"/>
            <a:t>Μέθοδος</a:t>
          </a:r>
          <a:endParaRPr lang="el-GR" dirty="0"/>
        </a:p>
      </dgm:t>
    </dgm:pt>
    <dgm:pt modelId="{1B49FE17-F51E-4BB5-8313-51997AFC20BA}" type="parTrans" cxnId="{35E6A602-507A-4B0E-82E4-A45E21773AAE}">
      <dgm:prSet/>
      <dgm:spPr/>
      <dgm:t>
        <a:bodyPr/>
        <a:lstStyle/>
        <a:p>
          <a:endParaRPr lang="el-GR"/>
        </a:p>
      </dgm:t>
    </dgm:pt>
    <dgm:pt modelId="{7A355925-92C5-42D8-AE17-E7B506FA4FDF}" type="sibTrans" cxnId="{35E6A602-507A-4B0E-82E4-A45E21773AAE}">
      <dgm:prSet/>
      <dgm:spPr/>
      <dgm:t>
        <a:bodyPr/>
        <a:lstStyle/>
        <a:p>
          <a:endParaRPr lang="el-GR"/>
        </a:p>
      </dgm:t>
    </dgm:pt>
    <dgm:pt modelId="{D8A57F5D-D430-4267-A2C2-7FF0834464A0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Σκόπιμη δειγματοληψία (3 ειδικοί &amp; 8 μαθητές)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BD4DF341-E101-46E2-8FE1-EF3FDA38D7E5}" type="parTrans" cxnId="{330A94F5-EEA4-4149-AEA8-B6CCF552259A}">
      <dgm:prSet/>
      <dgm:spPr/>
      <dgm:t>
        <a:bodyPr/>
        <a:lstStyle/>
        <a:p>
          <a:endParaRPr lang="el-GR"/>
        </a:p>
      </dgm:t>
    </dgm:pt>
    <dgm:pt modelId="{8720B99A-011A-400B-B6D6-455F67722EC0}" type="sibTrans" cxnId="{330A94F5-EEA4-4149-AEA8-B6CCF552259A}">
      <dgm:prSet/>
      <dgm:spPr/>
      <dgm:t>
        <a:bodyPr/>
        <a:lstStyle/>
        <a:p>
          <a:endParaRPr lang="el-GR"/>
        </a:p>
      </dgm:t>
    </dgm:pt>
    <dgm:pt modelId="{CF6A261C-35D9-48E2-AD9B-3F94AF9F34B2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Έρευνα απόψεων με ποιοτική ανάλυση περιεχομένου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D4E7178E-BF44-40DA-9F92-FF35D9AB6DCB}" type="parTrans" cxnId="{6ABBBF82-6FB2-4A41-A008-46E43EF1956E}">
      <dgm:prSet/>
      <dgm:spPr/>
      <dgm:t>
        <a:bodyPr/>
        <a:lstStyle/>
        <a:p>
          <a:endParaRPr lang="el-GR"/>
        </a:p>
      </dgm:t>
    </dgm:pt>
    <dgm:pt modelId="{EAE01C01-A409-463C-8773-EDA9A6C0446D}" type="sibTrans" cxnId="{6ABBBF82-6FB2-4A41-A008-46E43EF1956E}">
      <dgm:prSet/>
      <dgm:spPr/>
      <dgm:t>
        <a:bodyPr/>
        <a:lstStyle/>
        <a:p>
          <a:endParaRPr lang="el-GR"/>
        </a:p>
      </dgm:t>
    </dgm:pt>
    <dgm:pt modelId="{6BAE73DA-F8E6-415E-AF90-F5ED029EC7D2}">
      <dgm:prSet phldrT="[Κείμενο]"/>
      <dgm:spPr/>
      <dgm:t>
        <a:bodyPr/>
        <a:lstStyle/>
        <a:p>
          <a:r>
            <a:rPr lang="el-GR" dirty="0" smtClean="0"/>
            <a:t>Μέσα συλλογής δεδομένων</a:t>
          </a:r>
        </a:p>
        <a:p>
          <a:r>
            <a:rPr lang="el-GR" dirty="0" smtClean="0"/>
            <a:t>Επεξεργασία δεδομένων</a:t>
          </a:r>
          <a:endParaRPr lang="el-GR" dirty="0"/>
        </a:p>
      </dgm:t>
    </dgm:pt>
    <dgm:pt modelId="{3CA534A1-55A4-4496-A191-887CAFE1E319}" type="parTrans" cxnId="{B8F38CAB-4E03-45DA-B107-36A0F006ECAF}">
      <dgm:prSet/>
      <dgm:spPr/>
      <dgm:t>
        <a:bodyPr/>
        <a:lstStyle/>
        <a:p>
          <a:endParaRPr lang="el-GR"/>
        </a:p>
      </dgm:t>
    </dgm:pt>
    <dgm:pt modelId="{400612DF-0710-4B5E-B588-4688B1E8FAF6}" type="sibTrans" cxnId="{B8F38CAB-4E03-45DA-B107-36A0F006ECAF}">
      <dgm:prSet/>
      <dgm:spPr/>
      <dgm:t>
        <a:bodyPr/>
        <a:lstStyle/>
        <a:p>
          <a:endParaRPr lang="el-GR"/>
        </a:p>
      </dgm:t>
    </dgm:pt>
    <dgm:pt modelId="{AD319322-CC69-4019-B46D-3D68E173167D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Ερωτηματολόγια ανοικτών ερωτήσεων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79FB9736-2EE5-49C7-9AB9-4F9383F1140E}" type="parTrans" cxnId="{C825768A-5D46-4564-9758-6E80D377996E}">
      <dgm:prSet/>
      <dgm:spPr/>
      <dgm:t>
        <a:bodyPr/>
        <a:lstStyle/>
        <a:p>
          <a:endParaRPr lang="el-GR"/>
        </a:p>
      </dgm:t>
    </dgm:pt>
    <dgm:pt modelId="{30EB2896-D83C-4F02-AB0C-B0E9E9251D33}" type="sibTrans" cxnId="{C825768A-5D46-4564-9758-6E80D377996E}">
      <dgm:prSet/>
      <dgm:spPr/>
      <dgm:t>
        <a:bodyPr/>
        <a:lstStyle/>
        <a:p>
          <a:endParaRPr lang="el-GR"/>
        </a:p>
      </dgm:t>
    </dgm:pt>
    <dgm:pt modelId="{754B6012-9B58-4840-A7EB-93FC4F987B50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Μονάδα ανάλυσης: πρόταση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CB594083-23C5-45C4-8739-DA33B9690F62}" type="parTrans" cxnId="{A9A38C87-CB21-47BC-81DF-7F77C933384F}">
      <dgm:prSet/>
      <dgm:spPr/>
      <dgm:t>
        <a:bodyPr/>
        <a:lstStyle/>
        <a:p>
          <a:endParaRPr lang="el-GR"/>
        </a:p>
      </dgm:t>
    </dgm:pt>
    <dgm:pt modelId="{5FB3AE65-93AA-42B0-8F07-F21724AD58E8}" type="sibTrans" cxnId="{A9A38C87-CB21-47BC-81DF-7F77C933384F}">
      <dgm:prSet/>
      <dgm:spPr/>
      <dgm:t>
        <a:bodyPr/>
        <a:lstStyle/>
        <a:p>
          <a:endParaRPr lang="el-GR"/>
        </a:p>
      </dgm:t>
    </dgm:pt>
    <dgm:pt modelId="{4F442365-0DE6-4296-A133-82307BF836FF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10 ερευνητικοί άξονες για τους ειδικούς – 6 ερευνητικοί άξονες για τους μαθητές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B91543BD-C658-49F7-8AA7-2D5A0BFAFB05}" type="parTrans" cxnId="{BB1151BD-F100-46F9-8077-F3449D600E4B}">
      <dgm:prSet/>
      <dgm:spPr/>
    </dgm:pt>
    <dgm:pt modelId="{8641D965-1C4D-4828-8F82-7EA0D15998E7}" type="sibTrans" cxnId="{BB1151BD-F100-46F9-8077-F3449D600E4B}">
      <dgm:prSet/>
      <dgm:spPr/>
    </dgm:pt>
    <dgm:pt modelId="{B38215C3-E027-4DE4-99DF-7C2664256493}" type="pres">
      <dgm:prSet presAssocID="{0604AEBB-76AF-4E62-BB94-22D9D7042CE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04A9FC6C-F57C-49BD-9E79-FBAEFABC7959}" type="pres">
      <dgm:prSet presAssocID="{B8E44E9D-A39C-4189-88D3-D6CE56F3FE66}" presName="linNode" presStyleCnt="0"/>
      <dgm:spPr/>
    </dgm:pt>
    <dgm:pt modelId="{D3B146D0-827C-4064-8728-646EAE002B0B}" type="pres">
      <dgm:prSet presAssocID="{B8E44E9D-A39C-4189-88D3-D6CE56F3FE66}" presName="parentText" presStyleLbl="node1" presStyleIdx="0" presStyleCnt="3" custLinFactNeighborX="607" custLinFactNeighborY="6551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148C407-BAA3-410D-B815-8DE119AC906C}" type="pres">
      <dgm:prSet presAssocID="{B8E44E9D-A39C-4189-88D3-D6CE56F3FE6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7E413D-05C6-4921-81B9-4D6B189DD09A}" type="pres">
      <dgm:prSet presAssocID="{80DE4D7B-E6BC-466A-BD71-209F990FD166}" presName="sp" presStyleCnt="0"/>
      <dgm:spPr/>
    </dgm:pt>
    <dgm:pt modelId="{8F443DD9-2537-435D-9957-318A2FEDE0C5}" type="pres">
      <dgm:prSet presAssocID="{7247C120-460C-4FAB-8219-62753CBE90A3}" presName="linNode" presStyleCnt="0"/>
      <dgm:spPr/>
    </dgm:pt>
    <dgm:pt modelId="{E5157D1B-F450-44E4-8B14-A0F485571DDB}" type="pres">
      <dgm:prSet presAssocID="{7247C120-460C-4FAB-8219-62753CBE90A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17A7964-806B-467B-892B-FA54E0AEFC80}" type="pres">
      <dgm:prSet presAssocID="{7247C120-460C-4FAB-8219-62753CBE90A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F508C11-CA79-4E9B-ABAD-614C49CA536E}" type="pres">
      <dgm:prSet presAssocID="{7A355925-92C5-42D8-AE17-E7B506FA4FDF}" presName="sp" presStyleCnt="0"/>
      <dgm:spPr/>
    </dgm:pt>
    <dgm:pt modelId="{B6DBC49F-C7F2-4114-999A-CCA05E2EE3E7}" type="pres">
      <dgm:prSet presAssocID="{6BAE73DA-F8E6-415E-AF90-F5ED029EC7D2}" presName="linNode" presStyleCnt="0"/>
      <dgm:spPr/>
    </dgm:pt>
    <dgm:pt modelId="{C1050490-E831-49E9-9E43-09A84311A0A8}" type="pres">
      <dgm:prSet presAssocID="{6BAE73DA-F8E6-415E-AF90-F5ED029EC7D2}" presName="parentText" presStyleLbl="node1" presStyleIdx="2" presStyleCnt="3" custLinFactNeighborX="607" custLinFactNeighborY="2197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469389-541D-4A12-94E2-20B1B49CE253}" type="pres">
      <dgm:prSet presAssocID="{6BAE73DA-F8E6-415E-AF90-F5ED029EC7D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ED2F500-F3FC-48D4-924D-43B977532DB9}" type="presOf" srcId="{64C1BE32-4C3B-44A2-BB69-CF2C5EB159ED}" destId="{E148C407-BAA3-410D-B815-8DE119AC906C}" srcOrd="0" destOrd="1" presId="urn:microsoft.com/office/officeart/2005/8/layout/vList5"/>
    <dgm:cxn modelId="{60896F65-02EF-40C6-A6EB-676376F34909}" type="presOf" srcId="{4563AFE0-34A4-4489-AD4F-A2BE4B059D5F}" destId="{E148C407-BAA3-410D-B815-8DE119AC906C}" srcOrd="0" destOrd="0" presId="urn:microsoft.com/office/officeart/2005/8/layout/vList5"/>
    <dgm:cxn modelId="{6821FAFC-A283-40AA-AAB4-D8130B888E6D}" type="presOf" srcId="{D8A57F5D-D430-4267-A2C2-7FF0834464A0}" destId="{117A7964-806B-467B-892B-FA54E0AEFC80}" srcOrd="0" destOrd="0" presId="urn:microsoft.com/office/officeart/2005/8/layout/vList5"/>
    <dgm:cxn modelId="{35E6A602-507A-4B0E-82E4-A45E21773AAE}" srcId="{0604AEBB-76AF-4E62-BB94-22D9D7042CE7}" destId="{7247C120-460C-4FAB-8219-62753CBE90A3}" srcOrd="1" destOrd="0" parTransId="{1B49FE17-F51E-4BB5-8313-51997AFC20BA}" sibTransId="{7A355925-92C5-42D8-AE17-E7B506FA4FDF}"/>
    <dgm:cxn modelId="{6ABBBF82-6FB2-4A41-A008-46E43EF1956E}" srcId="{7247C120-460C-4FAB-8219-62753CBE90A3}" destId="{CF6A261C-35D9-48E2-AD9B-3F94AF9F34B2}" srcOrd="1" destOrd="0" parTransId="{D4E7178E-BF44-40DA-9F92-FF35D9AB6DCB}" sibTransId="{EAE01C01-A409-463C-8773-EDA9A6C0446D}"/>
    <dgm:cxn modelId="{70AEFE5A-762F-4583-8666-AF35FE865280}" srcId="{B8E44E9D-A39C-4189-88D3-D6CE56F3FE66}" destId="{4563AFE0-34A4-4489-AD4F-A2BE4B059D5F}" srcOrd="0" destOrd="0" parTransId="{D24AA072-AC27-4CC0-826C-6A3152F6148F}" sibTransId="{BA37D3D1-B34C-491C-A6A2-6D4CEFF2A7EB}"/>
    <dgm:cxn modelId="{F53067E2-82CE-4C7C-B301-E3BA912D6AC8}" type="presOf" srcId="{6BAE73DA-F8E6-415E-AF90-F5ED029EC7D2}" destId="{C1050490-E831-49E9-9E43-09A84311A0A8}" srcOrd="0" destOrd="0" presId="urn:microsoft.com/office/officeart/2005/8/layout/vList5"/>
    <dgm:cxn modelId="{330A94F5-EEA4-4149-AEA8-B6CCF552259A}" srcId="{7247C120-460C-4FAB-8219-62753CBE90A3}" destId="{D8A57F5D-D430-4267-A2C2-7FF0834464A0}" srcOrd="0" destOrd="0" parTransId="{BD4DF341-E101-46E2-8FE1-EF3FDA38D7E5}" sibTransId="{8720B99A-011A-400B-B6D6-455F67722EC0}"/>
    <dgm:cxn modelId="{947BDA3E-5A6E-4A03-8051-83EFB5B521E7}" type="presOf" srcId="{0604AEBB-76AF-4E62-BB94-22D9D7042CE7}" destId="{B38215C3-E027-4DE4-99DF-7C2664256493}" srcOrd="0" destOrd="0" presId="urn:microsoft.com/office/officeart/2005/8/layout/vList5"/>
    <dgm:cxn modelId="{C825768A-5D46-4564-9758-6E80D377996E}" srcId="{6BAE73DA-F8E6-415E-AF90-F5ED029EC7D2}" destId="{AD319322-CC69-4019-B46D-3D68E173167D}" srcOrd="0" destOrd="0" parTransId="{79FB9736-2EE5-49C7-9AB9-4F9383F1140E}" sibTransId="{30EB2896-D83C-4F02-AB0C-B0E9E9251D33}"/>
    <dgm:cxn modelId="{A0D57FBB-1B7A-4D61-9793-54A911621511}" type="presOf" srcId="{AD319322-CC69-4019-B46D-3D68E173167D}" destId="{23469389-541D-4A12-94E2-20B1B49CE253}" srcOrd="0" destOrd="0" presId="urn:microsoft.com/office/officeart/2005/8/layout/vList5"/>
    <dgm:cxn modelId="{CBD581B1-62FA-471E-99C7-32D107B74A58}" srcId="{0604AEBB-76AF-4E62-BB94-22D9D7042CE7}" destId="{B8E44E9D-A39C-4189-88D3-D6CE56F3FE66}" srcOrd="0" destOrd="0" parTransId="{4C9806E4-E8D5-4AEA-AFBC-C9BABA23A72E}" sibTransId="{80DE4D7B-E6BC-466A-BD71-209F990FD166}"/>
    <dgm:cxn modelId="{D0F08ADD-114E-403A-B779-045459A4537D}" type="presOf" srcId="{754B6012-9B58-4840-A7EB-93FC4F987B50}" destId="{23469389-541D-4A12-94E2-20B1B49CE253}" srcOrd="0" destOrd="1" presId="urn:microsoft.com/office/officeart/2005/8/layout/vList5"/>
    <dgm:cxn modelId="{EFAFC685-FEDD-433B-AF83-FCD4CD3B1E7B}" type="presOf" srcId="{CF6A261C-35D9-48E2-AD9B-3F94AF9F34B2}" destId="{117A7964-806B-467B-892B-FA54E0AEFC80}" srcOrd="0" destOrd="1" presId="urn:microsoft.com/office/officeart/2005/8/layout/vList5"/>
    <dgm:cxn modelId="{B8F38CAB-4E03-45DA-B107-36A0F006ECAF}" srcId="{0604AEBB-76AF-4E62-BB94-22D9D7042CE7}" destId="{6BAE73DA-F8E6-415E-AF90-F5ED029EC7D2}" srcOrd="2" destOrd="0" parTransId="{3CA534A1-55A4-4496-A191-887CAFE1E319}" sibTransId="{400612DF-0710-4B5E-B588-4688B1E8FAF6}"/>
    <dgm:cxn modelId="{BB1151BD-F100-46F9-8077-F3449D600E4B}" srcId="{6BAE73DA-F8E6-415E-AF90-F5ED029EC7D2}" destId="{4F442365-0DE6-4296-A133-82307BF836FF}" srcOrd="2" destOrd="0" parTransId="{B91543BD-C658-49F7-8AA7-2D5A0BFAFB05}" sibTransId="{8641D965-1C4D-4828-8F82-7EA0D15998E7}"/>
    <dgm:cxn modelId="{C89E76E7-C7C9-4B1F-BAD9-86C93CC15967}" type="presOf" srcId="{B8E44E9D-A39C-4189-88D3-D6CE56F3FE66}" destId="{D3B146D0-827C-4064-8728-646EAE002B0B}" srcOrd="0" destOrd="0" presId="urn:microsoft.com/office/officeart/2005/8/layout/vList5"/>
    <dgm:cxn modelId="{54A158A2-4759-49B4-B7AE-909FD5DDCE06}" srcId="{B8E44E9D-A39C-4189-88D3-D6CE56F3FE66}" destId="{64C1BE32-4C3B-44A2-BB69-CF2C5EB159ED}" srcOrd="1" destOrd="0" parTransId="{C190C08E-CF75-476F-963B-D8BD424049AA}" sibTransId="{5117B312-BB12-4D9E-9E64-9ACAFB4573AA}"/>
    <dgm:cxn modelId="{875EA451-D141-497B-BB89-E62493F546CB}" type="presOf" srcId="{7247C120-460C-4FAB-8219-62753CBE90A3}" destId="{E5157D1B-F450-44E4-8B14-A0F485571DDB}" srcOrd="0" destOrd="0" presId="urn:microsoft.com/office/officeart/2005/8/layout/vList5"/>
    <dgm:cxn modelId="{C0E89387-9A89-476C-949C-2AC680866076}" type="presOf" srcId="{4F442365-0DE6-4296-A133-82307BF836FF}" destId="{23469389-541D-4A12-94E2-20B1B49CE253}" srcOrd="0" destOrd="2" presId="urn:microsoft.com/office/officeart/2005/8/layout/vList5"/>
    <dgm:cxn modelId="{A9A38C87-CB21-47BC-81DF-7F77C933384F}" srcId="{6BAE73DA-F8E6-415E-AF90-F5ED029EC7D2}" destId="{754B6012-9B58-4840-A7EB-93FC4F987B50}" srcOrd="1" destOrd="0" parTransId="{CB594083-23C5-45C4-8739-DA33B9690F62}" sibTransId="{5FB3AE65-93AA-42B0-8F07-F21724AD58E8}"/>
    <dgm:cxn modelId="{32A49839-03B2-4CEA-A044-A7E72AF5EDF7}" type="presParOf" srcId="{B38215C3-E027-4DE4-99DF-7C2664256493}" destId="{04A9FC6C-F57C-49BD-9E79-FBAEFABC7959}" srcOrd="0" destOrd="0" presId="urn:microsoft.com/office/officeart/2005/8/layout/vList5"/>
    <dgm:cxn modelId="{DBA7C4E8-2060-4683-B541-769E887168B2}" type="presParOf" srcId="{04A9FC6C-F57C-49BD-9E79-FBAEFABC7959}" destId="{D3B146D0-827C-4064-8728-646EAE002B0B}" srcOrd="0" destOrd="0" presId="urn:microsoft.com/office/officeart/2005/8/layout/vList5"/>
    <dgm:cxn modelId="{7681DBEB-04B8-4BF8-ADF8-F51F8C4A43A2}" type="presParOf" srcId="{04A9FC6C-F57C-49BD-9E79-FBAEFABC7959}" destId="{E148C407-BAA3-410D-B815-8DE119AC906C}" srcOrd="1" destOrd="0" presId="urn:microsoft.com/office/officeart/2005/8/layout/vList5"/>
    <dgm:cxn modelId="{09AB6951-069C-4FEB-A8F0-0D52B94FE6C3}" type="presParOf" srcId="{B38215C3-E027-4DE4-99DF-7C2664256493}" destId="{EF7E413D-05C6-4921-81B9-4D6B189DD09A}" srcOrd="1" destOrd="0" presId="urn:microsoft.com/office/officeart/2005/8/layout/vList5"/>
    <dgm:cxn modelId="{247471EF-278D-4630-AC8B-B5554DDEE4C6}" type="presParOf" srcId="{B38215C3-E027-4DE4-99DF-7C2664256493}" destId="{8F443DD9-2537-435D-9957-318A2FEDE0C5}" srcOrd="2" destOrd="0" presId="urn:microsoft.com/office/officeart/2005/8/layout/vList5"/>
    <dgm:cxn modelId="{74577717-F179-4D1D-B48A-35049F137A73}" type="presParOf" srcId="{8F443DD9-2537-435D-9957-318A2FEDE0C5}" destId="{E5157D1B-F450-44E4-8B14-A0F485571DDB}" srcOrd="0" destOrd="0" presId="urn:microsoft.com/office/officeart/2005/8/layout/vList5"/>
    <dgm:cxn modelId="{9EC7797C-C405-46A7-A4C3-4CFAE56CD394}" type="presParOf" srcId="{8F443DD9-2537-435D-9957-318A2FEDE0C5}" destId="{117A7964-806B-467B-892B-FA54E0AEFC80}" srcOrd="1" destOrd="0" presId="urn:microsoft.com/office/officeart/2005/8/layout/vList5"/>
    <dgm:cxn modelId="{4F660095-B3E3-4AD0-AB1B-DEE322874B34}" type="presParOf" srcId="{B38215C3-E027-4DE4-99DF-7C2664256493}" destId="{5F508C11-CA79-4E9B-ABAD-614C49CA536E}" srcOrd="3" destOrd="0" presId="urn:microsoft.com/office/officeart/2005/8/layout/vList5"/>
    <dgm:cxn modelId="{7B8B937F-EA58-48E3-B682-048A22FC581A}" type="presParOf" srcId="{B38215C3-E027-4DE4-99DF-7C2664256493}" destId="{B6DBC49F-C7F2-4114-999A-CCA05E2EE3E7}" srcOrd="4" destOrd="0" presId="urn:microsoft.com/office/officeart/2005/8/layout/vList5"/>
    <dgm:cxn modelId="{84FD64E3-D08C-42E6-8D3F-8977FCBE2E33}" type="presParOf" srcId="{B6DBC49F-C7F2-4114-999A-CCA05E2EE3E7}" destId="{C1050490-E831-49E9-9E43-09A84311A0A8}" srcOrd="0" destOrd="0" presId="urn:microsoft.com/office/officeart/2005/8/layout/vList5"/>
    <dgm:cxn modelId="{E76334B5-1D70-4AD6-A5D4-43AC0BAE61EE}" type="presParOf" srcId="{B6DBC49F-C7F2-4114-999A-CCA05E2EE3E7}" destId="{23469389-541D-4A12-94E2-20B1B49CE25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02F74E1-238B-4658-B6FD-96E6FE9D2C74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C94C1027-D02C-4B6E-8244-9779B3A14B01}">
      <dgm:prSet phldrT="[Κείμενο]"/>
      <dgm:spPr/>
      <dgm:t>
        <a:bodyPr/>
        <a:lstStyle/>
        <a:p>
          <a:r>
            <a:rPr lang="el-GR" dirty="0" smtClean="0"/>
            <a:t>Είδος έρευνας</a:t>
          </a:r>
        </a:p>
        <a:p>
          <a:r>
            <a:rPr lang="el-GR" dirty="0" smtClean="0"/>
            <a:t>Χρονική περίοδος</a:t>
          </a:r>
          <a:endParaRPr lang="el-GR" dirty="0"/>
        </a:p>
      </dgm:t>
    </dgm:pt>
    <dgm:pt modelId="{53CB2D92-99EE-4D2C-8CF3-4B49C7A07D8C}" type="parTrans" cxnId="{2BF6B532-8B2E-4C54-9AED-D6BB01A5C951}">
      <dgm:prSet/>
      <dgm:spPr/>
      <dgm:t>
        <a:bodyPr/>
        <a:lstStyle/>
        <a:p>
          <a:endParaRPr lang="el-GR"/>
        </a:p>
      </dgm:t>
    </dgm:pt>
    <dgm:pt modelId="{7AC93E60-2F64-4E8F-BCA0-D19FEA465624}" type="sibTrans" cxnId="{2BF6B532-8B2E-4C54-9AED-D6BB01A5C951}">
      <dgm:prSet/>
      <dgm:spPr/>
      <dgm:t>
        <a:bodyPr/>
        <a:lstStyle/>
        <a:p>
          <a:endParaRPr lang="el-GR"/>
        </a:p>
      </dgm:t>
    </dgm:pt>
    <dgm:pt modelId="{89EF6678-30E2-4371-89A2-A83530F4DE77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Ποιοτική έρευνα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0E4F0DB7-7306-4A19-B0C7-2E153B24F2CB}" type="parTrans" cxnId="{285884A9-2897-417B-934D-12BC6E3D16E9}">
      <dgm:prSet/>
      <dgm:spPr/>
      <dgm:t>
        <a:bodyPr/>
        <a:lstStyle/>
        <a:p>
          <a:endParaRPr lang="el-GR"/>
        </a:p>
      </dgm:t>
    </dgm:pt>
    <dgm:pt modelId="{3448CE88-1E9E-4301-B932-DBC6355BBE0B}" type="sibTrans" cxnId="{285884A9-2897-417B-934D-12BC6E3D16E9}">
      <dgm:prSet/>
      <dgm:spPr/>
      <dgm:t>
        <a:bodyPr/>
        <a:lstStyle/>
        <a:p>
          <a:endParaRPr lang="el-GR"/>
        </a:p>
      </dgm:t>
    </dgm:pt>
    <dgm:pt modelId="{6CA4E3A6-E612-4063-B796-71DFC58FFBDA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Ιούνιος -Ιούλιος 2025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50B7CDE0-35E0-4336-8325-673F4726BA12}" type="parTrans" cxnId="{3F1F0EA5-EE0E-4030-9638-322291C56B16}">
      <dgm:prSet/>
      <dgm:spPr/>
      <dgm:t>
        <a:bodyPr/>
        <a:lstStyle/>
        <a:p>
          <a:endParaRPr lang="el-GR"/>
        </a:p>
      </dgm:t>
    </dgm:pt>
    <dgm:pt modelId="{317B3CB9-7125-48F3-9FEB-E3582BE90358}" type="sibTrans" cxnId="{3F1F0EA5-EE0E-4030-9638-322291C56B16}">
      <dgm:prSet/>
      <dgm:spPr/>
      <dgm:t>
        <a:bodyPr/>
        <a:lstStyle/>
        <a:p>
          <a:endParaRPr lang="el-GR"/>
        </a:p>
      </dgm:t>
    </dgm:pt>
    <dgm:pt modelId="{BC915AA6-4BE4-4C24-83C3-04EC94C24812}">
      <dgm:prSet phldrT="[Κείμενο]"/>
      <dgm:spPr/>
      <dgm:t>
        <a:bodyPr/>
        <a:lstStyle/>
        <a:p>
          <a:r>
            <a:rPr lang="el-GR" dirty="0" smtClean="0"/>
            <a:t>Δειγματοληψία</a:t>
          </a:r>
        </a:p>
        <a:p>
          <a:r>
            <a:rPr lang="el-GR" dirty="0" smtClean="0"/>
            <a:t>Μέθοδος</a:t>
          </a:r>
          <a:endParaRPr lang="el-GR" dirty="0"/>
        </a:p>
      </dgm:t>
    </dgm:pt>
    <dgm:pt modelId="{12E88670-2051-4779-858C-44F871EE635E}" type="parTrans" cxnId="{93292043-561E-4CFA-9F67-8E52EC91F0DC}">
      <dgm:prSet/>
      <dgm:spPr/>
      <dgm:t>
        <a:bodyPr/>
        <a:lstStyle/>
        <a:p>
          <a:endParaRPr lang="el-GR"/>
        </a:p>
      </dgm:t>
    </dgm:pt>
    <dgm:pt modelId="{0B1E203E-AC0F-41CE-A179-706216786B01}" type="sibTrans" cxnId="{93292043-561E-4CFA-9F67-8E52EC91F0DC}">
      <dgm:prSet/>
      <dgm:spPr/>
      <dgm:t>
        <a:bodyPr/>
        <a:lstStyle/>
        <a:p>
          <a:endParaRPr lang="el-GR"/>
        </a:p>
      </dgm:t>
    </dgm:pt>
    <dgm:pt modelId="{4209379D-0922-4C97-BB63-6E464EE39D8C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Σκόπιμη δειγματοληψία (8 μαθητές)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581847CA-1017-471B-84FF-94E699701E3E}" type="parTrans" cxnId="{0797BA27-3F2B-48E8-B3A2-C2523ECB57A1}">
      <dgm:prSet/>
      <dgm:spPr/>
      <dgm:t>
        <a:bodyPr/>
        <a:lstStyle/>
        <a:p>
          <a:endParaRPr lang="el-GR"/>
        </a:p>
      </dgm:t>
    </dgm:pt>
    <dgm:pt modelId="{09E50839-073E-4DD0-ABE7-F9191E578137}" type="sibTrans" cxnId="{0797BA27-3F2B-48E8-B3A2-C2523ECB57A1}">
      <dgm:prSet/>
      <dgm:spPr/>
      <dgm:t>
        <a:bodyPr/>
        <a:lstStyle/>
        <a:p>
          <a:endParaRPr lang="el-GR"/>
        </a:p>
      </dgm:t>
    </dgm:pt>
    <dgm:pt modelId="{34C5B2FD-1B98-49FF-88F9-4D5FBFC0CC6A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Έρευνα απόψεων με ποιοτική ανάλυση περιεχομένου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F9CDA4F9-4BF5-4F76-B8FA-C7CCEA662110}" type="parTrans" cxnId="{D09BA1AC-5566-4FD5-B577-A4CC6AAB3D86}">
      <dgm:prSet/>
      <dgm:spPr/>
      <dgm:t>
        <a:bodyPr/>
        <a:lstStyle/>
        <a:p>
          <a:endParaRPr lang="el-GR"/>
        </a:p>
      </dgm:t>
    </dgm:pt>
    <dgm:pt modelId="{003B3E7D-B0A1-489C-81C9-9438EFE05457}" type="sibTrans" cxnId="{D09BA1AC-5566-4FD5-B577-A4CC6AAB3D86}">
      <dgm:prSet/>
      <dgm:spPr/>
      <dgm:t>
        <a:bodyPr/>
        <a:lstStyle/>
        <a:p>
          <a:endParaRPr lang="el-GR"/>
        </a:p>
      </dgm:t>
    </dgm:pt>
    <dgm:pt modelId="{2D5B4391-5E0E-45F2-9068-2B1F4571BF93}">
      <dgm:prSet phldrT="[Κείμενο]"/>
      <dgm:spPr/>
      <dgm:t>
        <a:bodyPr/>
        <a:lstStyle/>
        <a:p>
          <a:r>
            <a:rPr lang="el-GR" dirty="0" smtClean="0"/>
            <a:t>Μέσα συλλογής δεδομένων</a:t>
          </a:r>
        </a:p>
        <a:p>
          <a:r>
            <a:rPr lang="el-GR" dirty="0" smtClean="0"/>
            <a:t>Επεξεργασία δεδομένων</a:t>
          </a:r>
          <a:endParaRPr lang="el-GR" dirty="0"/>
        </a:p>
      </dgm:t>
    </dgm:pt>
    <dgm:pt modelId="{6B016849-E8FD-47E8-BF65-65A7F8D7277C}" type="parTrans" cxnId="{D064ACD9-6636-49D7-BE8B-35B842424283}">
      <dgm:prSet/>
      <dgm:spPr/>
      <dgm:t>
        <a:bodyPr/>
        <a:lstStyle/>
        <a:p>
          <a:endParaRPr lang="el-GR"/>
        </a:p>
      </dgm:t>
    </dgm:pt>
    <dgm:pt modelId="{EB0B9737-622A-4559-89A4-EAF6C27794B7}" type="sibTrans" cxnId="{D064ACD9-6636-49D7-BE8B-35B842424283}">
      <dgm:prSet/>
      <dgm:spPr/>
      <dgm:t>
        <a:bodyPr/>
        <a:lstStyle/>
        <a:p>
          <a:endParaRPr lang="el-GR"/>
        </a:p>
      </dgm:t>
    </dgm:pt>
    <dgm:pt modelId="{7AA69CDE-7BF5-4908-A813-8C7F50A7955A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Ερωτηματολόγια ανοικτών ερωτήσεων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A12003F8-361D-45F7-8B5A-D010D87012D1}" type="parTrans" cxnId="{DCC0E0F1-2E86-4ACD-8F1E-A2DD1D600BF9}">
      <dgm:prSet/>
      <dgm:spPr/>
      <dgm:t>
        <a:bodyPr/>
        <a:lstStyle/>
        <a:p>
          <a:endParaRPr lang="el-GR"/>
        </a:p>
      </dgm:t>
    </dgm:pt>
    <dgm:pt modelId="{A0EABEFD-A018-4DFF-A245-9C82DFA9F7BC}" type="sibTrans" cxnId="{DCC0E0F1-2E86-4ACD-8F1E-A2DD1D600BF9}">
      <dgm:prSet/>
      <dgm:spPr/>
      <dgm:t>
        <a:bodyPr/>
        <a:lstStyle/>
        <a:p>
          <a:endParaRPr lang="el-GR"/>
        </a:p>
      </dgm:t>
    </dgm:pt>
    <dgm:pt modelId="{D67473C6-75BC-48DE-8E6A-E4B49C1DA142}">
      <dgm:prSet phldrT="[Κείμενο]"/>
      <dgm:spPr/>
      <dgm:t>
        <a:bodyPr/>
        <a:lstStyle/>
        <a:p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5 ερευνητικοί άξονες για τους μαθητές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7895A993-5059-41B6-818A-6B354E37DD18}" type="parTrans" cxnId="{7C02CA5F-DDA1-4F85-B725-130F1686B9C3}">
      <dgm:prSet/>
      <dgm:spPr/>
      <dgm:t>
        <a:bodyPr/>
        <a:lstStyle/>
        <a:p>
          <a:endParaRPr lang="el-GR"/>
        </a:p>
      </dgm:t>
    </dgm:pt>
    <dgm:pt modelId="{15B68667-8EA6-423B-8161-9E8041ED745E}" type="sibTrans" cxnId="{7C02CA5F-DDA1-4F85-B725-130F1686B9C3}">
      <dgm:prSet/>
      <dgm:spPr/>
      <dgm:t>
        <a:bodyPr/>
        <a:lstStyle/>
        <a:p>
          <a:endParaRPr lang="el-GR"/>
        </a:p>
      </dgm:t>
    </dgm:pt>
    <dgm:pt modelId="{92A78B55-DE48-49C4-8897-3C833B8A2D64}" type="pres">
      <dgm:prSet presAssocID="{402F74E1-238B-4658-B6FD-96E6FE9D2C7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E9F2C33-81F5-4231-97B9-8181A8823DAA}" type="pres">
      <dgm:prSet presAssocID="{C94C1027-D02C-4B6E-8244-9779B3A14B01}" presName="linNode" presStyleCnt="0"/>
      <dgm:spPr/>
    </dgm:pt>
    <dgm:pt modelId="{EC4085F2-3CDE-4FDA-AFD5-910D01FEAF53}" type="pres">
      <dgm:prSet presAssocID="{C94C1027-D02C-4B6E-8244-9779B3A14B01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F018E76-FAA8-4085-AF6B-B3F1B78AC1D7}" type="pres">
      <dgm:prSet presAssocID="{C94C1027-D02C-4B6E-8244-9779B3A14B01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934ED07-6A1E-411D-B0DB-77ADDCF13369}" type="pres">
      <dgm:prSet presAssocID="{7AC93E60-2F64-4E8F-BCA0-D19FEA465624}" presName="sp" presStyleCnt="0"/>
      <dgm:spPr/>
    </dgm:pt>
    <dgm:pt modelId="{222A6D7E-4D08-4513-9343-D4ED73EA12A6}" type="pres">
      <dgm:prSet presAssocID="{BC915AA6-4BE4-4C24-83C3-04EC94C24812}" presName="linNode" presStyleCnt="0"/>
      <dgm:spPr/>
    </dgm:pt>
    <dgm:pt modelId="{CBF1B31B-E936-4459-9D6E-C55290ACAACE}" type="pres">
      <dgm:prSet presAssocID="{BC915AA6-4BE4-4C24-83C3-04EC94C24812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E5BC8FF-8A21-41C7-8F41-7457E571ED93}" type="pres">
      <dgm:prSet presAssocID="{BC915AA6-4BE4-4C24-83C3-04EC94C2481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B4D76E-585F-4940-9788-0E3B926B4E8D}" type="pres">
      <dgm:prSet presAssocID="{0B1E203E-AC0F-41CE-A179-706216786B01}" presName="sp" presStyleCnt="0"/>
      <dgm:spPr/>
    </dgm:pt>
    <dgm:pt modelId="{D4AC40C4-A646-4BAF-969C-99B04E19749F}" type="pres">
      <dgm:prSet presAssocID="{2D5B4391-5E0E-45F2-9068-2B1F4571BF93}" presName="linNode" presStyleCnt="0"/>
      <dgm:spPr/>
    </dgm:pt>
    <dgm:pt modelId="{C63DE452-41B5-430C-845D-FFC39E69194B}" type="pres">
      <dgm:prSet presAssocID="{2D5B4391-5E0E-45F2-9068-2B1F4571BF93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5D6101D-7245-4C4C-B3F7-195C5E68A105}" type="pres">
      <dgm:prSet presAssocID="{2D5B4391-5E0E-45F2-9068-2B1F4571BF93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974443E-63A0-485C-B17F-6CA53EC02B1A}" type="presOf" srcId="{402F74E1-238B-4658-B6FD-96E6FE9D2C74}" destId="{92A78B55-DE48-49C4-8897-3C833B8A2D64}" srcOrd="0" destOrd="0" presId="urn:microsoft.com/office/officeart/2005/8/layout/vList5"/>
    <dgm:cxn modelId="{A7D478B8-6EE4-4DD6-836B-20D011007A61}" type="presOf" srcId="{89EF6678-30E2-4371-89A2-A83530F4DE77}" destId="{8F018E76-FAA8-4085-AF6B-B3F1B78AC1D7}" srcOrd="0" destOrd="0" presId="urn:microsoft.com/office/officeart/2005/8/layout/vList5"/>
    <dgm:cxn modelId="{BA24B1DF-090D-4A31-8094-C16553C09365}" type="presOf" srcId="{BC915AA6-4BE4-4C24-83C3-04EC94C24812}" destId="{CBF1B31B-E936-4459-9D6E-C55290ACAACE}" srcOrd="0" destOrd="0" presId="urn:microsoft.com/office/officeart/2005/8/layout/vList5"/>
    <dgm:cxn modelId="{7E6CDE0F-A77F-4772-B590-0A8C85A17EA9}" type="presOf" srcId="{7AA69CDE-7BF5-4908-A813-8C7F50A7955A}" destId="{A5D6101D-7245-4C4C-B3F7-195C5E68A105}" srcOrd="0" destOrd="0" presId="urn:microsoft.com/office/officeart/2005/8/layout/vList5"/>
    <dgm:cxn modelId="{2EF26468-B3FA-49C8-A69A-DAE73A7A8905}" type="presOf" srcId="{C94C1027-D02C-4B6E-8244-9779B3A14B01}" destId="{EC4085F2-3CDE-4FDA-AFD5-910D01FEAF53}" srcOrd="0" destOrd="0" presId="urn:microsoft.com/office/officeart/2005/8/layout/vList5"/>
    <dgm:cxn modelId="{2BF6B532-8B2E-4C54-9AED-D6BB01A5C951}" srcId="{402F74E1-238B-4658-B6FD-96E6FE9D2C74}" destId="{C94C1027-D02C-4B6E-8244-9779B3A14B01}" srcOrd="0" destOrd="0" parTransId="{53CB2D92-99EE-4D2C-8CF3-4B49C7A07D8C}" sibTransId="{7AC93E60-2F64-4E8F-BCA0-D19FEA465624}"/>
    <dgm:cxn modelId="{6A57407B-7DB0-40E0-9EE8-475B23FEF269}" type="presOf" srcId="{6CA4E3A6-E612-4063-B796-71DFC58FFBDA}" destId="{8F018E76-FAA8-4085-AF6B-B3F1B78AC1D7}" srcOrd="0" destOrd="1" presId="urn:microsoft.com/office/officeart/2005/8/layout/vList5"/>
    <dgm:cxn modelId="{139DC14C-253B-4569-B808-CC6DD7D512A5}" type="presOf" srcId="{34C5B2FD-1B98-49FF-88F9-4D5FBFC0CC6A}" destId="{0E5BC8FF-8A21-41C7-8F41-7457E571ED93}" srcOrd="0" destOrd="1" presId="urn:microsoft.com/office/officeart/2005/8/layout/vList5"/>
    <dgm:cxn modelId="{D064ACD9-6636-49D7-BE8B-35B842424283}" srcId="{402F74E1-238B-4658-B6FD-96E6FE9D2C74}" destId="{2D5B4391-5E0E-45F2-9068-2B1F4571BF93}" srcOrd="2" destOrd="0" parTransId="{6B016849-E8FD-47E8-BF65-65A7F8D7277C}" sibTransId="{EB0B9737-622A-4559-89A4-EAF6C27794B7}"/>
    <dgm:cxn modelId="{0797BA27-3F2B-48E8-B3A2-C2523ECB57A1}" srcId="{BC915AA6-4BE4-4C24-83C3-04EC94C24812}" destId="{4209379D-0922-4C97-BB63-6E464EE39D8C}" srcOrd="0" destOrd="0" parTransId="{581847CA-1017-471B-84FF-94E699701E3E}" sibTransId="{09E50839-073E-4DD0-ABE7-F9191E578137}"/>
    <dgm:cxn modelId="{44A4E52C-004A-47CA-AF70-A181EC2EE5B8}" type="presOf" srcId="{2D5B4391-5E0E-45F2-9068-2B1F4571BF93}" destId="{C63DE452-41B5-430C-845D-FFC39E69194B}" srcOrd="0" destOrd="0" presId="urn:microsoft.com/office/officeart/2005/8/layout/vList5"/>
    <dgm:cxn modelId="{285884A9-2897-417B-934D-12BC6E3D16E9}" srcId="{C94C1027-D02C-4B6E-8244-9779B3A14B01}" destId="{89EF6678-30E2-4371-89A2-A83530F4DE77}" srcOrd="0" destOrd="0" parTransId="{0E4F0DB7-7306-4A19-B0C7-2E153B24F2CB}" sibTransId="{3448CE88-1E9E-4301-B932-DBC6355BBE0B}"/>
    <dgm:cxn modelId="{3F1F0EA5-EE0E-4030-9638-322291C56B16}" srcId="{C94C1027-D02C-4B6E-8244-9779B3A14B01}" destId="{6CA4E3A6-E612-4063-B796-71DFC58FFBDA}" srcOrd="1" destOrd="0" parTransId="{50B7CDE0-35E0-4336-8325-673F4726BA12}" sibTransId="{317B3CB9-7125-48F3-9FEB-E3582BE90358}"/>
    <dgm:cxn modelId="{DCC0E0F1-2E86-4ACD-8F1E-A2DD1D600BF9}" srcId="{2D5B4391-5E0E-45F2-9068-2B1F4571BF93}" destId="{7AA69CDE-7BF5-4908-A813-8C7F50A7955A}" srcOrd="0" destOrd="0" parTransId="{A12003F8-361D-45F7-8B5A-D010D87012D1}" sibTransId="{A0EABEFD-A018-4DFF-A245-9C82DFA9F7BC}"/>
    <dgm:cxn modelId="{D09BA1AC-5566-4FD5-B577-A4CC6AAB3D86}" srcId="{BC915AA6-4BE4-4C24-83C3-04EC94C24812}" destId="{34C5B2FD-1B98-49FF-88F9-4D5FBFC0CC6A}" srcOrd="1" destOrd="0" parTransId="{F9CDA4F9-4BF5-4F76-B8FA-C7CCEA662110}" sibTransId="{003B3E7D-B0A1-489C-81C9-9438EFE05457}"/>
    <dgm:cxn modelId="{DA688637-3B13-4C5B-BF04-2FCDF7401B5A}" type="presOf" srcId="{4209379D-0922-4C97-BB63-6E464EE39D8C}" destId="{0E5BC8FF-8A21-41C7-8F41-7457E571ED93}" srcOrd="0" destOrd="0" presId="urn:microsoft.com/office/officeart/2005/8/layout/vList5"/>
    <dgm:cxn modelId="{F248BA10-18E5-488F-A78E-9D0BB76F5C2C}" type="presOf" srcId="{D67473C6-75BC-48DE-8E6A-E4B49C1DA142}" destId="{A5D6101D-7245-4C4C-B3F7-195C5E68A105}" srcOrd="0" destOrd="1" presId="urn:microsoft.com/office/officeart/2005/8/layout/vList5"/>
    <dgm:cxn modelId="{93292043-561E-4CFA-9F67-8E52EC91F0DC}" srcId="{402F74E1-238B-4658-B6FD-96E6FE9D2C74}" destId="{BC915AA6-4BE4-4C24-83C3-04EC94C24812}" srcOrd="1" destOrd="0" parTransId="{12E88670-2051-4779-858C-44F871EE635E}" sibTransId="{0B1E203E-AC0F-41CE-A179-706216786B01}"/>
    <dgm:cxn modelId="{7C02CA5F-DDA1-4F85-B725-130F1686B9C3}" srcId="{2D5B4391-5E0E-45F2-9068-2B1F4571BF93}" destId="{D67473C6-75BC-48DE-8E6A-E4B49C1DA142}" srcOrd="1" destOrd="0" parTransId="{7895A993-5059-41B6-818A-6B354E37DD18}" sibTransId="{15B68667-8EA6-423B-8161-9E8041ED745E}"/>
    <dgm:cxn modelId="{CE97E878-08A3-4203-9CB6-937F19FF954E}" type="presParOf" srcId="{92A78B55-DE48-49C4-8897-3C833B8A2D64}" destId="{CE9F2C33-81F5-4231-97B9-8181A8823DAA}" srcOrd="0" destOrd="0" presId="urn:microsoft.com/office/officeart/2005/8/layout/vList5"/>
    <dgm:cxn modelId="{7B23C7D7-5E1D-499E-B867-0BF8DD1F80BD}" type="presParOf" srcId="{CE9F2C33-81F5-4231-97B9-8181A8823DAA}" destId="{EC4085F2-3CDE-4FDA-AFD5-910D01FEAF53}" srcOrd="0" destOrd="0" presId="urn:microsoft.com/office/officeart/2005/8/layout/vList5"/>
    <dgm:cxn modelId="{AE3817B6-7A1F-408B-933E-014DAB949A82}" type="presParOf" srcId="{CE9F2C33-81F5-4231-97B9-8181A8823DAA}" destId="{8F018E76-FAA8-4085-AF6B-B3F1B78AC1D7}" srcOrd="1" destOrd="0" presId="urn:microsoft.com/office/officeart/2005/8/layout/vList5"/>
    <dgm:cxn modelId="{7977E627-7750-41E0-9D79-B1F7BA9B65B7}" type="presParOf" srcId="{92A78B55-DE48-49C4-8897-3C833B8A2D64}" destId="{1934ED07-6A1E-411D-B0DB-77ADDCF13369}" srcOrd="1" destOrd="0" presId="urn:microsoft.com/office/officeart/2005/8/layout/vList5"/>
    <dgm:cxn modelId="{ED0C1E78-ABBF-4A6F-9B16-F687AA39D19A}" type="presParOf" srcId="{92A78B55-DE48-49C4-8897-3C833B8A2D64}" destId="{222A6D7E-4D08-4513-9343-D4ED73EA12A6}" srcOrd="2" destOrd="0" presId="urn:microsoft.com/office/officeart/2005/8/layout/vList5"/>
    <dgm:cxn modelId="{FA4B4211-E478-43C0-939E-D8D7CAA1300C}" type="presParOf" srcId="{222A6D7E-4D08-4513-9343-D4ED73EA12A6}" destId="{CBF1B31B-E936-4459-9D6E-C55290ACAACE}" srcOrd="0" destOrd="0" presId="urn:microsoft.com/office/officeart/2005/8/layout/vList5"/>
    <dgm:cxn modelId="{5A83C558-5A97-4632-8EE1-775BA5B96FE8}" type="presParOf" srcId="{222A6D7E-4D08-4513-9343-D4ED73EA12A6}" destId="{0E5BC8FF-8A21-41C7-8F41-7457E571ED93}" srcOrd="1" destOrd="0" presId="urn:microsoft.com/office/officeart/2005/8/layout/vList5"/>
    <dgm:cxn modelId="{E16BE66F-1299-4314-84D6-7B80F6897DF0}" type="presParOf" srcId="{92A78B55-DE48-49C4-8897-3C833B8A2D64}" destId="{76B4D76E-585F-4940-9788-0E3B926B4E8D}" srcOrd="3" destOrd="0" presId="urn:microsoft.com/office/officeart/2005/8/layout/vList5"/>
    <dgm:cxn modelId="{9C0DE2DB-3E3D-4834-9771-393C245537C1}" type="presParOf" srcId="{92A78B55-DE48-49C4-8897-3C833B8A2D64}" destId="{D4AC40C4-A646-4BAF-969C-99B04E19749F}" srcOrd="4" destOrd="0" presId="urn:microsoft.com/office/officeart/2005/8/layout/vList5"/>
    <dgm:cxn modelId="{D81E5C75-7219-493B-8ECB-2BCF77952649}" type="presParOf" srcId="{D4AC40C4-A646-4BAF-969C-99B04E19749F}" destId="{C63DE452-41B5-430C-845D-FFC39E69194B}" srcOrd="0" destOrd="0" presId="urn:microsoft.com/office/officeart/2005/8/layout/vList5"/>
    <dgm:cxn modelId="{10EFAC90-7964-4026-AAE0-A5678EF8F642}" type="presParOf" srcId="{D4AC40C4-A646-4BAF-969C-99B04E19749F}" destId="{A5D6101D-7245-4C4C-B3F7-195C5E68A10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CC4051E-313B-43FB-9495-007F6CE95BCF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7C8F573C-E67D-431C-9806-6EE0EC3655BB}">
      <dgm:prSet phldrT="[Κείμενο]" custT="1"/>
      <dgm:spPr/>
      <dgm:t>
        <a:bodyPr/>
        <a:lstStyle/>
        <a:p>
          <a:r>
            <a:rPr lang="el-GR" sz="1600" dirty="0" smtClean="0"/>
            <a:t>Το εκπαιδευτικό υλικό έχει σχεδιαστεί σύμφωνα με τις αρχές και τη μεθοδολογία της </a:t>
          </a:r>
          <a:r>
            <a:rPr lang="el-GR" sz="1600" dirty="0" err="1" smtClean="0"/>
            <a:t>ΕξΑΕ</a:t>
          </a:r>
          <a:r>
            <a:rPr lang="el-GR" sz="1600" dirty="0" smtClean="0"/>
            <a:t> </a:t>
          </a:r>
          <a:endParaRPr lang="el-GR" sz="1600" dirty="0"/>
        </a:p>
      </dgm:t>
    </dgm:pt>
    <dgm:pt modelId="{D14E64D5-3C1C-4D84-819F-FEEE106794E0}" type="parTrans" cxnId="{0CD90FAE-5A5C-4C54-BAAF-B561F8E29E68}">
      <dgm:prSet/>
      <dgm:spPr/>
      <dgm:t>
        <a:bodyPr/>
        <a:lstStyle/>
        <a:p>
          <a:endParaRPr lang="el-GR"/>
        </a:p>
      </dgm:t>
    </dgm:pt>
    <dgm:pt modelId="{8A84D7DB-3571-4009-B247-B4D8341BF349}" type="sibTrans" cxnId="{0CD90FAE-5A5C-4C54-BAAF-B561F8E29E68}">
      <dgm:prSet/>
      <dgm:spPr/>
      <dgm:t>
        <a:bodyPr/>
        <a:lstStyle/>
        <a:p>
          <a:endParaRPr lang="el-GR"/>
        </a:p>
      </dgm:t>
    </dgm:pt>
    <dgm:pt modelId="{C73A514E-D3E0-4481-9F31-42708A9BD901}">
      <dgm:prSet phldrT="[Κείμενο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el-GR" sz="1600" dirty="0" smtClean="0"/>
            <a:t>Εφαρμόζονται οι αρχές της </a:t>
          </a:r>
          <a:r>
            <a:rPr lang="el-GR" sz="1600" dirty="0" err="1" smtClean="0"/>
            <a:t>πολυμεσικής</a:t>
          </a:r>
          <a:r>
            <a:rPr lang="el-GR" sz="1600" dirty="0" smtClean="0"/>
            <a:t> μάθησης</a:t>
          </a:r>
          <a:endParaRPr lang="el-GR" sz="1600" dirty="0"/>
        </a:p>
      </dgm:t>
    </dgm:pt>
    <dgm:pt modelId="{C0DF9E48-45DE-41F0-8FB3-908BB12DE992}" type="parTrans" cxnId="{DF394123-77B6-4FC5-ADFF-ED8E538F9663}">
      <dgm:prSet/>
      <dgm:spPr/>
      <dgm:t>
        <a:bodyPr/>
        <a:lstStyle/>
        <a:p>
          <a:endParaRPr lang="el-GR"/>
        </a:p>
      </dgm:t>
    </dgm:pt>
    <dgm:pt modelId="{0EF5EA73-30CC-4195-A9C2-A220C9ABB66C}" type="sibTrans" cxnId="{DF394123-77B6-4FC5-ADFF-ED8E538F9663}">
      <dgm:prSet/>
      <dgm:spPr/>
      <dgm:t>
        <a:bodyPr/>
        <a:lstStyle/>
        <a:p>
          <a:endParaRPr lang="el-GR"/>
        </a:p>
      </dgm:t>
    </dgm:pt>
    <dgm:pt modelId="{25B71C0D-EBF1-4736-ABFA-517A5B2C358A}">
      <dgm:prSet phldrT="[Κείμενο]" custT="1"/>
      <dgm:spPr/>
      <dgm:t>
        <a:bodyPr/>
        <a:lstStyle/>
        <a:p>
          <a:r>
            <a:rPr lang="el-GR" sz="1600" b="1" u="sng" dirty="0" smtClean="0"/>
            <a:t>Δυνατά σημεία</a:t>
          </a:r>
          <a:r>
            <a:rPr lang="el-GR" sz="1600" dirty="0" smtClean="0"/>
            <a:t>: Παιγνιώδης μορφή, Ποικιλία </a:t>
          </a:r>
          <a:r>
            <a:rPr lang="el-GR" sz="1600" dirty="0" err="1" smtClean="0"/>
            <a:t>διαδραστικώνν</a:t>
          </a:r>
          <a:r>
            <a:rPr lang="el-GR" sz="1600" dirty="0" smtClean="0"/>
            <a:t> δραστηριοτήτων, εισαγωγικές δραστηριότητες, αξιοποίηση ψηφιακής αφήγησης, φιλικό ύφος, παροχή συνεχούς ανατροφοδότησης</a:t>
          </a:r>
          <a:endParaRPr lang="el-GR" sz="1600" dirty="0"/>
        </a:p>
      </dgm:t>
    </dgm:pt>
    <dgm:pt modelId="{AC1A4561-0655-42F7-A748-8F08085157F8}" type="parTrans" cxnId="{6AA9AB8B-EA50-4392-B156-109510F84D4E}">
      <dgm:prSet/>
      <dgm:spPr/>
      <dgm:t>
        <a:bodyPr/>
        <a:lstStyle/>
        <a:p>
          <a:endParaRPr lang="el-GR"/>
        </a:p>
      </dgm:t>
    </dgm:pt>
    <dgm:pt modelId="{062DB6AF-3501-46AF-AFA8-BF4AE869FC05}" type="sibTrans" cxnId="{6AA9AB8B-EA50-4392-B156-109510F84D4E}">
      <dgm:prSet/>
      <dgm:spPr/>
      <dgm:t>
        <a:bodyPr/>
        <a:lstStyle/>
        <a:p>
          <a:endParaRPr lang="el-GR"/>
        </a:p>
      </dgm:t>
    </dgm:pt>
    <dgm:pt modelId="{623D94FE-3B4C-471C-B6D8-D408040113B0}">
      <dgm:prSet phldrT="[Κείμενο]" custT="1"/>
      <dgm:spPr/>
      <dgm:t>
        <a:bodyPr/>
        <a:lstStyle/>
        <a:p>
          <a:r>
            <a:rPr lang="el-GR" sz="1600" b="1" u="sng" dirty="0" smtClean="0"/>
            <a:t>Προτάσεις: </a:t>
          </a:r>
          <a:r>
            <a:rPr lang="el-GR" sz="1600" b="0" u="none" dirty="0" smtClean="0"/>
            <a:t>Ενίσχυση αλληλεπίδρασης εκπαιδευομένων, </a:t>
          </a:r>
          <a:r>
            <a:rPr lang="el-GR" sz="1600" dirty="0" smtClean="0"/>
            <a:t> προσθήκη περισσότερων συνεργατικών δραστηριοτήτων, ενσωμάτωση καθοδηγητικού </a:t>
          </a:r>
          <a:r>
            <a:rPr lang="en-US" sz="1600" dirty="0" smtClean="0"/>
            <a:t>avatar, </a:t>
          </a:r>
          <a:r>
            <a:rPr lang="el-GR" sz="1600" dirty="0" smtClean="0"/>
            <a:t>προσθήκη γραπτής μετάφρασης στα γερμανικά κείμενα</a:t>
          </a:r>
          <a:endParaRPr lang="el-GR" sz="1600" dirty="0"/>
        </a:p>
      </dgm:t>
    </dgm:pt>
    <dgm:pt modelId="{C2A6B697-9520-49DF-A563-B4DCF14C90EC}" type="parTrans" cxnId="{F2BEDB39-41AF-4376-AAE6-080C72589480}">
      <dgm:prSet/>
      <dgm:spPr/>
      <dgm:t>
        <a:bodyPr/>
        <a:lstStyle/>
        <a:p>
          <a:endParaRPr lang="el-GR"/>
        </a:p>
      </dgm:t>
    </dgm:pt>
    <dgm:pt modelId="{9283EEED-9DED-4E64-9223-4D38F5DA5AF4}" type="sibTrans" cxnId="{F2BEDB39-41AF-4376-AAE6-080C72589480}">
      <dgm:prSet/>
      <dgm:spPr/>
      <dgm:t>
        <a:bodyPr/>
        <a:lstStyle/>
        <a:p>
          <a:endParaRPr lang="el-GR"/>
        </a:p>
      </dgm:t>
    </dgm:pt>
    <dgm:pt modelId="{874B8AC2-52D6-4CAB-B2BA-7C00F34E1391}" type="pres">
      <dgm:prSet presAssocID="{3CC4051E-313B-43FB-9495-007F6CE95BC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2A47E23-69CA-4491-8242-5C2D2008F36A}" type="pres">
      <dgm:prSet presAssocID="{7C8F573C-E67D-431C-9806-6EE0EC3655BB}" presName="parentLin" presStyleCnt="0"/>
      <dgm:spPr/>
    </dgm:pt>
    <dgm:pt modelId="{7B6198A2-97E0-49B0-A95D-C2BDB8B76E9E}" type="pres">
      <dgm:prSet presAssocID="{7C8F573C-E67D-431C-9806-6EE0EC3655BB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5E9A2A35-2AEF-4730-A88D-E03DAA25D072}" type="pres">
      <dgm:prSet presAssocID="{7C8F573C-E67D-431C-9806-6EE0EC3655BB}" presName="parentText" presStyleLbl="node1" presStyleIdx="0" presStyleCnt="4" custScaleY="209104" custLinFactX="5402" custLinFactNeighborX="100000" custLinFactNeighborY="-2741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C75624D-5DEE-45C8-A6D5-E3EEB249AE23}" type="pres">
      <dgm:prSet presAssocID="{7C8F573C-E67D-431C-9806-6EE0EC3655BB}" presName="negativeSpace" presStyleCnt="0"/>
      <dgm:spPr/>
    </dgm:pt>
    <dgm:pt modelId="{3BF86757-9608-4968-BC01-495D0A784C55}" type="pres">
      <dgm:prSet presAssocID="{7C8F573C-E67D-431C-9806-6EE0EC3655BB}" presName="childText" presStyleLbl="conFgAcc1" presStyleIdx="0" presStyleCnt="4" custLinFactY="-283526" custLinFactNeighborY="-300000">
        <dgm:presLayoutVars>
          <dgm:bulletEnabled val="1"/>
        </dgm:presLayoutVars>
      </dgm:prSet>
      <dgm:spPr/>
    </dgm:pt>
    <dgm:pt modelId="{F3409FED-43BB-4953-B265-93E08F763E25}" type="pres">
      <dgm:prSet presAssocID="{8A84D7DB-3571-4009-B247-B4D8341BF349}" presName="spaceBetweenRectangles" presStyleCnt="0"/>
      <dgm:spPr/>
    </dgm:pt>
    <dgm:pt modelId="{228B34F2-FD6F-4005-8069-A1CD50DDF73F}" type="pres">
      <dgm:prSet presAssocID="{C73A514E-D3E0-4481-9F31-42708A9BD901}" presName="parentLin" presStyleCnt="0"/>
      <dgm:spPr/>
    </dgm:pt>
    <dgm:pt modelId="{B57E15CD-B16B-4F61-ADB3-0049C15D183A}" type="pres">
      <dgm:prSet presAssocID="{C73A514E-D3E0-4481-9F31-42708A9BD901}" presName="parentLeftMargin" presStyleLbl="node1" presStyleIdx="0" presStyleCnt="4"/>
      <dgm:spPr/>
      <dgm:t>
        <a:bodyPr/>
        <a:lstStyle/>
        <a:p>
          <a:endParaRPr lang="el-GR"/>
        </a:p>
      </dgm:t>
    </dgm:pt>
    <dgm:pt modelId="{CD9819DD-05FC-43A8-8FB8-E69B30C5431F}" type="pres">
      <dgm:prSet presAssocID="{C73A514E-D3E0-4481-9F31-42708A9BD901}" presName="parentText" presStyleLbl="node1" presStyleIdx="1" presStyleCnt="4" custScaleY="241501" custLinFactX="5422" custLinFactNeighborX="100000" custLinFactNeighborY="-4596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F1F7A1F-BC2F-4C28-A553-EDA408F7F2F6}" type="pres">
      <dgm:prSet presAssocID="{C73A514E-D3E0-4481-9F31-42708A9BD901}" presName="negativeSpace" presStyleCnt="0"/>
      <dgm:spPr/>
    </dgm:pt>
    <dgm:pt modelId="{3A0AE41F-74C1-4ACF-A3CE-4E68EDD023CD}" type="pres">
      <dgm:prSet presAssocID="{C73A514E-D3E0-4481-9F31-42708A9BD901}" presName="childText" presStyleLbl="conFgAcc1" presStyleIdx="1" presStyleCnt="4" custLinFactY="-120835" custLinFactNeighborX="-1134" custLinFactNeighborY="-200000">
        <dgm:presLayoutVars>
          <dgm:bulletEnabled val="1"/>
        </dgm:presLayoutVars>
      </dgm:prSet>
      <dgm:spPr/>
    </dgm:pt>
    <dgm:pt modelId="{1F40C698-3081-4063-9B46-A8DA851E29FC}" type="pres">
      <dgm:prSet presAssocID="{0EF5EA73-30CC-4195-A9C2-A220C9ABB66C}" presName="spaceBetweenRectangles" presStyleCnt="0"/>
      <dgm:spPr/>
    </dgm:pt>
    <dgm:pt modelId="{CBE808E9-A049-4C28-9104-D3DFCF2DB664}" type="pres">
      <dgm:prSet presAssocID="{25B71C0D-EBF1-4736-ABFA-517A5B2C358A}" presName="parentLin" presStyleCnt="0"/>
      <dgm:spPr/>
    </dgm:pt>
    <dgm:pt modelId="{6864FD0C-8A99-4503-B688-74BA3E152CC1}" type="pres">
      <dgm:prSet presAssocID="{25B71C0D-EBF1-4736-ABFA-517A5B2C358A}" presName="parentLeftMargin" presStyleLbl="node1" presStyleIdx="1" presStyleCnt="4"/>
      <dgm:spPr/>
      <dgm:t>
        <a:bodyPr/>
        <a:lstStyle/>
        <a:p>
          <a:endParaRPr lang="el-GR"/>
        </a:p>
      </dgm:t>
    </dgm:pt>
    <dgm:pt modelId="{C582F7B1-20FC-4D10-99BE-AA674BAB565D}" type="pres">
      <dgm:prSet presAssocID="{25B71C0D-EBF1-4736-ABFA-517A5B2C358A}" presName="parentText" presStyleLbl="node1" presStyleIdx="2" presStyleCnt="4" custScaleY="387860" custLinFactX="3906" custLinFactNeighborX="100000" custLinFactNeighborY="-7280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F5E211F-0EF3-4823-B87E-0E65CF92E9A4}" type="pres">
      <dgm:prSet presAssocID="{25B71C0D-EBF1-4736-ABFA-517A5B2C358A}" presName="negativeSpace" presStyleCnt="0"/>
      <dgm:spPr/>
    </dgm:pt>
    <dgm:pt modelId="{63C40EB7-3206-4EB6-B28D-8038A51B7AAE}" type="pres">
      <dgm:prSet presAssocID="{25B71C0D-EBF1-4736-ABFA-517A5B2C358A}" presName="childText" presStyleLbl="conFgAcc1" presStyleIdx="2" presStyleCnt="4" custLinFactY="-212062" custLinFactNeighborY="-300000">
        <dgm:presLayoutVars>
          <dgm:bulletEnabled val="1"/>
        </dgm:presLayoutVars>
      </dgm:prSet>
      <dgm:spPr/>
    </dgm:pt>
    <dgm:pt modelId="{ADBF0205-88AB-4F6E-89CC-B762FEF5910B}" type="pres">
      <dgm:prSet presAssocID="{062DB6AF-3501-46AF-AFA8-BF4AE869FC05}" presName="spaceBetweenRectangles" presStyleCnt="0"/>
      <dgm:spPr/>
    </dgm:pt>
    <dgm:pt modelId="{2CE6545B-7DFE-4BE1-B5C2-B1CA1B1C6FA4}" type="pres">
      <dgm:prSet presAssocID="{623D94FE-3B4C-471C-B6D8-D408040113B0}" presName="parentLin" presStyleCnt="0"/>
      <dgm:spPr/>
    </dgm:pt>
    <dgm:pt modelId="{C29F2252-7EBD-443F-824D-0FF473882640}" type="pres">
      <dgm:prSet presAssocID="{623D94FE-3B4C-471C-B6D8-D408040113B0}" presName="parentLeftMargin" presStyleLbl="node1" presStyleIdx="2" presStyleCnt="4" custLinFactNeighborX="90822" custLinFactNeighborY="3379"/>
      <dgm:spPr/>
      <dgm:t>
        <a:bodyPr/>
        <a:lstStyle/>
        <a:p>
          <a:endParaRPr lang="el-GR"/>
        </a:p>
      </dgm:t>
    </dgm:pt>
    <dgm:pt modelId="{E7C245D8-7032-461D-9CD0-ABA6F4F8717F}" type="pres">
      <dgm:prSet presAssocID="{623D94FE-3B4C-471C-B6D8-D408040113B0}" presName="parentText" presStyleLbl="node1" presStyleIdx="3" presStyleCnt="4" custScaleY="447682" custLinFactX="3906" custLinFactNeighborX="100000" custLinFactNeighborY="-75249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EC67DA5-0243-4F89-AE69-5098CD21AC6C}" type="pres">
      <dgm:prSet presAssocID="{623D94FE-3B4C-471C-B6D8-D408040113B0}" presName="negativeSpace" presStyleCnt="0"/>
      <dgm:spPr/>
    </dgm:pt>
    <dgm:pt modelId="{B4748968-3DE8-425A-9B0C-14B2127D25C3}" type="pres">
      <dgm:prSet presAssocID="{623D94FE-3B4C-471C-B6D8-D408040113B0}" presName="childText" presStyleLbl="conFgAcc1" presStyleIdx="3" presStyleCnt="4" custLinFactY="-100000" custLinFactNeighborX="1060" custLinFactNeighborY="-188006">
        <dgm:presLayoutVars>
          <dgm:bulletEnabled val="1"/>
        </dgm:presLayoutVars>
      </dgm:prSet>
      <dgm:spPr/>
    </dgm:pt>
  </dgm:ptLst>
  <dgm:cxnLst>
    <dgm:cxn modelId="{D3883888-5124-4356-966A-0C9778B98954}" type="presOf" srcId="{3CC4051E-313B-43FB-9495-007F6CE95BCF}" destId="{874B8AC2-52D6-4CAB-B2BA-7C00F34E1391}" srcOrd="0" destOrd="0" presId="urn:microsoft.com/office/officeart/2005/8/layout/list1"/>
    <dgm:cxn modelId="{779ABC82-8091-4B48-A4F4-0B80CDC47D4F}" type="presOf" srcId="{623D94FE-3B4C-471C-B6D8-D408040113B0}" destId="{C29F2252-7EBD-443F-824D-0FF473882640}" srcOrd="0" destOrd="0" presId="urn:microsoft.com/office/officeart/2005/8/layout/list1"/>
    <dgm:cxn modelId="{441C9CB1-39A3-4542-A068-A32080C265FC}" type="presOf" srcId="{7C8F573C-E67D-431C-9806-6EE0EC3655BB}" destId="{5E9A2A35-2AEF-4730-A88D-E03DAA25D072}" srcOrd="1" destOrd="0" presId="urn:microsoft.com/office/officeart/2005/8/layout/list1"/>
    <dgm:cxn modelId="{1EA80FD1-8BD7-4EB7-8D67-FB240EEDBB58}" type="presOf" srcId="{623D94FE-3B4C-471C-B6D8-D408040113B0}" destId="{E7C245D8-7032-461D-9CD0-ABA6F4F8717F}" srcOrd="1" destOrd="0" presId="urn:microsoft.com/office/officeart/2005/8/layout/list1"/>
    <dgm:cxn modelId="{906EC920-97FF-4507-B7CB-28F5D00FD4C5}" type="presOf" srcId="{C73A514E-D3E0-4481-9F31-42708A9BD901}" destId="{CD9819DD-05FC-43A8-8FB8-E69B30C5431F}" srcOrd="1" destOrd="0" presId="urn:microsoft.com/office/officeart/2005/8/layout/list1"/>
    <dgm:cxn modelId="{B37E9172-C19E-46B4-90EA-3ED97F5BD253}" type="presOf" srcId="{7C8F573C-E67D-431C-9806-6EE0EC3655BB}" destId="{7B6198A2-97E0-49B0-A95D-C2BDB8B76E9E}" srcOrd="0" destOrd="0" presId="urn:microsoft.com/office/officeart/2005/8/layout/list1"/>
    <dgm:cxn modelId="{CDDB9D7A-92F0-4F24-B1E6-781BCCD28AAE}" type="presOf" srcId="{25B71C0D-EBF1-4736-ABFA-517A5B2C358A}" destId="{6864FD0C-8A99-4503-B688-74BA3E152CC1}" srcOrd="0" destOrd="0" presId="urn:microsoft.com/office/officeart/2005/8/layout/list1"/>
    <dgm:cxn modelId="{4E81B0B5-9B37-4830-B3EE-5903706787F6}" type="presOf" srcId="{25B71C0D-EBF1-4736-ABFA-517A5B2C358A}" destId="{C582F7B1-20FC-4D10-99BE-AA674BAB565D}" srcOrd="1" destOrd="0" presId="urn:microsoft.com/office/officeart/2005/8/layout/list1"/>
    <dgm:cxn modelId="{F2BEDB39-41AF-4376-AAE6-080C72589480}" srcId="{3CC4051E-313B-43FB-9495-007F6CE95BCF}" destId="{623D94FE-3B4C-471C-B6D8-D408040113B0}" srcOrd="3" destOrd="0" parTransId="{C2A6B697-9520-49DF-A563-B4DCF14C90EC}" sibTransId="{9283EEED-9DED-4E64-9223-4D38F5DA5AF4}"/>
    <dgm:cxn modelId="{6AA9AB8B-EA50-4392-B156-109510F84D4E}" srcId="{3CC4051E-313B-43FB-9495-007F6CE95BCF}" destId="{25B71C0D-EBF1-4736-ABFA-517A5B2C358A}" srcOrd="2" destOrd="0" parTransId="{AC1A4561-0655-42F7-A748-8F08085157F8}" sibTransId="{062DB6AF-3501-46AF-AFA8-BF4AE869FC05}"/>
    <dgm:cxn modelId="{E08361A8-5515-4089-973F-34E6820FE565}" type="presOf" srcId="{C73A514E-D3E0-4481-9F31-42708A9BD901}" destId="{B57E15CD-B16B-4F61-ADB3-0049C15D183A}" srcOrd="0" destOrd="0" presId="urn:microsoft.com/office/officeart/2005/8/layout/list1"/>
    <dgm:cxn modelId="{DF394123-77B6-4FC5-ADFF-ED8E538F9663}" srcId="{3CC4051E-313B-43FB-9495-007F6CE95BCF}" destId="{C73A514E-D3E0-4481-9F31-42708A9BD901}" srcOrd="1" destOrd="0" parTransId="{C0DF9E48-45DE-41F0-8FB3-908BB12DE992}" sibTransId="{0EF5EA73-30CC-4195-A9C2-A220C9ABB66C}"/>
    <dgm:cxn modelId="{0CD90FAE-5A5C-4C54-BAAF-B561F8E29E68}" srcId="{3CC4051E-313B-43FB-9495-007F6CE95BCF}" destId="{7C8F573C-E67D-431C-9806-6EE0EC3655BB}" srcOrd="0" destOrd="0" parTransId="{D14E64D5-3C1C-4D84-819F-FEEE106794E0}" sibTransId="{8A84D7DB-3571-4009-B247-B4D8341BF349}"/>
    <dgm:cxn modelId="{F5CC7A79-BB23-4656-9AF4-1C83DD398EF1}" type="presParOf" srcId="{874B8AC2-52D6-4CAB-B2BA-7C00F34E1391}" destId="{C2A47E23-69CA-4491-8242-5C2D2008F36A}" srcOrd="0" destOrd="0" presId="urn:microsoft.com/office/officeart/2005/8/layout/list1"/>
    <dgm:cxn modelId="{2BEF236F-D603-4A83-8956-B73B57B78085}" type="presParOf" srcId="{C2A47E23-69CA-4491-8242-5C2D2008F36A}" destId="{7B6198A2-97E0-49B0-A95D-C2BDB8B76E9E}" srcOrd="0" destOrd="0" presId="urn:microsoft.com/office/officeart/2005/8/layout/list1"/>
    <dgm:cxn modelId="{78251588-3BE5-4FDB-92D3-C548326D950A}" type="presParOf" srcId="{C2A47E23-69CA-4491-8242-5C2D2008F36A}" destId="{5E9A2A35-2AEF-4730-A88D-E03DAA25D072}" srcOrd="1" destOrd="0" presId="urn:microsoft.com/office/officeart/2005/8/layout/list1"/>
    <dgm:cxn modelId="{FBD0A7DD-71DA-4A1A-8F7D-22A9F1DFA53D}" type="presParOf" srcId="{874B8AC2-52D6-4CAB-B2BA-7C00F34E1391}" destId="{8C75624D-5DEE-45C8-A6D5-E3EEB249AE23}" srcOrd="1" destOrd="0" presId="urn:microsoft.com/office/officeart/2005/8/layout/list1"/>
    <dgm:cxn modelId="{3D86A62F-20D9-4F33-B15E-5C3146A030E0}" type="presParOf" srcId="{874B8AC2-52D6-4CAB-B2BA-7C00F34E1391}" destId="{3BF86757-9608-4968-BC01-495D0A784C55}" srcOrd="2" destOrd="0" presId="urn:microsoft.com/office/officeart/2005/8/layout/list1"/>
    <dgm:cxn modelId="{E614E517-BD2E-46A7-B78E-E6C3E4F482D3}" type="presParOf" srcId="{874B8AC2-52D6-4CAB-B2BA-7C00F34E1391}" destId="{F3409FED-43BB-4953-B265-93E08F763E25}" srcOrd="3" destOrd="0" presId="urn:microsoft.com/office/officeart/2005/8/layout/list1"/>
    <dgm:cxn modelId="{2D3A8EC1-61BA-45C4-8EF0-4F0EA6AFCA6D}" type="presParOf" srcId="{874B8AC2-52D6-4CAB-B2BA-7C00F34E1391}" destId="{228B34F2-FD6F-4005-8069-A1CD50DDF73F}" srcOrd="4" destOrd="0" presId="urn:microsoft.com/office/officeart/2005/8/layout/list1"/>
    <dgm:cxn modelId="{41A53AF9-3A2E-43BC-BF02-1905C90EE894}" type="presParOf" srcId="{228B34F2-FD6F-4005-8069-A1CD50DDF73F}" destId="{B57E15CD-B16B-4F61-ADB3-0049C15D183A}" srcOrd="0" destOrd="0" presId="urn:microsoft.com/office/officeart/2005/8/layout/list1"/>
    <dgm:cxn modelId="{01BA0897-F686-4635-B887-23396150A3EA}" type="presParOf" srcId="{228B34F2-FD6F-4005-8069-A1CD50DDF73F}" destId="{CD9819DD-05FC-43A8-8FB8-E69B30C5431F}" srcOrd="1" destOrd="0" presId="urn:microsoft.com/office/officeart/2005/8/layout/list1"/>
    <dgm:cxn modelId="{36015233-3127-4086-8794-8C76A85D7910}" type="presParOf" srcId="{874B8AC2-52D6-4CAB-B2BA-7C00F34E1391}" destId="{DF1F7A1F-BC2F-4C28-A553-EDA408F7F2F6}" srcOrd="5" destOrd="0" presId="urn:microsoft.com/office/officeart/2005/8/layout/list1"/>
    <dgm:cxn modelId="{2E91246B-F087-4239-9FB5-C795BEFFE7D8}" type="presParOf" srcId="{874B8AC2-52D6-4CAB-B2BA-7C00F34E1391}" destId="{3A0AE41F-74C1-4ACF-A3CE-4E68EDD023CD}" srcOrd="6" destOrd="0" presId="urn:microsoft.com/office/officeart/2005/8/layout/list1"/>
    <dgm:cxn modelId="{C523149F-138D-4488-A4DB-D4BF75D85493}" type="presParOf" srcId="{874B8AC2-52D6-4CAB-B2BA-7C00F34E1391}" destId="{1F40C698-3081-4063-9B46-A8DA851E29FC}" srcOrd="7" destOrd="0" presId="urn:microsoft.com/office/officeart/2005/8/layout/list1"/>
    <dgm:cxn modelId="{116DFCB5-D748-4CAB-BDCC-06CAB321261C}" type="presParOf" srcId="{874B8AC2-52D6-4CAB-B2BA-7C00F34E1391}" destId="{CBE808E9-A049-4C28-9104-D3DFCF2DB664}" srcOrd="8" destOrd="0" presId="urn:microsoft.com/office/officeart/2005/8/layout/list1"/>
    <dgm:cxn modelId="{CA3EEA9C-4313-4CE0-8B47-71AF3DDA3116}" type="presParOf" srcId="{CBE808E9-A049-4C28-9104-D3DFCF2DB664}" destId="{6864FD0C-8A99-4503-B688-74BA3E152CC1}" srcOrd="0" destOrd="0" presId="urn:microsoft.com/office/officeart/2005/8/layout/list1"/>
    <dgm:cxn modelId="{EC07C8C5-9E38-4932-95E7-EAA1BE954BE8}" type="presParOf" srcId="{CBE808E9-A049-4C28-9104-D3DFCF2DB664}" destId="{C582F7B1-20FC-4D10-99BE-AA674BAB565D}" srcOrd="1" destOrd="0" presId="urn:microsoft.com/office/officeart/2005/8/layout/list1"/>
    <dgm:cxn modelId="{27407635-8A26-44B0-9480-66FA23371C17}" type="presParOf" srcId="{874B8AC2-52D6-4CAB-B2BA-7C00F34E1391}" destId="{AF5E211F-0EF3-4823-B87E-0E65CF92E9A4}" srcOrd="9" destOrd="0" presId="urn:microsoft.com/office/officeart/2005/8/layout/list1"/>
    <dgm:cxn modelId="{03FEC03C-FDF7-4384-BFF1-E8A13DF6AEED}" type="presParOf" srcId="{874B8AC2-52D6-4CAB-B2BA-7C00F34E1391}" destId="{63C40EB7-3206-4EB6-B28D-8038A51B7AAE}" srcOrd="10" destOrd="0" presId="urn:microsoft.com/office/officeart/2005/8/layout/list1"/>
    <dgm:cxn modelId="{5BADDDE7-5F52-459D-AC46-7439B7864E6F}" type="presParOf" srcId="{874B8AC2-52D6-4CAB-B2BA-7C00F34E1391}" destId="{ADBF0205-88AB-4F6E-89CC-B762FEF5910B}" srcOrd="11" destOrd="0" presId="urn:microsoft.com/office/officeart/2005/8/layout/list1"/>
    <dgm:cxn modelId="{77B0D316-B7EB-47A6-8367-481C314E0993}" type="presParOf" srcId="{874B8AC2-52D6-4CAB-B2BA-7C00F34E1391}" destId="{2CE6545B-7DFE-4BE1-B5C2-B1CA1B1C6FA4}" srcOrd="12" destOrd="0" presId="urn:microsoft.com/office/officeart/2005/8/layout/list1"/>
    <dgm:cxn modelId="{57B6B1FD-DC0E-4797-B4E3-0B4D4F189451}" type="presParOf" srcId="{2CE6545B-7DFE-4BE1-B5C2-B1CA1B1C6FA4}" destId="{C29F2252-7EBD-443F-824D-0FF473882640}" srcOrd="0" destOrd="0" presId="urn:microsoft.com/office/officeart/2005/8/layout/list1"/>
    <dgm:cxn modelId="{922F2CC9-4C91-4735-9DD3-14416A097FC9}" type="presParOf" srcId="{2CE6545B-7DFE-4BE1-B5C2-B1CA1B1C6FA4}" destId="{E7C245D8-7032-461D-9CD0-ABA6F4F8717F}" srcOrd="1" destOrd="0" presId="urn:microsoft.com/office/officeart/2005/8/layout/list1"/>
    <dgm:cxn modelId="{BBA0B926-4C69-4AD3-B075-DD5C2A958BF9}" type="presParOf" srcId="{874B8AC2-52D6-4CAB-B2BA-7C00F34E1391}" destId="{3EC67DA5-0243-4F89-AE69-5098CD21AC6C}" srcOrd="13" destOrd="0" presId="urn:microsoft.com/office/officeart/2005/8/layout/list1"/>
    <dgm:cxn modelId="{D032D04F-CD3B-4DDF-B375-CE98BAD3B2BF}" type="presParOf" srcId="{874B8AC2-52D6-4CAB-B2BA-7C00F34E1391}" destId="{B4748968-3DE8-425A-9B0C-14B2127D25C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AF6C080-494B-4660-B431-AA52109CD10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FCCA8F71-CB0F-47E7-8CF3-3930F4D7F55E}">
      <dgm:prSet phldrT="[Κείμενο]" custT="1"/>
      <dgm:spPr/>
      <dgm:t>
        <a:bodyPr/>
        <a:lstStyle/>
        <a:p>
          <a:r>
            <a:rPr lang="el-GR" sz="1400" b="1" dirty="0" smtClean="0"/>
            <a:t>Υλικό: Θετική εμπειρία (οργάνωση, ιστορική πληρότητα, ελκυστική παρουσίαση). Δημιουργικό, ενισχύει το </a:t>
          </a:r>
          <a:r>
            <a:rPr lang="el-GR" sz="1400" b="1" dirty="0" err="1" smtClean="0"/>
            <a:t>ενδιαφερον</a:t>
          </a:r>
          <a:r>
            <a:rPr lang="el-GR" sz="1400" b="1" dirty="0" smtClean="0"/>
            <a:t>. Κατανόηση της </a:t>
          </a:r>
          <a:r>
            <a:rPr lang="el-GR" sz="1400" b="1" dirty="0" err="1" smtClean="0"/>
            <a:t>γερμανικης</a:t>
          </a:r>
          <a:r>
            <a:rPr lang="el-GR" sz="1400" b="1" dirty="0" smtClean="0"/>
            <a:t> μέσω οπτικοαουστικών μέσων. Βίντεο, υπότιτλοι κουίζ: Βασικά εργαλεία</a:t>
          </a:r>
          <a:endParaRPr lang="el-GR" sz="1400" b="1" dirty="0"/>
        </a:p>
      </dgm:t>
    </dgm:pt>
    <dgm:pt modelId="{BFEE8ABF-E9C7-4213-8E52-F39916BCC242}" type="parTrans" cxnId="{3E7A92F4-3ED8-49B3-91A9-21DB4B8560FB}">
      <dgm:prSet/>
      <dgm:spPr/>
      <dgm:t>
        <a:bodyPr/>
        <a:lstStyle/>
        <a:p>
          <a:endParaRPr lang="el-GR"/>
        </a:p>
      </dgm:t>
    </dgm:pt>
    <dgm:pt modelId="{FE5A6D47-9B10-4752-95A0-93FC5410B141}" type="sibTrans" cxnId="{3E7A92F4-3ED8-49B3-91A9-21DB4B8560FB}">
      <dgm:prSet/>
      <dgm:spPr/>
      <dgm:t>
        <a:bodyPr/>
        <a:lstStyle/>
        <a:p>
          <a:endParaRPr lang="el-GR"/>
        </a:p>
      </dgm:t>
    </dgm:pt>
    <dgm:pt modelId="{A03372FD-E6C5-42CF-8AE0-C33FFF63146B}">
      <dgm:prSet phldrT="[Κείμενο]" custT="1"/>
      <dgm:spPr/>
      <dgm:t>
        <a:bodyPr/>
        <a:lstStyle/>
        <a:p>
          <a:r>
            <a:rPr lang="el-GR" sz="1400" b="1" dirty="0" smtClean="0"/>
            <a:t>Ισχυρή συμβολή στην καλλιέργεια  πολιτισμικής σύνδεσης και ευαισθητοποίησης. Εντοπισμός πολιτισμικών δεσμών (Βίντεο, εικόνες, βιογραφίες, συμφραζόμενα</a:t>
          </a:r>
          <a:r>
            <a:rPr lang="el-GR" sz="1400" dirty="0" smtClean="0"/>
            <a:t>)</a:t>
          </a:r>
          <a:endParaRPr lang="el-GR" sz="1400" dirty="0"/>
        </a:p>
      </dgm:t>
    </dgm:pt>
    <dgm:pt modelId="{DF0BACB9-663A-4787-A8DA-68AEC1DD2F37}" type="parTrans" cxnId="{88B20B15-2D0E-40A7-9186-B33204AFC78B}">
      <dgm:prSet/>
      <dgm:spPr/>
      <dgm:t>
        <a:bodyPr/>
        <a:lstStyle/>
        <a:p>
          <a:endParaRPr lang="el-GR"/>
        </a:p>
      </dgm:t>
    </dgm:pt>
    <dgm:pt modelId="{B75BD4A1-89D4-4DA6-B040-FE95C8C78EED}" type="sibTrans" cxnId="{88B20B15-2D0E-40A7-9186-B33204AFC78B}">
      <dgm:prSet/>
      <dgm:spPr/>
      <dgm:t>
        <a:bodyPr/>
        <a:lstStyle/>
        <a:p>
          <a:endParaRPr lang="el-GR"/>
        </a:p>
      </dgm:t>
    </dgm:pt>
    <dgm:pt modelId="{F5622D24-9F47-437C-92C4-5F707B7E8551}">
      <dgm:prSet phldrT="[Κείμενο]" custT="1"/>
      <dgm:spPr/>
      <dgm:t>
        <a:bodyPr/>
        <a:lstStyle/>
        <a:p>
          <a:r>
            <a:rPr lang="el-GR" sz="1400" b="1" dirty="0" smtClean="0"/>
            <a:t>Προτάσεις:</a:t>
          </a:r>
          <a:r>
            <a:rPr lang="el-GR" sz="1400" dirty="0" smtClean="0"/>
            <a:t> </a:t>
          </a:r>
          <a:r>
            <a:rPr lang="el-GR" sz="1400" b="1" dirty="0" smtClean="0"/>
            <a:t>Ενσωμάτωση λεξικού – συνεργασία με άλλους μαθητές ψηφιακά –επικοινωνία με γερμανόφωνους –δημιουργικά </a:t>
          </a:r>
          <a:r>
            <a:rPr lang="en-US" sz="1400" b="1" dirty="0" smtClean="0"/>
            <a:t>project</a:t>
          </a:r>
          <a:r>
            <a:rPr lang="el-GR" sz="1400" b="1" dirty="0" smtClean="0"/>
            <a:t>-   </a:t>
          </a:r>
          <a:endParaRPr lang="el-GR" sz="1400" b="1" dirty="0"/>
        </a:p>
      </dgm:t>
    </dgm:pt>
    <dgm:pt modelId="{D427FFBD-917B-4B4E-98B9-F6E6A38C6CA4}" type="parTrans" cxnId="{FF5E1038-F6FD-41B1-87AE-A4104E12598D}">
      <dgm:prSet/>
      <dgm:spPr/>
      <dgm:t>
        <a:bodyPr/>
        <a:lstStyle/>
        <a:p>
          <a:endParaRPr lang="el-GR"/>
        </a:p>
      </dgm:t>
    </dgm:pt>
    <dgm:pt modelId="{EBA879BF-90F5-49A3-B11B-38A7C22B6EDE}" type="sibTrans" cxnId="{FF5E1038-F6FD-41B1-87AE-A4104E12598D}">
      <dgm:prSet/>
      <dgm:spPr/>
      <dgm:t>
        <a:bodyPr/>
        <a:lstStyle/>
        <a:p>
          <a:endParaRPr lang="el-GR"/>
        </a:p>
      </dgm:t>
    </dgm:pt>
    <dgm:pt modelId="{C9CFD352-82B0-4BB7-8584-6FFC273D5FA8}">
      <dgm:prSet custT="1"/>
      <dgm:spPr/>
      <dgm:t>
        <a:bodyPr/>
        <a:lstStyle/>
        <a:p>
          <a:r>
            <a:rPr lang="el-GR" sz="1400" b="1" dirty="0" smtClean="0"/>
            <a:t>Ψηφιακή αφήγηση: Αποτελεσματική στην εκμάθηση λεξιλογίου. </a:t>
          </a:r>
        </a:p>
        <a:p>
          <a:r>
            <a:rPr lang="el-GR" sz="1400" b="1" dirty="0" smtClean="0"/>
            <a:t>Γλωσσική ανάπτυξη – Ενεργή συμμετοχή – Ευχάριστη εμπειρία μάθησης</a:t>
          </a:r>
          <a:endParaRPr lang="el-GR" sz="1400" b="1" dirty="0"/>
        </a:p>
      </dgm:t>
    </dgm:pt>
    <dgm:pt modelId="{41ABE6A5-463E-4A5F-B21B-01FAE293676C}" type="parTrans" cxnId="{BDC97CD3-D961-4D9D-AB97-9FA68C02B587}">
      <dgm:prSet/>
      <dgm:spPr/>
      <dgm:t>
        <a:bodyPr/>
        <a:lstStyle/>
        <a:p>
          <a:endParaRPr lang="el-GR"/>
        </a:p>
      </dgm:t>
    </dgm:pt>
    <dgm:pt modelId="{BD8F97FC-C594-4C6E-84F0-CD4B7F05A55F}" type="sibTrans" cxnId="{BDC97CD3-D961-4D9D-AB97-9FA68C02B587}">
      <dgm:prSet/>
      <dgm:spPr/>
      <dgm:t>
        <a:bodyPr/>
        <a:lstStyle/>
        <a:p>
          <a:endParaRPr lang="el-GR"/>
        </a:p>
      </dgm:t>
    </dgm:pt>
    <dgm:pt modelId="{ECC1F886-2078-4258-AE69-CCE4E56377A6}">
      <dgm:prSet custT="1"/>
      <dgm:spPr/>
      <dgm:t>
        <a:bodyPr/>
        <a:lstStyle/>
        <a:p>
          <a:r>
            <a:rPr lang="el-GR" sz="1400" b="1" dirty="0" smtClean="0"/>
            <a:t>Κατανόηση γραπτού λόγου: Θετική συμβολή.  </a:t>
          </a:r>
          <a:r>
            <a:rPr lang="el-GR" sz="1400" b="1" dirty="0" err="1" smtClean="0"/>
            <a:t>Προδιδασκαλία</a:t>
          </a:r>
          <a:r>
            <a:rPr lang="el-GR" sz="1400" b="1" dirty="0" smtClean="0"/>
            <a:t> λεξιλογίου - Σήμανση – </a:t>
          </a:r>
          <a:r>
            <a:rPr lang="el-GR" sz="1400" b="1" dirty="0" err="1" smtClean="0"/>
            <a:t>Διαδραστικές</a:t>
          </a:r>
          <a:r>
            <a:rPr lang="el-GR" sz="1400" b="1" dirty="0" smtClean="0"/>
            <a:t> ερωτήσεις – </a:t>
          </a:r>
          <a:r>
            <a:rPr lang="el-GR" sz="1400" b="1" dirty="0" err="1" smtClean="0"/>
            <a:t>Πολυτροπική</a:t>
          </a:r>
          <a:r>
            <a:rPr lang="el-GR" sz="1400" b="1" dirty="0" smtClean="0"/>
            <a:t> προσέγγιση</a:t>
          </a:r>
          <a:endParaRPr lang="el-GR" sz="1400" b="1" dirty="0"/>
        </a:p>
      </dgm:t>
    </dgm:pt>
    <dgm:pt modelId="{92BDA966-84A3-4E49-850E-18645B2F2A61}" type="parTrans" cxnId="{619A4C02-A1DD-44C9-8B0B-61FB7C0DDDFA}">
      <dgm:prSet/>
      <dgm:spPr/>
      <dgm:t>
        <a:bodyPr/>
        <a:lstStyle/>
        <a:p>
          <a:endParaRPr lang="el-GR"/>
        </a:p>
      </dgm:t>
    </dgm:pt>
    <dgm:pt modelId="{D7B33431-0D4F-483F-A558-8BB0B8B7572B}" type="sibTrans" cxnId="{619A4C02-A1DD-44C9-8B0B-61FB7C0DDDFA}">
      <dgm:prSet/>
      <dgm:spPr/>
      <dgm:t>
        <a:bodyPr/>
        <a:lstStyle/>
        <a:p>
          <a:endParaRPr lang="el-GR"/>
        </a:p>
      </dgm:t>
    </dgm:pt>
    <dgm:pt modelId="{72179CCA-0C5F-4729-89E3-6525635D53C5}">
      <dgm:prSet custT="1"/>
      <dgm:spPr/>
      <dgm:t>
        <a:bodyPr/>
        <a:lstStyle/>
        <a:p>
          <a:r>
            <a:rPr lang="el-GR" sz="1400" b="1" dirty="0" smtClean="0"/>
            <a:t>Ενίσχυση ενδιαφέροντος συμμετεχόντων για τη γερμανική γλώσσα</a:t>
          </a:r>
        </a:p>
        <a:p>
          <a:r>
            <a:rPr lang="el-GR" sz="1400" b="1" dirty="0" smtClean="0"/>
            <a:t>Ελκυστικότητα σεναρίου – Παρακολούθηση προσωπικής προόδου - </a:t>
          </a:r>
          <a:r>
            <a:rPr lang="el-GR" sz="1400" b="1" dirty="0" err="1" smtClean="0"/>
            <a:t>Οπτικοποίηση</a:t>
          </a:r>
          <a:r>
            <a:rPr lang="el-GR" sz="1400" b="1" dirty="0" smtClean="0"/>
            <a:t> </a:t>
          </a:r>
          <a:endParaRPr lang="el-GR" sz="1400" b="1" dirty="0"/>
        </a:p>
      </dgm:t>
    </dgm:pt>
    <dgm:pt modelId="{A718AD06-EFE8-4845-919B-012527291C50}" type="parTrans" cxnId="{8E4D9AFF-BD10-4761-8EA7-F58FD73DC390}">
      <dgm:prSet/>
      <dgm:spPr/>
      <dgm:t>
        <a:bodyPr/>
        <a:lstStyle/>
        <a:p>
          <a:endParaRPr lang="el-GR"/>
        </a:p>
      </dgm:t>
    </dgm:pt>
    <dgm:pt modelId="{36FA65E9-5C14-4D79-BC5C-F2074D69EDB8}" type="sibTrans" cxnId="{8E4D9AFF-BD10-4761-8EA7-F58FD73DC390}">
      <dgm:prSet/>
      <dgm:spPr/>
      <dgm:t>
        <a:bodyPr/>
        <a:lstStyle/>
        <a:p>
          <a:endParaRPr lang="el-GR"/>
        </a:p>
      </dgm:t>
    </dgm:pt>
    <dgm:pt modelId="{D20F3F02-B009-4074-9BA2-B246A4366D22}" type="pres">
      <dgm:prSet presAssocID="{7AF6C080-494B-4660-B431-AA52109CD10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4577D160-0424-4EE4-AC83-2B9B53E437B8}" type="pres">
      <dgm:prSet presAssocID="{FCCA8F71-CB0F-47E7-8CF3-3930F4D7F55E}" presName="parentLin" presStyleCnt="0"/>
      <dgm:spPr/>
    </dgm:pt>
    <dgm:pt modelId="{3C388F9F-90EA-42DC-B8A9-ACED0D1095C4}" type="pres">
      <dgm:prSet presAssocID="{FCCA8F71-CB0F-47E7-8CF3-3930F4D7F55E}" presName="parentLeftMargin" presStyleLbl="node1" presStyleIdx="0" presStyleCnt="6"/>
      <dgm:spPr/>
      <dgm:t>
        <a:bodyPr/>
        <a:lstStyle/>
        <a:p>
          <a:endParaRPr lang="el-GR"/>
        </a:p>
      </dgm:t>
    </dgm:pt>
    <dgm:pt modelId="{36A74BED-DF17-4A9A-B3A5-160906614E86}" type="pres">
      <dgm:prSet presAssocID="{FCCA8F71-CB0F-47E7-8CF3-3930F4D7F55E}" presName="parentText" presStyleLbl="node1" presStyleIdx="0" presStyleCnt="6" custScaleY="210585" custLinFactNeighborX="-13031" custLinFactNeighborY="2844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5A5CDFD-6F46-4B30-8D8D-5CD7F6D3D1E8}" type="pres">
      <dgm:prSet presAssocID="{FCCA8F71-CB0F-47E7-8CF3-3930F4D7F55E}" presName="negativeSpace" presStyleCnt="0"/>
      <dgm:spPr/>
    </dgm:pt>
    <dgm:pt modelId="{9BEC6687-EACF-4ACF-B532-A91269641A46}" type="pres">
      <dgm:prSet presAssocID="{FCCA8F71-CB0F-47E7-8CF3-3930F4D7F55E}" presName="childText" presStyleLbl="conFgAcc1" presStyleIdx="0" presStyleCnt="6">
        <dgm:presLayoutVars>
          <dgm:bulletEnabled val="1"/>
        </dgm:presLayoutVars>
      </dgm:prSet>
      <dgm:spPr/>
    </dgm:pt>
    <dgm:pt modelId="{5F17C89E-4594-4932-85CA-FC6876AFAF24}" type="pres">
      <dgm:prSet presAssocID="{FE5A6D47-9B10-4752-95A0-93FC5410B141}" presName="spaceBetweenRectangles" presStyleCnt="0"/>
      <dgm:spPr/>
    </dgm:pt>
    <dgm:pt modelId="{5C2BFAFC-7D2E-41AD-ADD5-9ADEBAD2FEB6}" type="pres">
      <dgm:prSet presAssocID="{C9CFD352-82B0-4BB7-8584-6FFC273D5FA8}" presName="parentLin" presStyleCnt="0"/>
      <dgm:spPr/>
    </dgm:pt>
    <dgm:pt modelId="{602654DF-473C-4BEF-8BC8-C39AF3C7CCA2}" type="pres">
      <dgm:prSet presAssocID="{C9CFD352-82B0-4BB7-8584-6FFC273D5FA8}" presName="parentLeftMargin" presStyleLbl="node1" presStyleIdx="0" presStyleCnt="6"/>
      <dgm:spPr/>
      <dgm:t>
        <a:bodyPr/>
        <a:lstStyle/>
        <a:p>
          <a:endParaRPr lang="el-GR"/>
        </a:p>
      </dgm:t>
    </dgm:pt>
    <dgm:pt modelId="{4ED6295B-68F3-4B79-9664-6651B2A5EA96}" type="pres">
      <dgm:prSet presAssocID="{C9CFD352-82B0-4BB7-8584-6FFC273D5FA8}" presName="parentText" presStyleLbl="node1" presStyleIdx="1" presStyleCnt="6" custScaleY="219767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48C97D4-AB74-43A8-9388-A55370F954AF}" type="pres">
      <dgm:prSet presAssocID="{C9CFD352-82B0-4BB7-8584-6FFC273D5FA8}" presName="negativeSpace" presStyleCnt="0"/>
      <dgm:spPr/>
    </dgm:pt>
    <dgm:pt modelId="{4B983EB4-2316-41FE-A102-5BB481B2526A}" type="pres">
      <dgm:prSet presAssocID="{C9CFD352-82B0-4BB7-8584-6FFC273D5FA8}" presName="childText" presStyleLbl="conFgAcc1" presStyleIdx="1" presStyleCnt="6">
        <dgm:presLayoutVars>
          <dgm:bulletEnabled val="1"/>
        </dgm:presLayoutVars>
      </dgm:prSet>
      <dgm:spPr/>
    </dgm:pt>
    <dgm:pt modelId="{4873F8F4-575A-4EB1-AA9E-5EDC463544DB}" type="pres">
      <dgm:prSet presAssocID="{BD8F97FC-C594-4C6E-84F0-CD4B7F05A55F}" presName="spaceBetweenRectangles" presStyleCnt="0"/>
      <dgm:spPr/>
    </dgm:pt>
    <dgm:pt modelId="{350DAE90-094E-4C22-BD19-89FEFCA280B8}" type="pres">
      <dgm:prSet presAssocID="{ECC1F886-2078-4258-AE69-CCE4E56377A6}" presName="parentLin" presStyleCnt="0"/>
      <dgm:spPr/>
    </dgm:pt>
    <dgm:pt modelId="{999CE9E2-3B8B-4429-9347-1E3EF4CA6F2E}" type="pres">
      <dgm:prSet presAssocID="{ECC1F886-2078-4258-AE69-CCE4E56377A6}" presName="parentLeftMargin" presStyleLbl="node1" presStyleIdx="1" presStyleCnt="6"/>
      <dgm:spPr/>
      <dgm:t>
        <a:bodyPr/>
        <a:lstStyle/>
        <a:p>
          <a:endParaRPr lang="el-GR"/>
        </a:p>
      </dgm:t>
    </dgm:pt>
    <dgm:pt modelId="{FED12900-0977-4DBE-92FE-1F3A54CD52E4}" type="pres">
      <dgm:prSet presAssocID="{ECC1F886-2078-4258-AE69-CCE4E56377A6}" presName="parentText" presStyleLbl="node1" presStyleIdx="2" presStyleCnt="6" custScaleY="192850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80D5750-2980-4045-82D3-B1027AF60B32}" type="pres">
      <dgm:prSet presAssocID="{ECC1F886-2078-4258-AE69-CCE4E56377A6}" presName="negativeSpace" presStyleCnt="0"/>
      <dgm:spPr/>
    </dgm:pt>
    <dgm:pt modelId="{2C04DB77-E623-4B8B-A596-A58AA713B742}" type="pres">
      <dgm:prSet presAssocID="{ECC1F886-2078-4258-AE69-CCE4E56377A6}" presName="childText" presStyleLbl="conFgAcc1" presStyleIdx="2" presStyleCnt="6">
        <dgm:presLayoutVars>
          <dgm:bulletEnabled val="1"/>
        </dgm:presLayoutVars>
      </dgm:prSet>
      <dgm:spPr/>
    </dgm:pt>
    <dgm:pt modelId="{8DB1A73F-2118-44A4-B8D9-57BDAD00D3D1}" type="pres">
      <dgm:prSet presAssocID="{D7B33431-0D4F-483F-A558-8BB0B8B7572B}" presName="spaceBetweenRectangles" presStyleCnt="0"/>
      <dgm:spPr/>
    </dgm:pt>
    <dgm:pt modelId="{41C38D03-06B3-4812-B97E-5A1A76F8767A}" type="pres">
      <dgm:prSet presAssocID="{72179CCA-0C5F-4729-89E3-6525635D53C5}" presName="parentLin" presStyleCnt="0"/>
      <dgm:spPr/>
    </dgm:pt>
    <dgm:pt modelId="{2C084ECC-97D5-4494-B534-A3D23F5E5E81}" type="pres">
      <dgm:prSet presAssocID="{72179CCA-0C5F-4729-89E3-6525635D53C5}" presName="parentLeftMargin" presStyleLbl="node1" presStyleIdx="2" presStyleCnt="6"/>
      <dgm:spPr/>
      <dgm:t>
        <a:bodyPr/>
        <a:lstStyle/>
        <a:p>
          <a:endParaRPr lang="el-GR"/>
        </a:p>
      </dgm:t>
    </dgm:pt>
    <dgm:pt modelId="{BFB411C9-128B-4293-BE93-2CA1C544D197}" type="pres">
      <dgm:prSet presAssocID="{72179CCA-0C5F-4729-89E3-6525635D53C5}" presName="parentText" presStyleLbl="node1" presStyleIdx="3" presStyleCnt="6" custScaleY="217195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27ED1F4-CD18-4049-86D4-34AC9B8BB256}" type="pres">
      <dgm:prSet presAssocID="{72179CCA-0C5F-4729-89E3-6525635D53C5}" presName="negativeSpace" presStyleCnt="0"/>
      <dgm:spPr/>
    </dgm:pt>
    <dgm:pt modelId="{E28A6724-A53F-43E4-BB2C-763238AFA283}" type="pres">
      <dgm:prSet presAssocID="{72179CCA-0C5F-4729-89E3-6525635D53C5}" presName="childText" presStyleLbl="conFgAcc1" presStyleIdx="3" presStyleCnt="6">
        <dgm:presLayoutVars>
          <dgm:bulletEnabled val="1"/>
        </dgm:presLayoutVars>
      </dgm:prSet>
      <dgm:spPr/>
    </dgm:pt>
    <dgm:pt modelId="{AF575F2D-981C-446A-B7D3-2E2971BA198A}" type="pres">
      <dgm:prSet presAssocID="{36FA65E9-5C14-4D79-BC5C-F2074D69EDB8}" presName="spaceBetweenRectangles" presStyleCnt="0"/>
      <dgm:spPr/>
    </dgm:pt>
    <dgm:pt modelId="{2E0735BF-184F-4624-AE58-F135EC90279E}" type="pres">
      <dgm:prSet presAssocID="{A03372FD-E6C5-42CF-8AE0-C33FFF63146B}" presName="parentLin" presStyleCnt="0"/>
      <dgm:spPr/>
    </dgm:pt>
    <dgm:pt modelId="{18A617D6-80AF-4E6A-A362-3F46666905B0}" type="pres">
      <dgm:prSet presAssocID="{A03372FD-E6C5-42CF-8AE0-C33FFF63146B}" presName="parentLeftMargin" presStyleLbl="node1" presStyleIdx="3" presStyleCnt="6"/>
      <dgm:spPr/>
      <dgm:t>
        <a:bodyPr/>
        <a:lstStyle/>
        <a:p>
          <a:endParaRPr lang="el-GR"/>
        </a:p>
      </dgm:t>
    </dgm:pt>
    <dgm:pt modelId="{51F88779-1704-4564-96DD-FC059B785A25}" type="pres">
      <dgm:prSet presAssocID="{A03372FD-E6C5-42CF-8AE0-C33FFF63146B}" presName="parentText" presStyleLbl="node1" presStyleIdx="4" presStyleCnt="6" custScaleY="165534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20EB7D-937A-4E16-97B4-65F35E82944F}" type="pres">
      <dgm:prSet presAssocID="{A03372FD-E6C5-42CF-8AE0-C33FFF63146B}" presName="negativeSpace" presStyleCnt="0"/>
      <dgm:spPr/>
    </dgm:pt>
    <dgm:pt modelId="{23CD44E6-F582-432F-B18E-D2C2CE961AB9}" type="pres">
      <dgm:prSet presAssocID="{A03372FD-E6C5-42CF-8AE0-C33FFF63146B}" presName="childText" presStyleLbl="conFgAcc1" presStyleIdx="4" presStyleCnt="6">
        <dgm:presLayoutVars>
          <dgm:bulletEnabled val="1"/>
        </dgm:presLayoutVars>
      </dgm:prSet>
      <dgm:spPr/>
    </dgm:pt>
    <dgm:pt modelId="{F179DF7D-5C6D-411D-B4E9-B1C1E0446E95}" type="pres">
      <dgm:prSet presAssocID="{B75BD4A1-89D4-4DA6-B040-FE95C8C78EED}" presName="spaceBetweenRectangles" presStyleCnt="0"/>
      <dgm:spPr/>
    </dgm:pt>
    <dgm:pt modelId="{E3DAA18F-6DB6-4351-A3B7-BA749759BEA3}" type="pres">
      <dgm:prSet presAssocID="{F5622D24-9F47-437C-92C4-5F707B7E8551}" presName="parentLin" presStyleCnt="0"/>
      <dgm:spPr/>
    </dgm:pt>
    <dgm:pt modelId="{CFB0F82A-D1E9-441C-9D86-CC1EB78F836F}" type="pres">
      <dgm:prSet presAssocID="{F5622D24-9F47-437C-92C4-5F707B7E8551}" presName="parentLeftMargin" presStyleLbl="node1" presStyleIdx="4" presStyleCnt="6"/>
      <dgm:spPr/>
      <dgm:t>
        <a:bodyPr/>
        <a:lstStyle/>
        <a:p>
          <a:endParaRPr lang="el-GR"/>
        </a:p>
      </dgm:t>
    </dgm:pt>
    <dgm:pt modelId="{1B209663-E9B8-4F13-B1B1-F27F0A821FAF}" type="pres">
      <dgm:prSet presAssocID="{F5622D24-9F47-437C-92C4-5F707B7E8551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F8BEAC2-92B0-4E27-BDD8-7B0893057772}" type="pres">
      <dgm:prSet presAssocID="{F5622D24-9F47-437C-92C4-5F707B7E8551}" presName="negativeSpace" presStyleCnt="0"/>
      <dgm:spPr/>
    </dgm:pt>
    <dgm:pt modelId="{D1D48C91-E876-4ED8-B459-B515E51EDB58}" type="pres">
      <dgm:prSet presAssocID="{F5622D24-9F47-437C-92C4-5F707B7E8551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4BA9F106-752B-4F73-8021-99AF31887696}" type="presOf" srcId="{F5622D24-9F47-437C-92C4-5F707B7E8551}" destId="{CFB0F82A-D1E9-441C-9D86-CC1EB78F836F}" srcOrd="0" destOrd="0" presId="urn:microsoft.com/office/officeart/2005/8/layout/list1"/>
    <dgm:cxn modelId="{78AB906B-A253-4A31-B170-F464A7B39595}" type="presOf" srcId="{ECC1F886-2078-4258-AE69-CCE4E56377A6}" destId="{999CE9E2-3B8B-4429-9347-1E3EF4CA6F2E}" srcOrd="0" destOrd="0" presId="urn:microsoft.com/office/officeart/2005/8/layout/list1"/>
    <dgm:cxn modelId="{8B43B795-DA44-4E42-AC1A-0D5F6E8746FB}" type="presOf" srcId="{C9CFD352-82B0-4BB7-8584-6FFC273D5FA8}" destId="{4ED6295B-68F3-4B79-9664-6651B2A5EA96}" srcOrd="1" destOrd="0" presId="urn:microsoft.com/office/officeart/2005/8/layout/list1"/>
    <dgm:cxn modelId="{6FB99776-E707-4911-82AA-A1D1B7D6C455}" type="presOf" srcId="{FCCA8F71-CB0F-47E7-8CF3-3930F4D7F55E}" destId="{3C388F9F-90EA-42DC-B8A9-ACED0D1095C4}" srcOrd="0" destOrd="0" presId="urn:microsoft.com/office/officeart/2005/8/layout/list1"/>
    <dgm:cxn modelId="{9CD07F94-D9B3-4B3A-95A2-56134DD9B7E6}" type="presOf" srcId="{ECC1F886-2078-4258-AE69-CCE4E56377A6}" destId="{FED12900-0977-4DBE-92FE-1F3A54CD52E4}" srcOrd="1" destOrd="0" presId="urn:microsoft.com/office/officeart/2005/8/layout/list1"/>
    <dgm:cxn modelId="{619A4C02-A1DD-44C9-8B0B-61FB7C0DDDFA}" srcId="{7AF6C080-494B-4660-B431-AA52109CD10E}" destId="{ECC1F886-2078-4258-AE69-CCE4E56377A6}" srcOrd="2" destOrd="0" parTransId="{92BDA966-84A3-4E49-850E-18645B2F2A61}" sibTransId="{D7B33431-0D4F-483F-A558-8BB0B8B7572B}"/>
    <dgm:cxn modelId="{BDC97CD3-D961-4D9D-AB97-9FA68C02B587}" srcId="{7AF6C080-494B-4660-B431-AA52109CD10E}" destId="{C9CFD352-82B0-4BB7-8584-6FFC273D5FA8}" srcOrd="1" destOrd="0" parTransId="{41ABE6A5-463E-4A5F-B21B-01FAE293676C}" sibTransId="{BD8F97FC-C594-4C6E-84F0-CD4B7F05A55F}"/>
    <dgm:cxn modelId="{3E7A92F4-3ED8-49B3-91A9-21DB4B8560FB}" srcId="{7AF6C080-494B-4660-B431-AA52109CD10E}" destId="{FCCA8F71-CB0F-47E7-8CF3-3930F4D7F55E}" srcOrd="0" destOrd="0" parTransId="{BFEE8ABF-E9C7-4213-8E52-F39916BCC242}" sibTransId="{FE5A6D47-9B10-4752-95A0-93FC5410B141}"/>
    <dgm:cxn modelId="{88B20B15-2D0E-40A7-9186-B33204AFC78B}" srcId="{7AF6C080-494B-4660-B431-AA52109CD10E}" destId="{A03372FD-E6C5-42CF-8AE0-C33FFF63146B}" srcOrd="4" destOrd="0" parTransId="{DF0BACB9-663A-4787-A8DA-68AEC1DD2F37}" sibTransId="{B75BD4A1-89D4-4DA6-B040-FE95C8C78EED}"/>
    <dgm:cxn modelId="{4C8A38AC-20BE-45B2-B325-DA7930E12CAE}" type="presOf" srcId="{A03372FD-E6C5-42CF-8AE0-C33FFF63146B}" destId="{18A617D6-80AF-4E6A-A362-3F46666905B0}" srcOrd="0" destOrd="0" presId="urn:microsoft.com/office/officeart/2005/8/layout/list1"/>
    <dgm:cxn modelId="{DDD5EDF6-3C81-46EE-A9E6-A0DCB2F1511C}" type="presOf" srcId="{72179CCA-0C5F-4729-89E3-6525635D53C5}" destId="{BFB411C9-128B-4293-BE93-2CA1C544D197}" srcOrd="1" destOrd="0" presId="urn:microsoft.com/office/officeart/2005/8/layout/list1"/>
    <dgm:cxn modelId="{8E4D9AFF-BD10-4761-8EA7-F58FD73DC390}" srcId="{7AF6C080-494B-4660-B431-AA52109CD10E}" destId="{72179CCA-0C5F-4729-89E3-6525635D53C5}" srcOrd="3" destOrd="0" parTransId="{A718AD06-EFE8-4845-919B-012527291C50}" sibTransId="{36FA65E9-5C14-4D79-BC5C-F2074D69EDB8}"/>
    <dgm:cxn modelId="{6E7B709E-AA22-44D4-A698-6BB81CFAEFC7}" type="presOf" srcId="{FCCA8F71-CB0F-47E7-8CF3-3930F4D7F55E}" destId="{36A74BED-DF17-4A9A-B3A5-160906614E86}" srcOrd="1" destOrd="0" presId="urn:microsoft.com/office/officeart/2005/8/layout/list1"/>
    <dgm:cxn modelId="{434C5EE9-7DE9-4F72-9C21-39AEA076DB03}" type="presOf" srcId="{A03372FD-E6C5-42CF-8AE0-C33FFF63146B}" destId="{51F88779-1704-4564-96DD-FC059B785A25}" srcOrd="1" destOrd="0" presId="urn:microsoft.com/office/officeart/2005/8/layout/list1"/>
    <dgm:cxn modelId="{E3B6A163-D348-4EDC-A94A-317F0C4FDA3A}" type="presOf" srcId="{C9CFD352-82B0-4BB7-8584-6FFC273D5FA8}" destId="{602654DF-473C-4BEF-8BC8-C39AF3C7CCA2}" srcOrd="0" destOrd="0" presId="urn:microsoft.com/office/officeart/2005/8/layout/list1"/>
    <dgm:cxn modelId="{B6228375-FA13-49C5-ABB9-953FA369CF2D}" type="presOf" srcId="{72179CCA-0C5F-4729-89E3-6525635D53C5}" destId="{2C084ECC-97D5-4494-B534-A3D23F5E5E81}" srcOrd="0" destOrd="0" presId="urn:microsoft.com/office/officeart/2005/8/layout/list1"/>
    <dgm:cxn modelId="{FF5E1038-F6FD-41B1-87AE-A4104E12598D}" srcId="{7AF6C080-494B-4660-B431-AA52109CD10E}" destId="{F5622D24-9F47-437C-92C4-5F707B7E8551}" srcOrd="5" destOrd="0" parTransId="{D427FFBD-917B-4B4E-98B9-F6E6A38C6CA4}" sibTransId="{EBA879BF-90F5-49A3-B11B-38A7C22B6EDE}"/>
    <dgm:cxn modelId="{2E9916AC-0654-43E5-AF8E-CB9A3FD7D978}" type="presOf" srcId="{7AF6C080-494B-4660-B431-AA52109CD10E}" destId="{D20F3F02-B009-4074-9BA2-B246A4366D22}" srcOrd="0" destOrd="0" presId="urn:microsoft.com/office/officeart/2005/8/layout/list1"/>
    <dgm:cxn modelId="{6708E23D-01A8-4B5B-ACCE-75BAD38A7609}" type="presOf" srcId="{F5622D24-9F47-437C-92C4-5F707B7E8551}" destId="{1B209663-E9B8-4F13-B1B1-F27F0A821FAF}" srcOrd="1" destOrd="0" presId="urn:microsoft.com/office/officeart/2005/8/layout/list1"/>
    <dgm:cxn modelId="{6F3E353C-CA84-47D7-B3A7-8D0FA254DC2E}" type="presParOf" srcId="{D20F3F02-B009-4074-9BA2-B246A4366D22}" destId="{4577D160-0424-4EE4-AC83-2B9B53E437B8}" srcOrd="0" destOrd="0" presId="urn:microsoft.com/office/officeart/2005/8/layout/list1"/>
    <dgm:cxn modelId="{B0B60F4B-9D47-4905-B6EB-618D70BA7097}" type="presParOf" srcId="{4577D160-0424-4EE4-AC83-2B9B53E437B8}" destId="{3C388F9F-90EA-42DC-B8A9-ACED0D1095C4}" srcOrd="0" destOrd="0" presId="urn:microsoft.com/office/officeart/2005/8/layout/list1"/>
    <dgm:cxn modelId="{A1166191-A270-4C5C-96B2-048CB46AEC36}" type="presParOf" srcId="{4577D160-0424-4EE4-AC83-2B9B53E437B8}" destId="{36A74BED-DF17-4A9A-B3A5-160906614E86}" srcOrd="1" destOrd="0" presId="urn:microsoft.com/office/officeart/2005/8/layout/list1"/>
    <dgm:cxn modelId="{CE931C9B-D522-4F3F-9C12-90B561D87B75}" type="presParOf" srcId="{D20F3F02-B009-4074-9BA2-B246A4366D22}" destId="{95A5CDFD-6F46-4B30-8D8D-5CD7F6D3D1E8}" srcOrd="1" destOrd="0" presId="urn:microsoft.com/office/officeart/2005/8/layout/list1"/>
    <dgm:cxn modelId="{71336BDA-70CC-4266-A945-0CE09D40D4C3}" type="presParOf" srcId="{D20F3F02-B009-4074-9BA2-B246A4366D22}" destId="{9BEC6687-EACF-4ACF-B532-A91269641A46}" srcOrd="2" destOrd="0" presId="urn:microsoft.com/office/officeart/2005/8/layout/list1"/>
    <dgm:cxn modelId="{0484837E-0A01-4217-9188-C1940B9029FE}" type="presParOf" srcId="{D20F3F02-B009-4074-9BA2-B246A4366D22}" destId="{5F17C89E-4594-4932-85CA-FC6876AFAF24}" srcOrd="3" destOrd="0" presId="urn:microsoft.com/office/officeart/2005/8/layout/list1"/>
    <dgm:cxn modelId="{6A54C7CE-9A54-426E-9369-E7AE63FE3779}" type="presParOf" srcId="{D20F3F02-B009-4074-9BA2-B246A4366D22}" destId="{5C2BFAFC-7D2E-41AD-ADD5-9ADEBAD2FEB6}" srcOrd="4" destOrd="0" presId="urn:microsoft.com/office/officeart/2005/8/layout/list1"/>
    <dgm:cxn modelId="{ABE0445B-63F6-4ABD-AE86-97ACDB5DFD51}" type="presParOf" srcId="{5C2BFAFC-7D2E-41AD-ADD5-9ADEBAD2FEB6}" destId="{602654DF-473C-4BEF-8BC8-C39AF3C7CCA2}" srcOrd="0" destOrd="0" presId="urn:microsoft.com/office/officeart/2005/8/layout/list1"/>
    <dgm:cxn modelId="{96FF56CE-E84E-4670-97D1-B4160E0A084C}" type="presParOf" srcId="{5C2BFAFC-7D2E-41AD-ADD5-9ADEBAD2FEB6}" destId="{4ED6295B-68F3-4B79-9664-6651B2A5EA96}" srcOrd="1" destOrd="0" presId="urn:microsoft.com/office/officeart/2005/8/layout/list1"/>
    <dgm:cxn modelId="{7DBD602A-D795-4FB6-8BBA-1FF5E546A053}" type="presParOf" srcId="{D20F3F02-B009-4074-9BA2-B246A4366D22}" destId="{A48C97D4-AB74-43A8-9388-A55370F954AF}" srcOrd="5" destOrd="0" presId="urn:microsoft.com/office/officeart/2005/8/layout/list1"/>
    <dgm:cxn modelId="{ABB72846-6215-47AE-8A95-72DF9A1EA9A0}" type="presParOf" srcId="{D20F3F02-B009-4074-9BA2-B246A4366D22}" destId="{4B983EB4-2316-41FE-A102-5BB481B2526A}" srcOrd="6" destOrd="0" presId="urn:microsoft.com/office/officeart/2005/8/layout/list1"/>
    <dgm:cxn modelId="{AC38EAE7-CFB4-4088-ACFC-D927D853D066}" type="presParOf" srcId="{D20F3F02-B009-4074-9BA2-B246A4366D22}" destId="{4873F8F4-575A-4EB1-AA9E-5EDC463544DB}" srcOrd="7" destOrd="0" presId="urn:microsoft.com/office/officeart/2005/8/layout/list1"/>
    <dgm:cxn modelId="{ABF376BF-F9EA-4DF6-AF58-41E06B1935B1}" type="presParOf" srcId="{D20F3F02-B009-4074-9BA2-B246A4366D22}" destId="{350DAE90-094E-4C22-BD19-89FEFCA280B8}" srcOrd="8" destOrd="0" presId="urn:microsoft.com/office/officeart/2005/8/layout/list1"/>
    <dgm:cxn modelId="{02CC44CD-DDB3-4138-B688-F78EBABC58FD}" type="presParOf" srcId="{350DAE90-094E-4C22-BD19-89FEFCA280B8}" destId="{999CE9E2-3B8B-4429-9347-1E3EF4CA6F2E}" srcOrd="0" destOrd="0" presId="urn:microsoft.com/office/officeart/2005/8/layout/list1"/>
    <dgm:cxn modelId="{147F9F9B-517E-47A1-8A54-2AD0D8850F42}" type="presParOf" srcId="{350DAE90-094E-4C22-BD19-89FEFCA280B8}" destId="{FED12900-0977-4DBE-92FE-1F3A54CD52E4}" srcOrd="1" destOrd="0" presId="urn:microsoft.com/office/officeart/2005/8/layout/list1"/>
    <dgm:cxn modelId="{A3CE45B5-8966-4566-BCA6-B25180C8CEC9}" type="presParOf" srcId="{D20F3F02-B009-4074-9BA2-B246A4366D22}" destId="{B80D5750-2980-4045-82D3-B1027AF60B32}" srcOrd="9" destOrd="0" presId="urn:microsoft.com/office/officeart/2005/8/layout/list1"/>
    <dgm:cxn modelId="{30AE26FF-D534-4ACB-BBE3-5B78B7B10CE9}" type="presParOf" srcId="{D20F3F02-B009-4074-9BA2-B246A4366D22}" destId="{2C04DB77-E623-4B8B-A596-A58AA713B742}" srcOrd="10" destOrd="0" presId="urn:microsoft.com/office/officeart/2005/8/layout/list1"/>
    <dgm:cxn modelId="{FD25892D-5CAF-43BE-912D-7F666ABBB2AD}" type="presParOf" srcId="{D20F3F02-B009-4074-9BA2-B246A4366D22}" destId="{8DB1A73F-2118-44A4-B8D9-57BDAD00D3D1}" srcOrd="11" destOrd="0" presId="urn:microsoft.com/office/officeart/2005/8/layout/list1"/>
    <dgm:cxn modelId="{D916596F-A022-471D-BB99-426100A1CFCF}" type="presParOf" srcId="{D20F3F02-B009-4074-9BA2-B246A4366D22}" destId="{41C38D03-06B3-4812-B97E-5A1A76F8767A}" srcOrd="12" destOrd="0" presId="urn:microsoft.com/office/officeart/2005/8/layout/list1"/>
    <dgm:cxn modelId="{A749A539-1AEF-4376-B3D9-C8128166D207}" type="presParOf" srcId="{41C38D03-06B3-4812-B97E-5A1A76F8767A}" destId="{2C084ECC-97D5-4494-B534-A3D23F5E5E81}" srcOrd="0" destOrd="0" presId="urn:microsoft.com/office/officeart/2005/8/layout/list1"/>
    <dgm:cxn modelId="{54C25A43-27D2-44CC-829F-C027AFBA5417}" type="presParOf" srcId="{41C38D03-06B3-4812-B97E-5A1A76F8767A}" destId="{BFB411C9-128B-4293-BE93-2CA1C544D197}" srcOrd="1" destOrd="0" presId="urn:microsoft.com/office/officeart/2005/8/layout/list1"/>
    <dgm:cxn modelId="{A28F26CE-FEAE-4FFA-81FB-2E5BDC80F463}" type="presParOf" srcId="{D20F3F02-B009-4074-9BA2-B246A4366D22}" destId="{927ED1F4-CD18-4049-86D4-34AC9B8BB256}" srcOrd="13" destOrd="0" presId="urn:microsoft.com/office/officeart/2005/8/layout/list1"/>
    <dgm:cxn modelId="{E1D43D5D-904D-4445-9A8C-7C7744E8769F}" type="presParOf" srcId="{D20F3F02-B009-4074-9BA2-B246A4366D22}" destId="{E28A6724-A53F-43E4-BB2C-763238AFA283}" srcOrd="14" destOrd="0" presId="urn:microsoft.com/office/officeart/2005/8/layout/list1"/>
    <dgm:cxn modelId="{7B60E629-E970-4138-A620-B3E0CEDDFD82}" type="presParOf" srcId="{D20F3F02-B009-4074-9BA2-B246A4366D22}" destId="{AF575F2D-981C-446A-B7D3-2E2971BA198A}" srcOrd="15" destOrd="0" presId="urn:microsoft.com/office/officeart/2005/8/layout/list1"/>
    <dgm:cxn modelId="{02C1B94C-0F5B-4902-AC8F-D036B54C4FB2}" type="presParOf" srcId="{D20F3F02-B009-4074-9BA2-B246A4366D22}" destId="{2E0735BF-184F-4624-AE58-F135EC90279E}" srcOrd="16" destOrd="0" presId="urn:microsoft.com/office/officeart/2005/8/layout/list1"/>
    <dgm:cxn modelId="{D4A6AEBE-480C-42D2-947D-FD21BA09BD5F}" type="presParOf" srcId="{2E0735BF-184F-4624-AE58-F135EC90279E}" destId="{18A617D6-80AF-4E6A-A362-3F46666905B0}" srcOrd="0" destOrd="0" presId="urn:microsoft.com/office/officeart/2005/8/layout/list1"/>
    <dgm:cxn modelId="{6483A55C-6FAF-4A2F-B22D-AAB47C6D8E43}" type="presParOf" srcId="{2E0735BF-184F-4624-AE58-F135EC90279E}" destId="{51F88779-1704-4564-96DD-FC059B785A25}" srcOrd="1" destOrd="0" presId="urn:microsoft.com/office/officeart/2005/8/layout/list1"/>
    <dgm:cxn modelId="{0B76D0CC-2236-408A-9A48-8BBAAB85F5CA}" type="presParOf" srcId="{D20F3F02-B009-4074-9BA2-B246A4366D22}" destId="{1520EB7D-937A-4E16-97B4-65F35E82944F}" srcOrd="17" destOrd="0" presId="urn:microsoft.com/office/officeart/2005/8/layout/list1"/>
    <dgm:cxn modelId="{00FB302F-058E-47A0-B315-B81870A8B531}" type="presParOf" srcId="{D20F3F02-B009-4074-9BA2-B246A4366D22}" destId="{23CD44E6-F582-432F-B18E-D2C2CE961AB9}" srcOrd="18" destOrd="0" presId="urn:microsoft.com/office/officeart/2005/8/layout/list1"/>
    <dgm:cxn modelId="{60969DAC-B759-4A21-9E31-D11DD9360B25}" type="presParOf" srcId="{D20F3F02-B009-4074-9BA2-B246A4366D22}" destId="{F179DF7D-5C6D-411D-B4E9-B1C1E0446E95}" srcOrd="19" destOrd="0" presId="urn:microsoft.com/office/officeart/2005/8/layout/list1"/>
    <dgm:cxn modelId="{FC3B11A8-B39C-472F-90AD-F5B31357DDCA}" type="presParOf" srcId="{D20F3F02-B009-4074-9BA2-B246A4366D22}" destId="{E3DAA18F-6DB6-4351-A3B7-BA749759BEA3}" srcOrd="20" destOrd="0" presId="urn:microsoft.com/office/officeart/2005/8/layout/list1"/>
    <dgm:cxn modelId="{FE1E09AD-17FC-410C-8FBE-CBCD337246A6}" type="presParOf" srcId="{E3DAA18F-6DB6-4351-A3B7-BA749759BEA3}" destId="{CFB0F82A-D1E9-441C-9D86-CC1EB78F836F}" srcOrd="0" destOrd="0" presId="urn:microsoft.com/office/officeart/2005/8/layout/list1"/>
    <dgm:cxn modelId="{4AFE88A1-9D92-4C67-892F-2A1667ED475C}" type="presParOf" srcId="{E3DAA18F-6DB6-4351-A3B7-BA749759BEA3}" destId="{1B209663-E9B8-4F13-B1B1-F27F0A821FAF}" srcOrd="1" destOrd="0" presId="urn:microsoft.com/office/officeart/2005/8/layout/list1"/>
    <dgm:cxn modelId="{1FE058E0-C0AC-47AA-BABA-1B869C2D7590}" type="presParOf" srcId="{D20F3F02-B009-4074-9BA2-B246A4366D22}" destId="{8F8BEAC2-92B0-4E27-BDD8-7B0893057772}" srcOrd="21" destOrd="0" presId="urn:microsoft.com/office/officeart/2005/8/layout/list1"/>
    <dgm:cxn modelId="{014A7349-BF23-4FDC-BCE4-541B8FA980AB}" type="presParOf" srcId="{D20F3F02-B009-4074-9BA2-B246A4366D22}" destId="{D1D48C91-E876-4ED8-B459-B515E51EDB58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99A94A2A-8640-47F2-9578-17A0986F6DDB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21A45D7D-B722-43FC-A5F3-76625D8C6FBC}">
      <dgm:prSet phldrT="[Κείμενο]" custT="1"/>
      <dgm:spPr/>
      <dgm:t>
        <a:bodyPr/>
        <a:lstStyle/>
        <a:p>
          <a:r>
            <a:rPr lang="el-GR" sz="1300" b="1" dirty="0" smtClean="0"/>
            <a:t>Υψηλό επίπεδο εμπλοκής &amp; ενδιαφέροντος. Ομαλή ομαδική αλληλεπίδραση</a:t>
          </a:r>
          <a:endParaRPr lang="el-GR" sz="1300" b="1" dirty="0"/>
        </a:p>
      </dgm:t>
    </dgm:pt>
    <dgm:pt modelId="{12DC11C4-8508-4D0D-BD05-F8E5D925769A}" type="parTrans" cxnId="{09812DEC-8749-418A-B847-07F8293F2F60}">
      <dgm:prSet/>
      <dgm:spPr/>
      <dgm:t>
        <a:bodyPr/>
        <a:lstStyle/>
        <a:p>
          <a:endParaRPr lang="el-GR"/>
        </a:p>
      </dgm:t>
    </dgm:pt>
    <dgm:pt modelId="{9FA422DE-B6FC-4B6B-9A36-ABB24A63CF69}" type="sibTrans" cxnId="{09812DEC-8749-418A-B847-07F8293F2F60}">
      <dgm:prSet/>
      <dgm:spPr/>
      <dgm:t>
        <a:bodyPr/>
        <a:lstStyle/>
        <a:p>
          <a:endParaRPr lang="el-GR"/>
        </a:p>
      </dgm:t>
    </dgm:pt>
    <dgm:pt modelId="{44912471-62B4-478B-8BC4-3A775AA38D9A}">
      <dgm:prSet phldrT="[Κείμενο]" custT="1"/>
      <dgm:spPr/>
      <dgm:t>
        <a:bodyPr/>
        <a:lstStyle/>
        <a:p>
          <a:r>
            <a:rPr lang="el-GR" sz="1300" b="1" dirty="0" smtClean="0"/>
            <a:t>Ενίσχυση σεβασμού προς άλλους πολιτισμούς – απεμπλοκή από στερεοτυπικές αντιλήψεις- ανάπτυξη διαπολιτισμικής ευαισθησίας</a:t>
          </a:r>
          <a:endParaRPr lang="el-GR" sz="1300" b="1" dirty="0"/>
        </a:p>
      </dgm:t>
    </dgm:pt>
    <dgm:pt modelId="{CE39FF44-2BE0-4AE3-A394-0BFBE702EFC7}" type="parTrans" cxnId="{DE92F390-C09B-494F-9F8F-2ADDA160FC99}">
      <dgm:prSet/>
      <dgm:spPr/>
      <dgm:t>
        <a:bodyPr/>
        <a:lstStyle/>
        <a:p>
          <a:endParaRPr lang="el-GR"/>
        </a:p>
      </dgm:t>
    </dgm:pt>
    <dgm:pt modelId="{B5A9C206-355F-4FB6-A649-55F26A7A3617}" type="sibTrans" cxnId="{DE92F390-C09B-494F-9F8F-2ADDA160FC99}">
      <dgm:prSet/>
      <dgm:spPr/>
      <dgm:t>
        <a:bodyPr/>
        <a:lstStyle/>
        <a:p>
          <a:endParaRPr lang="el-GR"/>
        </a:p>
      </dgm:t>
    </dgm:pt>
    <dgm:pt modelId="{00CE827D-63FC-417F-9817-36D937C86822}">
      <dgm:prSet phldrT="[Κείμενο]" custT="1"/>
      <dgm:spPr/>
      <dgm:t>
        <a:bodyPr/>
        <a:lstStyle/>
        <a:p>
          <a:r>
            <a:rPr lang="el-GR" sz="1300" b="1" dirty="0" smtClean="0"/>
            <a:t>Προτάσεις: Τεχνικές και αισθητικές τροποποιήσεις – εμπλουτισμός περιεχομένου με περισσότερους σταθμούς και εκπαιδευτικά βίντεο  </a:t>
          </a:r>
          <a:endParaRPr lang="el-GR" sz="1300" b="1" dirty="0"/>
        </a:p>
      </dgm:t>
    </dgm:pt>
    <dgm:pt modelId="{5FA15257-F034-43E5-8EDF-B7DECC80EA67}" type="parTrans" cxnId="{8365B691-C102-4E17-BA80-156F478E281D}">
      <dgm:prSet/>
      <dgm:spPr/>
      <dgm:t>
        <a:bodyPr/>
        <a:lstStyle/>
        <a:p>
          <a:endParaRPr lang="el-GR"/>
        </a:p>
      </dgm:t>
    </dgm:pt>
    <dgm:pt modelId="{7EDA9F8C-783C-45CA-A3B5-3DAD31A33C75}" type="sibTrans" cxnId="{8365B691-C102-4E17-BA80-156F478E281D}">
      <dgm:prSet/>
      <dgm:spPr/>
      <dgm:t>
        <a:bodyPr/>
        <a:lstStyle/>
        <a:p>
          <a:endParaRPr lang="el-GR"/>
        </a:p>
      </dgm:t>
    </dgm:pt>
    <dgm:pt modelId="{92584728-225D-4E31-BB05-44C967D32FEB}">
      <dgm:prSet custT="1"/>
      <dgm:spPr/>
      <dgm:t>
        <a:bodyPr/>
        <a:lstStyle/>
        <a:p>
          <a:r>
            <a:rPr lang="el-GR" sz="1300" b="1" dirty="0" smtClean="0"/>
            <a:t>Θετική συμβολή στην εκμάθηση λεξιλογίου: παιγνιώδης αλληλεπίδραση, εικόνες , δραστηριότητες, ενίσχυση  συγκέντρωσης και εμπλοκής μαθητών λόγω ελκυστικότητας της εφαρμογής </a:t>
          </a:r>
          <a:endParaRPr lang="el-GR" sz="1300" b="1" dirty="0"/>
        </a:p>
      </dgm:t>
    </dgm:pt>
    <dgm:pt modelId="{7661CDF2-6BC8-405C-A96C-FE14C566A849}" type="parTrans" cxnId="{0CFDED7E-3E90-486F-9F99-F2E789747047}">
      <dgm:prSet/>
      <dgm:spPr/>
    </dgm:pt>
    <dgm:pt modelId="{14F34E1A-2825-431B-B76A-BA3BEAC529D3}" type="sibTrans" cxnId="{0CFDED7E-3E90-486F-9F99-F2E789747047}">
      <dgm:prSet/>
      <dgm:spPr/>
    </dgm:pt>
    <dgm:pt modelId="{98363AF0-E4F2-49AC-93DB-80A66E8493FF}">
      <dgm:prSet custT="1"/>
      <dgm:spPr/>
      <dgm:t>
        <a:bodyPr/>
        <a:lstStyle/>
        <a:p>
          <a:r>
            <a:rPr lang="el-GR" sz="1300" b="1" dirty="0" smtClean="0"/>
            <a:t>Θετική εμπειρία – Διασκέδαση και ενεργός συμμετοχή- ενίσχυση ενδιαφέροντος για τη γερμανική γλώσσα κατά πλειοψηφία – εναλλακτική προσέγγιση μάθησης</a:t>
          </a:r>
          <a:endParaRPr lang="el-GR" sz="1300" b="1" dirty="0"/>
        </a:p>
      </dgm:t>
    </dgm:pt>
    <dgm:pt modelId="{3E44722D-6CCD-436D-8F2C-046092783184}" type="parTrans" cxnId="{8AB403D5-5A29-44A3-9603-EC6B85636C4C}">
      <dgm:prSet/>
      <dgm:spPr/>
    </dgm:pt>
    <dgm:pt modelId="{2E1C79E0-45CC-4F6F-8591-FB228CE092F7}" type="sibTrans" cxnId="{8AB403D5-5A29-44A3-9603-EC6B85636C4C}">
      <dgm:prSet/>
      <dgm:spPr/>
    </dgm:pt>
    <dgm:pt modelId="{E206F5AA-0772-4CCC-B1C4-C40DEB668A5B}">
      <dgm:prSet custT="1"/>
      <dgm:spPr/>
      <dgm:t>
        <a:bodyPr/>
        <a:lstStyle/>
        <a:p>
          <a:r>
            <a:rPr lang="el-GR" sz="1300" b="1" dirty="0" smtClean="0"/>
            <a:t>Πλεονεκτήματα: Καινοτόμος εμπειρία- αξιοποίηση κινητού τηλεφώνου – ενεργή περιήγηση στην πόλη – συνεργατική διάσταση</a:t>
          </a:r>
          <a:endParaRPr lang="el-GR" sz="1300" b="1" dirty="0"/>
        </a:p>
      </dgm:t>
    </dgm:pt>
    <dgm:pt modelId="{4B5A7513-6620-4F04-89BE-860602DB287E}" type="parTrans" cxnId="{15F2AC9D-5BA0-40DB-9BC2-F0ACCC6452E5}">
      <dgm:prSet/>
      <dgm:spPr/>
    </dgm:pt>
    <dgm:pt modelId="{5B2ACC09-CAE4-4749-BC00-A1771C9D7475}" type="sibTrans" cxnId="{15F2AC9D-5BA0-40DB-9BC2-F0ACCC6452E5}">
      <dgm:prSet/>
      <dgm:spPr/>
    </dgm:pt>
    <dgm:pt modelId="{51B72FE8-7B47-4640-8ED0-6372C98443B4}" type="pres">
      <dgm:prSet presAssocID="{99A94A2A-8640-47F2-9578-17A0986F6DD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58DC0B4E-C683-455A-953E-DABC54C55319}" type="pres">
      <dgm:prSet presAssocID="{21A45D7D-B722-43FC-A5F3-76625D8C6FBC}" presName="parentLin" presStyleCnt="0"/>
      <dgm:spPr/>
    </dgm:pt>
    <dgm:pt modelId="{6B02FDDA-F8C6-4214-A7D0-6F902FDF405E}" type="pres">
      <dgm:prSet presAssocID="{21A45D7D-B722-43FC-A5F3-76625D8C6FBC}" presName="parentLeftMargin" presStyleLbl="node1" presStyleIdx="0" presStyleCnt="6"/>
      <dgm:spPr/>
      <dgm:t>
        <a:bodyPr/>
        <a:lstStyle/>
        <a:p>
          <a:endParaRPr lang="el-GR"/>
        </a:p>
      </dgm:t>
    </dgm:pt>
    <dgm:pt modelId="{91580FAB-A0CC-4CA8-AA79-CCAB87024F0A}" type="pres">
      <dgm:prSet presAssocID="{21A45D7D-B722-43FC-A5F3-76625D8C6FBC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DCD1571-3B31-40EE-B262-AF0373825367}" type="pres">
      <dgm:prSet presAssocID="{21A45D7D-B722-43FC-A5F3-76625D8C6FBC}" presName="negativeSpace" presStyleCnt="0"/>
      <dgm:spPr/>
    </dgm:pt>
    <dgm:pt modelId="{AD3971A1-86E1-4D97-BECE-4CAA2AF76AE9}" type="pres">
      <dgm:prSet presAssocID="{21A45D7D-B722-43FC-A5F3-76625D8C6FBC}" presName="childText" presStyleLbl="conFgAcc1" presStyleIdx="0" presStyleCnt="6">
        <dgm:presLayoutVars>
          <dgm:bulletEnabled val="1"/>
        </dgm:presLayoutVars>
      </dgm:prSet>
      <dgm:spPr/>
    </dgm:pt>
    <dgm:pt modelId="{8E80DFD5-61C7-4050-B500-104CA37CD38E}" type="pres">
      <dgm:prSet presAssocID="{9FA422DE-B6FC-4B6B-9A36-ABB24A63CF69}" presName="spaceBetweenRectangles" presStyleCnt="0"/>
      <dgm:spPr/>
    </dgm:pt>
    <dgm:pt modelId="{86E314DE-CC63-4871-8DBB-045A1DE4FAEA}" type="pres">
      <dgm:prSet presAssocID="{92584728-225D-4E31-BB05-44C967D32FEB}" presName="parentLin" presStyleCnt="0"/>
      <dgm:spPr/>
    </dgm:pt>
    <dgm:pt modelId="{07E8A551-965C-4474-83C7-A367BF43AF1D}" type="pres">
      <dgm:prSet presAssocID="{92584728-225D-4E31-BB05-44C967D32FEB}" presName="parentLeftMargin" presStyleLbl="node1" presStyleIdx="0" presStyleCnt="6"/>
      <dgm:spPr/>
      <dgm:t>
        <a:bodyPr/>
        <a:lstStyle/>
        <a:p>
          <a:endParaRPr lang="el-GR"/>
        </a:p>
      </dgm:t>
    </dgm:pt>
    <dgm:pt modelId="{DB441A4E-23A1-46BB-8891-2851DCBE6F87}" type="pres">
      <dgm:prSet presAssocID="{92584728-225D-4E31-BB05-44C967D32FEB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5435390-D20F-4B0C-8230-2FC0B2C15E80}" type="pres">
      <dgm:prSet presAssocID="{92584728-225D-4E31-BB05-44C967D32FEB}" presName="negativeSpace" presStyleCnt="0"/>
      <dgm:spPr/>
    </dgm:pt>
    <dgm:pt modelId="{9E2DDDA7-356E-4756-B212-D2135910B443}" type="pres">
      <dgm:prSet presAssocID="{92584728-225D-4E31-BB05-44C967D32FEB}" presName="childText" presStyleLbl="conFgAcc1" presStyleIdx="1" presStyleCnt="6">
        <dgm:presLayoutVars>
          <dgm:bulletEnabled val="1"/>
        </dgm:presLayoutVars>
      </dgm:prSet>
      <dgm:spPr/>
    </dgm:pt>
    <dgm:pt modelId="{D17C2A4A-DB55-45EB-97D0-1B281BF4C685}" type="pres">
      <dgm:prSet presAssocID="{14F34E1A-2825-431B-B76A-BA3BEAC529D3}" presName="spaceBetweenRectangles" presStyleCnt="0"/>
      <dgm:spPr/>
    </dgm:pt>
    <dgm:pt modelId="{EE1E7A50-8530-4177-9368-7167BFC645D8}" type="pres">
      <dgm:prSet presAssocID="{98363AF0-E4F2-49AC-93DB-80A66E8493FF}" presName="parentLin" presStyleCnt="0"/>
      <dgm:spPr/>
    </dgm:pt>
    <dgm:pt modelId="{C0F65AB5-0B6B-4470-94AA-4A6E50A21070}" type="pres">
      <dgm:prSet presAssocID="{98363AF0-E4F2-49AC-93DB-80A66E8493FF}" presName="parentLeftMargin" presStyleLbl="node1" presStyleIdx="1" presStyleCnt="6"/>
      <dgm:spPr/>
      <dgm:t>
        <a:bodyPr/>
        <a:lstStyle/>
        <a:p>
          <a:endParaRPr lang="el-GR"/>
        </a:p>
      </dgm:t>
    </dgm:pt>
    <dgm:pt modelId="{35F62B39-F9E2-4839-98E4-7C5F7D270FBD}" type="pres">
      <dgm:prSet presAssocID="{98363AF0-E4F2-49AC-93DB-80A66E8493FF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8563618-421D-41DE-A8FB-19729436178F}" type="pres">
      <dgm:prSet presAssocID="{98363AF0-E4F2-49AC-93DB-80A66E8493FF}" presName="negativeSpace" presStyleCnt="0"/>
      <dgm:spPr/>
    </dgm:pt>
    <dgm:pt modelId="{A6A16C98-F28C-410D-807A-DBC58B07AA2A}" type="pres">
      <dgm:prSet presAssocID="{98363AF0-E4F2-49AC-93DB-80A66E8493FF}" presName="childText" presStyleLbl="conFgAcc1" presStyleIdx="2" presStyleCnt="6">
        <dgm:presLayoutVars>
          <dgm:bulletEnabled val="1"/>
        </dgm:presLayoutVars>
      </dgm:prSet>
      <dgm:spPr/>
    </dgm:pt>
    <dgm:pt modelId="{BC13A8A2-2585-43AF-9FB9-4375D331D918}" type="pres">
      <dgm:prSet presAssocID="{2E1C79E0-45CC-4F6F-8591-FB228CE092F7}" presName="spaceBetweenRectangles" presStyleCnt="0"/>
      <dgm:spPr/>
    </dgm:pt>
    <dgm:pt modelId="{38CE3149-F0C2-429A-BAF5-AEBB3631CFBC}" type="pres">
      <dgm:prSet presAssocID="{44912471-62B4-478B-8BC4-3A775AA38D9A}" presName="parentLin" presStyleCnt="0"/>
      <dgm:spPr/>
    </dgm:pt>
    <dgm:pt modelId="{7F6808C1-D375-41D9-9BA0-DF2C763AEF38}" type="pres">
      <dgm:prSet presAssocID="{44912471-62B4-478B-8BC4-3A775AA38D9A}" presName="parentLeftMargin" presStyleLbl="node1" presStyleIdx="2" presStyleCnt="6"/>
      <dgm:spPr/>
      <dgm:t>
        <a:bodyPr/>
        <a:lstStyle/>
        <a:p>
          <a:endParaRPr lang="el-GR"/>
        </a:p>
      </dgm:t>
    </dgm:pt>
    <dgm:pt modelId="{7D3DC05C-D84A-42AD-B6FF-5E4692940594}" type="pres">
      <dgm:prSet presAssocID="{44912471-62B4-478B-8BC4-3A775AA38D9A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C022F35-E531-42D6-B16B-ED8058699131}" type="pres">
      <dgm:prSet presAssocID="{44912471-62B4-478B-8BC4-3A775AA38D9A}" presName="negativeSpace" presStyleCnt="0"/>
      <dgm:spPr/>
    </dgm:pt>
    <dgm:pt modelId="{A97BB438-E4BD-42B6-BB21-BD12454010A5}" type="pres">
      <dgm:prSet presAssocID="{44912471-62B4-478B-8BC4-3A775AA38D9A}" presName="childText" presStyleLbl="conFgAcc1" presStyleIdx="3" presStyleCnt="6">
        <dgm:presLayoutVars>
          <dgm:bulletEnabled val="1"/>
        </dgm:presLayoutVars>
      </dgm:prSet>
      <dgm:spPr/>
    </dgm:pt>
    <dgm:pt modelId="{7B5CADF2-F6E2-4AA3-95DC-9C4784731161}" type="pres">
      <dgm:prSet presAssocID="{B5A9C206-355F-4FB6-A649-55F26A7A3617}" presName="spaceBetweenRectangles" presStyleCnt="0"/>
      <dgm:spPr/>
    </dgm:pt>
    <dgm:pt modelId="{0A492D45-8987-4D5A-A8F7-AD41C76746D9}" type="pres">
      <dgm:prSet presAssocID="{E206F5AA-0772-4CCC-B1C4-C40DEB668A5B}" presName="parentLin" presStyleCnt="0"/>
      <dgm:spPr/>
    </dgm:pt>
    <dgm:pt modelId="{43144C93-6C09-45C8-873A-74FE3DF90F7B}" type="pres">
      <dgm:prSet presAssocID="{E206F5AA-0772-4CCC-B1C4-C40DEB668A5B}" presName="parentLeftMargin" presStyleLbl="node1" presStyleIdx="3" presStyleCnt="6"/>
      <dgm:spPr/>
      <dgm:t>
        <a:bodyPr/>
        <a:lstStyle/>
        <a:p>
          <a:endParaRPr lang="el-GR"/>
        </a:p>
      </dgm:t>
    </dgm:pt>
    <dgm:pt modelId="{C2EAB408-BB2B-4247-AA2D-988ABE0B064F}" type="pres">
      <dgm:prSet presAssocID="{E206F5AA-0772-4CCC-B1C4-C40DEB668A5B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C053BDC-DCDC-4E31-AD3F-395C0960B67F}" type="pres">
      <dgm:prSet presAssocID="{E206F5AA-0772-4CCC-B1C4-C40DEB668A5B}" presName="negativeSpace" presStyleCnt="0"/>
      <dgm:spPr/>
    </dgm:pt>
    <dgm:pt modelId="{A3A2F16B-2048-4955-BFE4-975347E9E5AE}" type="pres">
      <dgm:prSet presAssocID="{E206F5AA-0772-4CCC-B1C4-C40DEB668A5B}" presName="childText" presStyleLbl="conFgAcc1" presStyleIdx="4" presStyleCnt="6">
        <dgm:presLayoutVars>
          <dgm:bulletEnabled val="1"/>
        </dgm:presLayoutVars>
      </dgm:prSet>
      <dgm:spPr/>
    </dgm:pt>
    <dgm:pt modelId="{5F9E14F4-33FC-4BE9-B246-6DBDC6D6CF14}" type="pres">
      <dgm:prSet presAssocID="{5B2ACC09-CAE4-4749-BC00-A1771C9D7475}" presName="spaceBetweenRectangles" presStyleCnt="0"/>
      <dgm:spPr/>
    </dgm:pt>
    <dgm:pt modelId="{98FBC45A-4BF6-4039-9648-401BF4FA0C08}" type="pres">
      <dgm:prSet presAssocID="{00CE827D-63FC-417F-9817-36D937C86822}" presName="parentLin" presStyleCnt="0"/>
      <dgm:spPr/>
    </dgm:pt>
    <dgm:pt modelId="{B98BC92F-F4A5-4791-804A-C985DEB6A75E}" type="pres">
      <dgm:prSet presAssocID="{00CE827D-63FC-417F-9817-36D937C86822}" presName="parentLeftMargin" presStyleLbl="node1" presStyleIdx="4" presStyleCnt="6"/>
      <dgm:spPr/>
      <dgm:t>
        <a:bodyPr/>
        <a:lstStyle/>
        <a:p>
          <a:endParaRPr lang="el-GR"/>
        </a:p>
      </dgm:t>
    </dgm:pt>
    <dgm:pt modelId="{728F39DF-457F-4869-B920-EB07CC6D28AF}" type="pres">
      <dgm:prSet presAssocID="{00CE827D-63FC-417F-9817-36D937C8682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4133C6D-BF10-400E-B777-1A72605E69FE}" type="pres">
      <dgm:prSet presAssocID="{00CE827D-63FC-417F-9817-36D937C86822}" presName="negativeSpace" presStyleCnt="0"/>
      <dgm:spPr/>
    </dgm:pt>
    <dgm:pt modelId="{0BA779A8-ED2B-4C10-8607-855FC0D56572}" type="pres">
      <dgm:prSet presAssocID="{00CE827D-63FC-417F-9817-36D937C8682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1954CD1-5582-41EF-A4D2-B92A30A35A8C}" type="presOf" srcId="{21A45D7D-B722-43FC-A5F3-76625D8C6FBC}" destId="{6B02FDDA-F8C6-4214-A7D0-6F902FDF405E}" srcOrd="0" destOrd="0" presId="urn:microsoft.com/office/officeart/2005/8/layout/list1"/>
    <dgm:cxn modelId="{154D38D4-19C6-4908-BC8D-071C83E08899}" type="presOf" srcId="{00CE827D-63FC-417F-9817-36D937C86822}" destId="{B98BC92F-F4A5-4791-804A-C985DEB6A75E}" srcOrd="0" destOrd="0" presId="urn:microsoft.com/office/officeart/2005/8/layout/list1"/>
    <dgm:cxn modelId="{F8443A88-625E-4135-917F-E34FD15E8D1C}" type="presOf" srcId="{44912471-62B4-478B-8BC4-3A775AA38D9A}" destId="{7F6808C1-D375-41D9-9BA0-DF2C763AEF38}" srcOrd="0" destOrd="0" presId="urn:microsoft.com/office/officeart/2005/8/layout/list1"/>
    <dgm:cxn modelId="{15F2AC9D-5BA0-40DB-9BC2-F0ACCC6452E5}" srcId="{99A94A2A-8640-47F2-9578-17A0986F6DDB}" destId="{E206F5AA-0772-4CCC-B1C4-C40DEB668A5B}" srcOrd="4" destOrd="0" parTransId="{4B5A7513-6620-4F04-89BE-860602DB287E}" sibTransId="{5B2ACC09-CAE4-4749-BC00-A1771C9D7475}"/>
    <dgm:cxn modelId="{09812DEC-8749-418A-B847-07F8293F2F60}" srcId="{99A94A2A-8640-47F2-9578-17A0986F6DDB}" destId="{21A45D7D-B722-43FC-A5F3-76625D8C6FBC}" srcOrd="0" destOrd="0" parTransId="{12DC11C4-8508-4D0D-BD05-F8E5D925769A}" sibTransId="{9FA422DE-B6FC-4B6B-9A36-ABB24A63CF69}"/>
    <dgm:cxn modelId="{FFD72F8F-A846-4D42-B532-92AE43ACB1C5}" type="presOf" srcId="{44912471-62B4-478B-8BC4-3A775AA38D9A}" destId="{7D3DC05C-D84A-42AD-B6FF-5E4692940594}" srcOrd="1" destOrd="0" presId="urn:microsoft.com/office/officeart/2005/8/layout/list1"/>
    <dgm:cxn modelId="{DE92F390-C09B-494F-9F8F-2ADDA160FC99}" srcId="{99A94A2A-8640-47F2-9578-17A0986F6DDB}" destId="{44912471-62B4-478B-8BC4-3A775AA38D9A}" srcOrd="3" destOrd="0" parTransId="{CE39FF44-2BE0-4AE3-A394-0BFBE702EFC7}" sibTransId="{B5A9C206-355F-4FB6-A649-55F26A7A3617}"/>
    <dgm:cxn modelId="{F15DD618-4AD8-4BAC-A146-CCB228CC5F53}" type="presOf" srcId="{92584728-225D-4E31-BB05-44C967D32FEB}" destId="{DB441A4E-23A1-46BB-8891-2851DCBE6F87}" srcOrd="1" destOrd="0" presId="urn:microsoft.com/office/officeart/2005/8/layout/list1"/>
    <dgm:cxn modelId="{9FAB036A-D697-4038-836C-5C3CEBC152C3}" type="presOf" srcId="{98363AF0-E4F2-49AC-93DB-80A66E8493FF}" destId="{C0F65AB5-0B6B-4470-94AA-4A6E50A21070}" srcOrd="0" destOrd="0" presId="urn:microsoft.com/office/officeart/2005/8/layout/list1"/>
    <dgm:cxn modelId="{C368A782-0C18-4DED-AB1F-6DD7E31D01C6}" type="presOf" srcId="{98363AF0-E4F2-49AC-93DB-80A66E8493FF}" destId="{35F62B39-F9E2-4839-98E4-7C5F7D270FBD}" srcOrd="1" destOrd="0" presId="urn:microsoft.com/office/officeart/2005/8/layout/list1"/>
    <dgm:cxn modelId="{8365B691-C102-4E17-BA80-156F478E281D}" srcId="{99A94A2A-8640-47F2-9578-17A0986F6DDB}" destId="{00CE827D-63FC-417F-9817-36D937C86822}" srcOrd="5" destOrd="0" parTransId="{5FA15257-F034-43E5-8EDF-B7DECC80EA67}" sibTransId="{7EDA9F8C-783C-45CA-A3B5-3DAD31A33C75}"/>
    <dgm:cxn modelId="{560380E6-F1CF-4855-BCAB-1EF9C99A8253}" type="presOf" srcId="{00CE827D-63FC-417F-9817-36D937C86822}" destId="{728F39DF-457F-4869-B920-EB07CC6D28AF}" srcOrd="1" destOrd="0" presId="urn:microsoft.com/office/officeart/2005/8/layout/list1"/>
    <dgm:cxn modelId="{3ABB61D6-391E-46FC-A4A6-37FECA29E932}" type="presOf" srcId="{21A45D7D-B722-43FC-A5F3-76625D8C6FBC}" destId="{91580FAB-A0CC-4CA8-AA79-CCAB87024F0A}" srcOrd="1" destOrd="0" presId="urn:microsoft.com/office/officeart/2005/8/layout/list1"/>
    <dgm:cxn modelId="{306C3E41-3162-4ABA-AF0C-6A9FE16C8252}" type="presOf" srcId="{E206F5AA-0772-4CCC-B1C4-C40DEB668A5B}" destId="{43144C93-6C09-45C8-873A-74FE3DF90F7B}" srcOrd="0" destOrd="0" presId="urn:microsoft.com/office/officeart/2005/8/layout/list1"/>
    <dgm:cxn modelId="{966ACE51-E6D3-46D8-AA49-32AFB9FAEC65}" type="presOf" srcId="{92584728-225D-4E31-BB05-44C967D32FEB}" destId="{07E8A551-965C-4474-83C7-A367BF43AF1D}" srcOrd="0" destOrd="0" presId="urn:microsoft.com/office/officeart/2005/8/layout/list1"/>
    <dgm:cxn modelId="{8AB403D5-5A29-44A3-9603-EC6B85636C4C}" srcId="{99A94A2A-8640-47F2-9578-17A0986F6DDB}" destId="{98363AF0-E4F2-49AC-93DB-80A66E8493FF}" srcOrd="2" destOrd="0" parTransId="{3E44722D-6CCD-436D-8F2C-046092783184}" sibTransId="{2E1C79E0-45CC-4F6F-8591-FB228CE092F7}"/>
    <dgm:cxn modelId="{0CFDED7E-3E90-486F-9F99-F2E789747047}" srcId="{99A94A2A-8640-47F2-9578-17A0986F6DDB}" destId="{92584728-225D-4E31-BB05-44C967D32FEB}" srcOrd="1" destOrd="0" parTransId="{7661CDF2-6BC8-405C-A96C-FE14C566A849}" sibTransId="{14F34E1A-2825-431B-B76A-BA3BEAC529D3}"/>
    <dgm:cxn modelId="{926F41A4-E15F-4EED-946C-2CFDCB9DE7D1}" type="presOf" srcId="{E206F5AA-0772-4CCC-B1C4-C40DEB668A5B}" destId="{C2EAB408-BB2B-4247-AA2D-988ABE0B064F}" srcOrd="1" destOrd="0" presId="urn:microsoft.com/office/officeart/2005/8/layout/list1"/>
    <dgm:cxn modelId="{E3DD82AE-72AD-40F6-A34E-BF92C6E7366A}" type="presOf" srcId="{99A94A2A-8640-47F2-9578-17A0986F6DDB}" destId="{51B72FE8-7B47-4640-8ED0-6372C98443B4}" srcOrd="0" destOrd="0" presId="urn:microsoft.com/office/officeart/2005/8/layout/list1"/>
    <dgm:cxn modelId="{A269A1A3-897A-44F3-86B8-BF63AA093837}" type="presParOf" srcId="{51B72FE8-7B47-4640-8ED0-6372C98443B4}" destId="{58DC0B4E-C683-455A-953E-DABC54C55319}" srcOrd="0" destOrd="0" presId="urn:microsoft.com/office/officeart/2005/8/layout/list1"/>
    <dgm:cxn modelId="{E35BA98A-81E2-4A2E-B9D8-22FFEF092B9F}" type="presParOf" srcId="{58DC0B4E-C683-455A-953E-DABC54C55319}" destId="{6B02FDDA-F8C6-4214-A7D0-6F902FDF405E}" srcOrd="0" destOrd="0" presId="urn:microsoft.com/office/officeart/2005/8/layout/list1"/>
    <dgm:cxn modelId="{2276DAF6-2B2D-42E4-BD4B-3427B75FF621}" type="presParOf" srcId="{58DC0B4E-C683-455A-953E-DABC54C55319}" destId="{91580FAB-A0CC-4CA8-AA79-CCAB87024F0A}" srcOrd="1" destOrd="0" presId="urn:microsoft.com/office/officeart/2005/8/layout/list1"/>
    <dgm:cxn modelId="{82658BF4-F84A-4CCB-8DEA-21E44EDF6740}" type="presParOf" srcId="{51B72FE8-7B47-4640-8ED0-6372C98443B4}" destId="{EDCD1571-3B31-40EE-B262-AF0373825367}" srcOrd="1" destOrd="0" presId="urn:microsoft.com/office/officeart/2005/8/layout/list1"/>
    <dgm:cxn modelId="{08050902-79A7-49D8-AD15-1709DC2B18DC}" type="presParOf" srcId="{51B72FE8-7B47-4640-8ED0-6372C98443B4}" destId="{AD3971A1-86E1-4D97-BECE-4CAA2AF76AE9}" srcOrd="2" destOrd="0" presId="urn:microsoft.com/office/officeart/2005/8/layout/list1"/>
    <dgm:cxn modelId="{CEF0AACD-6630-4D9D-8293-99DF7368FEBC}" type="presParOf" srcId="{51B72FE8-7B47-4640-8ED0-6372C98443B4}" destId="{8E80DFD5-61C7-4050-B500-104CA37CD38E}" srcOrd="3" destOrd="0" presId="urn:microsoft.com/office/officeart/2005/8/layout/list1"/>
    <dgm:cxn modelId="{F6B049B0-6123-4AC5-A6A0-1FF4AE3BB02A}" type="presParOf" srcId="{51B72FE8-7B47-4640-8ED0-6372C98443B4}" destId="{86E314DE-CC63-4871-8DBB-045A1DE4FAEA}" srcOrd="4" destOrd="0" presId="urn:microsoft.com/office/officeart/2005/8/layout/list1"/>
    <dgm:cxn modelId="{262B315A-462D-443D-ADEF-5FD9E3AAE6B5}" type="presParOf" srcId="{86E314DE-CC63-4871-8DBB-045A1DE4FAEA}" destId="{07E8A551-965C-4474-83C7-A367BF43AF1D}" srcOrd="0" destOrd="0" presId="urn:microsoft.com/office/officeart/2005/8/layout/list1"/>
    <dgm:cxn modelId="{2A4CF32C-8B43-4CFB-BEFD-167051F61709}" type="presParOf" srcId="{86E314DE-CC63-4871-8DBB-045A1DE4FAEA}" destId="{DB441A4E-23A1-46BB-8891-2851DCBE6F87}" srcOrd="1" destOrd="0" presId="urn:microsoft.com/office/officeart/2005/8/layout/list1"/>
    <dgm:cxn modelId="{241DE1E5-CBFB-4805-BE54-FE7308E8A27C}" type="presParOf" srcId="{51B72FE8-7B47-4640-8ED0-6372C98443B4}" destId="{B5435390-D20F-4B0C-8230-2FC0B2C15E80}" srcOrd="5" destOrd="0" presId="urn:microsoft.com/office/officeart/2005/8/layout/list1"/>
    <dgm:cxn modelId="{18C1653F-95F6-43B6-BAF5-306613F44182}" type="presParOf" srcId="{51B72FE8-7B47-4640-8ED0-6372C98443B4}" destId="{9E2DDDA7-356E-4756-B212-D2135910B443}" srcOrd="6" destOrd="0" presId="urn:microsoft.com/office/officeart/2005/8/layout/list1"/>
    <dgm:cxn modelId="{DFFFAB03-E457-44DC-B9C9-60C55CB90033}" type="presParOf" srcId="{51B72FE8-7B47-4640-8ED0-6372C98443B4}" destId="{D17C2A4A-DB55-45EB-97D0-1B281BF4C685}" srcOrd="7" destOrd="0" presId="urn:microsoft.com/office/officeart/2005/8/layout/list1"/>
    <dgm:cxn modelId="{924AA789-F3F7-46C9-9240-ED1A3670540F}" type="presParOf" srcId="{51B72FE8-7B47-4640-8ED0-6372C98443B4}" destId="{EE1E7A50-8530-4177-9368-7167BFC645D8}" srcOrd="8" destOrd="0" presId="urn:microsoft.com/office/officeart/2005/8/layout/list1"/>
    <dgm:cxn modelId="{F836C52A-7B0B-49AA-B450-798D3DC20628}" type="presParOf" srcId="{EE1E7A50-8530-4177-9368-7167BFC645D8}" destId="{C0F65AB5-0B6B-4470-94AA-4A6E50A21070}" srcOrd="0" destOrd="0" presId="urn:microsoft.com/office/officeart/2005/8/layout/list1"/>
    <dgm:cxn modelId="{6DA57925-A1EE-44E9-8348-7026F7A71717}" type="presParOf" srcId="{EE1E7A50-8530-4177-9368-7167BFC645D8}" destId="{35F62B39-F9E2-4839-98E4-7C5F7D270FBD}" srcOrd="1" destOrd="0" presId="urn:microsoft.com/office/officeart/2005/8/layout/list1"/>
    <dgm:cxn modelId="{09FD381B-9CF0-4798-9A1C-6BD7872619AB}" type="presParOf" srcId="{51B72FE8-7B47-4640-8ED0-6372C98443B4}" destId="{18563618-421D-41DE-A8FB-19729436178F}" srcOrd="9" destOrd="0" presId="urn:microsoft.com/office/officeart/2005/8/layout/list1"/>
    <dgm:cxn modelId="{B13A6E13-F4BA-4829-BF46-6D3D436823F6}" type="presParOf" srcId="{51B72FE8-7B47-4640-8ED0-6372C98443B4}" destId="{A6A16C98-F28C-410D-807A-DBC58B07AA2A}" srcOrd="10" destOrd="0" presId="urn:microsoft.com/office/officeart/2005/8/layout/list1"/>
    <dgm:cxn modelId="{D5449E3B-79B2-4F9E-9B2E-4DC919059B07}" type="presParOf" srcId="{51B72FE8-7B47-4640-8ED0-6372C98443B4}" destId="{BC13A8A2-2585-43AF-9FB9-4375D331D918}" srcOrd="11" destOrd="0" presId="urn:microsoft.com/office/officeart/2005/8/layout/list1"/>
    <dgm:cxn modelId="{27ACBF07-AC7A-440C-8301-7A672945C774}" type="presParOf" srcId="{51B72FE8-7B47-4640-8ED0-6372C98443B4}" destId="{38CE3149-F0C2-429A-BAF5-AEBB3631CFBC}" srcOrd="12" destOrd="0" presId="urn:microsoft.com/office/officeart/2005/8/layout/list1"/>
    <dgm:cxn modelId="{2B41E3C1-ED08-4CBF-B80B-20C0422C12B4}" type="presParOf" srcId="{38CE3149-F0C2-429A-BAF5-AEBB3631CFBC}" destId="{7F6808C1-D375-41D9-9BA0-DF2C763AEF38}" srcOrd="0" destOrd="0" presId="urn:microsoft.com/office/officeart/2005/8/layout/list1"/>
    <dgm:cxn modelId="{E878955D-C15D-434C-9EC5-99F2D15BB40F}" type="presParOf" srcId="{38CE3149-F0C2-429A-BAF5-AEBB3631CFBC}" destId="{7D3DC05C-D84A-42AD-B6FF-5E4692940594}" srcOrd="1" destOrd="0" presId="urn:microsoft.com/office/officeart/2005/8/layout/list1"/>
    <dgm:cxn modelId="{B11E9009-A943-4CDD-883A-D2C16578DC41}" type="presParOf" srcId="{51B72FE8-7B47-4640-8ED0-6372C98443B4}" destId="{0C022F35-E531-42D6-B16B-ED8058699131}" srcOrd="13" destOrd="0" presId="urn:microsoft.com/office/officeart/2005/8/layout/list1"/>
    <dgm:cxn modelId="{47300210-0FD2-43C0-A828-90E58E6D27ED}" type="presParOf" srcId="{51B72FE8-7B47-4640-8ED0-6372C98443B4}" destId="{A97BB438-E4BD-42B6-BB21-BD12454010A5}" srcOrd="14" destOrd="0" presId="urn:microsoft.com/office/officeart/2005/8/layout/list1"/>
    <dgm:cxn modelId="{96D79C04-14D7-419D-B6E9-F2356397156D}" type="presParOf" srcId="{51B72FE8-7B47-4640-8ED0-6372C98443B4}" destId="{7B5CADF2-F6E2-4AA3-95DC-9C4784731161}" srcOrd="15" destOrd="0" presId="urn:microsoft.com/office/officeart/2005/8/layout/list1"/>
    <dgm:cxn modelId="{20399188-EA81-4AD2-9F67-AACA04529633}" type="presParOf" srcId="{51B72FE8-7B47-4640-8ED0-6372C98443B4}" destId="{0A492D45-8987-4D5A-A8F7-AD41C76746D9}" srcOrd="16" destOrd="0" presId="urn:microsoft.com/office/officeart/2005/8/layout/list1"/>
    <dgm:cxn modelId="{31EF0AA5-6FEE-4355-B528-9B039AAE09F8}" type="presParOf" srcId="{0A492D45-8987-4D5A-A8F7-AD41C76746D9}" destId="{43144C93-6C09-45C8-873A-74FE3DF90F7B}" srcOrd="0" destOrd="0" presId="urn:microsoft.com/office/officeart/2005/8/layout/list1"/>
    <dgm:cxn modelId="{0F2664D6-6B2B-454B-9701-541CDDD3CA1D}" type="presParOf" srcId="{0A492D45-8987-4D5A-A8F7-AD41C76746D9}" destId="{C2EAB408-BB2B-4247-AA2D-988ABE0B064F}" srcOrd="1" destOrd="0" presId="urn:microsoft.com/office/officeart/2005/8/layout/list1"/>
    <dgm:cxn modelId="{6D35F71F-46AB-4F5C-807A-76829A552C7A}" type="presParOf" srcId="{51B72FE8-7B47-4640-8ED0-6372C98443B4}" destId="{EC053BDC-DCDC-4E31-AD3F-395C0960B67F}" srcOrd="17" destOrd="0" presId="urn:microsoft.com/office/officeart/2005/8/layout/list1"/>
    <dgm:cxn modelId="{A4084D82-EDE9-4232-A4F4-73C3CD313149}" type="presParOf" srcId="{51B72FE8-7B47-4640-8ED0-6372C98443B4}" destId="{A3A2F16B-2048-4955-BFE4-975347E9E5AE}" srcOrd="18" destOrd="0" presId="urn:microsoft.com/office/officeart/2005/8/layout/list1"/>
    <dgm:cxn modelId="{1FE2D40C-F4B6-4504-A907-CAD48EAD7431}" type="presParOf" srcId="{51B72FE8-7B47-4640-8ED0-6372C98443B4}" destId="{5F9E14F4-33FC-4BE9-B246-6DBDC6D6CF14}" srcOrd="19" destOrd="0" presId="urn:microsoft.com/office/officeart/2005/8/layout/list1"/>
    <dgm:cxn modelId="{2080B8E9-0468-4841-9CCD-1E5FEFEC44FC}" type="presParOf" srcId="{51B72FE8-7B47-4640-8ED0-6372C98443B4}" destId="{98FBC45A-4BF6-4039-9648-401BF4FA0C08}" srcOrd="20" destOrd="0" presId="urn:microsoft.com/office/officeart/2005/8/layout/list1"/>
    <dgm:cxn modelId="{8EEF85E2-1308-4CAA-AD4E-F734C5425F77}" type="presParOf" srcId="{98FBC45A-4BF6-4039-9648-401BF4FA0C08}" destId="{B98BC92F-F4A5-4791-804A-C985DEB6A75E}" srcOrd="0" destOrd="0" presId="urn:microsoft.com/office/officeart/2005/8/layout/list1"/>
    <dgm:cxn modelId="{24E2D948-0266-4B18-B509-03B0FB106900}" type="presParOf" srcId="{98FBC45A-4BF6-4039-9648-401BF4FA0C08}" destId="{728F39DF-457F-4869-B920-EB07CC6D28AF}" srcOrd="1" destOrd="0" presId="urn:microsoft.com/office/officeart/2005/8/layout/list1"/>
    <dgm:cxn modelId="{6C0D990A-74A5-4496-B083-4639223935F3}" type="presParOf" srcId="{51B72FE8-7B47-4640-8ED0-6372C98443B4}" destId="{94133C6D-BF10-400E-B777-1A72605E69FE}" srcOrd="21" destOrd="0" presId="urn:microsoft.com/office/officeart/2005/8/layout/list1"/>
    <dgm:cxn modelId="{EA6F77B9-8A38-44DC-B324-98A3AEDAFAEE}" type="presParOf" srcId="{51B72FE8-7B47-4640-8ED0-6372C98443B4}" destId="{0BA779A8-ED2B-4C10-8607-855FC0D56572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3270E75-D3D7-45B4-AAC7-87BA9833EC68}" type="doc">
      <dgm:prSet loTypeId="urn:microsoft.com/office/officeart/2005/8/layout/target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14311BC9-6157-4919-875F-F22DC54181D8}">
      <dgm:prSet phldrT="[Κείμενο]" custT="1"/>
      <dgm:spPr/>
      <dgm:t>
        <a:bodyPr/>
        <a:lstStyle/>
        <a:p>
          <a:r>
            <a:rPr lang="el-GR" sz="1400" b="1" dirty="0" smtClean="0">
              <a:solidFill>
                <a:schemeClr val="accent1">
                  <a:lumMod val="50000"/>
                </a:schemeClr>
              </a:solidFill>
            </a:rPr>
            <a:t>Υψηλή παιδαγωγική ποιότητα &amp; τεκμηρίωση</a:t>
          </a:r>
          <a:endParaRPr lang="el-GR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4546337E-DB52-46F2-8A49-457203E27C75}" type="parTrans" cxnId="{1B35F9C5-E27D-4C0C-941C-90F2B14C6F3A}">
      <dgm:prSet/>
      <dgm:spPr/>
      <dgm:t>
        <a:bodyPr/>
        <a:lstStyle/>
        <a:p>
          <a:endParaRPr lang="el-GR"/>
        </a:p>
      </dgm:t>
    </dgm:pt>
    <dgm:pt modelId="{EC02A302-FBF1-4DA0-81DD-A9CC8E6FA3BA}" type="sibTrans" cxnId="{1B35F9C5-E27D-4C0C-941C-90F2B14C6F3A}">
      <dgm:prSet/>
      <dgm:spPr/>
      <dgm:t>
        <a:bodyPr/>
        <a:lstStyle/>
        <a:p>
          <a:endParaRPr lang="el-GR"/>
        </a:p>
      </dgm:t>
    </dgm:pt>
    <dgm:pt modelId="{AF0D0DF4-AA9D-4A9C-8765-C9EA2B28FE38}">
      <dgm:prSet phldrT="[Κείμενο]"/>
      <dgm:spPr/>
      <dgm:t>
        <a:bodyPr/>
        <a:lstStyle/>
        <a:p>
          <a:r>
            <a:rPr lang="el-GR" sz="1100" dirty="0" smtClean="0">
              <a:solidFill>
                <a:schemeClr val="accent1">
                  <a:lumMod val="50000"/>
                </a:schemeClr>
              </a:solidFill>
            </a:rPr>
            <a:t>Βιβλιογραφική τεκμηρίωση</a:t>
          </a:r>
          <a:endParaRPr lang="el-GR" sz="1100" dirty="0">
            <a:solidFill>
              <a:schemeClr val="accent1">
                <a:lumMod val="50000"/>
              </a:schemeClr>
            </a:solidFill>
          </a:endParaRPr>
        </a:p>
      </dgm:t>
    </dgm:pt>
    <dgm:pt modelId="{8500132F-9E4F-4FDA-9847-788A4DBD0C60}" type="parTrans" cxnId="{E7D3DF9B-B31F-4F54-B8A9-0B4AE733CCCD}">
      <dgm:prSet/>
      <dgm:spPr/>
      <dgm:t>
        <a:bodyPr/>
        <a:lstStyle/>
        <a:p>
          <a:endParaRPr lang="el-GR"/>
        </a:p>
      </dgm:t>
    </dgm:pt>
    <dgm:pt modelId="{0E76741A-80A5-491B-B8F5-2F5F8D04DD36}" type="sibTrans" cxnId="{E7D3DF9B-B31F-4F54-B8A9-0B4AE733CCCD}">
      <dgm:prSet/>
      <dgm:spPr/>
      <dgm:t>
        <a:bodyPr/>
        <a:lstStyle/>
        <a:p>
          <a:endParaRPr lang="el-GR"/>
        </a:p>
      </dgm:t>
    </dgm:pt>
    <dgm:pt modelId="{4B5AB49F-56B6-4142-A6AE-7360CEE301E4}">
      <dgm:prSet phldrT="[Κείμενο]" custT="1"/>
      <dgm:spPr/>
      <dgm:t>
        <a:bodyPr/>
        <a:lstStyle/>
        <a:p>
          <a:r>
            <a:rPr lang="el-GR" sz="1100" dirty="0" smtClean="0">
              <a:solidFill>
                <a:schemeClr val="accent1">
                  <a:lumMod val="50000"/>
                </a:schemeClr>
              </a:solidFill>
            </a:rPr>
            <a:t>Γλωσσική διατύπωση, αισθητική λειτουργικότητα, </a:t>
          </a:r>
          <a:r>
            <a:rPr lang="el-GR" sz="1100" dirty="0" err="1" smtClean="0">
              <a:solidFill>
                <a:schemeClr val="accent1">
                  <a:lumMod val="50000"/>
                </a:schemeClr>
              </a:solidFill>
            </a:rPr>
            <a:t>πολυμεσικότητα</a:t>
          </a:r>
          <a:endParaRPr lang="el-GR" sz="1100" dirty="0">
            <a:solidFill>
              <a:schemeClr val="accent1">
                <a:lumMod val="50000"/>
              </a:schemeClr>
            </a:solidFill>
          </a:endParaRPr>
        </a:p>
      </dgm:t>
    </dgm:pt>
    <dgm:pt modelId="{10748F69-CAA5-4A7A-A4FC-22100B850A6B}" type="parTrans" cxnId="{ABDF188F-52D1-4983-B5A0-B6CF59364CEC}">
      <dgm:prSet/>
      <dgm:spPr/>
      <dgm:t>
        <a:bodyPr/>
        <a:lstStyle/>
        <a:p>
          <a:endParaRPr lang="el-GR"/>
        </a:p>
      </dgm:t>
    </dgm:pt>
    <dgm:pt modelId="{8E528A35-3916-4C1D-B093-BDFCCABA7EB5}" type="sibTrans" cxnId="{ABDF188F-52D1-4983-B5A0-B6CF59364CEC}">
      <dgm:prSet/>
      <dgm:spPr/>
      <dgm:t>
        <a:bodyPr/>
        <a:lstStyle/>
        <a:p>
          <a:endParaRPr lang="el-GR"/>
        </a:p>
      </dgm:t>
    </dgm:pt>
    <dgm:pt modelId="{1C8A6F03-6334-4478-9B7F-01B433D1259A}">
      <dgm:prSet phldrT="[Κείμενο]" custT="1"/>
      <dgm:spPr/>
      <dgm:t>
        <a:bodyPr/>
        <a:lstStyle/>
        <a:p>
          <a:r>
            <a:rPr lang="el-GR" sz="1400" b="1" dirty="0" smtClean="0">
              <a:solidFill>
                <a:schemeClr val="accent1">
                  <a:lumMod val="50000"/>
                </a:schemeClr>
              </a:solidFill>
            </a:rPr>
            <a:t>Εργονομικό και φιλικό προς το χρήστη περιβάλλον μάθησης</a:t>
          </a:r>
          <a:endParaRPr lang="el-GR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07719474-8E6B-4D2A-AC81-4B1C1E9E02FA}" type="parTrans" cxnId="{2B1E9388-DCB7-422F-BBD0-6C26E53FB819}">
      <dgm:prSet/>
      <dgm:spPr/>
      <dgm:t>
        <a:bodyPr/>
        <a:lstStyle/>
        <a:p>
          <a:endParaRPr lang="el-GR"/>
        </a:p>
      </dgm:t>
    </dgm:pt>
    <dgm:pt modelId="{461E3351-C689-4FEC-8525-84D6B4D4DBF7}" type="sibTrans" cxnId="{2B1E9388-DCB7-422F-BBD0-6C26E53FB819}">
      <dgm:prSet/>
      <dgm:spPr/>
      <dgm:t>
        <a:bodyPr/>
        <a:lstStyle/>
        <a:p>
          <a:endParaRPr lang="el-GR"/>
        </a:p>
      </dgm:t>
    </dgm:pt>
    <dgm:pt modelId="{F83F681F-80A9-4B6D-B90C-C0237C43BB12}">
      <dgm:prSet phldrT="[Κείμενο]" custT="1"/>
      <dgm:spPr/>
      <dgm:t>
        <a:bodyPr/>
        <a:lstStyle/>
        <a:p>
          <a:r>
            <a:rPr lang="el-GR" sz="1400" dirty="0" smtClean="0">
              <a:solidFill>
                <a:schemeClr val="accent1">
                  <a:lumMod val="50000"/>
                </a:schemeClr>
              </a:solidFill>
            </a:rPr>
            <a:t>Σαφής πλοήγηση</a:t>
          </a:r>
          <a:endParaRPr lang="el-GR" sz="1400" dirty="0">
            <a:solidFill>
              <a:schemeClr val="accent1">
                <a:lumMod val="50000"/>
              </a:schemeClr>
            </a:solidFill>
          </a:endParaRPr>
        </a:p>
      </dgm:t>
    </dgm:pt>
    <dgm:pt modelId="{DB58817C-E56B-4E1D-93C6-5545CDC74D15}" type="parTrans" cxnId="{8514860C-A658-4574-8266-21AACE0C7729}">
      <dgm:prSet/>
      <dgm:spPr/>
      <dgm:t>
        <a:bodyPr/>
        <a:lstStyle/>
        <a:p>
          <a:endParaRPr lang="el-GR"/>
        </a:p>
      </dgm:t>
    </dgm:pt>
    <dgm:pt modelId="{B16270B8-A41D-4FFB-B31A-61280CD5EF29}" type="sibTrans" cxnId="{8514860C-A658-4574-8266-21AACE0C7729}">
      <dgm:prSet/>
      <dgm:spPr/>
      <dgm:t>
        <a:bodyPr/>
        <a:lstStyle/>
        <a:p>
          <a:endParaRPr lang="el-GR"/>
        </a:p>
      </dgm:t>
    </dgm:pt>
    <dgm:pt modelId="{C4A10952-21CB-420E-9BA3-8A3628D407C4}">
      <dgm:prSet phldrT="[Κείμενο]" custT="1"/>
      <dgm:spPr/>
      <dgm:t>
        <a:bodyPr/>
        <a:lstStyle/>
        <a:p>
          <a:r>
            <a:rPr lang="el-GR" sz="1400" dirty="0" smtClean="0">
              <a:solidFill>
                <a:schemeClr val="accent1">
                  <a:lumMod val="50000"/>
                </a:schemeClr>
              </a:solidFill>
            </a:rPr>
            <a:t>Τεχνική συνέπεια</a:t>
          </a:r>
          <a:endParaRPr lang="el-GR" sz="1400" dirty="0">
            <a:solidFill>
              <a:schemeClr val="accent1">
                <a:lumMod val="50000"/>
              </a:schemeClr>
            </a:solidFill>
          </a:endParaRPr>
        </a:p>
      </dgm:t>
    </dgm:pt>
    <dgm:pt modelId="{279AB196-7526-4832-BA1A-B00F95D565EB}" type="parTrans" cxnId="{DCCF47B0-9EF9-4351-A066-05644441F39B}">
      <dgm:prSet/>
      <dgm:spPr/>
      <dgm:t>
        <a:bodyPr/>
        <a:lstStyle/>
        <a:p>
          <a:endParaRPr lang="el-GR"/>
        </a:p>
      </dgm:t>
    </dgm:pt>
    <dgm:pt modelId="{07728D21-BDB8-4008-9884-E2B7BCA56EA8}" type="sibTrans" cxnId="{DCCF47B0-9EF9-4351-A066-05644441F39B}">
      <dgm:prSet/>
      <dgm:spPr/>
      <dgm:t>
        <a:bodyPr/>
        <a:lstStyle/>
        <a:p>
          <a:endParaRPr lang="el-GR"/>
        </a:p>
      </dgm:t>
    </dgm:pt>
    <dgm:pt modelId="{D711FD32-D5AD-47E7-A6D6-440131460B14}">
      <dgm:prSet phldrT="[Κείμενο]"/>
      <dgm:spPr/>
      <dgm:t>
        <a:bodyPr/>
        <a:lstStyle/>
        <a:p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Υποστήριξη μαθησιακής αυτονομίας</a:t>
          </a:r>
          <a:endParaRPr lang="el-GR" b="1" dirty="0">
            <a:solidFill>
              <a:schemeClr val="accent1">
                <a:lumMod val="50000"/>
              </a:schemeClr>
            </a:solidFill>
          </a:endParaRPr>
        </a:p>
      </dgm:t>
    </dgm:pt>
    <dgm:pt modelId="{44ACA93D-1244-4CD5-9DF9-6CEBFC8EF3A2}" type="parTrans" cxnId="{6AB6822A-1067-4DC9-BE4F-27EACCA6A186}">
      <dgm:prSet/>
      <dgm:spPr/>
      <dgm:t>
        <a:bodyPr/>
        <a:lstStyle/>
        <a:p>
          <a:endParaRPr lang="el-GR"/>
        </a:p>
      </dgm:t>
    </dgm:pt>
    <dgm:pt modelId="{EBC7F56C-7BA4-4D08-9C70-37BFDC6C23A8}" type="sibTrans" cxnId="{6AB6822A-1067-4DC9-BE4F-27EACCA6A186}">
      <dgm:prSet/>
      <dgm:spPr/>
      <dgm:t>
        <a:bodyPr/>
        <a:lstStyle/>
        <a:p>
          <a:endParaRPr lang="el-GR"/>
        </a:p>
      </dgm:t>
    </dgm:pt>
    <dgm:pt modelId="{EAC18869-0B80-42DF-B8CA-AE5E025AF15C}">
      <dgm:prSet phldrT="[Κείμενο]" custT="1"/>
      <dgm:spPr/>
      <dgm:t>
        <a:bodyPr/>
        <a:lstStyle/>
        <a:p>
          <a:pPr algn="ctr"/>
          <a:r>
            <a:rPr lang="el-GR" sz="1100" dirty="0" smtClean="0">
              <a:solidFill>
                <a:schemeClr val="accent1">
                  <a:lumMod val="50000"/>
                </a:schemeClr>
              </a:solidFill>
            </a:rPr>
            <a:t> Ενθάρρυνση </a:t>
          </a:r>
          <a:r>
            <a:rPr lang="el-GR" sz="1100" dirty="0" err="1" smtClean="0">
              <a:solidFill>
                <a:schemeClr val="accent1">
                  <a:lumMod val="50000"/>
                </a:schemeClr>
              </a:solidFill>
            </a:rPr>
            <a:t>αυτοαξιολόγησης</a:t>
          </a:r>
          <a:r>
            <a:rPr lang="el-GR" sz="1100" dirty="0" smtClean="0">
              <a:solidFill>
                <a:schemeClr val="accent1">
                  <a:lumMod val="50000"/>
                </a:schemeClr>
              </a:solidFill>
            </a:rPr>
            <a:t> &amp; κριτικής σκέψης</a:t>
          </a:r>
          <a:endParaRPr lang="el-GR" sz="1100" dirty="0">
            <a:solidFill>
              <a:schemeClr val="accent1">
                <a:lumMod val="50000"/>
              </a:schemeClr>
            </a:solidFill>
          </a:endParaRPr>
        </a:p>
      </dgm:t>
    </dgm:pt>
    <dgm:pt modelId="{8808C158-F91F-44C8-86A9-B4BC74A7C554}" type="parTrans" cxnId="{42AC1325-2716-48DE-8004-2C26390B003E}">
      <dgm:prSet/>
      <dgm:spPr/>
      <dgm:t>
        <a:bodyPr/>
        <a:lstStyle/>
        <a:p>
          <a:endParaRPr lang="el-GR"/>
        </a:p>
      </dgm:t>
    </dgm:pt>
    <dgm:pt modelId="{B9EF22FA-4614-4287-8844-DC39AC669F73}" type="sibTrans" cxnId="{42AC1325-2716-48DE-8004-2C26390B003E}">
      <dgm:prSet/>
      <dgm:spPr/>
      <dgm:t>
        <a:bodyPr/>
        <a:lstStyle/>
        <a:p>
          <a:endParaRPr lang="el-GR"/>
        </a:p>
      </dgm:t>
    </dgm:pt>
    <dgm:pt modelId="{9D574881-956B-463B-A655-9CCE9CFCBED7}">
      <dgm:prSet custT="1"/>
      <dgm:spPr/>
      <dgm:t>
        <a:bodyPr/>
        <a:lstStyle/>
        <a:p>
          <a:r>
            <a:rPr lang="el-GR" sz="1400" b="1" dirty="0" smtClean="0">
              <a:solidFill>
                <a:schemeClr val="accent1">
                  <a:lumMod val="50000"/>
                </a:schemeClr>
              </a:solidFill>
            </a:rPr>
            <a:t>Ενσωμάτωση γνωστικής θεωρίας </a:t>
          </a:r>
          <a:r>
            <a:rPr lang="el-GR" sz="1400" b="1" dirty="0" err="1" smtClean="0">
              <a:solidFill>
                <a:schemeClr val="accent1">
                  <a:lumMod val="50000"/>
                </a:schemeClr>
              </a:solidFill>
            </a:rPr>
            <a:t>Πολυμεσικής</a:t>
          </a:r>
          <a:r>
            <a:rPr lang="el-GR" sz="1400" b="1" dirty="0" smtClean="0">
              <a:solidFill>
                <a:schemeClr val="accent1">
                  <a:lumMod val="50000"/>
                </a:schemeClr>
              </a:solidFill>
            </a:rPr>
            <a:t> Μάθησης</a:t>
          </a:r>
          <a:endParaRPr lang="el-GR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216E7FC4-743B-40AF-AE3C-7E00B82B775F}" type="parTrans" cxnId="{AAC2CB39-038E-4D2E-B335-170271897BEA}">
      <dgm:prSet/>
      <dgm:spPr/>
      <dgm:t>
        <a:bodyPr/>
        <a:lstStyle/>
        <a:p>
          <a:endParaRPr lang="el-GR"/>
        </a:p>
      </dgm:t>
    </dgm:pt>
    <dgm:pt modelId="{EA08D990-8C3D-46AA-BE61-6A3D7CE114DF}" type="sibTrans" cxnId="{AAC2CB39-038E-4D2E-B335-170271897BEA}">
      <dgm:prSet/>
      <dgm:spPr/>
      <dgm:t>
        <a:bodyPr/>
        <a:lstStyle/>
        <a:p>
          <a:endParaRPr lang="el-GR"/>
        </a:p>
      </dgm:t>
    </dgm:pt>
    <dgm:pt modelId="{477F7520-977E-4354-A8F3-A942BAC54547}">
      <dgm:prSet phldrT="[Κείμενο]" custT="1"/>
      <dgm:spPr/>
      <dgm:t>
        <a:bodyPr/>
        <a:lstStyle/>
        <a:p>
          <a:pPr algn="ctr"/>
          <a:r>
            <a:rPr lang="el-GR" sz="1100" dirty="0" smtClean="0">
              <a:solidFill>
                <a:schemeClr val="accent1">
                  <a:lumMod val="50000"/>
                </a:schemeClr>
              </a:solidFill>
            </a:rPr>
            <a:t>Συνεχής ανατροφοδότηση</a:t>
          </a:r>
          <a:endParaRPr lang="el-GR" sz="1100" dirty="0">
            <a:solidFill>
              <a:schemeClr val="accent1">
                <a:lumMod val="50000"/>
              </a:schemeClr>
            </a:solidFill>
          </a:endParaRPr>
        </a:p>
      </dgm:t>
    </dgm:pt>
    <dgm:pt modelId="{8B9CB629-9558-44ED-9F09-1E3279E7AB08}" type="parTrans" cxnId="{C8721E60-4A5C-4B88-9556-8F75AB94BAF9}">
      <dgm:prSet/>
      <dgm:spPr/>
      <dgm:t>
        <a:bodyPr/>
        <a:lstStyle/>
        <a:p>
          <a:endParaRPr lang="el-GR"/>
        </a:p>
      </dgm:t>
    </dgm:pt>
    <dgm:pt modelId="{DE72D36E-93DE-4BA1-8197-F9C6C323ED49}" type="sibTrans" cxnId="{C8721E60-4A5C-4B88-9556-8F75AB94BAF9}">
      <dgm:prSet/>
      <dgm:spPr/>
      <dgm:t>
        <a:bodyPr/>
        <a:lstStyle/>
        <a:p>
          <a:endParaRPr lang="el-GR"/>
        </a:p>
      </dgm:t>
    </dgm:pt>
    <dgm:pt modelId="{9F8A2D0B-A00E-4545-9A95-80471792A586}" type="pres">
      <dgm:prSet presAssocID="{03270E75-D3D7-45B4-AAC7-87BA9833EC6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A2224D8-96AB-4790-9E7B-3F48F1173075}" type="pres">
      <dgm:prSet presAssocID="{14311BC9-6157-4919-875F-F22DC54181D8}" presName="circle1" presStyleLbl="node1" presStyleIdx="0" presStyleCnt="4"/>
      <dgm:spPr/>
    </dgm:pt>
    <dgm:pt modelId="{E04E0FD4-73F9-4C21-99B3-B2D6550B890F}" type="pres">
      <dgm:prSet presAssocID="{14311BC9-6157-4919-875F-F22DC54181D8}" presName="space" presStyleCnt="0"/>
      <dgm:spPr/>
    </dgm:pt>
    <dgm:pt modelId="{D905922B-54B6-44C3-A49E-2DDA851668E4}" type="pres">
      <dgm:prSet presAssocID="{14311BC9-6157-4919-875F-F22DC54181D8}" presName="rect1" presStyleLbl="alignAcc1" presStyleIdx="0" presStyleCnt="4"/>
      <dgm:spPr/>
      <dgm:t>
        <a:bodyPr/>
        <a:lstStyle/>
        <a:p>
          <a:endParaRPr lang="el-GR"/>
        </a:p>
      </dgm:t>
    </dgm:pt>
    <dgm:pt modelId="{A58459CD-6354-4463-B77D-D7C5E1D174AF}" type="pres">
      <dgm:prSet presAssocID="{1C8A6F03-6334-4478-9B7F-01B433D1259A}" presName="vertSpace2" presStyleLbl="node1" presStyleIdx="0" presStyleCnt="4"/>
      <dgm:spPr/>
    </dgm:pt>
    <dgm:pt modelId="{37F8D52B-FE2F-412B-B4D5-235EAD985C8F}" type="pres">
      <dgm:prSet presAssocID="{1C8A6F03-6334-4478-9B7F-01B433D1259A}" presName="circle2" presStyleLbl="node1" presStyleIdx="1" presStyleCnt="4"/>
      <dgm:spPr/>
    </dgm:pt>
    <dgm:pt modelId="{6D32E0F7-909D-4665-9A60-9E7EAC3787DC}" type="pres">
      <dgm:prSet presAssocID="{1C8A6F03-6334-4478-9B7F-01B433D1259A}" presName="rect2" presStyleLbl="alignAcc1" presStyleIdx="1" presStyleCnt="4" custLinFactNeighborX="1572" custLinFactNeighborY="1611"/>
      <dgm:spPr/>
      <dgm:t>
        <a:bodyPr/>
        <a:lstStyle/>
        <a:p>
          <a:endParaRPr lang="el-GR"/>
        </a:p>
      </dgm:t>
    </dgm:pt>
    <dgm:pt modelId="{A9DB8115-598D-4E10-B2A4-48468641640D}" type="pres">
      <dgm:prSet presAssocID="{D711FD32-D5AD-47E7-A6D6-440131460B14}" presName="vertSpace3" presStyleLbl="node1" presStyleIdx="1" presStyleCnt="4"/>
      <dgm:spPr/>
    </dgm:pt>
    <dgm:pt modelId="{C524BA5C-5E3C-4AE3-948C-D3F0963C1766}" type="pres">
      <dgm:prSet presAssocID="{D711FD32-D5AD-47E7-A6D6-440131460B14}" presName="circle3" presStyleLbl="node1" presStyleIdx="2" presStyleCnt="4"/>
      <dgm:spPr/>
    </dgm:pt>
    <dgm:pt modelId="{5EEEB9BC-1900-4296-906B-A8B0C99EA61E}" type="pres">
      <dgm:prSet presAssocID="{D711FD32-D5AD-47E7-A6D6-440131460B14}" presName="rect3" presStyleLbl="alignAcc1" presStyleIdx="2" presStyleCnt="4"/>
      <dgm:spPr/>
      <dgm:t>
        <a:bodyPr/>
        <a:lstStyle/>
        <a:p>
          <a:endParaRPr lang="el-GR"/>
        </a:p>
      </dgm:t>
    </dgm:pt>
    <dgm:pt modelId="{6FB5D875-513C-4670-890D-720E450FCB55}" type="pres">
      <dgm:prSet presAssocID="{9D574881-956B-463B-A655-9CCE9CFCBED7}" presName="vertSpace4" presStyleLbl="node1" presStyleIdx="2" presStyleCnt="4"/>
      <dgm:spPr/>
    </dgm:pt>
    <dgm:pt modelId="{2D646549-92AC-4C1D-ABD4-31BD61AB8888}" type="pres">
      <dgm:prSet presAssocID="{9D574881-956B-463B-A655-9CCE9CFCBED7}" presName="circle4" presStyleLbl="node1" presStyleIdx="3" presStyleCnt="4"/>
      <dgm:spPr/>
    </dgm:pt>
    <dgm:pt modelId="{D71D97EA-83FB-43B8-BBC2-0C9CD76AAF0C}" type="pres">
      <dgm:prSet presAssocID="{9D574881-956B-463B-A655-9CCE9CFCBED7}" presName="rect4" presStyleLbl="alignAcc1" presStyleIdx="3" presStyleCnt="4" custScaleY="112031"/>
      <dgm:spPr/>
      <dgm:t>
        <a:bodyPr/>
        <a:lstStyle/>
        <a:p>
          <a:endParaRPr lang="el-GR"/>
        </a:p>
      </dgm:t>
    </dgm:pt>
    <dgm:pt modelId="{D6AA0B6B-9BE6-4043-A988-83C6483FC4EE}" type="pres">
      <dgm:prSet presAssocID="{14311BC9-6157-4919-875F-F22DC54181D8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6C3007A-BF86-4C92-B6D1-1214FC0F0709}" type="pres">
      <dgm:prSet presAssocID="{14311BC9-6157-4919-875F-F22DC54181D8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5026E2C-2F3F-4AF0-8FB2-47CF3ABE70EE}" type="pres">
      <dgm:prSet presAssocID="{1C8A6F03-6334-4478-9B7F-01B433D1259A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06C9CC0-7AC0-495A-8AF8-EF5C780B847A}" type="pres">
      <dgm:prSet presAssocID="{1C8A6F03-6334-4478-9B7F-01B433D1259A}" presName="rect2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DD6F22-4A3A-487C-A3C2-9B68C22B0F8F}" type="pres">
      <dgm:prSet presAssocID="{D711FD32-D5AD-47E7-A6D6-440131460B14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DC0E8C8-E9C4-436E-BB3D-B0EB4C86D5BD}" type="pres">
      <dgm:prSet presAssocID="{D711FD32-D5AD-47E7-A6D6-440131460B14}" presName="rect3ChTx" presStyleLbl="alignAcc1" presStyleIdx="3" presStyleCnt="4" custScaleY="100000" custLinFactNeighborX="1017" custLinFactNeighborY="17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02EC7BD-54D4-4A59-AD55-E880835D6AD2}" type="pres">
      <dgm:prSet presAssocID="{9D574881-956B-463B-A655-9CCE9CFCBED7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A323321-A369-4B0E-A71F-F07D813CEA9B}" type="pres">
      <dgm:prSet presAssocID="{9D574881-956B-463B-A655-9CCE9CFCBED7}" presName="rect4ChTx" presStyleLbl="alignAcc1" presStyleIdx="3" presStyleCnt="4">
        <dgm:presLayoutVars>
          <dgm:bulletEnabled val="1"/>
        </dgm:presLayoutVars>
      </dgm:prSet>
      <dgm:spPr/>
    </dgm:pt>
  </dgm:ptLst>
  <dgm:cxnLst>
    <dgm:cxn modelId="{2B1E9388-DCB7-422F-BBD0-6C26E53FB819}" srcId="{03270E75-D3D7-45B4-AAC7-87BA9833EC68}" destId="{1C8A6F03-6334-4478-9B7F-01B433D1259A}" srcOrd="1" destOrd="0" parTransId="{07719474-8E6B-4D2A-AC81-4B1C1E9E02FA}" sibTransId="{461E3351-C689-4FEC-8525-84D6B4D4DBF7}"/>
    <dgm:cxn modelId="{EEE14A4F-8AF4-4560-B534-036C9B398F9A}" type="presOf" srcId="{AF0D0DF4-AA9D-4A9C-8765-C9EA2B28FE38}" destId="{E6C3007A-BF86-4C92-B6D1-1214FC0F0709}" srcOrd="0" destOrd="0" presId="urn:microsoft.com/office/officeart/2005/8/layout/target3"/>
    <dgm:cxn modelId="{908F60D4-58DE-49D5-B7C2-A30EADDF3531}" type="presOf" srcId="{477F7520-977E-4354-A8F3-A942BAC54547}" destId="{7DC0E8C8-E9C4-436E-BB3D-B0EB4C86D5BD}" srcOrd="0" destOrd="1" presId="urn:microsoft.com/office/officeart/2005/8/layout/target3"/>
    <dgm:cxn modelId="{0F1593E9-2F87-416E-B2E2-D98614914A4F}" type="presOf" srcId="{1C8A6F03-6334-4478-9B7F-01B433D1259A}" destId="{55026E2C-2F3F-4AF0-8FB2-47CF3ABE70EE}" srcOrd="1" destOrd="0" presId="urn:microsoft.com/office/officeart/2005/8/layout/target3"/>
    <dgm:cxn modelId="{1B35F9C5-E27D-4C0C-941C-90F2B14C6F3A}" srcId="{03270E75-D3D7-45B4-AAC7-87BA9833EC68}" destId="{14311BC9-6157-4919-875F-F22DC54181D8}" srcOrd="0" destOrd="0" parTransId="{4546337E-DB52-46F2-8A49-457203E27C75}" sibTransId="{EC02A302-FBF1-4DA0-81DD-A9CC8E6FA3BA}"/>
    <dgm:cxn modelId="{29B211FA-11D0-447F-BE7A-42E0A4AB268D}" type="presOf" srcId="{14311BC9-6157-4919-875F-F22DC54181D8}" destId="{D6AA0B6B-9BE6-4043-A988-83C6483FC4EE}" srcOrd="1" destOrd="0" presId="urn:microsoft.com/office/officeart/2005/8/layout/target3"/>
    <dgm:cxn modelId="{8514860C-A658-4574-8266-21AACE0C7729}" srcId="{1C8A6F03-6334-4478-9B7F-01B433D1259A}" destId="{F83F681F-80A9-4B6D-B90C-C0237C43BB12}" srcOrd="0" destOrd="0" parTransId="{DB58817C-E56B-4E1D-93C6-5545CDC74D15}" sibTransId="{B16270B8-A41D-4FFB-B31A-61280CD5EF29}"/>
    <dgm:cxn modelId="{AD921983-5206-4E5B-BBA8-ABFEDAF08059}" type="presOf" srcId="{D711FD32-D5AD-47E7-A6D6-440131460B14}" destId="{5EEEB9BC-1900-4296-906B-A8B0C99EA61E}" srcOrd="0" destOrd="0" presId="urn:microsoft.com/office/officeart/2005/8/layout/target3"/>
    <dgm:cxn modelId="{F1AB07D1-B23B-417C-AF8A-1EBF81353644}" type="presOf" srcId="{F83F681F-80A9-4B6D-B90C-C0237C43BB12}" destId="{B06C9CC0-7AC0-495A-8AF8-EF5C780B847A}" srcOrd="0" destOrd="0" presId="urn:microsoft.com/office/officeart/2005/8/layout/target3"/>
    <dgm:cxn modelId="{E05C33C5-5504-482A-A746-5186D130AA5A}" type="presOf" srcId="{03270E75-D3D7-45B4-AAC7-87BA9833EC68}" destId="{9F8A2D0B-A00E-4545-9A95-80471792A586}" srcOrd="0" destOrd="0" presId="urn:microsoft.com/office/officeart/2005/8/layout/target3"/>
    <dgm:cxn modelId="{97269C84-4FCF-44C4-87E1-6B1BF4F284B9}" type="presOf" srcId="{9D574881-956B-463B-A655-9CCE9CFCBED7}" destId="{202EC7BD-54D4-4A59-AD55-E880835D6AD2}" srcOrd="1" destOrd="0" presId="urn:microsoft.com/office/officeart/2005/8/layout/target3"/>
    <dgm:cxn modelId="{42AC1325-2716-48DE-8004-2C26390B003E}" srcId="{D711FD32-D5AD-47E7-A6D6-440131460B14}" destId="{EAC18869-0B80-42DF-B8CA-AE5E025AF15C}" srcOrd="0" destOrd="0" parTransId="{8808C158-F91F-44C8-86A9-B4BC74A7C554}" sibTransId="{B9EF22FA-4614-4287-8844-DC39AC669F73}"/>
    <dgm:cxn modelId="{C8721E60-4A5C-4B88-9556-8F75AB94BAF9}" srcId="{D711FD32-D5AD-47E7-A6D6-440131460B14}" destId="{477F7520-977E-4354-A8F3-A942BAC54547}" srcOrd="1" destOrd="0" parTransId="{8B9CB629-9558-44ED-9F09-1E3279E7AB08}" sibTransId="{DE72D36E-93DE-4BA1-8197-F9C6C323ED49}"/>
    <dgm:cxn modelId="{3D87B6F8-1A32-4D9F-AED4-270EE0932A9B}" type="presOf" srcId="{D711FD32-D5AD-47E7-A6D6-440131460B14}" destId="{90DD6F22-4A3A-487C-A3C2-9B68C22B0F8F}" srcOrd="1" destOrd="0" presId="urn:microsoft.com/office/officeart/2005/8/layout/target3"/>
    <dgm:cxn modelId="{D8AAA1BB-1D28-492F-BD8D-769ECE7E6529}" type="presOf" srcId="{14311BC9-6157-4919-875F-F22DC54181D8}" destId="{D905922B-54B6-44C3-A49E-2DDA851668E4}" srcOrd="0" destOrd="0" presId="urn:microsoft.com/office/officeart/2005/8/layout/target3"/>
    <dgm:cxn modelId="{4787EECB-F410-41E5-A460-05BE65AF0C3C}" type="presOf" srcId="{4B5AB49F-56B6-4142-A6AE-7360CEE301E4}" destId="{E6C3007A-BF86-4C92-B6D1-1214FC0F0709}" srcOrd="0" destOrd="1" presId="urn:microsoft.com/office/officeart/2005/8/layout/target3"/>
    <dgm:cxn modelId="{6AB6822A-1067-4DC9-BE4F-27EACCA6A186}" srcId="{03270E75-D3D7-45B4-AAC7-87BA9833EC68}" destId="{D711FD32-D5AD-47E7-A6D6-440131460B14}" srcOrd="2" destOrd="0" parTransId="{44ACA93D-1244-4CD5-9DF9-6CEBFC8EF3A2}" sibTransId="{EBC7F56C-7BA4-4D08-9C70-37BFDC6C23A8}"/>
    <dgm:cxn modelId="{C7F4F5C7-4661-437B-ABBF-E5AF6C458DE0}" type="presOf" srcId="{EAC18869-0B80-42DF-B8CA-AE5E025AF15C}" destId="{7DC0E8C8-E9C4-436E-BB3D-B0EB4C86D5BD}" srcOrd="0" destOrd="0" presId="urn:microsoft.com/office/officeart/2005/8/layout/target3"/>
    <dgm:cxn modelId="{1B4A30A1-4C4A-4EA3-BB29-7F427A169DA5}" type="presOf" srcId="{9D574881-956B-463B-A655-9CCE9CFCBED7}" destId="{D71D97EA-83FB-43B8-BBC2-0C9CD76AAF0C}" srcOrd="0" destOrd="0" presId="urn:microsoft.com/office/officeart/2005/8/layout/target3"/>
    <dgm:cxn modelId="{AE12BF67-9399-48FC-A023-1557FD1A05BB}" type="presOf" srcId="{1C8A6F03-6334-4478-9B7F-01B433D1259A}" destId="{6D32E0F7-909D-4665-9A60-9E7EAC3787DC}" srcOrd="0" destOrd="0" presId="urn:microsoft.com/office/officeart/2005/8/layout/target3"/>
    <dgm:cxn modelId="{E7D3DF9B-B31F-4F54-B8A9-0B4AE733CCCD}" srcId="{14311BC9-6157-4919-875F-F22DC54181D8}" destId="{AF0D0DF4-AA9D-4A9C-8765-C9EA2B28FE38}" srcOrd="0" destOrd="0" parTransId="{8500132F-9E4F-4FDA-9847-788A4DBD0C60}" sibTransId="{0E76741A-80A5-491B-B8F5-2F5F8D04DD36}"/>
    <dgm:cxn modelId="{ABDF188F-52D1-4983-B5A0-B6CF59364CEC}" srcId="{14311BC9-6157-4919-875F-F22DC54181D8}" destId="{4B5AB49F-56B6-4142-A6AE-7360CEE301E4}" srcOrd="1" destOrd="0" parTransId="{10748F69-CAA5-4A7A-A4FC-22100B850A6B}" sibTransId="{8E528A35-3916-4C1D-B093-BDFCCABA7EB5}"/>
    <dgm:cxn modelId="{AAC2CB39-038E-4D2E-B335-170271897BEA}" srcId="{03270E75-D3D7-45B4-AAC7-87BA9833EC68}" destId="{9D574881-956B-463B-A655-9CCE9CFCBED7}" srcOrd="3" destOrd="0" parTransId="{216E7FC4-743B-40AF-AE3C-7E00B82B775F}" sibTransId="{EA08D990-8C3D-46AA-BE61-6A3D7CE114DF}"/>
    <dgm:cxn modelId="{DCCF47B0-9EF9-4351-A066-05644441F39B}" srcId="{1C8A6F03-6334-4478-9B7F-01B433D1259A}" destId="{C4A10952-21CB-420E-9BA3-8A3628D407C4}" srcOrd="1" destOrd="0" parTransId="{279AB196-7526-4832-BA1A-B00F95D565EB}" sibTransId="{07728D21-BDB8-4008-9884-E2B7BCA56EA8}"/>
    <dgm:cxn modelId="{2E5F6FEC-31CF-41D1-9A6B-0D16952D8483}" type="presOf" srcId="{C4A10952-21CB-420E-9BA3-8A3628D407C4}" destId="{B06C9CC0-7AC0-495A-8AF8-EF5C780B847A}" srcOrd="0" destOrd="1" presId="urn:microsoft.com/office/officeart/2005/8/layout/target3"/>
    <dgm:cxn modelId="{C8A1418C-5A26-4811-AB7F-CA5B1F3C4E74}" type="presParOf" srcId="{9F8A2D0B-A00E-4545-9A95-80471792A586}" destId="{CA2224D8-96AB-4790-9E7B-3F48F1173075}" srcOrd="0" destOrd="0" presId="urn:microsoft.com/office/officeart/2005/8/layout/target3"/>
    <dgm:cxn modelId="{576B1063-724E-419B-898E-E1AFADFB706E}" type="presParOf" srcId="{9F8A2D0B-A00E-4545-9A95-80471792A586}" destId="{E04E0FD4-73F9-4C21-99B3-B2D6550B890F}" srcOrd="1" destOrd="0" presId="urn:microsoft.com/office/officeart/2005/8/layout/target3"/>
    <dgm:cxn modelId="{2E2D5057-B2DD-414E-9403-0CFED51AB231}" type="presParOf" srcId="{9F8A2D0B-A00E-4545-9A95-80471792A586}" destId="{D905922B-54B6-44C3-A49E-2DDA851668E4}" srcOrd="2" destOrd="0" presId="urn:microsoft.com/office/officeart/2005/8/layout/target3"/>
    <dgm:cxn modelId="{B28B798F-B5B2-4D7D-B9C7-15922831F875}" type="presParOf" srcId="{9F8A2D0B-A00E-4545-9A95-80471792A586}" destId="{A58459CD-6354-4463-B77D-D7C5E1D174AF}" srcOrd="3" destOrd="0" presId="urn:microsoft.com/office/officeart/2005/8/layout/target3"/>
    <dgm:cxn modelId="{AEE0BF20-A8C8-4B77-ACBF-845D49538B93}" type="presParOf" srcId="{9F8A2D0B-A00E-4545-9A95-80471792A586}" destId="{37F8D52B-FE2F-412B-B4D5-235EAD985C8F}" srcOrd="4" destOrd="0" presId="urn:microsoft.com/office/officeart/2005/8/layout/target3"/>
    <dgm:cxn modelId="{1D336D0F-4E88-43E1-BFAB-1B7241645837}" type="presParOf" srcId="{9F8A2D0B-A00E-4545-9A95-80471792A586}" destId="{6D32E0F7-909D-4665-9A60-9E7EAC3787DC}" srcOrd="5" destOrd="0" presId="urn:microsoft.com/office/officeart/2005/8/layout/target3"/>
    <dgm:cxn modelId="{DA7E9ACA-A5FA-46AA-B8D6-733F140FC3B1}" type="presParOf" srcId="{9F8A2D0B-A00E-4545-9A95-80471792A586}" destId="{A9DB8115-598D-4E10-B2A4-48468641640D}" srcOrd="6" destOrd="0" presId="urn:microsoft.com/office/officeart/2005/8/layout/target3"/>
    <dgm:cxn modelId="{45404E4B-FCB8-4B09-8C91-8B602FDA8D7A}" type="presParOf" srcId="{9F8A2D0B-A00E-4545-9A95-80471792A586}" destId="{C524BA5C-5E3C-4AE3-948C-D3F0963C1766}" srcOrd="7" destOrd="0" presId="urn:microsoft.com/office/officeart/2005/8/layout/target3"/>
    <dgm:cxn modelId="{5F38988B-41F8-4443-8899-4308E4C49E7E}" type="presParOf" srcId="{9F8A2D0B-A00E-4545-9A95-80471792A586}" destId="{5EEEB9BC-1900-4296-906B-A8B0C99EA61E}" srcOrd="8" destOrd="0" presId="urn:microsoft.com/office/officeart/2005/8/layout/target3"/>
    <dgm:cxn modelId="{1C0EBFFD-A0E9-4A61-8B36-DE54DDC5CF08}" type="presParOf" srcId="{9F8A2D0B-A00E-4545-9A95-80471792A586}" destId="{6FB5D875-513C-4670-890D-720E450FCB55}" srcOrd="9" destOrd="0" presId="urn:microsoft.com/office/officeart/2005/8/layout/target3"/>
    <dgm:cxn modelId="{B80C89C7-04D4-4881-A9F4-58C6EE21A0BE}" type="presParOf" srcId="{9F8A2D0B-A00E-4545-9A95-80471792A586}" destId="{2D646549-92AC-4C1D-ABD4-31BD61AB8888}" srcOrd="10" destOrd="0" presId="urn:microsoft.com/office/officeart/2005/8/layout/target3"/>
    <dgm:cxn modelId="{95F24A38-3FAD-402E-8916-F4B0934CFCEB}" type="presParOf" srcId="{9F8A2D0B-A00E-4545-9A95-80471792A586}" destId="{D71D97EA-83FB-43B8-BBC2-0C9CD76AAF0C}" srcOrd="11" destOrd="0" presId="urn:microsoft.com/office/officeart/2005/8/layout/target3"/>
    <dgm:cxn modelId="{0AC187D3-2569-475F-9E67-947B30DA129A}" type="presParOf" srcId="{9F8A2D0B-A00E-4545-9A95-80471792A586}" destId="{D6AA0B6B-9BE6-4043-A988-83C6483FC4EE}" srcOrd="12" destOrd="0" presId="urn:microsoft.com/office/officeart/2005/8/layout/target3"/>
    <dgm:cxn modelId="{B10AFF15-E247-4106-9BD2-A8F7FFF3C018}" type="presParOf" srcId="{9F8A2D0B-A00E-4545-9A95-80471792A586}" destId="{E6C3007A-BF86-4C92-B6D1-1214FC0F0709}" srcOrd="13" destOrd="0" presId="urn:microsoft.com/office/officeart/2005/8/layout/target3"/>
    <dgm:cxn modelId="{2D8985D8-E4F1-41FB-89D7-E278A9B716FC}" type="presParOf" srcId="{9F8A2D0B-A00E-4545-9A95-80471792A586}" destId="{55026E2C-2F3F-4AF0-8FB2-47CF3ABE70EE}" srcOrd="14" destOrd="0" presId="urn:microsoft.com/office/officeart/2005/8/layout/target3"/>
    <dgm:cxn modelId="{4F7968F8-4E16-4127-ADED-9D23747604BA}" type="presParOf" srcId="{9F8A2D0B-A00E-4545-9A95-80471792A586}" destId="{B06C9CC0-7AC0-495A-8AF8-EF5C780B847A}" srcOrd="15" destOrd="0" presId="urn:microsoft.com/office/officeart/2005/8/layout/target3"/>
    <dgm:cxn modelId="{376A5B2E-B7DB-476C-8EC4-ED5B676132C9}" type="presParOf" srcId="{9F8A2D0B-A00E-4545-9A95-80471792A586}" destId="{90DD6F22-4A3A-487C-A3C2-9B68C22B0F8F}" srcOrd="16" destOrd="0" presId="urn:microsoft.com/office/officeart/2005/8/layout/target3"/>
    <dgm:cxn modelId="{FE712E26-473E-416B-8B64-570864CBCB7B}" type="presParOf" srcId="{9F8A2D0B-A00E-4545-9A95-80471792A586}" destId="{7DC0E8C8-E9C4-436E-BB3D-B0EB4C86D5BD}" srcOrd="17" destOrd="0" presId="urn:microsoft.com/office/officeart/2005/8/layout/target3"/>
    <dgm:cxn modelId="{3F66E57A-AECE-481A-BC16-A4522063D13E}" type="presParOf" srcId="{9F8A2D0B-A00E-4545-9A95-80471792A586}" destId="{202EC7BD-54D4-4A59-AD55-E880835D6AD2}" srcOrd="18" destOrd="0" presId="urn:microsoft.com/office/officeart/2005/8/layout/target3"/>
    <dgm:cxn modelId="{7535A7AA-C67A-4E28-B2EA-AF6825C7095B}" type="presParOf" srcId="{9F8A2D0B-A00E-4545-9A95-80471792A586}" destId="{DA323321-A369-4B0E-A71F-F07D813CEA9B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A970F23-DAF8-46D7-8CB7-F49F043DB558}" type="doc">
      <dgm:prSet loTypeId="urn:microsoft.com/office/officeart/2005/8/layout/target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E27FB093-4A9B-4634-9892-6EA491E9155F}">
      <dgm:prSet phldrT="[Κείμενο]"/>
      <dgm:spPr/>
      <dgm:t>
        <a:bodyPr/>
        <a:lstStyle/>
        <a:p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Αποτελεσματικότητα ψηφιακής αφήγησης, </a:t>
          </a:r>
          <a:r>
            <a:rPr lang="en-US" b="1" dirty="0" err="1" smtClean="0">
              <a:solidFill>
                <a:schemeClr val="accent1">
                  <a:lumMod val="50000"/>
                </a:schemeClr>
              </a:solidFill>
            </a:rPr>
            <a:t>gamification</a:t>
          </a:r>
          <a:r>
            <a:rPr lang="en-US" b="1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και εφαρμογών </a:t>
          </a:r>
          <a:r>
            <a:rPr lang="el-GR" b="1" dirty="0" err="1" smtClean="0">
              <a:solidFill>
                <a:schemeClr val="accent1">
                  <a:lumMod val="50000"/>
                </a:schemeClr>
              </a:solidFill>
            </a:rPr>
            <a:t>Ε.Π</a:t>
          </a:r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.</a:t>
          </a:r>
          <a:endParaRPr lang="el-GR" b="1" dirty="0">
            <a:solidFill>
              <a:schemeClr val="accent1">
                <a:lumMod val="50000"/>
              </a:schemeClr>
            </a:solidFill>
          </a:endParaRPr>
        </a:p>
      </dgm:t>
    </dgm:pt>
    <dgm:pt modelId="{A23A6AC6-3A37-43A7-A344-1C4C532C69EF}" type="parTrans" cxnId="{768DB13B-7D05-4BF8-ADF7-E7160DC4033A}">
      <dgm:prSet/>
      <dgm:spPr/>
      <dgm:t>
        <a:bodyPr/>
        <a:lstStyle/>
        <a:p>
          <a:endParaRPr lang="el-GR"/>
        </a:p>
      </dgm:t>
    </dgm:pt>
    <dgm:pt modelId="{4AC55455-DC0C-4D40-AB64-F53F387301F0}" type="sibTrans" cxnId="{768DB13B-7D05-4BF8-ADF7-E7160DC4033A}">
      <dgm:prSet/>
      <dgm:spPr/>
      <dgm:t>
        <a:bodyPr/>
        <a:lstStyle/>
        <a:p>
          <a:endParaRPr lang="el-GR"/>
        </a:p>
      </dgm:t>
    </dgm:pt>
    <dgm:pt modelId="{2C2FD82D-D980-4E5A-84AE-1F05CCC8AE04}">
      <dgm:prSet phldrT="[Κείμενο]" custT="1"/>
      <dgm:spPr/>
      <dgm:t>
        <a:bodyPr/>
        <a:lstStyle/>
        <a:p>
          <a:r>
            <a:rPr lang="el-GR" sz="1400" b="0" dirty="0" smtClean="0">
              <a:solidFill>
                <a:schemeClr val="accent1">
                  <a:lumMod val="50000"/>
                </a:schemeClr>
              </a:solidFill>
            </a:rPr>
            <a:t>Παιγνιώδης</a:t>
          </a:r>
          <a:r>
            <a:rPr lang="el-GR" sz="1400" b="0" baseline="0" dirty="0" smtClean="0">
              <a:solidFill>
                <a:schemeClr val="accent1">
                  <a:lumMod val="50000"/>
                </a:schemeClr>
              </a:solidFill>
            </a:rPr>
            <a:t> μάθηση</a:t>
          </a:r>
          <a:endParaRPr lang="el-GR" sz="1400" b="0" dirty="0">
            <a:solidFill>
              <a:schemeClr val="accent1">
                <a:lumMod val="50000"/>
              </a:schemeClr>
            </a:solidFill>
          </a:endParaRPr>
        </a:p>
      </dgm:t>
    </dgm:pt>
    <dgm:pt modelId="{2DE5FB3C-17DC-4B98-B222-75108A3B429A}" type="parTrans" cxnId="{D1331C8B-F2C1-4DE7-9D8C-D0D49B0A2849}">
      <dgm:prSet/>
      <dgm:spPr/>
      <dgm:t>
        <a:bodyPr/>
        <a:lstStyle/>
        <a:p>
          <a:endParaRPr lang="el-GR"/>
        </a:p>
      </dgm:t>
    </dgm:pt>
    <dgm:pt modelId="{EE97499F-D40D-4C78-A877-B8D5DFA01B1C}" type="sibTrans" cxnId="{D1331C8B-F2C1-4DE7-9D8C-D0D49B0A2849}">
      <dgm:prSet/>
      <dgm:spPr/>
      <dgm:t>
        <a:bodyPr/>
        <a:lstStyle/>
        <a:p>
          <a:endParaRPr lang="el-GR"/>
        </a:p>
      </dgm:t>
    </dgm:pt>
    <dgm:pt modelId="{CEC089B5-8D45-4AE4-944A-FEE457EF99E2}">
      <dgm:prSet phldrT="[Κείμενο]" custT="1"/>
      <dgm:spPr/>
      <dgm:t>
        <a:bodyPr/>
        <a:lstStyle/>
        <a:p>
          <a:r>
            <a:rPr lang="el-GR" sz="1400" b="0" dirty="0" smtClean="0">
              <a:solidFill>
                <a:schemeClr val="accent1">
                  <a:lumMod val="50000"/>
                </a:schemeClr>
              </a:solidFill>
            </a:rPr>
            <a:t>Βιωματική μάθηση</a:t>
          </a:r>
          <a:endParaRPr lang="el-GR" sz="1400" b="0" dirty="0">
            <a:solidFill>
              <a:schemeClr val="accent1">
                <a:lumMod val="50000"/>
              </a:schemeClr>
            </a:solidFill>
          </a:endParaRPr>
        </a:p>
      </dgm:t>
    </dgm:pt>
    <dgm:pt modelId="{9B6C949C-6267-47A0-824B-1C506BC8961B}" type="parTrans" cxnId="{861FF6BE-C381-40B5-B6A9-228CC9E26B1E}">
      <dgm:prSet/>
      <dgm:spPr/>
      <dgm:t>
        <a:bodyPr/>
        <a:lstStyle/>
        <a:p>
          <a:endParaRPr lang="el-GR"/>
        </a:p>
      </dgm:t>
    </dgm:pt>
    <dgm:pt modelId="{636A4A7C-42CB-436C-9F0F-D2AC55A70F7A}" type="sibTrans" cxnId="{861FF6BE-C381-40B5-B6A9-228CC9E26B1E}">
      <dgm:prSet/>
      <dgm:spPr/>
      <dgm:t>
        <a:bodyPr/>
        <a:lstStyle/>
        <a:p>
          <a:endParaRPr lang="el-GR"/>
        </a:p>
      </dgm:t>
    </dgm:pt>
    <dgm:pt modelId="{8FCD742A-C8BF-4764-BAF8-102613B4B6E6}">
      <dgm:prSet phldrT="[Κείμενο]"/>
      <dgm:spPr/>
      <dgm:t>
        <a:bodyPr/>
        <a:lstStyle/>
        <a:p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Εκμάθηση λεξιλογίου και κατανόηση γραπτού λόγου</a:t>
          </a:r>
          <a:endParaRPr lang="el-GR" b="1" dirty="0">
            <a:solidFill>
              <a:schemeClr val="accent1">
                <a:lumMod val="50000"/>
              </a:schemeClr>
            </a:solidFill>
          </a:endParaRPr>
        </a:p>
      </dgm:t>
    </dgm:pt>
    <dgm:pt modelId="{9E6A5826-9BF0-414C-9F2C-2CC2929876B3}" type="parTrans" cxnId="{D0D24F91-F875-4E2B-A7F6-76D26CF79967}">
      <dgm:prSet/>
      <dgm:spPr/>
      <dgm:t>
        <a:bodyPr/>
        <a:lstStyle/>
        <a:p>
          <a:endParaRPr lang="el-GR"/>
        </a:p>
      </dgm:t>
    </dgm:pt>
    <dgm:pt modelId="{FA82C8F7-6898-4D45-B605-53527B09BE84}" type="sibTrans" cxnId="{D0D24F91-F875-4E2B-A7F6-76D26CF79967}">
      <dgm:prSet/>
      <dgm:spPr/>
      <dgm:t>
        <a:bodyPr/>
        <a:lstStyle/>
        <a:p>
          <a:endParaRPr lang="el-GR"/>
        </a:p>
      </dgm:t>
    </dgm:pt>
    <dgm:pt modelId="{4689AD93-0937-44B0-B9A9-C89D75D47D6E}">
      <dgm:prSet phldrT="[Κείμενο]" custT="1"/>
      <dgm:spPr/>
      <dgm:t>
        <a:bodyPr/>
        <a:lstStyle/>
        <a:p>
          <a:r>
            <a:rPr lang="el-GR" sz="1400" b="0" dirty="0" smtClean="0">
              <a:solidFill>
                <a:schemeClr val="accent1">
                  <a:lumMod val="50000"/>
                </a:schemeClr>
              </a:solidFill>
            </a:rPr>
            <a:t>Ψηφιακή αφήγηση</a:t>
          </a:r>
          <a:endParaRPr lang="el-GR" sz="1400" b="0" dirty="0">
            <a:solidFill>
              <a:schemeClr val="accent1">
                <a:lumMod val="50000"/>
              </a:schemeClr>
            </a:solidFill>
          </a:endParaRPr>
        </a:p>
      </dgm:t>
    </dgm:pt>
    <dgm:pt modelId="{7EE8EEA8-A1BE-4287-924F-7353EDF5FE00}" type="parTrans" cxnId="{2EF9C68F-B01E-4886-A4D0-35B487EAEC80}">
      <dgm:prSet/>
      <dgm:spPr/>
      <dgm:t>
        <a:bodyPr/>
        <a:lstStyle/>
        <a:p>
          <a:endParaRPr lang="el-GR"/>
        </a:p>
      </dgm:t>
    </dgm:pt>
    <dgm:pt modelId="{D03A9A76-06A2-449C-922A-2C0EE6B29A4F}" type="sibTrans" cxnId="{2EF9C68F-B01E-4886-A4D0-35B487EAEC80}">
      <dgm:prSet/>
      <dgm:spPr/>
      <dgm:t>
        <a:bodyPr/>
        <a:lstStyle/>
        <a:p>
          <a:endParaRPr lang="el-GR"/>
        </a:p>
      </dgm:t>
    </dgm:pt>
    <dgm:pt modelId="{D4C217B6-AEC2-43E9-AFEF-35AC14CA46F3}">
      <dgm:prSet phldrT="[Κείμενο]" custT="1"/>
      <dgm:spPr/>
      <dgm:t>
        <a:bodyPr/>
        <a:lstStyle/>
        <a:p>
          <a:r>
            <a:rPr lang="el-GR" sz="1400" b="0" dirty="0" smtClean="0">
              <a:solidFill>
                <a:schemeClr val="accent1">
                  <a:lumMod val="50000"/>
                </a:schemeClr>
              </a:solidFill>
            </a:rPr>
            <a:t>Υλικό προπαίδευσης &amp; ασκήσεις κατανόησης</a:t>
          </a:r>
          <a:endParaRPr lang="el-GR" sz="1400" b="0" dirty="0">
            <a:solidFill>
              <a:schemeClr val="accent1">
                <a:lumMod val="50000"/>
              </a:schemeClr>
            </a:solidFill>
          </a:endParaRPr>
        </a:p>
      </dgm:t>
    </dgm:pt>
    <dgm:pt modelId="{E5024290-0657-4A12-8645-4E26331C7501}" type="parTrans" cxnId="{3B65C39D-D21E-4B5F-8192-AA3E600AD1C4}">
      <dgm:prSet/>
      <dgm:spPr/>
      <dgm:t>
        <a:bodyPr/>
        <a:lstStyle/>
        <a:p>
          <a:endParaRPr lang="el-GR"/>
        </a:p>
      </dgm:t>
    </dgm:pt>
    <dgm:pt modelId="{EAEEB2E5-5683-4268-BA9F-721843F26EE2}" type="sibTrans" cxnId="{3B65C39D-D21E-4B5F-8192-AA3E600AD1C4}">
      <dgm:prSet/>
      <dgm:spPr/>
      <dgm:t>
        <a:bodyPr/>
        <a:lstStyle/>
        <a:p>
          <a:endParaRPr lang="el-GR"/>
        </a:p>
      </dgm:t>
    </dgm:pt>
    <dgm:pt modelId="{C0F26448-C60A-4C9D-BF9E-35889763E1DB}">
      <dgm:prSet phldrT="[Κείμενο]" custT="1"/>
      <dgm:spPr/>
      <dgm:t>
        <a:bodyPr/>
        <a:lstStyle/>
        <a:p>
          <a:r>
            <a:rPr lang="el-GR" sz="1400" b="1" dirty="0" smtClean="0">
              <a:solidFill>
                <a:schemeClr val="accent1">
                  <a:lumMod val="50000"/>
                </a:schemeClr>
              </a:solidFill>
            </a:rPr>
            <a:t>Διαπολιτισμική ευαισθητοποίηση</a:t>
          </a:r>
          <a:endParaRPr lang="el-GR" sz="1400" b="1" dirty="0">
            <a:solidFill>
              <a:schemeClr val="accent1">
                <a:lumMod val="50000"/>
              </a:schemeClr>
            </a:solidFill>
          </a:endParaRPr>
        </a:p>
      </dgm:t>
    </dgm:pt>
    <dgm:pt modelId="{35AFC985-90C1-4082-8747-549396B9EC39}" type="parTrans" cxnId="{A23CBDEC-1CC3-4ACC-B6AB-4805803832D2}">
      <dgm:prSet/>
      <dgm:spPr/>
      <dgm:t>
        <a:bodyPr/>
        <a:lstStyle/>
        <a:p>
          <a:endParaRPr lang="el-GR"/>
        </a:p>
      </dgm:t>
    </dgm:pt>
    <dgm:pt modelId="{303E2449-1772-4352-A2BB-DA958D86793A}" type="sibTrans" cxnId="{A23CBDEC-1CC3-4ACC-B6AB-4805803832D2}">
      <dgm:prSet/>
      <dgm:spPr/>
      <dgm:t>
        <a:bodyPr/>
        <a:lstStyle/>
        <a:p>
          <a:endParaRPr lang="el-GR"/>
        </a:p>
      </dgm:t>
    </dgm:pt>
    <dgm:pt modelId="{EB11CE85-1EE4-40BC-94B7-E214C51B3F98}">
      <dgm:prSet phldrT="[Κείμενο]" custT="1"/>
      <dgm:spPr/>
      <dgm:t>
        <a:bodyPr/>
        <a:lstStyle/>
        <a:p>
          <a:pPr algn="l"/>
          <a:r>
            <a:rPr lang="el-GR" sz="1150" dirty="0" smtClean="0">
              <a:solidFill>
                <a:schemeClr val="accent1">
                  <a:lumMod val="50000"/>
                </a:schemeClr>
              </a:solidFill>
            </a:rPr>
            <a:t>Ισχυρή διασύνδεση των 2 πολιτισμών</a:t>
          </a:r>
          <a:endParaRPr lang="el-GR" sz="1150" dirty="0">
            <a:solidFill>
              <a:schemeClr val="accent1">
                <a:lumMod val="50000"/>
              </a:schemeClr>
            </a:solidFill>
          </a:endParaRPr>
        </a:p>
      </dgm:t>
    </dgm:pt>
    <dgm:pt modelId="{24F87BFF-21AA-4B40-B3A3-2050D4654F73}" type="parTrans" cxnId="{2B66E4A3-9044-4F68-8B6E-2272D8D6008A}">
      <dgm:prSet/>
      <dgm:spPr/>
      <dgm:t>
        <a:bodyPr/>
        <a:lstStyle/>
        <a:p>
          <a:endParaRPr lang="el-GR"/>
        </a:p>
      </dgm:t>
    </dgm:pt>
    <dgm:pt modelId="{5310B92A-E7D5-4B21-80C9-E63F213C17FB}" type="sibTrans" cxnId="{2B66E4A3-9044-4F68-8B6E-2272D8D6008A}">
      <dgm:prSet/>
      <dgm:spPr/>
      <dgm:t>
        <a:bodyPr/>
        <a:lstStyle/>
        <a:p>
          <a:endParaRPr lang="el-GR"/>
        </a:p>
      </dgm:t>
    </dgm:pt>
    <dgm:pt modelId="{3E24EB26-8E4E-414E-B997-0B51ED915A0E}">
      <dgm:prSet phldrT="[Κείμενο]" custT="1"/>
      <dgm:spPr/>
      <dgm:t>
        <a:bodyPr/>
        <a:lstStyle/>
        <a:p>
          <a:pPr algn="l"/>
          <a:r>
            <a:rPr lang="el-GR" sz="1150" dirty="0" smtClean="0">
              <a:solidFill>
                <a:schemeClr val="accent1">
                  <a:lumMod val="50000"/>
                </a:schemeClr>
              </a:solidFill>
            </a:rPr>
            <a:t>*</a:t>
          </a:r>
          <a:r>
            <a:rPr lang="el-GR" sz="1150" dirty="0" err="1" smtClean="0">
              <a:solidFill>
                <a:schemeClr val="accent1">
                  <a:lumMod val="50000"/>
                </a:schemeClr>
              </a:solidFill>
            </a:rPr>
            <a:t>Πολυτροπικά</a:t>
          </a:r>
          <a:r>
            <a:rPr lang="el-GR" sz="1150" dirty="0" smtClean="0">
              <a:solidFill>
                <a:schemeClr val="accent1">
                  <a:lumMod val="50000"/>
                </a:schemeClr>
              </a:solidFill>
            </a:rPr>
            <a:t> εργαλεία &amp; </a:t>
          </a:r>
          <a:r>
            <a:rPr lang="el-GR" sz="1150" dirty="0" err="1" smtClean="0">
              <a:solidFill>
                <a:schemeClr val="accent1">
                  <a:lumMod val="50000"/>
                </a:schemeClr>
              </a:solidFill>
            </a:rPr>
            <a:t>χωροευαίσθητο</a:t>
          </a:r>
          <a:r>
            <a:rPr lang="el-GR" sz="1150" dirty="0" smtClean="0">
              <a:solidFill>
                <a:schemeClr val="accent1">
                  <a:lumMod val="50000"/>
                </a:schemeClr>
              </a:solidFill>
            </a:rPr>
            <a:t> παιχνίδι: καθοριστικά στη διερεύνηση  κοινών αξιών</a:t>
          </a:r>
          <a:endParaRPr lang="el-GR" sz="1150" dirty="0">
            <a:solidFill>
              <a:schemeClr val="accent1">
                <a:lumMod val="50000"/>
              </a:schemeClr>
            </a:solidFill>
          </a:endParaRPr>
        </a:p>
      </dgm:t>
    </dgm:pt>
    <dgm:pt modelId="{61AE5B9D-5D1C-4EC7-8818-AC3B217010A8}" type="parTrans" cxnId="{67F15CDA-B9CB-4C0E-98BE-74B2A1D88EA5}">
      <dgm:prSet/>
      <dgm:spPr/>
      <dgm:t>
        <a:bodyPr/>
        <a:lstStyle/>
        <a:p>
          <a:endParaRPr lang="el-GR"/>
        </a:p>
      </dgm:t>
    </dgm:pt>
    <dgm:pt modelId="{7EFD6D6E-F8D1-4E23-86E9-E30538FB06D4}" type="sibTrans" cxnId="{67F15CDA-B9CB-4C0E-98BE-74B2A1D88EA5}">
      <dgm:prSet/>
      <dgm:spPr/>
      <dgm:t>
        <a:bodyPr/>
        <a:lstStyle/>
        <a:p>
          <a:endParaRPr lang="el-GR"/>
        </a:p>
      </dgm:t>
    </dgm:pt>
    <dgm:pt modelId="{CED503D1-5DD7-464D-AF5F-86FD0EF0D6EA}">
      <dgm:prSet/>
      <dgm:spPr/>
      <dgm:t>
        <a:bodyPr/>
        <a:lstStyle/>
        <a:p>
          <a:r>
            <a:rPr lang="el-GR" b="1" dirty="0" smtClean="0">
              <a:solidFill>
                <a:schemeClr val="accent1">
                  <a:lumMod val="50000"/>
                </a:schemeClr>
              </a:solidFill>
            </a:rPr>
            <a:t>Ενίσχυση κινήτρου και ενδιαφέροντος κατά την εκμάθηση της Γερμανικής γλώσσας</a:t>
          </a:r>
          <a:endParaRPr lang="el-GR" b="1" dirty="0">
            <a:solidFill>
              <a:schemeClr val="accent1">
                <a:lumMod val="50000"/>
              </a:schemeClr>
            </a:solidFill>
          </a:endParaRPr>
        </a:p>
      </dgm:t>
    </dgm:pt>
    <dgm:pt modelId="{FC7360F1-4828-41D5-9947-E5571CBDA865}" type="parTrans" cxnId="{3E2C48AE-7C49-4759-822B-1636A38F666D}">
      <dgm:prSet/>
      <dgm:spPr/>
      <dgm:t>
        <a:bodyPr/>
        <a:lstStyle/>
        <a:p>
          <a:endParaRPr lang="el-GR"/>
        </a:p>
      </dgm:t>
    </dgm:pt>
    <dgm:pt modelId="{5F6E86A7-493D-4AB1-BE60-073851E1B0C1}" type="sibTrans" cxnId="{3E2C48AE-7C49-4759-822B-1636A38F666D}">
      <dgm:prSet/>
      <dgm:spPr/>
      <dgm:t>
        <a:bodyPr/>
        <a:lstStyle/>
        <a:p>
          <a:endParaRPr lang="el-GR"/>
        </a:p>
      </dgm:t>
    </dgm:pt>
    <dgm:pt modelId="{84D14D21-1C04-4CD1-B254-523FD8A100A4}">
      <dgm:prSet phldrT="[Κείμενο]" custT="1"/>
      <dgm:spPr/>
      <dgm:t>
        <a:bodyPr/>
        <a:lstStyle/>
        <a:p>
          <a:r>
            <a:rPr lang="el-GR" sz="1400" b="0" dirty="0" smtClean="0">
              <a:solidFill>
                <a:schemeClr val="accent1">
                  <a:lumMod val="50000"/>
                </a:schemeClr>
              </a:solidFill>
            </a:rPr>
            <a:t>Ενεργή συμμετοχή</a:t>
          </a:r>
          <a:endParaRPr lang="el-GR" sz="1400" b="0" dirty="0">
            <a:solidFill>
              <a:schemeClr val="accent1">
                <a:lumMod val="50000"/>
              </a:schemeClr>
            </a:solidFill>
          </a:endParaRPr>
        </a:p>
      </dgm:t>
    </dgm:pt>
    <dgm:pt modelId="{29A40D2E-3BF5-4A8F-9E87-68C8E5051050}" type="parTrans" cxnId="{03C5F1AC-492A-4482-9191-49CEAC90DDAF}">
      <dgm:prSet/>
      <dgm:spPr/>
      <dgm:t>
        <a:bodyPr/>
        <a:lstStyle/>
        <a:p>
          <a:endParaRPr lang="el-GR"/>
        </a:p>
      </dgm:t>
    </dgm:pt>
    <dgm:pt modelId="{FB9573F2-5931-4C8E-A09E-305CB88353B9}" type="sibTrans" cxnId="{03C5F1AC-492A-4482-9191-49CEAC90DDAF}">
      <dgm:prSet/>
      <dgm:spPr/>
      <dgm:t>
        <a:bodyPr/>
        <a:lstStyle/>
        <a:p>
          <a:endParaRPr lang="el-GR"/>
        </a:p>
      </dgm:t>
    </dgm:pt>
    <dgm:pt modelId="{CC142F69-4686-42F5-B02C-DF81E0FF3682}">
      <dgm:prSet phldrT="[Κείμενο]" custT="1"/>
      <dgm:spPr/>
      <dgm:t>
        <a:bodyPr/>
        <a:lstStyle/>
        <a:p>
          <a:r>
            <a:rPr lang="el-GR" sz="1400" b="0" dirty="0" smtClean="0">
              <a:solidFill>
                <a:schemeClr val="accent1">
                  <a:lumMod val="50000"/>
                </a:schemeClr>
              </a:solidFill>
            </a:rPr>
            <a:t>Μνημονική συγκράτηση</a:t>
          </a:r>
          <a:endParaRPr lang="el-GR" sz="1400" b="0" dirty="0">
            <a:solidFill>
              <a:schemeClr val="accent1">
                <a:lumMod val="50000"/>
              </a:schemeClr>
            </a:solidFill>
          </a:endParaRPr>
        </a:p>
      </dgm:t>
    </dgm:pt>
    <dgm:pt modelId="{FC904B78-71F8-459D-9EBF-FB53228383EE}" type="parTrans" cxnId="{77432068-B419-4E52-94DE-EABF45CE1E3E}">
      <dgm:prSet/>
      <dgm:spPr/>
      <dgm:t>
        <a:bodyPr/>
        <a:lstStyle/>
        <a:p>
          <a:endParaRPr lang="el-GR"/>
        </a:p>
      </dgm:t>
    </dgm:pt>
    <dgm:pt modelId="{F967953C-BB90-4F75-B73A-6030A239198F}" type="sibTrans" cxnId="{77432068-B419-4E52-94DE-EABF45CE1E3E}">
      <dgm:prSet/>
      <dgm:spPr/>
      <dgm:t>
        <a:bodyPr/>
        <a:lstStyle/>
        <a:p>
          <a:endParaRPr lang="el-GR"/>
        </a:p>
      </dgm:t>
    </dgm:pt>
    <dgm:pt modelId="{A1153CA0-79D5-45E4-BD8C-18794E0CA448}">
      <dgm:prSet phldrT="[Κείμενο]" custT="1"/>
      <dgm:spPr/>
      <dgm:t>
        <a:bodyPr/>
        <a:lstStyle/>
        <a:p>
          <a:r>
            <a:rPr lang="el-GR" sz="1400" b="0" dirty="0" smtClean="0">
              <a:solidFill>
                <a:schemeClr val="accent1">
                  <a:lumMod val="50000"/>
                </a:schemeClr>
              </a:solidFill>
            </a:rPr>
            <a:t>Βίντεο, εικόνες</a:t>
          </a:r>
          <a:endParaRPr lang="el-GR" sz="1400" b="0" dirty="0">
            <a:solidFill>
              <a:schemeClr val="accent1">
                <a:lumMod val="50000"/>
              </a:schemeClr>
            </a:solidFill>
          </a:endParaRPr>
        </a:p>
      </dgm:t>
    </dgm:pt>
    <dgm:pt modelId="{A89937B1-EB2A-4A8A-8B86-8650302CE041}" type="parTrans" cxnId="{185552B2-4374-4E51-9362-1B680FB8C7E0}">
      <dgm:prSet/>
      <dgm:spPr/>
      <dgm:t>
        <a:bodyPr/>
        <a:lstStyle/>
        <a:p>
          <a:endParaRPr lang="el-GR"/>
        </a:p>
      </dgm:t>
    </dgm:pt>
    <dgm:pt modelId="{C1E22EFB-0AA2-433E-972F-44B928C79294}" type="sibTrans" cxnId="{185552B2-4374-4E51-9362-1B680FB8C7E0}">
      <dgm:prSet/>
      <dgm:spPr/>
      <dgm:t>
        <a:bodyPr/>
        <a:lstStyle/>
        <a:p>
          <a:endParaRPr lang="el-GR"/>
        </a:p>
      </dgm:t>
    </dgm:pt>
    <dgm:pt modelId="{50466615-7EE2-4ED5-882F-5FB7AA86149D}">
      <dgm:prSet phldrT="[Κείμενο]" custT="1"/>
      <dgm:spPr/>
      <dgm:t>
        <a:bodyPr/>
        <a:lstStyle/>
        <a:p>
          <a:pPr algn="l"/>
          <a:r>
            <a:rPr lang="el-GR" sz="1150" dirty="0" smtClean="0">
              <a:solidFill>
                <a:schemeClr val="accent1">
                  <a:lumMod val="50000"/>
                </a:schemeClr>
              </a:solidFill>
            </a:rPr>
            <a:t>Ενίσχυση πολιτισμικής </a:t>
          </a:r>
          <a:r>
            <a:rPr lang="el-GR" sz="1150" dirty="0" err="1" smtClean="0">
              <a:solidFill>
                <a:schemeClr val="accent1">
                  <a:lumMod val="50000"/>
                </a:schemeClr>
              </a:solidFill>
            </a:rPr>
            <a:t>ενσυναίσθησης</a:t>
          </a:r>
          <a:r>
            <a:rPr lang="el-GR" sz="1150" dirty="0" smtClean="0">
              <a:solidFill>
                <a:schemeClr val="accent1">
                  <a:lumMod val="50000"/>
                </a:schemeClr>
              </a:solidFill>
            </a:rPr>
            <a:t> &amp; σεβασμού</a:t>
          </a:r>
          <a:endParaRPr lang="el-GR" sz="1150" dirty="0">
            <a:solidFill>
              <a:schemeClr val="accent1">
                <a:lumMod val="50000"/>
              </a:schemeClr>
            </a:solidFill>
          </a:endParaRPr>
        </a:p>
      </dgm:t>
    </dgm:pt>
    <dgm:pt modelId="{DD2DA46F-D306-4852-A1AA-E35BDB422647}" type="parTrans" cxnId="{3122E203-9C5D-472B-A99C-2BE5D2C4AF99}">
      <dgm:prSet/>
      <dgm:spPr/>
      <dgm:t>
        <a:bodyPr/>
        <a:lstStyle/>
        <a:p>
          <a:endParaRPr lang="el-GR"/>
        </a:p>
      </dgm:t>
    </dgm:pt>
    <dgm:pt modelId="{155A2AA1-E72F-4E66-B947-6B762DACAAB8}" type="sibTrans" cxnId="{3122E203-9C5D-472B-A99C-2BE5D2C4AF99}">
      <dgm:prSet/>
      <dgm:spPr/>
      <dgm:t>
        <a:bodyPr/>
        <a:lstStyle/>
        <a:p>
          <a:endParaRPr lang="el-GR"/>
        </a:p>
      </dgm:t>
    </dgm:pt>
    <dgm:pt modelId="{5CEFD6A4-95BD-4732-BF73-8C12EF43C0AA}" type="pres">
      <dgm:prSet presAssocID="{AA970F23-DAF8-46D7-8CB7-F49F043DB55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1D34F07-5C5E-4786-B6A2-AF29702690A5}" type="pres">
      <dgm:prSet presAssocID="{E27FB093-4A9B-4634-9892-6EA491E9155F}" presName="circle1" presStyleLbl="node1" presStyleIdx="0" presStyleCnt="4" custLinFactNeighborX="-393" custLinFactNeighborY="441"/>
      <dgm:spPr/>
    </dgm:pt>
    <dgm:pt modelId="{A007D5EA-39CD-4B72-AED1-EA27D7C725E4}" type="pres">
      <dgm:prSet presAssocID="{E27FB093-4A9B-4634-9892-6EA491E9155F}" presName="space" presStyleCnt="0"/>
      <dgm:spPr/>
    </dgm:pt>
    <dgm:pt modelId="{7F513D19-476C-40C9-8BA6-F2AED65DCD3A}" type="pres">
      <dgm:prSet presAssocID="{E27FB093-4A9B-4634-9892-6EA491E9155F}" presName="rect1" presStyleLbl="alignAcc1" presStyleIdx="0" presStyleCnt="4" custLinFactNeighborX="691" custLinFactNeighborY="441"/>
      <dgm:spPr/>
      <dgm:t>
        <a:bodyPr/>
        <a:lstStyle/>
        <a:p>
          <a:endParaRPr lang="el-GR"/>
        </a:p>
      </dgm:t>
    </dgm:pt>
    <dgm:pt modelId="{F022BB36-C630-4A74-AC99-91F5C461724E}" type="pres">
      <dgm:prSet presAssocID="{8FCD742A-C8BF-4764-BAF8-102613B4B6E6}" presName="vertSpace2" presStyleLbl="node1" presStyleIdx="0" presStyleCnt="4"/>
      <dgm:spPr/>
    </dgm:pt>
    <dgm:pt modelId="{0BB71052-442E-4777-AA4D-F4952DFE2C5E}" type="pres">
      <dgm:prSet presAssocID="{8FCD742A-C8BF-4764-BAF8-102613B4B6E6}" presName="circle2" presStyleLbl="node1" presStyleIdx="1" presStyleCnt="4"/>
      <dgm:spPr/>
    </dgm:pt>
    <dgm:pt modelId="{E36568D8-E9FC-477B-B903-BBC3D5DD7F40}" type="pres">
      <dgm:prSet presAssocID="{8FCD742A-C8BF-4764-BAF8-102613B4B6E6}" presName="rect2" presStyleLbl="alignAcc1" presStyleIdx="1" presStyleCnt="4"/>
      <dgm:spPr/>
      <dgm:t>
        <a:bodyPr/>
        <a:lstStyle/>
        <a:p>
          <a:endParaRPr lang="el-GR"/>
        </a:p>
      </dgm:t>
    </dgm:pt>
    <dgm:pt modelId="{0C658DDC-F9BE-4889-B6FD-2BF7D3194E59}" type="pres">
      <dgm:prSet presAssocID="{CED503D1-5DD7-464D-AF5F-86FD0EF0D6EA}" presName="vertSpace3" presStyleLbl="node1" presStyleIdx="1" presStyleCnt="4"/>
      <dgm:spPr/>
    </dgm:pt>
    <dgm:pt modelId="{8DA9D181-456E-4BFD-A51D-2B3548937EF5}" type="pres">
      <dgm:prSet presAssocID="{CED503D1-5DD7-464D-AF5F-86FD0EF0D6EA}" presName="circle3" presStyleLbl="node1" presStyleIdx="2" presStyleCnt="4"/>
      <dgm:spPr/>
    </dgm:pt>
    <dgm:pt modelId="{08780488-B074-46B7-AE68-D88EA7CF120C}" type="pres">
      <dgm:prSet presAssocID="{CED503D1-5DD7-464D-AF5F-86FD0EF0D6EA}" presName="rect3" presStyleLbl="alignAcc1" presStyleIdx="2" presStyleCnt="4"/>
      <dgm:spPr/>
      <dgm:t>
        <a:bodyPr/>
        <a:lstStyle/>
        <a:p>
          <a:endParaRPr lang="el-GR"/>
        </a:p>
      </dgm:t>
    </dgm:pt>
    <dgm:pt modelId="{0FA3D2E9-3578-41A1-B1C5-C00EC1E5E08C}" type="pres">
      <dgm:prSet presAssocID="{C0F26448-C60A-4C9D-BF9E-35889763E1DB}" presName="vertSpace4" presStyleLbl="node1" presStyleIdx="2" presStyleCnt="4"/>
      <dgm:spPr/>
    </dgm:pt>
    <dgm:pt modelId="{C6D8AE26-9720-4222-80D3-656FDB225869}" type="pres">
      <dgm:prSet presAssocID="{C0F26448-C60A-4C9D-BF9E-35889763E1DB}" presName="circle4" presStyleLbl="node1" presStyleIdx="3" presStyleCnt="4"/>
      <dgm:spPr/>
    </dgm:pt>
    <dgm:pt modelId="{B55B6A4D-D160-4B92-8123-0DBB669F422A}" type="pres">
      <dgm:prSet presAssocID="{C0F26448-C60A-4C9D-BF9E-35889763E1DB}" presName="rect4" presStyleLbl="alignAcc1" presStyleIdx="3" presStyleCnt="4" custScaleY="101635"/>
      <dgm:spPr/>
      <dgm:t>
        <a:bodyPr/>
        <a:lstStyle/>
        <a:p>
          <a:endParaRPr lang="el-GR"/>
        </a:p>
      </dgm:t>
    </dgm:pt>
    <dgm:pt modelId="{98E53868-81DA-470A-8226-E510285F134F}" type="pres">
      <dgm:prSet presAssocID="{E27FB093-4A9B-4634-9892-6EA491E9155F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3A6D4B5-3BF0-4755-8F5C-1860A48C75E9}" type="pres">
      <dgm:prSet presAssocID="{E27FB093-4A9B-4634-9892-6EA491E9155F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B6E43B5-1AC0-407F-AA10-D832360FED43}" type="pres">
      <dgm:prSet presAssocID="{8FCD742A-C8BF-4764-BAF8-102613B4B6E6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43139A-C039-4445-9D7B-9A4B5A0C6BE6}" type="pres">
      <dgm:prSet presAssocID="{8FCD742A-C8BF-4764-BAF8-102613B4B6E6}" presName="rect2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6B36CBF-AD4D-4959-97B0-3FD39F244CE5}" type="pres">
      <dgm:prSet presAssocID="{CED503D1-5DD7-464D-AF5F-86FD0EF0D6EA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60EBFD-CEE6-439B-BAEA-48488308B299}" type="pres">
      <dgm:prSet presAssocID="{CED503D1-5DD7-464D-AF5F-86FD0EF0D6EA}" presName="rect3ChTx" presStyleLbl="alignAcc1" presStyleIdx="3" presStyleCnt="4">
        <dgm:presLayoutVars>
          <dgm:bulletEnabled val="1"/>
        </dgm:presLayoutVars>
      </dgm:prSet>
      <dgm:spPr/>
    </dgm:pt>
    <dgm:pt modelId="{49468BAF-30FE-404E-8A18-D03624978A97}" type="pres">
      <dgm:prSet presAssocID="{C0F26448-C60A-4C9D-BF9E-35889763E1DB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286A77A-4CB5-42CC-8657-7302967A6287}" type="pres">
      <dgm:prSet presAssocID="{C0F26448-C60A-4C9D-BF9E-35889763E1DB}" presName="rect4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87B2A122-C7DC-44AF-9F94-E394F5BF5B2E}" type="presOf" srcId="{E27FB093-4A9B-4634-9892-6EA491E9155F}" destId="{7F513D19-476C-40C9-8BA6-F2AED65DCD3A}" srcOrd="0" destOrd="0" presId="urn:microsoft.com/office/officeart/2005/8/layout/target3"/>
    <dgm:cxn modelId="{4A31EB10-F5ED-4899-B3E8-9963AA505A8E}" type="presOf" srcId="{50466615-7EE2-4ED5-882F-5FB7AA86149D}" destId="{A286A77A-4CB5-42CC-8657-7302967A6287}" srcOrd="0" destOrd="1" presId="urn:microsoft.com/office/officeart/2005/8/layout/target3"/>
    <dgm:cxn modelId="{AD53F2D9-C7F1-4988-A042-FCCEB9954071}" type="presOf" srcId="{A1153CA0-79D5-45E4-BD8C-18794E0CA448}" destId="{7643139A-C039-4445-9D7B-9A4B5A0C6BE6}" srcOrd="0" destOrd="1" presId="urn:microsoft.com/office/officeart/2005/8/layout/target3"/>
    <dgm:cxn modelId="{2B66E4A3-9044-4F68-8B6E-2272D8D6008A}" srcId="{C0F26448-C60A-4C9D-BF9E-35889763E1DB}" destId="{EB11CE85-1EE4-40BC-94B7-E214C51B3F98}" srcOrd="0" destOrd="0" parTransId="{24F87BFF-21AA-4B40-B3A3-2050D4654F73}" sibTransId="{5310B92A-E7D5-4B21-80C9-E63F213C17FB}"/>
    <dgm:cxn modelId="{B1442DE2-64B6-4DB0-BE7E-72184488FE80}" type="presOf" srcId="{C0F26448-C60A-4C9D-BF9E-35889763E1DB}" destId="{49468BAF-30FE-404E-8A18-D03624978A97}" srcOrd="1" destOrd="0" presId="urn:microsoft.com/office/officeart/2005/8/layout/target3"/>
    <dgm:cxn modelId="{3122E203-9C5D-472B-A99C-2BE5D2C4AF99}" srcId="{C0F26448-C60A-4C9D-BF9E-35889763E1DB}" destId="{50466615-7EE2-4ED5-882F-5FB7AA86149D}" srcOrd="1" destOrd="0" parTransId="{DD2DA46F-D306-4852-A1AA-E35BDB422647}" sibTransId="{155A2AA1-E72F-4E66-B947-6B762DACAAB8}"/>
    <dgm:cxn modelId="{861FF6BE-C381-40B5-B6A9-228CC9E26B1E}" srcId="{E27FB093-4A9B-4634-9892-6EA491E9155F}" destId="{CEC089B5-8D45-4AE4-944A-FEE457EF99E2}" srcOrd="3" destOrd="0" parTransId="{9B6C949C-6267-47A0-824B-1C506BC8961B}" sibTransId="{636A4A7C-42CB-436C-9F0F-D2AC55A70F7A}"/>
    <dgm:cxn modelId="{61A0C285-EB30-4509-9E35-E46B51588645}" type="presOf" srcId="{CEC089B5-8D45-4AE4-944A-FEE457EF99E2}" destId="{23A6D4B5-3BF0-4755-8F5C-1860A48C75E9}" srcOrd="0" destOrd="3" presId="urn:microsoft.com/office/officeart/2005/8/layout/target3"/>
    <dgm:cxn modelId="{185552B2-4374-4E51-9362-1B680FB8C7E0}" srcId="{8FCD742A-C8BF-4764-BAF8-102613B4B6E6}" destId="{A1153CA0-79D5-45E4-BD8C-18794E0CA448}" srcOrd="1" destOrd="0" parTransId="{A89937B1-EB2A-4A8A-8B86-8650302CE041}" sibTransId="{C1E22EFB-0AA2-433E-972F-44B928C79294}"/>
    <dgm:cxn modelId="{E88C14DE-8D94-404F-8919-91DE13828A82}" type="presOf" srcId="{EB11CE85-1EE4-40BC-94B7-E214C51B3F98}" destId="{A286A77A-4CB5-42CC-8657-7302967A6287}" srcOrd="0" destOrd="0" presId="urn:microsoft.com/office/officeart/2005/8/layout/target3"/>
    <dgm:cxn modelId="{61ECE033-8BD6-4FF6-9769-851462FD77DB}" type="presOf" srcId="{CED503D1-5DD7-464D-AF5F-86FD0EF0D6EA}" destId="{96B36CBF-AD4D-4959-97B0-3FD39F244CE5}" srcOrd="1" destOrd="0" presId="urn:microsoft.com/office/officeart/2005/8/layout/target3"/>
    <dgm:cxn modelId="{D0D24F91-F875-4E2B-A7F6-76D26CF79967}" srcId="{AA970F23-DAF8-46D7-8CB7-F49F043DB558}" destId="{8FCD742A-C8BF-4764-BAF8-102613B4B6E6}" srcOrd="1" destOrd="0" parTransId="{9E6A5826-9BF0-414C-9F2C-2CC2929876B3}" sibTransId="{FA82C8F7-6898-4D45-B605-53527B09BE84}"/>
    <dgm:cxn modelId="{5229F13E-BC2C-49DC-8686-CA91A4170F58}" type="presOf" srcId="{84D14D21-1C04-4CD1-B254-523FD8A100A4}" destId="{23A6D4B5-3BF0-4755-8F5C-1860A48C75E9}" srcOrd="0" destOrd="2" presId="urn:microsoft.com/office/officeart/2005/8/layout/target3"/>
    <dgm:cxn modelId="{1008658F-B50C-45F1-93D1-EE1C52C24428}" type="presOf" srcId="{CC142F69-4686-42F5-B02C-DF81E0FF3682}" destId="{23A6D4B5-3BF0-4755-8F5C-1860A48C75E9}" srcOrd="0" destOrd="1" presId="urn:microsoft.com/office/officeart/2005/8/layout/target3"/>
    <dgm:cxn modelId="{77432068-B419-4E52-94DE-EABF45CE1E3E}" srcId="{E27FB093-4A9B-4634-9892-6EA491E9155F}" destId="{CC142F69-4686-42F5-B02C-DF81E0FF3682}" srcOrd="1" destOrd="0" parTransId="{FC904B78-71F8-459D-9EBF-FB53228383EE}" sibTransId="{F967953C-BB90-4F75-B73A-6030A239198F}"/>
    <dgm:cxn modelId="{3E2C48AE-7C49-4759-822B-1636A38F666D}" srcId="{AA970F23-DAF8-46D7-8CB7-F49F043DB558}" destId="{CED503D1-5DD7-464D-AF5F-86FD0EF0D6EA}" srcOrd="2" destOrd="0" parTransId="{FC7360F1-4828-41D5-9947-E5571CBDA865}" sibTransId="{5F6E86A7-493D-4AB1-BE60-073851E1B0C1}"/>
    <dgm:cxn modelId="{B8781228-B31A-4CBD-B41A-17E589AD9D55}" type="presOf" srcId="{CED503D1-5DD7-464D-AF5F-86FD0EF0D6EA}" destId="{08780488-B074-46B7-AE68-D88EA7CF120C}" srcOrd="0" destOrd="0" presId="urn:microsoft.com/office/officeart/2005/8/layout/target3"/>
    <dgm:cxn modelId="{3B65C39D-D21E-4B5F-8192-AA3E600AD1C4}" srcId="{8FCD742A-C8BF-4764-BAF8-102613B4B6E6}" destId="{D4C217B6-AEC2-43E9-AFEF-35AC14CA46F3}" srcOrd="2" destOrd="0" parTransId="{E5024290-0657-4A12-8645-4E26331C7501}" sibTransId="{EAEEB2E5-5683-4268-BA9F-721843F26EE2}"/>
    <dgm:cxn modelId="{2FA11502-5BF8-497B-9380-8B7E5E06708B}" type="presOf" srcId="{8FCD742A-C8BF-4764-BAF8-102613B4B6E6}" destId="{E36568D8-E9FC-477B-B903-BBC3D5DD7F40}" srcOrd="0" destOrd="0" presId="urn:microsoft.com/office/officeart/2005/8/layout/target3"/>
    <dgm:cxn modelId="{71802282-1696-4D27-8D86-93EF447C22B7}" type="presOf" srcId="{3E24EB26-8E4E-414E-B997-0B51ED915A0E}" destId="{A286A77A-4CB5-42CC-8657-7302967A6287}" srcOrd="0" destOrd="2" presId="urn:microsoft.com/office/officeart/2005/8/layout/target3"/>
    <dgm:cxn modelId="{06CBCC23-74CC-4A60-97AB-1F6F3F695460}" type="presOf" srcId="{8FCD742A-C8BF-4764-BAF8-102613B4B6E6}" destId="{DB6E43B5-1AC0-407F-AA10-D832360FED43}" srcOrd="1" destOrd="0" presId="urn:microsoft.com/office/officeart/2005/8/layout/target3"/>
    <dgm:cxn modelId="{D1331C8B-F2C1-4DE7-9D8C-D0D49B0A2849}" srcId="{E27FB093-4A9B-4634-9892-6EA491E9155F}" destId="{2C2FD82D-D980-4E5A-84AE-1F05CCC8AE04}" srcOrd="0" destOrd="0" parTransId="{2DE5FB3C-17DC-4B98-B222-75108A3B429A}" sibTransId="{EE97499F-D40D-4C78-A877-B8D5DFA01B1C}"/>
    <dgm:cxn modelId="{9914AF72-DCFF-4A92-ABBE-7F21429DEE6A}" type="presOf" srcId="{2C2FD82D-D980-4E5A-84AE-1F05CCC8AE04}" destId="{23A6D4B5-3BF0-4755-8F5C-1860A48C75E9}" srcOrd="0" destOrd="0" presId="urn:microsoft.com/office/officeart/2005/8/layout/target3"/>
    <dgm:cxn modelId="{A33E5232-9DCE-4EB6-84F0-192DB4E3783D}" type="presOf" srcId="{C0F26448-C60A-4C9D-BF9E-35889763E1DB}" destId="{B55B6A4D-D160-4B92-8123-0DBB669F422A}" srcOrd="0" destOrd="0" presId="urn:microsoft.com/office/officeart/2005/8/layout/target3"/>
    <dgm:cxn modelId="{42478BF6-6F2A-4F7F-9090-ED18D919BA18}" type="presOf" srcId="{4689AD93-0937-44B0-B9A9-C89D75D47D6E}" destId="{7643139A-C039-4445-9D7B-9A4B5A0C6BE6}" srcOrd="0" destOrd="0" presId="urn:microsoft.com/office/officeart/2005/8/layout/target3"/>
    <dgm:cxn modelId="{832DF18C-1966-4D2C-A27D-10255B5DC840}" type="presOf" srcId="{D4C217B6-AEC2-43E9-AFEF-35AC14CA46F3}" destId="{7643139A-C039-4445-9D7B-9A4B5A0C6BE6}" srcOrd="0" destOrd="2" presId="urn:microsoft.com/office/officeart/2005/8/layout/target3"/>
    <dgm:cxn modelId="{AD7B6E7A-C49F-4E69-A0E1-03EA652D71AE}" type="presOf" srcId="{E27FB093-4A9B-4634-9892-6EA491E9155F}" destId="{98E53868-81DA-470A-8226-E510285F134F}" srcOrd="1" destOrd="0" presId="urn:microsoft.com/office/officeart/2005/8/layout/target3"/>
    <dgm:cxn modelId="{67F15CDA-B9CB-4C0E-98BE-74B2A1D88EA5}" srcId="{C0F26448-C60A-4C9D-BF9E-35889763E1DB}" destId="{3E24EB26-8E4E-414E-B997-0B51ED915A0E}" srcOrd="2" destOrd="0" parTransId="{61AE5B9D-5D1C-4EC7-8818-AC3B217010A8}" sibTransId="{7EFD6D6E-F8D1-4E23-86E9-E30538FB06D4}"/>
    <dgm:cxn modelId="{2563EEF2-72B7-4DB6-A545-5ACC9D89DDFB}" type="presOf" srcId="{AA970F23-DAF8-46D7-8CB7-F49F043DB558}" destId="{5CEFD6A4-95BD-4732-BF73-8C12EF43C0AA}" srcOrd="0" destOrd="0" presId="urn:microsoft.com/office/officeart/2005/8/layout/target3"/>
    <dgm:cxn modelId="{768DB13B-7D05-4BF8-ADF7-E7160DC4033A}" srcId="{AA970F23-DAF8-46D7-8CB7-F49F043DB558}" destId="{E27FB093-4A9B-4634-9892-6EA491E9155F}" srcOrd="0" destOrd="0" parTransId="{A23A6AC6-3A37-43A7-A344-1C4C532C69EF}" sibTransId="{4AC55455-DC0C-4D40-AB64-F53F387301F0}"/>
    <dgm:cxn modelId="{A23CBDEC-1CC3-4ACC-B6AB-4805803832D2}" srcId="{AA970F23-DAF8-46D7-8CB7-F49F043DB558}" destId="{C0F26448-C60A-4C9D-BF9E-35889763E1DB}" srcOrd="3" destOrd="0" parTransId="{35AFC985-90C1-4082-8747-549396B9EC39}" sibTransId="{303E2449-1772-4352-A2BB-DA958D86793A}"/>
    <dgm:cxn modelId="{2EF9C68F-B01E-4886-A4D0-35B487EAEC80}" srcId="{8FCD742A-C8BF-4764-BAF8-102613B4B6E6}" destId="{4689AD93-0937-44B0-B9A9-C89D75D47D6E}" srcOrd="0" destOrd="0" parTransId="{7EE8EEA8-A1BE-4287-924F-7353EDF5FE00}" sibTransId="{D03A9A76-06A2-449C-922A-2C0EE6B29A4F}"/>
    <dgm:cxn modelId="{03C5F1AC-492A-4482-9191-49CEAC90DDAF}" srcId="{E27FB093-4A9B-4634-9892-6EA491E9155F}" destId="{84D14D21-1C04-4CD1-B254-523FD8A100A4}" srcOrd="2" destOrd="0" parTransId="{29A40D2E-3BF5-4A8F-9E87-68C8E5051050}" sibTransId="{FB9573F2-5931-4C8E-A09E-305CB88353B9}"/>
    <dgm:cxn modelId="{D87D5E7B-1267-4A46-B2F3-518267682501}" type="presParOf" srcId="{5CEFD6A4-95BD-4732-BF73-8C12EF43C0AA}" destId="{B1D34F07-5C5E-4786-B6A2-AF29702690A5}" srcOrd="0" destOrd="0" presId="urn:microsoft.com/office/officeart/2005/8/layout/target3"/>
    <dgm:cxn modelId="{E3EFB5F4-22B0-4C12-8657-C7D85391424A}" type="presParOf" srcId="{5CEFD6A4-95BD-4732-BF73-8C12EF43C0AA}" destId="{A007D5EA-39CD-4B72-AED1-EA27D7C725E4}" srcOrd="1" destOrd="0" presId="urn:microsoft.com/office/officeart/2005/8/layout/target3"/>
    <dgm:cxn modelId="{887DA741-880E-4B25-A75C-3F0D4019B939}" type="presParOf" srcId="{5CEFD6A4-95BD-4732-BF73-8C12EF43C0AA}" destId="{7F513D19-476C-40C9-8BA6-F2AED65DCD3A}" srcOrd="2" destOrd="0" presId="urn:microsoft.com/office/officeart/2005/8/layout/target3"/>
    <dgm:cxn modelId="{C0DCA586-09C6-4842-821B-A4A447589B95}" type="presParOf" srcId="{5CEFD6A4-95BD-4732-BF73-8C12EF43C0AA}" destId="{F022BB36-C630-4A74-AC99-91F5C461724E}" srcOrd="3" destOrd="0" presId="urn:microsoft.com/office/officeart/2005/8/layout/target3"/>
    <dgm:cxn modelId="{EB8D5597-2B85-452B-866E-62B18D0F999B}" type="presParOf" srcId="{5CEFD6A4-95BD-4732-BF73-8C12EF43C0AA}" destId="{0BB71052-442E-4777-AA4D-F4952DFE2C5E}" srcOrd="4" destOrd="0" presId="urn:microsoft.com/office/officeart/2005/8/layout/target3"/>
    <dgm:cxn modelId="{3471AA7C-F3CB-4478-A1A3-B8ED2ADC56FB}" type="presParOf" srcId="{5CEFD6A4-95BD-4732-BF73-8C12EF43C0AA}" destId="{E36568D8-E9FC-477B-B903-BBC3D5DD7F40}" srcOrd="5" destOrd="0" presId="urn:microsoft.com/office/officeart/2005/8/layout/target3"/>
    <dgm:cxn modelId="{EE698D37-040D-40F0-B594-8C5547D84903}" type="presParOf" srcId="{5CEFD6A4-95BD-4732-BF73-8C12EF43C0AA}" destId="{0C658DDC-F9BE-4889-B6FD-2BF7D3194E59}" srcOrd="6" destOrd="0" presId="urn:microsoft.com/office/officeart/2005/8/layout/target3"/>
    <dgm:cxn modelId="{B8710680-2CA3-4117-BEC2-429569DE146E}" type="presParOf" srcId="{5CEFD6A4-95BD-4732-BF73-8C12EF43C0AA}" destId="{8DA9D181-456E-4BFD-A51D-2B3548937EF5}" srcOrd="7" destOrd="0" presId="urn:microsoft.com/office/officeart/2005/8/layout/target3"/>
    <dgm:cxn modelId="{4B547F35-616D-4797-BBC8-F7C47FA8CD40}" type="presParOf" srcId="{5CEFD6A4-95BD-4732-BF73-8C12EF43C0AA}" destId="{08780488-B074-46B7-AE68-D88EA7CF120C}" srcOrd="8" destOrd="0" presId="urn:microsoft.com/office/officeart/2005/8/layout/target3"/>
    <dgm:cxn modelId="{C8ACFF9F-4F49-4BEB-8BE9-5E9C0E546A61}" type="presParOf" srcId="{5CEFD6A4-95BD-4732-BF73-8C12EF43C0AA}" destId="{0FA3D2E9-3578-41A1-B1C5-C00EC1E5E08C}" srcOrd="9" destOrd="0" presId="urn:microsoft.com/office/officeart/2005/8/layout/target3"/>
    <dgm:cxn modelId="{863769BE-1FCE-4007-88D2-4CDE9C00594E}" type="presParOf" srcId="{5CEFD6A4-95BD-4732-BF73-8C12EF43C0AA}" destId="{C6D8AE26-9720-4222-80D3-656FDB225869}" srcOrd="10" destOrd="0" presId="urn:microsoft.com/office/officeart/2005/8/layout/target3"/>
    <dgm:cxn modelId="{0B077AAF-25C3-495C-A07B-1FA212FB4457}" type="presParOf" srcId="{5CEFD6A4-95BD-4732-BF73-8C12EF43C0AA}" destId="{B55B6A4D-D160-4B92-8123-0DBB669F422A}" srcOrd="11" destOrd="0" presId="urn:microsoft.com/office/officeart/2005/8/layout/target3"/>
    <dgm:cxn modelId="{481060A0-2EC3-4A92-8D5A-629BE69F23C2}" type="presParOf" srcId="{5CEFD6A4-95BD-4732-BF73-8C12EF43C0AA}" destId="{98E53868-81DA-470A-8226-E510285F134F}" srcOrd="12" destOrd="0" presId="urn:microsoft.com/office/officeart/2005/8/layout/target3"/>
    <dgm:cxn modelId="{ECF8214E-FE39-4C51-B7CA-6253805CB16B}" type="presParOf" srcId="{5CEFD6A4-95BD-4732-BF73-8C12EF43C0AA}" destId="{23A6D4B5-3BF0-4755-8F5C-1860A48C75E9}" srcOrd="13" destOrd="0" presId="urn:microsoft.com/office/officeart/2005/8/layout/target3"/>
    <dgm:cxn modelId="{CE877EAD-64FE-4549-BE70-ABCB04254190}" type="presParOf" srcId="{5CEFD6A4-95BD-4732-BF73-8C12EF43C0AA}" destId="{DB6E43B5-1AC0-407F-AA10-D832360FED43}" srcOrd="14" destOrd="0" presId="urn:microsoft.com/office/officeart/2005/8/layout/target3"/>
    <dgm:cxn modelId="{DE7AA866-A2EE-4BEF-946C-D6912953ED94}" type="presParOf" srcId="{5CEFD6A4-95BD-4732-BF73-8C12EF43C0AA}" destId="{7643139A-C039-4445-9D7B-9A4B5A0C6BE6}" srcOrd="15" destOrd="0" presId="urn:microsoft.com/office/officeart/2005/8/layout/target3"/>
    <dgm:cxn modelId="{863728FD-6F26-4E76-A2CE-5CEC35FD7FA3}" type="presParOf" srcId="{5CEFD6A4-95BD-4732-BF73-8C12EF43C0AA}" destId="{96B36CBF-AD4D-4959-97B0-3FD39F244CE5}" srcOrd="16" destOrd="0" presId="urn:microsoft.com/office/officeart/2005/8/layout/target3"/>
    <dgm:cxn modelId="{F26C727F-C0A6-4829-AA94-91382B19C25E}" type="presParOf" srcId="{5CEFD6A4-95BD-4732-BF73-8C12EF43C0AA}" destId="{6D60EBFD-CEE6-439B-BAEA-48488308B299}" srcOrd="17" destOrd="0" presId="urn:microsoft.com/office/officeart/2005/8/layout/target3"/>
    <dgm:cxn modelId="{9A902376-C5EB-40B7-AAE3-AC2BC8264BB8}" type="presParOf" srcId="{5CEFD6A4-95BD-4732-BF73-8C12EF43C0AA}" destId="{49468BAF-30FE-404E-8A18-D03624978A97}" srcOrd="18" destOrd="0" presId="urn:microsoft.com/office/officeart/2005/8/layout/target3"/>
    <dgm:cxn modelId="{0CE4BD9E-F43F-486A-8F75-9B740A1F181C}" type="presParOf" srcId="{5CEFD6A4-95BD-4732-BF73-8C12EF43C0AA}" destId="{A286A77A-4CB5-42CC-8657-7302967A6287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B7471921-7153-427A-BE7D-FC35DA5754C4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E9C04EB3-DD3A-4A3F-9A0D-CB96D4586094}">
      <dgm:prSet phldrT="[Κείμενο]"/>
      <dgm:spPr/>
      <dgm:t>
        <a:bodyPr/>
        <a:lstStyle/>
        <a:p>
          <a:r>
            <a:rPr lang="el-GR" b="1" dirty="0" smtClean="0"/>
            <a:t>Περιορισμοί έρευνας</a:t>
          </a:r>
          <a:endParaRPr lang="el-GR" b="1" dirty="0"/>
        </a:p>
      </dgm:t>
    </dgm:pt>
    <dgm:pt modelId="{81249FAA-6504-4778-A11A-58D7006523FD}" type="parTrans" cxnId="{69B09A7B-2B39-4E11-8B47-51B409386C40}">
      <dgm:prSet/>
      <dgm:spPr/>
      <dgm:t>
        <a:bodyPr/>
        <a:lstStyle/>
        <a:p>
          <a:endParaRPr lang="el-GR"/>
        </a:p>
      </dgm:t>
    </dgm:pt>
    <dgm:pt modelId="{E1F9C348-480D-41E4-B343-09B29F8A6C95}" type="sibTrans" cxnId="{69B09A7B-2B39-4E11-8B47-51B409386C40}">
      <dgm:prSet/>
      <dgm:spPr/>
      <dgm:t>
        <a:bodyPr/>
        <a:lstStyle/>
        <a:p>
          <a:endParaRPr lang="el-GR"/>
        </a:p>
      </dgm:t>
    </dgm:pt>
    <dgm:pt modelId="{A5D69AED-83ED-4A15-882C-5BE60229AA98}">
      <dgm:prSet phldrT="[Κείμενο]"/>
      <dgm:spPr/>
      <dgm:t>
        <a:bodyPr/>
        <a:lstStyle/>
        <a:p>
          <a:pPr algn="ctr"/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Περιορισμένο μέγεθος δείγματος συμμετεχόντων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9A735D65-4005-46F7-81CD-D96D1D8DCC79}" type="parTrans" cxnId="{8BC79FDC-9738-4F31-8EBA-0289F325CE8A}">
      <dgm:prSet/>
      <dgm:spPr/>
      <dgm:t>
        <a:bodyPr/>
        <a:lstStyle/>
        <a:p>
          <a:endParaRPr lang="el-GR"/>
        </a:p>
      </dgm:t>
    </dgm:pt>
    <dgm:pt modelId="{312C1708-A921-4462-AE80-F9F1E8212F19}" type="sibTrans" cxnId="{8BC79FDC-9738-4F31-8EBA-0289F325CE8A}">
      <dgm:prSet/>
      <dgm:spPr/>
      <dgm:t>
        <a:bodyPr/>
        <a:lstStyle/>
        <a:p>
          <a:endParaRPr lang="el-GR"/>
        </a:p>
      </dgm:t>
    </dgm:pt>
    <dgm:pt modelId="{0C81224C-9E25-49FC-B878-8D7000BF4649}">
      <dgm:prSet phldrT="[Κείμενο]"/>
      <dgm:spPr/>
      <dgm:t>
        <a:bodyPr/>
        <a:lstStyle/>
        <a:p>
          <a:pPr algn="ctr"/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Μη αξιολόγηση </a:t>
          </a:r>
          <a:r>
            <a:rPr lang="el-GR" dirty="0" err="1" smtClean="0">
              <a:solidFill>
                <a:schemeClr val="accent1">
                  <a:lumMod val="50000"/>
                </a:schemeClr>
              </a:solidFill>
            </a:rPr>
            <a:t>Ε.Υ</a:t>
          </a:r>
          <a:r>
            <a:rPr lang="el-GR" dirty="0" smtClean="0">
              <a:solidFill>
                <a:schemeClr val="accent1">
                  <a:lumMod val="50000"/>
                </a:schemeClr>
              </a:solidFill>
            </a:rPr>
            <a:t>. από διδάσκοντες της Γερμανικής ως Ξένης γλώσσας</a:t>
          </a:r>
          <a:endParaRPr lang="el-GR" dirty="0">
            <a:solidFill>
              <a:schemeClr val="accent1">
                <a:lumMod val="50000"/>
              </a:schemeClr>
            </a:solidFill>
          </a:endParaRPr>
        </a:p>
      </dgm:t>
    </dgm:pt>
    <dgm:pt modelId="{3A7433D0-694B-4F86-BC4B-862928E9BC1B}" type="parTrans" cxnId="{B3FEFF9E-0C82-4C93-95DF-91747590DC48}">
      <dgm:prSet/>
      <dgm:spPr/>
      <dgm:t>
        <a:bodyPr/>
        <a:lstStyle/>
        <a:p>
          <a:endParaRPr lang="el-GR"/>
        </a:p>
      </dgm:t>
    </dgm:pt>
    <dgm:pt modelId="{1C26DA1D-896F-4DE8-A9BD-5C7D999ADC7F}" type="sibTrans" cxnId="{B3FEFF9E-0C82-4C93-95DF-91747590DC48}">
      <dgm:prSet/>
      <dgm:spPr/>
      <dgm:t>
        <a:bodyPr/>
        <a:lstStyle/>
        <a:p>
          <a:endParaRPr lang="el-GR"/>
        </a:p>
      </dgm:t>
    </dgm:pt>
    <dgm:pt modelId="{0D29AA0A-C541-46F1-A5BF-D462E5E67959}">
      <dgm:prSet phldrT="[Κείμενο]"/>
      <dgm:spPr/>
      <dgm:t>
        <a:bodyPr/>
        <a:lstStyle/>
        <a:p>
          <a:r>
            <a:rPr lang="el-GR" b="1" dirty="0" smtClean="0"/>
            <a:t>Πρακτικές επιπτώσεις</a:t>
          </a:r>
          <a:endParaRPr lang="el-GR" b="1" dirty="0"/>
        </a:p>
      </dgm:t>
    </dgm:pt>
    <dgm:pt modelId="{28FE237F-EF96-49F0-96FA-7BFB11EAC0E0}" type="parTrans" cxnId="{A80D7327-7CC3-4318-9A30-C2E2CB85A650}">
      <dgm:prSet/>
      <dgm:spPr/>
      <dgm:t>
        <a:bodyPr/>
        <a:lstStyle/>
        <a:p>
          <a:endParaRPr lang="el-GR"/>
        </a:p>
      </dgm:t>
    </dgm:pt>
    <dgm:pt modelId="{5FFBCFD9-FC2F-4364-86E7-07F92B6AF2CA}" type="sibTrans" cxnId="{A80D7327-7CC3-4318-9A30-C2E2CB85A650}">
      <dgm:prSet/>
      <dgm:spPr/>
      <dgm:t>
        <a:bodyPr/>
        <a:lstStyle/>
        <a:p>
          <a:endParaRPr lang="el-GR"/>
        </a:p>
      </dgm:t>
    </dgm:pt>
    <dgm:pt modelId="{9EA5AF7F-71CA-4F07-AE06-7B5349B40184}">
      <dgm:prSet phldrT="[Κείμενο]" custT="1"/>
      <dgm:spPr/>
      <dgm:t>
        <a:bodyPr/>
        <a:lstStyle/>
        <a:p>
          <a:r>
            <a:rPr lang="el-GR" sz="1600" dirty="0" smtClean="0">
              <a:solidFill>
                <a:schemeClr val="accent1">
                  <a:lumMod val="50000"/>
                </a:schemeClr>
              </a:solidFill>
            </a:rPr>
            <a:t>Εκπαιδευτικοί: Αξιοποίηση υλικού εμπλουτισμό διδασκαλίας</a:t>
          </a:r>
          <a:endParaRPr lang="el-GR" sz="1600" dirty="0">
            <a:solidFill>
              <a:schemeClr val="accent1">
                <a:lumMod val="50000"/>
              </a:schemeClr>
            </a:solidFill>
          </a:endParaRPr>
        </a:p>
      </dgm:t>
    </dgm:pt>
    <dgm:pt modelId="{0DADB6C7-C6AD-4B0B-9AAF-569E49C27703}" type="parTrans" cxnId="{DE7CBDFE-378E-45DE-9B68-2E668AE35A18}">
      <dgm:prSet/>
      <dgm:spPr/>
      <dgm:t>
        <a:bodyPr/>
        <a:lstStyle/>
        <a:p>
          <a:endParaRPr lang="el-GR"/>
        </a:p>
      </dgm:t>
    </dgm:pt>
    <dgm:pt modelId="{36EAF7DE-748E-42E8-B54D-222D253478AA}" type="sibTrans" cxnId="{DE7CBDFE-378E-45DE-9B68-2E668AE35A18}">
      <dgm:prSet/>
      <dgm:spPr/>
      <dgm:t>
        <a:bodyPr/>
        <a:lstStyle/>
        <a:p>
          <a:endParaRPr lang="el-GR"/>
        </a:p>
      </dgm:t>
    </dgm:pt>
    <dgm:pt modelId="{0BA8CACB-F14B-4942-8893-6967282E6EBA}">
      <dgm:prSet phldrT="[Κείμενο]" custT="1"/>
      <dgm:spPr/>
      <dgm:t>
        <a:bodyPr/>
        <a:lstStyle/>
        <a:p>
          <a:r>
            <a:rPr lang="el-GR" sz="1400" b="1" dirty="0" smtClean="0"/>
            <a:t>Προτάσεις για μελλοντική έρευνα</a:t>
          </a:r>
          <a:endParaRPr lang="el-GR" sz="1400" b="1" dirty="0"/>
        </a:p>
      </dgm:t>
    </dgm:pt>
    <dgm:pt modelId="{F5E628ED-7F08-4EAA-B7F5-3B3114BFBE1A}" type="parTrans" cxnId="{42F0013F-7020-4354-AD44-2CE3BD65010A}">
      <dgm:prSet/>
      <dgm:spPr/>
      <dgm:t>
        <a:bodyPr/>
        <a:lstStyle/>
        <a:p>
          <a:endParaRPr lang="el-GR"/>
        </a:p>
      </dgm:t>
    </dgm:pt>
    <dgm:pt modelId="{50564FC6-1454-41D0-B8C7-EAC437266AA8}" type="sibTrans" cxnId="{42F0013F-7020-4354-AD44-2CE3BD65010A}">
      <dgm:prSet/>
      <dgm:spPr/>
      <dgm:t>
        <a:bodyPr/>
        <a:lstStyle/>
        <a:p>
          <a:endParaRPr lang="el-GR"/>
        </a:p>
      </dgm:t>
    </dgm:pt>
    <dgm:pt modelId="{89CD39CC-5B84-447D-BA7E-C31143D718F2}">
      <dgm:prSet phldrT="[Κείμενο]" custT="1"/>
      <dgm:spPr/>
      <dgm:t>
        <a:bodyPr/>
        <a:lstStyle/>
        <a:p>
          <a:r>
            <a:rPr lang="el-GR" sz="1400" dirty="0" smtClean="0">
              <a:solidFill>
                <a:schemeClr val="accent1">
                  <a:lumMod val="50000"/>
                </a:schemeClr>
              </a:solidFill>
            </a:rPr>
            <a:t>Η αξιοποίηση τους και η εφαρμογή τους σε μαθητές των Γερμανικών ως ξένης γλώσσας με μαθησιακές δυσκολίες ή ειδικές εκπαιδευτικές ανάγκες</a:t>
          </a:r>
          <a:endParaRPr lang="el-GR" sz="1400" dirty="0">
            <a:solidFill>
              <a:schemeClr val="accent1">
                <a:lumMod val="50000"/>
              </a:schemeClr>
            </a:solidFill>
          </a:endParaRPr>
        </a:p>
      </dgm:t>
    </dgm:pt>
    <dgm:pt modelId="{2F9B2257-22B3-40A7-A68E-289065C3E426}" type="parTrans" cxnId="{31CC19DF-0BA1-47FB-9F04-B4DAC229C275}">
      <dgm:prSet/>
      <dgm:spPr/>
      <dgm:t>
        <a:bodyPr/>
        <a:lstStyle/>
        <a:p>
          <a:endParaRPr lang="el-GR"/>
        </a:p>
      </dgm:t>
    </dgm:pt>
    <dgm:pt modelId="{659F0211-F074-41AD-BAC7-C1BC0A202DE8}" type="sibTrans" cxnId="{31CC19DF-0BA1-47FB-9F04-B4DAC229C275}">
      <dgm:prSet/>
      <dgm:spPr/>
      <dgm:t>
        <a:bodyPr/>
        <a:lstStyle/>
        <a:p>
          <a:endParaRPr lang="el-GR"/>
        </a:p>
      </dgm:t>
    </dgm:pt>
    <dgm:pt modelId="{C4794103-2919-43E4-9355-459575B190DC}">
      <dgm:prSet phldrT="[Κείμενο]" custT="1"/>
      <dgm:spPr/>
      <dgm:t>
        <a:bodyPr/>
        <a:lstStyle/>
        <a:p>
          <a:r>
            <a:rPr lang="el-GR" sz="1600" dirty="0" smtClean="0">
              <a:solidFill>
                <a:schemeClr val="accent1">
                  <a:lumMod val="50000"/>
                </a:schemeClr>
              </a:solidFill>
            </a:rPr>
            <a:t>Μαθητές: Ενίσχυση αυτονομίας, κριτικής σκέψης και ενεργού μάθησης</a:t>
          </a:r>
          <a:endParaRPr lang="el-GR" sz="1600" dirty="0">
            <a:solidFill>
              <a:schemeClr val="accent1">
                <a:lumMod val="50000"/>
              </a:schemeClr>
            </a:solidFill>
          </a:endParaRPr>
        </a:p>
      </dgm:t>
    </dgm:pt>
    <dgm:pt modelId="{A006F274-38EA-4F95-A9EE-672F2D705A87}" type="parTrans" cxnId="{40B31729-6EF2-40A3-AAF2-964CB8C5C65C}">
      <dgm:prSet/>
      <dgm:spPr/>
      <dgm:t>
        <a:bodyPr/>
        <a:lstStyle/>
        <a:p>
          <a:endParaRPr lang="el-GR"/>
        </a:p>
      </dgm:t>
    </dgm:pt>
    <dgm:pt modelId="{77E0B36B-FAE6-4C47-B91D-5842BB62DE79}" type="sibTrans" cxnId="{40B31729-6EF2-40A3-AAF2-964CB8C5C65C}">
      <dgm:prSet/>
      <dgm:spPr/>
      <dgm:t>
        <a:bodyPr/>
        <a:lstStyle/>
        <a:p>
          <a:endParaRPr lang="el-GR"/>
        </a:p>
      </dgm:t>
    </dgm:pt>
    <dgm:pt modelId="{BAAA2FEE-0896-46B2-B211-B25E8F6EF758}">
      <dgm:prSet phldrT="[Κείμενο]" custT="1"/>
      <dgm:spPr/>
      <dgm:t>
        <a:bodyPr/>
        <a:lstStyle/>
        <a:p>
          <a:r>
            <a:rPr lang="el-GR" sz="1600" dirty="0" smtClean="0">
              <a:solidFill>
                <a:schemeClr val="accent1">
                  <a:lumMod val="50000"/>
                </a:schemeClr>
              </a:solidFill>
            </a:rPr>
            <a:t>Σχεδιαστές εκπαιδευτικού υλικού: Βελτίωση σε συνεργατικές δραστηριότητες</a:t>
          </a:r>
          <a:endParaRPr lang="el-GR" sz="1600" dirty="0">
            <a:solidFill>
              <a:schemeClr val="accent1">
                <a:lumMod val="50000"/>
              </a:schemeClr>
            </a:solidFill>
          </a:endParaRPr>
        </a:p>
      </dgm:t>
    </dgm:pt>
    <dgm:pt modelId="{1EB206C0-7F65-40F1-8567-E35684AD8B6D}" type="parTrans" cxnId="{31714F24-E01E-4D94-B068-232660010857}">
      <dgm:prSet/>
      <dgm:spPr/>
      <dgm:t>
        <a:bodyPr/>
        <a:lstStyle/>
        <a:p>
          <a:endParaRPr lang="el-GR"/>
        </a:p>
      </dgm:t>
    </dgm:pt>
    <dgm:pt modelId="{953944F1-1980-450C-B259-9850C02B7260}" type="sibTrans" cxnId="{31714F24-E01E-4D94-B068-232660010857}">
      <dgm:prSet/>
      <dgm:spPr/>
      <dgm:t>
        <a:bodyPr/>
        <a:lstStyle/>
        <a:p>
          <a:endParaRPr lang="el-GR"/>
        </a:p>
      </dgm:t>
    </dgm:pt>
    <dgm:pt modelId="{50C66A5E-483F-4D12-A636-9DF10FD825DB}">
      <dgm:prSet phldrT="[Κείμενο]" custT="1"/>
      <dgm:spPr/>
      <dgm:t>
        <a:bodyPr/>
        <a:lstStyle/>
        <a:p>
          <a:r>
            <a:rPr lang="el-GR" sz="1600" dirty="0" smtClean="0">
              <a:solidFill>
                <a:schemeClr val="accent1">
                  <a:lumMod val="50000"/>
                </a:schemeClr>
              </a:solidFill>
            </a:rPr>
            <a:t>Αναγκαιότητα ενσωμάτωσης πολιτισμικών στοιχείων</a:t>
          </a:r>
          <a:endParaRPr lang="el-GR" sz="1600" dirty="0">
            <a:solidFill>
              <a:schemeClr val="accent1">
                <a:lumMod val="50000"/>
              </a:schemeClr>
            </a:solidFill>
          </a:endParaRPr>
        </a:p>
      </dgm:t>
    </dgm:pt>
    <dgm:pt modelId="{C1B727A6-20BC-4D75-812E-3949A9FD4BDB}" type="parTrans" cxnId="{C7B77FC7-BEE8-49EF-BA97-1EAA76880D69}">
      <dgm:prSet/>
      <dgm:spPr/>
      <dgm:t>
        <a:bodyPr/>
        <a:lstStyle/>
        <a:p>
          <a:endParaRPr lang="el-GR"/>
        </a:p>
      </dgm:t>
    </dgm:pt>
    <dgm:pt modelId="{53AD7BD7-9B2C-4F3E-BA83-20249438FB9A}" type="sibTrans" cxnId="{C7B77FC7-BEE8-49EF-BA97-1EAA76880D69}">
      <dgm:prSet/>
      <dgm:spPr/>
      <dgm:t>
        <a:bodyPr/>
        <a:lstStyle/>
        <a:p>
          <a:endParaRPr lang="el-GR"/>
        </a:p>
      </dgm:t>
    </dgm:pt>
    <dgm:pt modelId="{CDC38EDF-E929-45F5-A513-BA2FEC4E5A0E}">
      <dgm:prSet phldrT="[Κείμενο]" custT="1"/>
      <dgm:spPr/>
      <dgm:t>
        <a:bodyPr/>
        <a:lstStyle/>
        <a:p>
          <a:r>
            <a:rPr lang="el-GR" sz="1400" dirty="0" smtClean="0">
              <a:solidFill>
                <a:schemeClr val="accent1">
                  <a:lumMod val="50000"/>
                </a:schemeClr>
              </a:solidFill>
            </a:rPr>
            <a:t>Συμβολή των τεχνολογικών προσεγγίσεων στην καλλιέργεια των δεξιοτήτων της παραγωγής γραπτού και προφορικού λόγου</a:t>
          </a:r>
          <a:endParaRPr lang="el-GR" sz="1400" dirty="0">
            <a:solidFill>
              <a:schemeClr val="accent1">
                <a:lumMod val="50000"/>
              </a:schemeClr>
            </a:solidFill>
          </a:endParaRPr>
        </a:p>
      </dgm:t>
    </dgm:pt>
    <dgm:pt modelId="{374B6986-A3D7-4568-ABBB-1B617FD63639}" type="parTrans" cxnId="{6BF4085B-2A80-4666-828B-72D0E9958D58}">
      <dgm:prSet/>
      <dgm:spPr/>
    </dgm:pt>
    <dgm:pt modelId="{4DDFC94E-20EF-4C07-8FA4-1790D62BF77B}" type="sibTrans" cxnId="{6BF4085B-2A80-4666-828B-72D0E9958D58}">
      <dgm:prSet/>
      <dgm:spPr/>
    </dgm:pt>
    <dgm:pt modelId="{9AB12484-59E1-4D9C-B2F8-3B72C48500DB}">
      <dgm:prSet phldrT="[Κείμενο]"/>
      <dgm:spPr/>
      <dgm:t>
        <a:bodyPr/>
        <a:lstStyle/>
        <a:p>
          <a:endParaRPr lang="el-GR" sz="1000" dirty="0"/>
        </a:p>
      </dgm:t>
    </dgm:pt>
    <dgm:pt modelId="{1DEDB120-0A23-4688-8719-8F5D66686E2F}" type="parTrans" cxnId="{0E93BF5B-D302-4C96-A961-AA9A6C96215F}">
      <dgm:prSet/>
      <dgm:spPr/>
    </dgm:pt>
    <dgm:pt modelId="{5E71B324-F231-4A0A-9D06-3E73B1184913}" type="sibTrans" cxnId="{0E93BF5B-D302-4C96-A961-AA9A6C96215F}">
      <dgm:prSet/>
      <dgm:spPr/>
    </dgm:pt>
    <dgm:pt modelId="{DA6423ED-09FC-49A7-9155-4BC4235CF694}">
      <dgm:prSet phldrT="[Κείμενο]" custT="1"/>
      <dgm:spPr/>
      <dgm:t>
        <a:bodyPr/>
        <a:lstStyle/>
        <a:p>
          <a:r>
            <a:rPr lang="el-GR" sz="1400" dirty="0" smtClean="0">
              <a:solidFill>
                <a:schemeClr val="accent1">
                  <a:lumMod val="50000"/>
                </a:schemeClr>
              </a:solidFill>
            </a:rPr>
            <a:t>Αξιοποίηση στην διδασκαλία της λογοτεχνίας στην ξενόγλωσση εκπαίδευση.</a:t>
          </a:r>
          <a:endParaRPr lang="el-GR" sz="1400" dirty="0">
            <a:solidFill>
              <a:schemeClr val="accent1">
                <a:lumMod val="50000"/>
              </a:schemeClr>
            </a:solidFill>
          </a:endParaRPr>
        </a:p>
      </dgm:t>
    </dgm:pt>
    <dgm:pt modelId="{F7A8FA49-F4C2-4BD2-8C91-23EA27FD85A3}" type="parTrans" cxnId="{F1A4A129-F1CC-4696-BCCC-6D1FD202F700}">
      <dgm:prSet/>
      <dgm:spPr/>
    </dgm:pt>
    <dgm:pt modelId="{87489AA9-EA41-40D6-97D2-FFF74C81A172}" type="sibTrans" cxnId="{F1A4A129-F1CC-4696-BCCC-6D1FD202F700}">
      <dgm:prSet/>
      <dgm:spPr/>
    </dgm:pt>
    <dgm:pt modelId="{B5547221-92EC-43F3-976F-50C3A865C82B}">
      <dgm:prSet phldrT="[Κείμενο]" custT="1"/>
      <dgm:spPr/>
      <dgm:t>
        <a:bodyPr/>
        <a:lstStyle/>
        <a:p>
          <a:r>
            <a:rPr lang="el-GR" sz="1400" dirty="0" smtClean="0">
              <a:solidFill>
                <a:schemeClr val="accent1">
                  <a:lumMod val="50000"/>
                </a:schemeClr>
              </a:solidFill>
            </a:rPr>
            <a:t> Ανάλυση της πολιτισμικής διάστασης και σε άλλα γλωσσικά περιβάλλοντα</a:t>
          </a:r>
          <a:endParaRPr lang="el-GR" sz="1400" dirty="0">
            <a:solidFill>
              <a:schemeClr val="accent1">
                <a:lumMod val="50000"/>
              </a:schemeClr>
            </a:solidFill>
          </a:endParaRPr>
        </a:p>
      </dgm:t>
    </dgm:pt>
    <dgm:pt modelId="{86432D97-EEB3-44EC-B1D2-3ACEAC717631}" type="parTrans" cxnId="{43BF0C03-6638-4536-8914-DC66C1E5C6C2}">
      <dgm:prSet/>
      <dgm:spPr/>
    </dgm:pt>
    <dgm:pt modelId="{42A2E9BB-FA68-409D-A0F0-5D81DFF9C1F6}" type="sibTrans" cxnId="{43BF0C03-6638-4536-8914-DC66C1E5C6C2}">
      <dgm:prSet/>
      <dgm:spPr/>
    </dgm:pt>
    <dgm:pt modelId="{D444315B-B44D-42C3-8EEF-9B33A69D1E7D}" type="pres">
      <dgm:prSet presAssocID="{B7471921-7153-427A-BE7D-FC35DA5754C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099A2C0-3195-4D43-B3A6-A798AF1A9264}" type="pres">
      <dgm:prSet presAssocID="{E9C04EB3-DD3A-4A3F-9A0D-CB96D4586094}" presName="composite" presStyleCnt="0"/>
      <dgm:spPr/>
    </dgm:pt>
    <dgm:pt modelId="{1EBA242E-5598-4000-834B-70ECE223420C}" type="pres">
      <dgm:prSet presAssocID="{E9C04EB3-DD3A-4A3F-9A0D-CB96D4586094}" presName="parTx" presStyleLbl="alignNode1" presStyleIdx="0" presStyleCnt="3" custLinFactY="-53924" custLinFactNeighborX="2183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D1A9B89-648B-4449-801D-ECD5DC98450E}" type="pres">
      <dgm:prSet presAssocID="{E9C04EB3-DD3A-4A3F-9A0D-CB96D4586094}" presName="desTx" presStyleLbl="alignAccFollowNode1" presStyleIdx="0" presStyleCnt="3" custLinFactNeighborX="2183" custLinFactNeighborY="-340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D7E554A-7A45-4419-899B-B0FA55B93AB2}" type="pres">
      <dgm:prSet presAssocID="{E1F9C348-480D-41E4-B343-09B29F8A6C95}" presName="space" presStyleCnt="0"/>
      <dgm:spPr/>
    </dgm:pt>
    <dgm:pt modelId="{4D1590FA-6B9B-412D-87B5-10A076CD4DCD}" type="pres">
      <dgm:prSet presAssocID="{0D29AA0A-C541-46F1-A5BF-D462E5E67959}" presName="composite" presStyleCnt="0"/>
      <dgm:spPr/>
    </dgm:pt>
    <dgm:pt modelId="{C4BFC5BD-81BF-44E0-9F54-E99FF76F0E16}" type="pres">
      <dgm:prSet presAssocID="{0D29AA0A-C541-46F1-A5BF-D462E5E67959}" presName="parTx" presStyleLbl="alignNode1" presStyleIdx="1" presStyleCnt="3" custLinFactY="-53924" custLinFactNeighborX="-3939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83D67A4-163A-4519-95E2-39BA200C8641}" type="pres">
      <dgm:prSet presAssocID="{0D29AA0A-C541-46F1-A5BF-D462E5E67959}" presName="desTx" presStyleLbl="alignAccFollowNode1" presStyleIdx="1" presStyleCnt="3" custLinFactNeighborX="-3939" custLinFactNeighborY="-340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31015C3-A1F9-4DCC-B4C3-D0CDFE1FAEFF}" type="pres">
      <dgm:prSet presAssocID="{5FFBCFD9-FC2F-4364-86E7-07F92B6AF2CA}" presName="space" presStyleCnt="0"/>
      <dgm:spPr/>
    </dgm:pt>
    <dgm:pt modelId="{A173DBA9-CF3A-4FAB-B0D7-8BBDAC5BF06C}" type="pres">
      <dgm:prSet presAssocID="{0BA8CACB-F14B-4942-8893-6967282E6EBA}" presName="composite" presStyleCnt="0"/>
      <dgm:spPr/>
    </dgm:pt>
    <dgm:pt modelId="{1352CC23-FAA3-4AFF-ABB1-9A923EBC67C0}" type="pres">
      <dgm:prSet presAssocID="{0BA8CACB-F14B-4942-8893-6967282E6EBA}" presName="parTx" presStyleLbl="alignNode1" presStyleIdx="2" presStyleCnt="3" custLinFactY="-53924" custLinFactNeighborX="-7064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0E6F228-C0FF-4F3E-8498-5E4607F8BD73}" type="pres">
      <dgm:prSet presAssocID="{0BA8CACB-F14B-4942-8893-6967282E6EBA}" presName="desTx" presStyleLbl="alignAccFollowNode1" presStyleIdx="2" presStyleCnt="3" custScaleY="95519" custLinFactNeighborX="-7064" custLinFactNeighborY="-439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3BF0C03-6638-4536-8914-DC66C1E5C6C2}" srcId="{0BA8CACB-F14B-4942-8893-6967282E6EBA}" destId="{B5547221-92EC-43F3-976F-50C3A865C82B}" srcOrd="3" destOrd="0" parTransId="{86432D97-EEB3-44EC-B1D2-3ACEAC717631}" sibTransId="{42A2E9BB-FA68-409D-A0F0-5D81DFF9C1F6}"/>
    <dgm:cxn modelId="{28C9CB6C-41E6-4490-8955-4FB485A786A4}" type="presOf" srcId="{CDC38EDF-E929-45F5-A513-BA2FEC4E5A0E}" destId="{50E6F228-C0FF-4F3E-8498-5E4607F8BD73}" srcOrd="0" destOrd="1" presId="urn:microsoft.com/office/officeart/2005/8/layout/hList1"/>
    <dgm:cxn modelId="{7801F73E-8B3F-4914-8AD6-9798F42A014A}" type="presOf" srcId="{A5D69AED-83ED-4A15-882C-5BE60229AA98}" destId="{4D1A9B89-648B-4449-801D-ECD5DC98450E}" srcOrd="0" destOrd="0" presId="urn:microsoft.com/office/officeart/2005/8/layout/hList1"/>
    <dgm:cxn modelId="{D257683E-CBC2-47FC-BD20-6CDCE90161EB}" type="presOf" srcId="{C4794103-2919-43E4-9355-459575B190DC}" destId="{883D67A4-163A-4519-95E2-39BA200C8641}" srcOrd="0" destOrd="1" presId="urn:microsoft.com/office/officeart/2005/8/layout/hList1"/>
    <dgm:cxn modelId="{1478C2D7-7B8F-464E-B109-6F4537656C7D}" type="presOf" srcId="{9AB12484-59E1-4D9C-B2F8-3B72C48500DB}" destId="{50E6F228-C0FF-4F3E-8498-5E4607F8BD73}" srcOrd="0" destOrd="4" presId="urn:microsoft.com/office/officeart/2005/8/layout/hList1"/>
    <dgm:cxn modelId="{E84BB41C-A360-425F-8198-5858FD00AFF1}" type="presOf" srcId="{E9C04EB3-DD3A-4A3F-9A0D-CB96D4586094}" destId="{1EBA242E-5598-4000-834B-70ECE223420C}" srcOrd="0" destOrd="0" presId="urn:microsoft.com/office/officeart/2005/8/layout/hList1"/>
    <dgm:cxn modelId="{6BF4085B-2A80-4666-828B-72D0E9958D58}" srcId="{0BA8CACB-F14B-4942-8893-6967282E6EBA}" destId="{CDC38EDF-E929-45F5-A513-BA2FEC4E5A0E}" srcOrd="1" destOrd="0" parTransId="{374B6986-A3D7-4568-ABBB-1B617FD63639}" sibTransId="{4DDFC94E-20EF-4C07-8FA4-1790D62BF77B}"/>
    <dgm:cxn modelId="{A43DA29E-9AAD-4348-A462-56C38298269A}" type="presOf" srcId="{0D29AA0A-C541-46F1-A5BF-D462E5E67959}" destId="{C4BFC5BD-81BF-44E0-9F54-E99FF76F0E16}" srcOrd="0" destOrd="0" presId="urn:microsoft.com/office/officeart/2005/8/layout/hList1"/>
    <dgm:cxn modelId="{79F2C381-0B53-4010-81AB-ED1E3996A143}" type="presOf" srcId="{50C66A5E-483F-4D12-A636-9DF10FD825DB}" destId="{883D67A4-163A-4519-95E2-39BA200C8641}" srcOrd="0" destOrd="3" presId="urn:microsoft.com/office/officeart/2005/8/layout/hList1"/>
    <dgm:cxn modelId="{40B31729-6EF2-40A3-AAF2-964CB8C5C65C}" srcId="{0D29AA0A-C541-46F1-A5BF-D462E5E67959}" destId="{C4794103-2919-43E4-9355-459575B190DC}" srcOrd="1" destOrd="0" parTransId="{A006F274-38EA-4F95-A9EE-672F2D705A87}" sibTransId="{77E0B36B-FAE6-4C47-B91D-5842BB62DE79}"/>
    <dgm:cxn modelId="{31CC19DF-0BA1-47FB-9F04-B4DAC229C275}" srcId="{0BA8CACB-F14B-4942-8893-6967282E6EBA}" destId="{89CD39CC-5B84-447D-BA7E-C31143D718F2}" srcOrd="0" destOrd="0" parTransId="{2F9B2257-22B3-40A7-A68E-289065C3E426}" sibTransId="{659F0211-F074-41AD-BAC7-C1BC0A202DE8}"/>
    <dgm:cxn modelId="{A1D84571-556C-4A64-8291-48E192D8D7FB}" type="presOf" srcId="{B5547221-92EC-43F3-976F-50C3A865C82B}" destId="{50E6F228-C0FF-4F3E-8498-5E4607F8BD73}" srcOrd="0" destOrd="3" presId="urn:microsoft.com/office/officeart/2005/8/layout/hList1"/>
    <dgm:cxn modelId="{A80D7327-7CC3-4318-9A30-C2E2CB85A650}" srcId="{B7471921-7153-427A-BE7D-FC35DA5754C4}" destId="{0D29AA0A-C541-46F1-A5BF-D462E5E67959}" srcOrd="1" destOrd="0" parTransId="{28FE237F-EF96-49F0-96FA-7BFB11EAC0E0}" sibTransId="{5FFBCFD9-FC2F-4364-86E7-07F92B6AF2CA}"/>
    <dgm:cxn modelId="{41024FEC-A098-4799-9B79-12E3C285A702}" type="presOf" srcId="{BAAA2FEE-0896-46B2-B211-B25E8F6EF758}" destId="{883D67A4-163A-4519-95E2-39BA200C8641}" srcOrd="0" destOrd="2" presId="urn:microsoft.com/office/officeart/2005/8/layout/hList1"/>
    <dgm:cxn modelId="{403086BA-75CB-4434-A05F-D9D1F54593D7}" type="presOf" srcId="{B7471921-7153-427A-BE7D-FC35DA5754C4}" destId="{D444315B-B44D-42C3-8EEF-9B33A69D1E7D}" srcOrd="0" destOrd="0" presId="urn:microsoft.com/office/officeart/2005/8/layout/hList1"/>
    <dgm:cxn modelId="{F1A4A129-F1CC-4696-BCCC-6D1FD202F700}" srcId="{0BA8CACB-F14B-4942-8893-6967282E6EBA}" destId="{DA6423ED-09FC-49A7-9155-4BC4235CF694}" srcOrd="2" destOrd="0" parTransId="{F7A8FA49-F4C2-4BD2-8C91-23EA27FD85A3}" sibTransId="{87489AA9-EA41-40D6-97D2-FFF74C81A172}"/>
    <dgm:cxn modelId="{DE7CBDFE-378E-45DE-9B68-2E668AE35A18}" srcId="{0D29AA0A-C541-46F1-A5BF-D462E5E67959}" destId="{9EA5AF7F-71CA-4F07-AE06-7B5349B40184}" srcOrd="0" destOrd="0" parTransId="{0DADB6C7-C6AD-4B0B-9AAF-569E49C27703}" sibTransId="{36EAF7DE-748E-42E8-B54D-222D253478AA}"/>
    <dgm:cxn modelId="{B32C2344-FCB3-4E31-A6D7-284E36FB156F}" type="presOf" srcId="{0C81224C-9E25-49FC-B878-8D7000BF4649}" destId="{4D1A9B89-648B-4449-801D-ECD5DC98450E}" srcOrd="0" destOrd="1" presId="urn:microsoft.com/office/officeart/2005/8/layout/hList1"/>
    <dgm:cxn modelId="{B3FEFF9E-0C82-4C93-95DF-91747590DC48}" srcId="{E9C04EB3-DD3A-4A3F-9A0D-CB96D4586094}" destId="{0C81224C-9E25-49FC-B878-8D7000BF4649}" srcOrd="1" destOrd="0" parTransId="{3A7433D0-694B-4F86-BC4B-862928E9BC1B}" sibTransId="{1C26DA1D-896F-4DE8-A9BD-5C7D999ADC7F}"/>
    <dgm:cxn modelId="{8BC79FDC-9738-4F31-8EBA-0289F325CE8A}" srcId="{E9C04EB3-DD3A-4A3F-9A0D-CB96D4586094}" destId="{A5D69AED-83ED-4A15-882C-5BE60229AA98}" srcOrd="0" destOrd="0" parTransId="{9A735D65-4005-46F7-81CD-D96D1D8DCC79}" sibTransId="{312C1708-A921-4462-AE80-F9F1E8212F19}"/>
    <dgm:cxn modelId="{69B09A7B-2B39-4E11-8B47-51B409386C40}" srcId="{B7471921-7153-427A-BE7D-FC35DA5754C4}" destId="{E9C04EB3-DD3A-4A3F-9A0D-CB96D4586094}" srcOrd="0" destOrd="0" parTransId="{81249FAA-6504-4778-A11A-58D7006523FD}" sibTransId="{E1F9C348-480D-41E4-B343-09B29F8A6C95}"/>
    <dgm:cxn modelId="{0E93BF5B-D302-4C96-A961-AA9A6C96215F}" srcId="{0BA8CACB-F14B-4942-8893-6967282E6EBA}" destId="{9AB12484-59E1-4D9C-B2F8-3B72C48500DB}" srcOrd="4" destOrd="0" parTransId="{1DEDB120-0A23-4688-8719-8F5D66686E2F}" sibTransId="{5E71B324-F231-4A0A-9D06-3E73B1184913}"/>
    <dgm:cxn modelId="{C7B77FC7-BEE8-49EF-BA97-1EAA76880D69}" srcId="{0D29AA0A-C541-46F1-A5BF-D462E5E67959}" destId="{50C66A5E-483F-4D12-A636-9DF10FD825DB}" srcOrd="3" destOrd="0" parTransId="{C1B727A6-20BC-4D75-812E-3949A9FD4BDB}" sibTransId="{53AD7BD7-9B2C-4F3E-BA83-20249438FB9A}"/>
    <dgm:cxn modelId="{A87CCCA7-7CBB-4665-86EA-17054A7EFE0E}" type="presOf" srcId="{DA6423ED-09FC-49A7-9155-4BC4235CF694}" destId="{50E6F228-C0FF-4F3E-8498-5E4607F8BD73}" srcOrd="0" destOrd="2" presId="urn:microsoft.com/office/officeart/2005/8/layout/hList1"/>
    <dgm:cxn modelId="{F07EC975-EFED-43FA-A905-F0E73F398E84}" type="presOf" srcId="{0BA8CACB-F14B-4942-8893-6967282E6EBA}" destId="{1352CC23-FAA3-4AFF-ABB1-9A923EBC67C0}" srcOrd="0" destOrd="0" presId="urn:microsoft.com/office/officeart/2005/8/layout/hList1"/>
    <dgm:cxn modelId="{31714F24-E01E-4D94-B068-232660010857}" srcId="{0D29AA0A-C541-46F1-A5BF-D462E5E67959}" destId="{BAAA2FEE-0896-46B2-B211-B25E8F6EF758}" srcOrd="2" destOrd="0" parTransId="{1EB206C0-7F65-40F1-8567-E35684AD8B6D}" sibTransId="{953944F1-1980-450C-B259-9850C02B7260}"/>
    <dgm:cxn modelId="{42F0013F-7020-4354-AD44-2CE3BD65010A}" srcId="{B7471921-7153-427A-BE7D-FC35DA5754C4}" destId="{0BA8CACB-F14B-4942-8893-6967282E6EBA}" srcOrd="2" destOrd="0" parTransId="{F5E628ED-7F08-4EAA-B7F5-3B3114BFBE1A}" sibTransId="{50564FC6-1454-41D0-B8C7-EAC437266AA8}"/>
    <dgm:cxn modelId="{A198D1B5-B018-4A90-8EAC-8BC1876CA3F4}" type="presOf" srcId="{9EA5AF7F-71CA-4F07-AE06-7B5349B40184}" destId="{883D67A4-163A-4519-95E2-39BA200C8641}" srcOrd="0" destOrd="0" presId="urn:microsoft.com/office/officeart/2005/8/layout/hList1"/>
    <dgm:cxn modelId="{5E824681-871B-4478-BEF0-6187A308023F}" type="presOf" srcId="{89CD39CC-5B84-447D-BA7E-C31143D718F2}" destId="{50E6F228-C0FF-4F3E-8498-5E4607F8BD73}" srcOrd="0" destOrd="0" presId="urn:microsoft.com/office/officeart/2005/8/layout/hList1"/>
    <dgm:cxn modelId="{162BD9FB-F724-4BE4-A35D-CB11DC86A808}" type="presParOf" srcId="{D444315B-B44D-42C3-8EEF-9B33A69D1E7D}" destId="{B099A2C0-3195-4D43-B3A6-A798AF1A9264}" srcOrd="0" destOrd="0" presId="urn:microsoft.com/office/officeart/2005/8/layout/hList1"/>
    <dgm:cxn modelId="{5F3DEBCF-26F8-4CA2-A6EE-19FCD87DA61A}" type="presParOf" srcId="{B099A2C0-3195-4D43-B3A6-A798AF1A9264}" destId="{1EBA242E-5598-4000-834B-70ECE223420C}" srcOrd="0" destOrd="0" presId="urn:microsoft.com/office/officeart/2005/8/layout/hList1"/>
    <dgm:cxn modelId="{AF843C46-6559-46C5-952D-408EE68C7B60}" type="presParOf" srcId="{B099A2C0-3195-4D43-B3A6-A798AF1A9264}" destId="{4D1A9B89-648B-4449-801D-ECD5DC98450E}" srcOrd="1" destOrd="0" presId="urn:microsoft.com/office/officeart/2005/8/layout/hList1"/>
    <dgm:cxn modelId="{4EAAA433-1BDC-4B1C-8013-D0CDBBA42194}" type="presParOf" srcId="{D444315B-B44D-42C3-8EEF-9B33A69D1E7D}" destId="{4D7E554A-7A45-4419-899B-B0FA55B93AB2}" srcOrd="1" destOrd="0" presId="urn:microsoft.com/office/officeart/2005/8/layout/hList1"/>
    <dgm:cxn modelId="{76A74EB5-85F9-465F-9B12-167C7BF392A9}" type="presParOf" srcId="{D444315B-B44D-42C3-8EEF-9B33A69D1E7D}" destId="{4D1590FA-6B9B-412D-87B5-10A076CD4DCD}" srcOrd="2" destOrd="0" presId="urn:microsoft.com/office/officeart/2005/8/layout/hList1"/>
    <dgm:cxn modelId="{DC4A4578-5F11-4F23-BF66-AFD152D6FD66}" type="presParOf" srcId="{4D1590FA-6B9B-412D-87B5-10A076CD4DCD}" destId="{C4BFC5BD-81BF-44E0-9F54-E99FF76F0E16}" srcOrd="0" destOrd="0" presId="urn:microsoft.com/office/officeart/2005/8/layout/hList1"/>
    <dgm:cxn modelId="{916A15FE-77A5-4A84-A7E7-441958330CE8}" type="presParOf" srcId="{4D1590FA-6B9B-412D-87B5-10A076CD4DCD}" destId="{883D67A4-163A-4519-95E2-39BA200C8641}" srcOrd="1" destOrd="0" presId="urn:microsoft.com/office/officeart/2005/8/layout/hList1"/>
    <dgm:cxn modelId="{B98418B7-9A97-4154-9C6A-6236C6FA49FA}" type="presParOf" srcId="{D444315B-B44D-42C3-8EEF-9B33A69D1E7D}" destId="{431015C3-A1F9-4DCC-B4C3-D0CDFE1FAEFF}" srcOrd="3" destOrd="0" presId="urn:microsoft.com/office/officeart/2005/8/layout/hList1"/>
    <dgm:cxn modelId="{AAC9509E-EE8D-4190-AB0F-A00D57ECE031}" type="presParOf" srcId="{D444315B-B44D-42C3-8EEF-9B33A69D1E7D}" destId="{A173DBA9-CF3A-4FAB-B0D7-8BBDAC5BF06C}" srcOrd="4" destOrd="0" presId="urn:microsoft.com/office/officeart/2005/8/layout/hList1"/>
    <dgm:cxn modelId="{3A715259-FCAB-4CAF-8733-F6CBCE63CFE7}" type="presParOf" srcId="{A173DBA9-CF3A-4FAB-B0D7-8BBDAC5BF06C}" destId="{1352CC23-FAA3-4AFF-ABB1-9A923EBC67C0}" srcOrd="0" destOrd="0" presId="urn:microsoft.com/office/officeart/2005/8/layout/hList1"/>
    <dgm:cxn modelId="{4F1147F6-415A-40BB-BD4A-C0A7E708723D}" type="presParOf" srcId="{A173DBA9-CF3A-4FAB-B0D7-8BBDAC5BF06C}" destId="{50E6F228-C0FF-4F3E-8498-5E4607F8BD7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027337-5355-4ABA-94C3-C9C25382B49D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781527A7-1437-43CB-9C88-4FDCC0C1CC2B}">
      <dgm:prSet phldrT="[Κείμενο]"/>
      <dgm:spPr/>
      <dgm:t>
        <a:bodyPr/>
        <a:lstStyle/>
        <a:p>
          <a:r>
            <a:rPr lang="el-GR" dirty="0" smtClean="0"/>
            <a:t>Θεωρητικό πλαίσιο</a:t>
          </a:r>
          <a:endParaRPr lang="el-GR" dirty="0"/>
        </a:p>
      </dgm:t>
    </dgm:pt>
    <dgm:pt modelId="{267194B6-3056-4ED1-B0F4-52E3A4532FCF}" type="parTrans" cxnId="{61FC244F-3062-4ED7-BD6A-3AFBA97F4506}">
      <dgm:prSet/>
      <dgm:spPr/>
      <dgm:t>
        <a:bodyPr/>
        <a:lstStyle/>
        <a:p>
          <a:endParaRPr lang="el-GR"/>
        </a:p>
      </dgm:t>
    </dgm:pt>
    <dgm:pt modelId="{CF091C91-708F-4E38-80DB-D35AD332350C}" type="sibTrans" cxnId="{61FC244F-3062-4ED7-BD6A-3AFBA97F4506}">
      <dgm:prSet/>
      <dgm:spPr/>
      <dgm:t>
        <a:bodyPr/>
        <a:lstStyle/>
        <a:p>
          <a:endParaRPr lang="el-GR"/>
        </a:p>
      </dgm:t>
    </dgm:pt>
    <dgm:pt modelId="{462678BB-45EF-4C13-9A29-6691175B696D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1. Εισαγωγή</a:t>
          </a:r>
          <a:endParaRPr lang="el-GR" sz="1600" b="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A14E6A5C-6633-4216-8648-2695F7F3ACBA}" type="parTrans" cxnId="{8D8EA841-75DD-4D82-8181-316EA06A186E}">
      <dgm:prSet/>
      <dgm:spPr/>
      <dgm:t>
        <a:bodyPr/>
        <a:lstStyle/>
        <a:p>
          <a:endParaRPr lang="el-GR"/>
        </a:p>
      </dgm:t>
    </dgm:pt>
    <dgm:pt modelId="{C72B43A8-434E-48D2-83A9-962AF063BB88}" type="sibTrans" cxnId="{8D8EA841-75DD-4D82-8181-316EA06A186E}">
      <dgm:prSet/>
      <dgm:spPr/>
      <dgm:t>
        <a:bodyPr/>
        <a:lstStyle/>
        <a:p>
          <a:endParaRPr lang="el-GR"/>
        </a:p>
      </dgm:t>
    </dgm:pt>
    <dgm:pt modelId="{4C1CF91A-8492-4687-8459-CC5F7B533B7E}">
      <dgm:prSet phldrT="[Κείμενο]"/>
      <dgm:spPr/>
      <dgm:t>
        <a:bodyPr/>
        <a:lstStyle/>
        <a:p>
          <a:r>
            <a:rPr lang="el-GR" dirty="0" smtClean="0"/>
            <a:t>Δημιουργία εκπαιδευτικού υλικού</a:t>
          </a:r>
          <a:endParaRPr lang="el-GR" dirty="0"/>
        </a:p>
      </dgm:t>
    </dgm:pt>
    <dgm:pt modelId="{B4C1FABE-5B7C-42D0-A444-560CC2AECD3F}" type="parTrans" cxnId="{DB3776D1-0C3E-44CF-A4D8-F2A674CBC2FC}">
      <dgm:prSet/>
      <dgm:spPr/>
      <dgm:t>
        <a:bodyPr/>
        <a:lstStyle/>
        <a:p>
          <a:endParaRPr lang="el-GR"/>
        </a:p>
      </dgm:t>
    </dgm:pt>
    <dgm:pt modelId="{953DC977-5FD7-46FF-BE39-E6D509992065}" type="sibTrans" cxnId="{DB3776D1-0C3E-44CF-A4D8-F2A674CBC2FC}">
      <dgm:prSet/>
      <dgm:spPr/>
      <dgm:t>
        <a:bodyPr/>
        <a:lstStyle/>
        <a:p>
          <a:endParaRPr lang="el-GR"/>
        </a:p>
      </dgm:t>
    </dgm:pt>
    <dgm:pt modelId="{FCDB3F0F-7DB6-4F63-ACFB-F27B0DD04455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10</a:t>
          </a:r>
          <a:r>
            <a:rPr lang="el-GR" sz="16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. Σ </a:t>
          </a:r>
          <a:r>
            <a:rPr lang="el-GR" sz="1600" dirty="0" err="1" smtClean="0">
              <a:solidFill>
                <a:schemeClr val="accent1">
                  <a:lumMod val="50000"/>
                </a:schemeClr>
              </a:solidFill>
              <a:latin typeface="+mn-lt"/>
            </a:rPr>
            <a:t>χεδιασμός</a:t>
          </a:r>
          <a:r>
            <a:rPr lang="el-GR" sz="1600" dirty="0" smtClean="0">
              <a:solidFill>
                <a:schemeClr val="accent1">
                  <a:lumMod val="50000"/>
                </a:schemeClr>
              </a:solidFill>
              <a:latin typeface="+mn-lt"/>
            </a:rPr>
            <a:t>, υλοποίηση και περιγραφή του εκπαιδευτικού υλικού</a:t>
          </a:r>
          <a:endParaRPr lang="el-GR" sz="160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548C3C8F-0A82-4844-BC26-B6675CA9C4E8}" type="parTrans" cxnId="{55720817-10B2-4CD2-9AC5-A7402F9D220C}">
      <dgm:prSet/>
      <dgm:spPr/>
      <dgm:t>
        <a:bodyPr/>
        <a:lstStyle/>
        <a:p>
          <a:endParaRPr lang="el-GR"/>
        </a:p>
      </dgm:t>
    </dgm:pt>
    <dgm:pt modelId="{55974F86-6143-4039-A3AF-805A6C2D56B0}" type="sibTrans" cxnId="{55720817-10B2-4CD2-9AC5-A7402F9D220C}">
      <dgm:prSet/>
      <dgm:spPr/>
      <dgm:t>
        <a:bodyPr/>
        <a:lstStyle/>
        <a:p>
          <a:endParaRPr lang="el-GR"/>
        </a:p>
      </dgm:t>
    </dgm:pt>
    <dgm:pt modelId="{B0001C10-D877-4999-B499-BEB63A745C4D}">
      <dgm:prSet phldrT="[Κείμενο]"/>
      <dgm:spPr/>
      <dgm:t>
        <a:bodyPr/>
        <a:lstStyle/>
        <a:p>
          <a:r>
            <a:rPr lang="el-GR" dirty="0" smtClean="0"/>
            <a:t>Αποτίμηση εκπαιδευτικού υλικού</a:t>
          </a:r>
          <a:endParaRPr lang="el-GR" dirty="0"/>
        </a:p>
      </dgm:t>
    </dgm:pt>
    <dgm:pt modelId="{951EB602-077E-40EE-8CA9-86A87053E1FD}" type="parTrans" cxnId="{CFF39BCD-DF34-46F3-A3A3-461A58FA61B9}">
      <dgm:prSet/>
      <dgm:spPr/>
      <dgm:t>
        <a:bodyPr/>
        <a:lstStyle/>
        <a:p>
          <a:endParaRPr lang="el-GR"/>
        </a:p>
      </dgm:t>
    </dgm:pt>
    <dgm:pt modelId="{4763F209-F878-4DD5-B640-7BCC27B5E7DE}" type="sibTrans" cxnId="{CFF39BCD-DF34-46F3-A3A3-461A58FA61B9}">
      <dgm:prSet/>
      <dgm:spPr/>
      <dgm:t>
        <a:bodyPr/>
        <a:lstStyle/>
        <a:p>
          <a:endParaRPr lang="el-GR"/>
        </a:p>
      </dgm:t>
    </dgm:pt>
    <dgm:pt modelId="{0B1B7E93-9CA7-46A7-8763-FEEE858242E4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11. </a:t>
          </a:r>
          <a:r>
            <a:rPr lang="el-GR" sz="1600" dirty="0" smtClean="0">
              <a:solidFill>
                <a:schemeClr val="accent1">
                  <a:lumMod val="50000"/>
                </a:schemeClr>
              </a:solidFill>
            </a:rPr>
            <a:t>Η αποτίμηση του εκπαιδευτικού υλικού</a:t>
          </a:r>
          <a:endParaRPr lang="el-GR" sz="16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6826B20-91F5-484F-A222-B57FE38D50E9}" type="parTrans" cxnId="{96A76542-EA43-407D-AAF1-45374C954DC1}">
      <dgm:prSet/>
      <dgm:spPr/>
      <dgm:t>
        <a:bodyPr/>
        <a:lstStyle/>
        <a:p>
          <a:endParaRPr lang="el-GR"/>
        </a:p>
      </dgm:t>
    </dgm:pt>
    <dgm:pt modelId="{AAD806A0-836D-4C79-835E-5BDC97991832}" type="sibTrans" cxnId="{96A76542-EA43-407D-AAF1-45374C954DC1}">
      <dgm:prSet/>
      <dgm:spPr/>
      <dgm:t>
        <a:bodyPr/>
        <a:lstStyle/>
        <a:p>
          <a:endParaRPr lang="el-GR"/>
        </a:p>
      </dgm:t>
    </dgm:pt>
    <dgm:pt modelId="{64690AC0-5753-436E-9327-F500595B5360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12. Παρουσίαση δεδομένων της έρευνας</a:t>
          </a:r>
          <a:endParaRPr lang="el-GR" sz="16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5D0703D-10F3-4CF8-9B4D-3E361A5BE032}" type="parTrans" cxnId="{E8CE1BDC-2632-40D3-A57B-D6B299CA2F60}">
      <dgm:prSet/>
      <dgm:spPr/>
      <dgm:t>
        <a:bodyPr/>
        <a:lstStyle/>
        <a:p>
          <a:endParaRPr lang="el-GR"/>
        </a:p>
      </dgm:t>
    </dgm:pt>
    <dgm:pt modelId="{67EE8857-674A-4941-99EF-4215BB16AD34}" type="sibTrans" cxnId="{E8CE1BDC-2632-40D3-A57B-D6B299CA2F60}">
      <dgm:prSet/>
      <dgm:spPr/>
      <dgm:t>
        <a:bodyPr/>
        <a:lstStyle/>
        <a:p>
          <a:endParaRPr lang="el-GR"/>
        </a:p>
      </dgm:t>
    </dgm:pt>
    <dgm:pt modelId="{354AE73F-C788-4F6E-AFB9-20A763D03267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2. Η εξ αποστάσεως εκπαίδευση</a:t>
          </a:r>
          <a:endParaRPr lang="el-GR" sz="1600" b="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985172B8-3C68-4FA1-8C64-E3275911E5DB}" type="parTrans" cxnId="{3B9CF650-3886-4FC9-94ED-DF539AAD198C}">
      <dgm:prSet/>
      <dgm:spPr/>
      <dgm:t>
        <a:bodyPr/>
        <a:lstStyle/>
        <a:p>
          <a:endParaRPr lang="el-GR"/>
        </a:p>
      </dgm:t>
    </dgm:pt>
    <dgm:pt modelId="{25744D3C-E3C7-40D9-AB80-33EBE20240CE}" type="sibTrans" cxnId="{3B9CF650-3886-4FC9-94ED-DF539AAD198C}">
      <dgm:prSet/>
      <dgm:spPr/>
      <dgm:t>
        <a:bodyPr/>
        <a:lstStyle/>
        <a:p>
          <a:endParaRPr lang="el-GR"/>
        </a:p>
      </dgm:t>
    </dgm:pt>
    <dgm:pt modelId="{F4ACAEF1-8520-4419-84FB-7BDDED7179DA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3. Η </a:t>
          </a:r>
          <a:r>
            <a:rPr lang="el-GR" sz="1600" b="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ΕξΑΕ</a:t>
          </a:r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με την αξιοποίηση των ΤΠΕ</a:t>
          </a:r>
          <a:endParaRPr lang="el-GR" sz="1600" b="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DA386E7B-A600-4084-88AA-D45D0DBA6F91}" type="parTrans" cxnId="{DFD4C748-5520-4A4F-83CB-81DB6862A4BB}">
      <dgm:prSet/>
      <dgm:spPr/>
      <dgm:t>
        <a:bodyPr/>
        <a:lstStyle/>
        <a:p>
          <a:endParaRPr lang="el-GR"/>
        </a:p>
      </dgm:t>
    </dgm:pt>
    <dgm:pt modelId="{3728D69F-E738-4378-A0B3-6C013884F8A5}" type="sibTrans" cxnId="{DFD4C748-5520-4A4F-83CB-81DB6862A4BB}">
      <dgm:prSet/>
      <dgm:spPr/>
      <dgm:t>
        <a:bodyPr/>
        <a:lstStyle/>
        <a:p>
          <a:endParaRPr lang="el-GR"/>
        </a:p>
      </dgm:t>
    </dgm:pt>
    <dgm:pt modelId="{62B4880D-5CDD-4370-A9A8-C67404C21A3E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4. Τεχνολογίες Πληροφορικής &amp; επικοινωνίας</a:t>
          </a:r>
          <a:endParaRPr lang="el-GR" sz="1600" b="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66722DCA-458D-4B13-875F-A23CA22AB168}" type="parTrans" cxnId="{537F3AAE-91A0-4429-BBDE-4AE312018E65}">
      <dgm:prSet/>
      <dgm:spPr/>
      <dgm:t>
        <a:bodyPr/>
        <a:lstStyle/>
        <a:p>
          <a:endParaRPr lang="el-GR"/>
        </a:p>
      </dgm:t>
    </dgm:pt>
    <dgm:pt modelId="{9C97AD3D-70EA-444C-8397-5E80A21958AB}" type="sibTrans" cxnId="{537F3AAE-91A0-4429-BBDE-4AE312018E65}">
      <dgm:prSet/>
      <dgm:spPr/>
      <dgm:t>
        <a:bodyPr/>
        <a:lstStyle/>
        <a:p>
          <a:endParaRPr lang="el-GR"/>
        </a:p>
      </dgm:t>
    </dgm:pt>
    <dgm:pt modelId="{F7094C41-3700-4330-92E8-5B07EC9E2487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5. Επαυξημένη πραγματικότητα</a:t>
          </a:r>
          <a:endParaRPr lang="el-GR" sz="1600" b="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DB128DA6-35C0-4519-8736-C53C9B82EA5C}" type="parTrans" cxnId="{5639ABAD-8CD9-4202-AC0E-EA29960B925B}">
      <dgm:prSet/>
      <dgm:spPr/>
      <dgm:t>
        <a:bodyPr/>
        <a:lstStyle/>
        <a:p>
          <a:endParaRPr lang="el-GR"/>
        </a:p>
      </dgm:t>
    </dgm:pt>
    <dgm:pt modelId="{B10830D5-9195-4A9B-A7E1-F3B41F0FADD5}" type="sibTrans" cxnId="{5639ABAD-8CD9-4202-AC0E-EA29960B925B}">
      <dgm:prSet/>
      <dgm:spPr/>
      <dgm:t>
        <a:bodyPr/>
        <a:lstStyle/>
        <a:p>
          <a:endParaRPr lang="el-GR"/>
        </a:p>
      </dgm:t>
    </dgm:pt>
    <dgm:pt modelId="{2F26138C-79B7-45B3-8E36-007B89004533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b="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6.Ψηφιακή</a:t>
          </a:r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Αφήγηση</a:t>
          </a:r>
          <a:endParaRPr lang="el-GR" sz="1600" b="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B9BF3524-0F63-4126-9FFA-D6F8426F243C}" type="parTrans" cxnId="{F21E3DF4-7335-4BE2-B28E-BD4441239F7D}">
      <dgm:prSet/>
      <dgm:spPr/>
      <dgm:t>
        <a:bodyPr/>
        <a:lstStyle/>
        <a:p>
          <a:endParaRPr lang="el-GR"/>
        </a:p>
      </dgm:t>
    </dgm:pt>
    <dgm:pt modelId="{F371B7EA-FA27-4EB3-8048-69398B728146}" type="sibTrans" cxnId="{F21E3DF4-7335-4BE2-B28E-BD4441239F7D}">
      <dgm:prSet/>
      <dgm:spPr/>
      <dgm:t>
        <a:bodyPr/>
        <a:lstStyle/>
        <a:p>
          <a:endParaRPr lang="el-GR"/>
        </a:p>
      </dgm:t>
    </dgm:pt>
    <dgm:pt modelId="{63A13D73-37BF-4C14-A404-499AF9350D2D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7. </a:t>
          </a:r>
          <a:r>
            <a:rPr lang="el-GR" sz="1600" b="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Παιχνιδοποίηση</a:t>
          </a:r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στην εκπαίδευση</a:t>
          </a:r>
          <a:endParaRPr lang="el-GR" sz="1600" b="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B5AD3D73-D604-485A-8466-498C839648E9}" type="parTrans" cxnId="{7E5989EF-5ED2-42C9-8484-40F12C0A46CC}">
      <dgm:prSet/>
      <dgm:spPr/>
      <dgm:t>
        <a:bodyPr/>
        <a:lstStyle/>
        <a:p>
          <a:endParaRPr lang="el-GR"/>
        </a:p>
      </dgm:t>
    </dgm:pt>
    <dgm:pt modelId="{137F258C-EA68-4C2E-9925-FAA5A8FA1E1B}" type="sibTrans" cxnId="{7E5989EF-5ED2-42C9-8484-40F12C0A46CC}">
      <dgm:prSet/>
      <dgm:spPr/>
      <dgm:t>
        <a:bodyPr/>
        <a:lstStyle/>
        <a:p>
          <a:endParaRPr lang="el-GR"/>
        </a:p>
      </dgm:t>
    </dgm:pt>
    <dgm:pt modelId="{AD03EE58-11FE-4FD4-BCF7-AB14F704DD8B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b="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8.Το</a:t>
          </a:r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Εκπαιδευτικό υλικό στα περιβάλλοντα </a:t>
          </a:r>
          <a:r>
            <a:rPr lang="el-GR" sz="1600" b="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ΕξΑΕ</a:t>
          </a:r>
          <a:endParaRPr lang="el-GR" sz="1600" b="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9F486771-4817-4A9E-B5E2-53B2679F9787}" type="parTrans" cxnId="{0360E04A-2551-4C99-A21C-F72D102B7CE6}">
      <dgm:prSet/>
      <dgm:spPr/>
      <dgm:t>
        <a:bodyPr/>
        <a:lstStyle/>
        <a:p>
          <a:endParaRPr lang="el-GR"/>
        </a:p>
      </dgm:t>
    </dgm:pt>
    <dgm:pt modelId="{9EF92172-1182-405A-B218-BC936DAA226B}" type="sibTrans" cxnId="{0360E04A-2551-4C99-A21C-F72D102B7CE6}">
      <dgm:prSet/>
      <dgm:spPr/>
      <dgm:t>
        <a:bodyPr/>
        <a:lstStyle/>
        <a:p>
          <a:endParaRPr lang="el-GR"/>
        </a:p>
      </dgm:t>
    </dgm:pt>
    <dgm:pt modelId="{43CD2144-A9A7-439D-8725-FB5CA86FAE5D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9. Η Διδασκαλία της Γερμανικής ως Ξένης Γλώσσας στο Πλαίσιο του </a:t>
          </a:r>
          <a:r>
            <a:rPr lang="el-GR" sz="1600" b="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CEFR</a:t>
          </a:r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 και η σημασία της </a:t>
          </a:r>
          <a:r>
            <a:rPr lang="el-GR" sz="1600" b="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Landeskunde</a:t>
          </a:r>
          <a:r>
            <a:rPr lang="el-GR" sz="1600" b="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(πολιτισμικής αγωγής)</a:t>
          </a:r>
          <a:endParaRPr lang="el-GR" sz="1600" b="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gm:t>
    </dgm:pt>
    <dgm:pt modelId="{94C5423B-1FE6-4F4C-8332-53D17034B8AE}" type="parTrans" cxnId="{4902E497-C338-49AC-9F7D-2107D79FE554}">
      <dgm:prSet/>
      <dgm:spPr/>
      <dgm:t>
        <a:bodyPr/>
        <a:lstStyle/>
        <a:p>
          <a:endParaRPr lang="el-GR"/>
        </a:p>
      </dgm:t>
    </dgm:pt>
    <dgm:pt modelId="{EDC5C899-F6FF-4176-BF45-39ED5931CC53}" type="sibTrans" cxnId="{4902E497-C338-49AC-9F7D-2107D79FE554}">
      <dgm:prSet/>
      <dgm:spPr/>
      <dgm:t>
        <a:bodyPr/>
        <a:lstStyle/>
        <a:p>
          <a:endParaRPr lang="el-GR"/>
        </a:p>
      </dgm:t>
    </dgm:pt>
    <dgm:pt modelId="{0E5A0B8D-6BF9-4A36-A373-36EEB9B525A7}">
      <dgm:prSet phldrT="[Κείμενο]" custT="1"/>
      <dgm:spPr>
        <a:solidFill>
          <a:schemeClr val="bg2">
            <a:lumMod val="90000"/>
            <a:alpha val="90000"/>
          </a:schemeClr>
        </a:solidFill>
      </dgm:spPr>
      <dgm:t>
        <a:bodyPr/>
        <a:lstStyle/>
        <a:p>
          <a:r>
            <a:rPr lang="el-GR" sz="1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13. </a:t>
          </a:r>
          <a:r>
            <a:rPr lang="el-GR" sz="1600" dirty="0" smtClean="0">
              <a:solidFill>
                <a:schemeClr val="accent1">
                  <a:lumMod val="50000"/>
                </a:schemeClr>
              </a:solidFill>
            </a:rPr>
            <a:t>Σύνοψη - Συμπεράσματα – Συνεισφορά</a:t>
          </a:r>
          <a:endParaRPr lang="el-GR" sz="16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9525FDA-0884-4563-8D47-5D2C432C6464}" type="parTrans" cxnId="{991369F9-1CF7-4089-AD30-BD2F57BCE9A8}">
      <dgm:prSet/>
      <dgm:spPr/>
      <dgm:t>
        <a:bodyPr/>
        <a:lstStyle/>
        <a:p>
          <a:endParaRPr lang="el-GR"/>
        </a:p>
      </dgm:t>
    </dgm:pt>
    <dgm:pt modelId="{FD6D82C1-62A3-4AC1-A104-5D30DF36B288}" type="sibTrans" cxnId="{991369F9-1CF7-4089-AD30-BD2F57BCE9A8}">
      <dgm:prSet/>
      <dgm:spPr/>
      <dgm:t>
        <a:bodyPr/>
        <a:lstStyle/>
        <a:p>
          <a:endParaRPr lang="el-GR"/>
        </a:p>
      </dgm:t>
    </dgm:pt>
    <dgm:pt modelId="{068E5D4E-EAF0-4A3C-95F6-C03B68A625A4}" type="pres">
      <dgm:prSet presAssocID="{81027337-5355-4ABA-94C3-C9C25382B49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9B93A8FA-E909-4353-B4CA-D7C1195940CB}" type="pres">
      <dgm:prSet presAssocID="{781527A7-1437-43CB-9C88-4FDCC0C1CC2B}" presName="composite" presStyleCnt="0"/>
      <dgm:spPr/>
    </dgm:pt>
    <dgm:pt modelId="{6F2B8ADB-A7B7-48A0-8B89-40B43AEC9F59}" type="pres">
      <dgm:prSet presAssocID="{781527A7-1437-43CB-9C88-4FDCC0C1CC2B}" presName="parentText" presStyleLbl="alignNode1" presStyleIdx="0" presStyleCnt="3" custLinFactNeighborX="2453" custLinFactNeighborY="-24164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E04139-2283-4CF1-BD59-58FA7F5C974D}" type="pres">
      <dgm:prSet presAssocID="{781527A7-1437-43CB-9C88-4FDCC0C1CC2B}" presName="descendantText" presStyleLbl="alignAcc1" presStyleIdx="0" presStyleCnt="3" custScaleX="96758" custScaleY="34359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99A2C6-28F9-4307-B1C0-DB50840AABBE}" type="pres">
      <dgm:prSet presAssocID="{CF091C91-708F-4E38-80DB-D35AD332350C}" presName="sp" presStyleCnt="0"/>
      <dgm:spPr/>
    </dgm:pt>
    <dgm:pt modelId="{37AB6A4C-BE4F-43E5-ACCD-FB319C986360}" type="pres">
      <dgm:prSet presAssocID="{4C1CF91A-8492-4687-8459-CC5F7B533B7E}" presName="composite" presStyleCnt="0"/>
      <dgm:spPr/>
    </dgm:pt>
    <dgm:pt modelId="{0D9224D3-8812-4DC5-B959-C38B121F197A}" type="pres">
      <dgm:prSet presAssocID="{4C1CF91A-8492-4687-8459-CC5F7B533B7E}" presName="parentText" presStyleLbl="alignNode1" presStyleIdx="1" presStyleCnt="3" custLinFactNeighborX="0" custLinFactNeighborY="1318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EF1768F-4C70-4F01-A085-A36E0C577748}" type="pres">
      <dgm:prSet presAssocID="{4C1CF91A-8492-4687-8459-CC5F7B533B7E}" presName="descendantText" presStyleLbl="alignAcc1" presStyleIdx="1" presStyleCnt="3" custScaleY="51023" custLinFactNeighborX="434" custLinFactNeighborY="2369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D6141D0-664C-4DF0-9D71-858C79C3A384}" type="pres">
      <dgm:prSet presAssocID="{953DC977-5FD7-46FF-BE39-E6D509992065}" presName="sp" presStyleCnt="0"/>
      <dgm:spPr/>
    </dgm:pt>
    <dgm:pt modelId="{6DA4A5EE-5298-43B0-A8DC-C98F022336BB}" type="pres">
      <dgm:prSet presAssocID="{B0001C10-D877-4999-B499-BEB63A745C4D}" presName="composite" presStyleCnt="0"/>
      <dgm:spPr/>
    </dgm:pt>
    <dgm:pt modelId="{13610106-6441-4799-9E72-2FAE23EB7F51}" type="pres">
      <dgm:prSet presAssocID="{B0001C10-D877-4999-B499-BEB63A745C4D}" presName="parentText" presStyleLbl="alignNode1" presStyleIdx="2" presStyleCnt="3" custLinFactNeighborX="2453" custLinFactNeighborY="13141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C35F922-523C-4C52-9774-99EDAC574C86}" type="pres">
      <dgm:prSet presAssocID="{B0001C10-D877-4999-B499-BEB63A745C4D}" presName="descendantText" presStyleLbl="alignAcc1" presStyleIdx="2" presStyleCnt="3" custScaleY="93255" custLinFactNeighborX="434" custLinFactNeighborY="76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8A4A2B5-96C6-457B-91A2-EB95A79A94A1}" type="presOf" srcId="{F4ACAEF1-8520-4419-84FB-7BDDED7179DA}" destId="{17E04139-2283-4CF1-BD59-58FA7F5C974D}" srcOrd="0" destOrd="2" presId="urn:microsoft.com/office/officeart/2005/8/layout/chevron2"/>
    <dgm:cxn modelId="{F32F4DF6-A5DA-46D3-8471-EABDC40A3F1B}" type="presOf" srcId="{B0001C10-D877-4999-B499-BEB63A745C4D}" destId="{13610106-6441-4799-9E72-2FAE23EB7F51}" srcOrd="0" destOrd="0" presId="urn:microsoft.com/office/officeart/2005/8/layout/chevron2"/>
    <dgm:cxn modelId="{908418D5-7FEB-432E-AF56-79D4CD095291}" type="presOf" srcId="{0B1B7E93-9CA7-46A7-8763-FEEE858242E4}" destId="{CC35F922-523C-4C52-9774-99EDAC574C86}" srcOrd="0" destOrd="0" presId="urn:microsoft.com/office/officeart/2005/8/layout/chevron2"/>
    <dgm:cxn modelId="{E8CE1BDC-2632-40D3-A57B-D6B299CA2F60}" srcId="{B0001C10-D877-4999-B499-BEB63A745C4D}" destId="{64690AC0-5753-436E-9327-F500595B5360}" srcOrd="1" destOrd="0" parTransId="{15D0703D-10F3-4CF8-9B4D-3E361A5BE032}" sibTransId="{67EE8857-674A-4941-99EF-4215BB16AD34}"/>
    <dgm:cxn modelId="{0F21DC73-952E-4AB8-B9BC-18001155EFF3}" type="presOf" srcId="{AD03EE58-11FE-4FD4-BCF7-AB14F704DD8B}" destId="{17E04139-2283-4CF1-BD59-58FA7F5C974D}" srcOrd="0" destOrd="7" presId="urn:microsoft.com/office/officeart/2005/8/layout/chevron2"/>
    <dgm:cxn modelId="{56D0B6C7-380A-42EE-9F55-2C539EDAFD62}" type="presOf" srcId="{FCDB3F0F-7DB6-4F63-ACFB-F27B0DD04455}" destId="{5EF1768F-4C70-4F01-A085-A36E0C577748}" srcOrd="0" destOrd="0" presId="urn:microsoft.com/office/officeart/2005/8/layout/chevron2"/>
    <dgm:cxn modelId="{EA75B3D1-FD43-4D39-A93C-A0AF2D84A3D8}" type="presOf" srcId="{2F26138C-79B7-45B3-8E36-007B89004533}" destId="{17E04139-2283-4CF1-BD59-58FA7F5C974D}" srcOrd="0" destOrd="5" presId="urn:microsoft.com/office/officeart/2005/8/layout/chevron2"/>
    <dgm:cxn modelId="{DFD4C748-5520-4A4F-83CB-81DB6862A4BB}" srcId="{781527A7-1437-43CB-9C88-4FDCC0C1CC2B}" destId="{F4ACAEF1-8520-4419-84FB-7BDDED7179DA}" srcOrd="2" destOrd="0" parTransId="{DA386E7B-A600-4084-88AA-D45D0DBA6F91}" sibTransId="{3728D69F-E738-4378-A0B3-6C013884F8A5}"/>
    <dgm:cxn modelId="{CFF39BCD-DF34-46F3-A3A3-461A58FA61B9}" srcId="{81027337-5355-4ABA-94C3-C9C25382B49D}" destId="{B0001C10-D877-4999-B499-BEB63A745C4D}" srcOrd="2" destOrd="0" parTransId="{951EB602-077E-40EE-8CA9-86A87053E1FD}" sibTransId="{4763F209-F878-4DD5-B640-7BCC27B5E7DE}"/>
    <dgm:cxn modelId="{59FC85E8-2887-4A59-8E04-B53EBE42248B}" type="presOf" srcId="{781527A7-1437-43CB-9C88-4FDCC0C1CC2B}" destId="{6F2B8ADB-A7B7-48A0-8B89-40B43AEC9F59}" srcOrd="0" destOrd="0" presId="urn:microsoft.com/office/officeart/2005/8/layout/chevron2"/>
    <dgm:cxn modelId="{7A18B659-1A75-4581-A192-B2F971323CA0}" type="presOf" srcId="{354AE73F-C788-4F6E-AFB9-20A763D03267}" destId="{17E04139-2283-4CF1-BD59-58FA7F5C974D}" srcOrd="0" destOrd="1" presId="urn:microsoft.com/office/officeart/2005/8/layout/chevron2"/>
    <dgm:cxn modelId="{5F7DC8A0-6CE0-4133-9824-0D65BEA01A3B}" type="presOf" srcId="{0E5A0B8D-6BF9-4A36-A373-36EEB9B525A7}" destId="{CC35F922-523C-4C52-9774-99EDAC574C86}" srcOrd="0" destOrd="2" presId="urn:microsoft.com/office/officeart/2005/8/layout/chevron2"/>
    <dgm:cxn modelId="{DB3776D1-0C3E-44CF-A4D8-F2A674CBC2FC}" srcId="{81027337-5355-4ABA-94C3-C9C25382B49D}" destId="{4C1CF91A-8492-4687-8459-CC5F7B533B7E}" srcOrd="1" destOrd="0" parTransId="{B4C1FABE-5B7C-42D0-A444-560CC2AECD3F}" sibTransId="{953DC977-5FD7-46FF-BE39-E6D509992065}"/>
    <dgm:cxn modelId="{5639ABAD-8CD9-4202-AC0E-EA29960B925B}" srcId="{781527A7-1437-43CB-9C88-4FDCC0C1CC2B}" destId="{F7094C41-3700-4330-92E8-5B07EC9E2487}" srcOrd="4" destOrd="0" parTransId="{DB128DA6-35C0-4519-8736-C53C9B82EA5C}" sibTransId="{B10830D5-9195-4A9B-A7E1-F3B41F0FADD5}"/>
    <dgm:cxn modelId="{3B9CF650-3886-4FC9-94ED-DF539AAD198C}" srcId="{781527A7-1437-43CB-9C88-4FDCC0C1CC2B}" destId="{354AE73F-C788-4F6E-AFB9-20A763D03267}" srcOrd="1" destOrd="0" parTransId="{985172B8-3C68-4FA1-8C64-E3275911E5DB}" sibTransId="{25744D3C-E3C7-40D9-AB80-33EBE20240CE}"/>
    <dgm:cxn modelId="{991369F9-1CF7-4089-AD30-BD2F57BCE9A8}" srcId="{B0001C10-D877-4999-B499-BEB63A745C4D}" destId="{0E5A0B8D-6BF9-4A36-A373-36EEB9B525A7}" srcOrd="2" destOrd="0" parTransId="{79525FDA-0884-4563-8D47-5D2C432C6464}" sibTransId="{FD6D82C1-62A3-4AC1-A104-5D30DF36B288}"/>
    <dgm:cxn modelId="{64228045-A97B-416B-9802-EEEC5886BEC1}" type="presOf" srcId="{81027337-5355-4ABA-94C3-C9C25382B49D}" destId="{068E5D4E-EAF0-4A3C-95F6-C03B68A625A4}" srcOrd="0" destOrd="0" presId="urn:microsoft.com/office/officeart/2005/8/layout/chevron2"/>
    <dgm:cxn modelId="{8D8EA841-75DD-4D82-8181-316EA06A186E}" srcId="{781527A7-1437-43CB-9C88-4FDCC0C1CC2B}" destId="{462678BB-45EF-4C13-9A29-6691175B696D}" srcOrd="0" destOrd="0" parTransId="{A14E6A5C-6633-4216-8648-2695F7F3ACBA}" sibTransId="{C72B43A8-434E-48D2-83A9-962AF063BB88}"/>
    <dgm:cxn modelId="{55720817-10B2-4CD2-9AC5-A7402F9D220C}" srcId="{4C1CF91A-8492-4687-8459-CC5F7B533B7E}" destId="{FCDB3F0F-7DB6-4F63-ACFB-F27B0DD04455}" srcOrd="0" destOrd="0" parTransId="{548C3C8F-0A82-4844-BC26-B6675CA9C4E8}" sibTransId="{55974F86-6143-4039-A3AF-805A6C2D56B0}"/>
    <dgm:cxn modelId="{CE5E3665-CC5C-4FCE-8B83-2F54290E0BB0}" type="presOf" srcId="{43CD2144-A9A7-439D-8725-FB5CA86FAE5D}" destId="{17E04139-2283-4CF1-BD59-58FA7F5C974D}" srcOrd="0" destOrd="8" presId="urn:microsoft.com/office/officeart/2005/8/layout/chevron2"/>
    <dgm:cxn modelId="{328AE89B-8686-44F1-9A72-0284687A5F46}" type="presOf" srcId="{4C1CF91A-8492-4687-8459-CC5F7B533B7E}" destId="{0D9224D3-8812-4DC5-B959-C38B121F197A}" srcOrd="0" destOrd="0" presId="urn:microsoft.com/office/officeart/2005/8/layout/chevron2"/>
    <dgm:cxn modelId="{96A76542-EA43-407D-AAF1-45374C954DC1}" srcId="{B0001C10-D877-4999-B499-BEB63A745C4D}" destId="{0B1B7E93-9CA7-46A7-8763-FEEE858242E4}" srcOrd="0" destOrd="0" parTransId="{A6826B20-91F5-484F-A222-B57FE38D50E9}" sibTransId="{AAD806A0-836D-4C79-835E-5BDC97991832}"/>
    <dgm:cxn modelId="{61FC244F-3062-4ED7-BD6A-3AFBA97F4506}" srcId="{81027337-5355-4ABA-94C3-C9C25382B49D}" destId="{781527A7-1437-43CB-9C88-4FDCC0C1CC2B}" srcOrd="0" destOrd="0" parTransId="{267194B6-3056-4ED1-B0F4-52E3A4532FCF}" sibTransId="{CF091C91-708F-4E38-80DB-D35AD332350C}"/>
    <dgm:cxn modelId="{7E5989EF-5ED2-42C9-8484-40F12C0A46CC}" srcId="{781527A7-1437-43CB-9C88-4FDCC0C1CC2B}" destId="{63A13D73-37BF-4C14-A404-499AF9350D2D}" srcOrd="6" destOrd="0" parTransId="{B5AD3D73-D604-485A-8466-498C839648E9}" sibTransId="{137F258C-EA68-4C2E-9925-FAA5A8FA1E1B}"/>
    <dgm:cxn modelId="{4902E497-C338-49AC-9F7D-2107D79FE554}" srcId="{781527A7-1437-43CB-9C88-4FDCC0C1CC2B}" destId="{43CD2144-A9A7-439D-8725-FB5CA86FAE5D}" srcOrd="8" destOrd="0" parTransId="{94C5423B-1FE6-4F4C-8332-53D17034B8AE}" sibTransId="{EDC5C899-F6FF-4176-BF45-39ED5931CC53}"/>
    <dgm:cxn modelId="{F21E3DF4-7335-4BE2-B28E-BD4441239F7D}" srcId="{781527A7-1437-43CB-9C88-4FDCC0C1CC2B}" destId="{2F26138C-79B7-45B3-8E36-007B89004533}" srcOrd="5" destOrd="0" parTransId="{B9BF3524-0F63-4126-9FFA-D6F8426F243C}" sibTransId="{F371B7EA-FA27-4EB3-8048-69398B728146}"/>
    <dgm:cxn modelId="{F66EBE9D-6DC7-47DA-991E-EC9B80FE8B15}" type="presOf" srcId="{462678BB-45EF-4C13-9A29-6691175B696D}" destId="{17E04139-2283-4CF1-BD59-58FA7F5C974D}" srcOrd="0" destOrd="0" presId="urn:microsoft.com/office/officeart/2005/8/layout/chevron2"/>
    <dgm:cxn modelId="{562BEFC0-D69D-4CBB-A286-BEB468B14F1D}" type="presOf" srcId="{62B4880D-5CDD-4370-A9A8-C67404C21A3E}" destId="{17E04139-2283-4CF1-BD59-58FA7F5C974D}" srcOrd="0" destOrd="3" presId="urn:microsoft.com/office/officeart/2005/8/layout/chevron2"/>
    <dgm:cxn modelId="{0360E04A-2551-4C99-A21C-F72D102B7CE6}" srcId="{781527A7-1437-43CB-9C88-4FDCC0C1CC2B}" destId="{AD03EE58-11FE-4FD4-BCF7-AB14F704DD8B}" srcOrd="7" destOrd="0" parTransId="{9F486771-4817-4A9E-B5E2-53B2679F9787}" sibTransId="{9EF92172-1182-405A-B218-BC936DAA226B}"/>
    <dgm:cxn modelId="{3D5306E7-4EF4-4763-8519-CA233A1CAB99}" type="presOf" srcId="{F7094C41-3700-4330-92E8-5B07EC9E2487}" destId="{17E04139-2283-4CF1-BD59-58FA7F5C974D}" srcOrd="0" destOrd="4" presId="urn:microsoft.com/office/officeart/2005/8/layout/chevron2"/>
    <dgm:cxn modelId="{537F3AAE-91A0-4429-BBDE-4AE312018E65}" srcId="{781527A7-1437-43CB-9C88-4FDCC0C1CC2B}" destId="{62B4880D-5CDD-4370-A9A8-C67404C21A3E}" srcOrd="3" destOrd="0" parTransId="{66722DCA-458D-4B13-875F-A23CA22AB168}" sibTransId="{9C97AD3D-70EA-444C-8397-5E80A21958AB}"/>
    <dgm:cxn modelId="{354F39D5-C151-4635-89F6-FE1C70812809}" type="presOf" srcId="{64690AC0-5753-436E-9327-F500595B5360}" destId="{CC35F922-523C-4C52-9774-99EDAC574C86}" srcOrd="0" destOrd="1" presId="urn:microsoft.com/office/officeart/2005/8/layout/chevron2"/>
    <dgm:cxn modelId="{0C900236-6C0F-4D58-A3EE-FE4D3467425F}" type="presOf" srcId="{63A13D73-37BF-4C14-A404-499AF9350D2D}" destId="{17E04139-2283-4CF1-BD59-58FA7F5C974D}" srcOrd="0" destOrd="6" presId="urn:microsoft.com/office/officeart/2005/8/layout/chevron2"/>
    <dgm:cxn modelId="{4953C729-FD28-4765-A199-9814699F1EA0}" type="presParOf" srcId="{068E5D4E-EAF0-4A3C-95F6-C03B68A625A4}" destId="{9B93A8FA-E909-4353-B4CA-D7C1195940CB}" srcOrd="0" destOrd="0" presId="urn:microsoft.com/office/officeart/2005/8/layout/chevron2"/>
    <dgm:cxn modelId="{3EB72F01-B54F-43E5-848E-5EF19990D7F5}" type="presParOf" srcId="{9B93A8FA-E909-4353-B4CA-D7C1195940CB}" destId="{6F2B8ADB-A7B7-48A0-8B89-40B43AEC9F59}" srcOrd="0" destOrd="0" presId="urn:microsoft.com/office/officeart/2005/8/layout/chevron2"/>
    <dgm:cxn modelId="{1EE6A81E-FDDB-45A8-9264-B47D139334A6}" type="presParOf" srcId="{9B93A8FA-E909-4353-B4CA-D7C1195940CB}" destId="{17E04139-2283-4CF1-BD59-58FA7F5C974D}" srcOrd="1" destOrd="0" presId="urn:microsoft.com/office/officeart/2005/8/layout/chevron2"/>
    <dgm:cxn modelId="{26B3DC89-C867-40C7-A049-D097D5C42FF6}" type="presParOf" srcId="{068E5D4E-EAF0-4A3C-95F6-C03B68A625A4}" destId="{DC99A2C6-28F9-4307-B1C0-DB50840AABBE}" srcOrd="1" destOrd="0" presId="urn:microsoft.com/office/officeart/2005/8/layout/chevron2"/>
    <dgm:cxn modelId="{B49109E2-110D-4164-B349-6D2410B7FBE3}" type="presParOf" srcId="{068E5D4E-EAF0-4A3C-95F6-C03B68A625A4}" destId="{37AB6A4C-BE4F-43E5-ACCD-FB319C986360}" srcOrd="2" destOrd="0" presId="urn:microsoft.com/office/officeart/2005/8/layout/chevron2"/>
    <dgm:cxn modelId="{BC2FFEB3-3ECC-43DC-ACD9-DE94326A3427}" type="presParOf" srcId="{37AB6A4C-BE4F-43E5-ACCD-FB319C986360}" destId="{0D9224D3-8812-4DC5-B959-C38B121F197A}" srcOrd="0" destOrd="0" presId="urn:microsoft.com/office/officeart/2005/8/layout/chevron2"/>
    <dgm:cxn modelId="{A5DEB31D-A099-4452-84F6-0291B0C1DE37}" type="presParOf" srcId="{37AB6A4C-BE4F-43E5-ACCD-FB319C986360}" destId="{5EF1768F-4C70-4F01-A085-A36E0C577748}" srcOrd="1" destOrd="0" presId="urn:microsoft.com/office/officeart/2005/8/layout/chevron2"/>
    <dgm:cxn modelId="{07AF678C-3198-438C-80E5-01225165DF8A}" type="presParOf" srcId="{068E5D4E-EAF0-4A3C-95F6-C03B68A625A4}" destId="{AD6141D0-664C-4DF0-9D71-858C79C3A384}" srcOrd="3" destOrd="0" presId="urn:microsoft.com/office/officeart/2005/8/layout/chevron2"/>
    <dgm:cxn modelId="{E75AEBEF-0D2A-49D4-BB7F-7FCF3835764A}" type="presParOf" srcId="{068E5D4E-EAF0-4A3C-95F6-C03B68A625A4}" destId="{6DA4A5EE-5298-43B0-A8DC-C98F022336BB}" srcOrd="4" destOrd="0" presId="urn:microsoft.com/office/officeart/2005/8/layout/chevron2"/>
    <dgm:cxn modelId="{18EF662C-4588-4631-94E9-AE3A9B8048CC}" type="presParOf" srcId="{6DA4A5EE-5298-43B0-A8DC-C98F022336BB}" destId="{13610106-6441-4799-9E72-2FAE23EB7F51}" srcOrd="0" destOrd="0" presId="urn:microsoft.com/office/officeart/2005/8/layout/chevron2"/>
    <dgm:cxn modelId="{E3196656-4D62-4281-B80B-EEEE51F62509}" type="presParOf" srcId="{6DA4A5EE-5298-43B0-A8DC-C98F022336BB}" destId="{CC35F922-523C-4C52-9774-99EDAC574C8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BD704A-2E1A-428D-A930-FDD7A0B73A50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l-GR"/>
        </a:p>
      </dgm:t>
    </dgm:pt>
    <dgm:pt modelId="{89160601-852E-48B1-A378-8C11A3918377}">
      <dgm:prSet phldrT="[Κείμενο]"/>
      <dgm:spPr/>
      <dgm:t>
        <a:bodyPr/>
        <a:lstStyle/>
        <a:p>
          <a:r>
            <a:rPr lang="el-GR" dirty="0" err="1" smtClean="0"/>
            <a:t>ΕξΑΕ</a:t>
          </a:r>
          <a:endParaRPr lang="el-GR" dirty="0"/>
        </a:p>
      </dgm:t>
    </dgm:pt>
    <dgm:pt modelId="{0E4E30C8-9384-46E2-B25E-363C4231CB94}" type="parTrans" cxnId="{9D608644-E727-4919-838A-C37B924E0F91}">
      <dgm:prSet/>
      <dgm:spPr/>
      <dgm:t>
        <a:bodyPr/>
        <a:lstStyle/>
        <a:p>
          <a:endParaRPr lang="el-GR"/>
        </a:p>
      </dgm:t>
    </dgm:pt>
    <dgm:pt modelId="{C8607ED5-F4E8-4E73-8060-B36CFD43990D}" type="sibTrans" cxnId="{9D608644-E727-4919-838A-C37B924E0F91}">
      <dgm:prSet/>
      <dgm:spPr/>
      <dgm:t>
        <a:bodyPr/>
        <a:lstStyle/>
        <a:p>
          <a:endParaRPr lang="el-GR"/>
        </a:p>
      </dgm:t>
    </dgm:pt>
    <dgm:pt modelId="{33112932-12B9-4618-BF71-C71B91510F96}">
      <dgm:prSet phldrT="[Κείμενο]" custT="1"/>
      <dgm:spPr/>
      <dgm:t>
        <a:bodyPr/>
        <a:lstStyle/>
        <a:p>
          <a:r>
            <a:rPr lang="el-GR" sz="1600" dirty="0" smtClean="0">
              <a:latin typeface="+mn-lt"/>
              <a:cs typeface="Times New Roman" pitchFamily="18" charset="0"/>
            </a:rPr>
            <a:t>Έννοια &amp; χαρακτηριστικά</a:t>
          </a:r>
          <a:endParaRPr lang="el-GR" sz="1600" dirty="0">
            <a:latin typeface="+mn-lt"/>
            <a:cs typeface="Times New Roman" pitchFamily="18" charset="0"/>
          </a:endParaRPr>
        </a:p>
      </dgm:t>
    </dgm:pt>
    <dgm:pt modelId="{8ECDB7C4-7CED-47CF-9181-DEFBFAF735F9}" type="parTrans" cxnId="{8BC2A04D-0548-442F-BD45-6D5E110B6B08}">
      <dgm:prSet/>
      <dgm:spPr/>
      <dgm:t>
        <a:bodyPr/>
        <a:lstStyle/>
        <a:p>
          <a:endParaRPr lang="el-GR"/>
        </a:p>
      </dgm:t>
    </dgm:pt>
    <dgm:pt modelId="{CDE5D7D9-0891-49DA-A9CD-89828A547A8B}" type="sibTrans" cxnId="{8BC2A04D-0548-442F-BD45-6D5E110B6B08}">
      <dgm:prSet/>
      <dgm:spPr/>
      <dgm:t>
        <a:bodyPr/>
        <a:lstStyle/>
        <a:p>
          <a:endParaRPr lang="el-GR"/>
        </a:p>
      </dgm:t>
    </dgm:pt>
    <dgm:pt modelId="{44ACBC06-ABF7-4C3C-A4BA-8827783D6A1D}">
      <dgm:prSet phldrT="[Κείμενο]" custT="1"/>
      <dgm:spPr/>
      <dgm:t>
        <a:bodyPr/>
        <a:lstStyle/>
        <a:p>
          <a:r>
            <a:rPr lang="el-GR" sz="1600" dirty="0" smtClean="0">
              <a:latin typeface="+mn-lt"/>
              <a:cs typeface="Times New Roman" pitchFamily="18" charset="0"/>
            </a:rPr>
            <a:t>Είδη </a:t>
          </a:r>
          <a:r>
            <a:rPr lang="el-GR" sz="1600" dirty="0" err="1" smtClean="0">
              <a:latin typeface="+mn-lt"/>
              <a:cs typeface="Times New Roman" pitchFamily="18" charset="0"/>
            </a:rPr>
            <a:t>ΕξΑΕ</a:t>
          </a:r>
          <a:endParaRPr lang="el-GR" sz="1600" dirty="0">
            <a:latin typeface="+mn-lt"/>
            <a:cs typeface="Times New Roman" pitchFamily="18" charset="0"/>
          </a:endParaRPr>
        </a:p>
      </dgm:t>
    </dgm:pt>
    <dgm:pt modelId="{6D09415D-EC11-4FE7-A060-F93A1685262E}" type="parTrans" cxnId="{5B061CF9-0289-4BF8-8D73-F7244BB9CBF6}">
      <dgm:prSet/>
      <dgm:spPr/>
      <dgm:t>
        <a:bodyPr/>
        <a:lstStyle/>
        <a:p>
          <a:endParaRPr lang="el-GR"/>
        </a:p>
      </dgm:t>
    </dgm:pt>
    <dgm:pt modelId="{4478FEFF-406C-4BC5-AA19-B148220AE17F}" type="sibTrans" cxnId="{5B061CF9-0289-4BF8-8D73-F7244BB9CBF6}">
      <dgm:prSet/>
      <dgm:spPr/>
      <dgm:t>
        <a:bodyPr/>
        <a:lstStyle/>
        <a:p>
          <a:endParaRPr lang="el-GR"/>
        </a:p>
      </dgm:t>
    </dgm:pt>
    <dgm:pt modelId="{51F5A953-45AB-4DE2-AADA-369110D52D63}">
      <dgm:prSet phldrT="[Κείμενο]" custT="1"/>
      <dgm:spPr/>
      <dgm:t>
        <a:bodyPr/>
        <a:lstStyle/>
        <a:p>
          <a:r>
            <a:rPr lang="el-GR" sz="1600" dirty="0" smtClean="0">
              <a:latin typeface="+mn-lt"/>
              <a:cs typeface="Times New Roman" pitchFamily="18" charset="0"/>
            </a:rPr>
            <a:t>Παιδαγωγικές γενιές </a:t>
          </a:r>
          <a:r>
            <a:rPr lang="el-GR" sz="1600" dirty="0" err="1" smtClean="0">
              <a:latin typeface="+mn-lt"/>
              <a:cs typeface="Times New Roman" pitchFamily="18" charset="0"/>
            </a:rPr>
            <a:t>ΕξΑΕ</a:t>
          </a:r>
          <a:endParaRPr lang="el-GR" sz="1600" dirty="0">
            <a:latin typeface="+mn-lt"/>
            <a:cs typeface="Times New Roman" pitchFamily="18" charset="0"/>
          </a:endParaRPr>
        </a:p>
      </dgm:t>
    </dgm:pt>
    <dgm:pt modelId="{57BE945E-1F35-4DFC-B3EC-63A365966AD1}" type="parTrans" cxnId="{37A4AA55-2A7C-4711-AB18-0F18E400CF08}">
      <dgm:prSet/>
      <dgm:spPr/>
      <dgm:t>
        <a:bodyPr/>
        <a:lstStyle/>
        <a:p>
          <a:endParaRPr lang="el-GR"/>
        </a:p>
      </dgm:t>
    </dgm:pt>
    <dgm:pt modelId="{B975A2AC-CB76-40F3-9A8F-C0759810AFC2}" type="sibTrans" cxnId="{37A4AA55-2A7C-4711-AB18-0F18E400CF08}">
      <dgm:prSet/>
      <dgm:spPr/>
      <dgm:t>
        <a:bodyPr/>
        <a:lstStyle/>
        <a:p>
          <a:endParaRPr lang="el-GR"/>
        </a:p>
      </dgm:t>
    </dgm:pt>
    <dgm:pt modelId="{640C22B3-A264-4AF8-BDF7-0940A75C4A87}">
      <dgm:prSet phldrT="[Κείμενο]"/>
      <dgm:spPr/>
      <dgm:t>
        <a:bodyPr/>
        <a:lstStyle/>
        <a:p>
          <a:r>
            <a:rPr lang="el-GR" dirty="0" smtClean="0"/>
            <a:t>Σχολική </a:t>
          </a:r>
          <a:r>
            <a:rPr lang="el-GR" dirty="0" err="1" smtClean="0"/>
            <a:t>ΕξΑΕ</a:t>
          </a:r>
          <a:endParaRPr lang="el-GR" dirty="0"/>
        </a:p>
      </dgm:t>
    </dgm:pt>
    <dgm:pt modelId="{CE534425-A04A-452B-AE58-A240086CF93D}" type="parTrans" cxnId="{BCB06BD2-31D5-4241-AC59-D251934A5386}">
      <dgm:prSet/>
      <dgm:spPr/>
      <dgm:t>
        <a:bodyPr/>
        <a:lstStyle/>
        <a:p>
          <a:endParaRPr lang="el-GR"/>
        </a:p>
      </dgm:t>
    </dgm:pt>
    <dgm:pt modelId="{072B030A-6084-458B-AAD0-4D08C02E51C4}" type="sibTrans" cxnId="{BCB06BD2-31D5-4241-AC59-D251934A5386}">
      <dgm:prSet/>
      <dgm:spPr/>
      <dgm:t>
        <a:bodyPr/>
        <a:lstStyle/>
        <a:p>
          <a:endParaRPr lang="el-GR"/>
        </a:p>
      </dgm:t>
    </dgm:pt>
    <dgm:pt modelId="{47CE41A8-647E-4417-A7CA-650043A6BC7A}">
      <dgm:prSet custT="1"/>
      <dgm:spPr/>
      <dgm:t>
        <a:bodyPr/>
        <a:lstStyle/>
        <a:p>
          <a:r>
            <a:rPr lang="el-GR" sz="1600" dirty="0" smtClean="0">
              <a:latin typeface="+mn-lt"/>
              <a:cs typeface="Times New Roman" pitchFamily="18" charset="0"/>
            </a:rPr>
            <a:t>Πυλώνες </a:t>
          </a:r>
          <a:r>
            <a:rPr lang="el-GR" sz="1600" dirty="0" err="1" smtClean="0">
              <a:latin typeface="+mn-lt"/>
              <a:cs typeface="Times New Roman" pitchFamily="18" charset="0"/>
            </a:rPr>
            <a:t>ΕξΑΕ</a:t>
          </a:r>
          <a:endParaRPr lang="el-GR" sz="1600" dirty="0">
            <a:latin typeface="+mn-lt"/>
            <a:cs typeface="Times New Roman" pitchFamily="18" charset="0"/>
          </a:endParaRPr>
        </a:p>
      </dgm:t>
    </dgm:pt>
    <dgm:pt modelId="{4489E1F7-E5BF-4922-AEDF-12B0269B939C}" type="parTrans" cxnId="{F7B30CBF-A784-4385-B1C7-BB6E7BBE1700}">
      <dgm:prSet/>
      <dgm:spPr/>
      <dgm:t>
        <a:bodyPr/>
        <a:lstStyle/>
        <a:p>
          <a:endParaRPr lang="el-GR"/>
        </a:p>
      </dgm:t>
    </dgm:pt>
    <dgm:pt modelId="{074B0C63-AF73-4623-A897-6FEE0D182262}" type="sibTrans" cxnId="{F7B30CBF-A784-4385-B1C7-BB6E7BBE1700}">
      <dgm:prSet/>
      <dgm:spPr/>
      <dgm:t>
        <a:bodyPr/>
        <a:lstStyle/>
        <a:p>
          <a:endParaRPr lang="el-GR"/>
        </a:p>
      </dgm:t>
    </dgm:pt>
    <dgm:pt modelId="{8BACAEF8-A381-43E4-97E2-AD489AB603EC}" type="pres">
      <dgm:prSet presAssocID="{29BD704A-2E1A-428D-A930-FDD7A0B73A5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7701FAE-BB06-4EDD-92DD-C3C10FD1128E}" type="pres">
      <dgm:prSet presAssocID="{89160601-852E-48B1-A378-8C11A3918377}" presName="centerShape" presStyleLbl="node0" presStyleIdx="0" presStyleCnt="1"/>
      <dgm:spPr/>
      <dgm:t>
        <a:bodyPr/>
        <a:lstStyle/>
        <a:p>
          <a:endParaRPr lang="el-GR"/>
        </a:p>
      </dgm:t>
    </dgm:pt>
    <dgm:pt modelId="{4D4055AC-261B-470B-AB43-CBFA49C2DF04}" type="pres">
      <dgm:prSet presAssocID="{33112932-12B9-4618-BF71-C71B91510F9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FA3B184-77C9-4CAA-A0F2-E0DF603AFB86}" type="pres">
      <dgm:prSet presAssocID="{33112932-12B9-4618-BF71-C71B91510F96}" presName="dummy" presStyleCnt="0"/>
      <dgm:spPr/>
    </dgm:pt>
    <dgm:pt modelId="{9CAB20AA-328F-4C0C-826A-699F1D1405B2}" type="pres">
      <dgm:prSet presAssocID="{CDE5D7D9-0891-49DA-A9CD-89828A547A8B}" presName="sibTrans" presStyleLbl="sibTrans2D1" presStyleIdx="0" presStyleCnt="5"/>
      <dgm:spPr/>
      <dgm:t>
        <a:bodyPr/>
        <a:lstStyle/>
        <a:p>
          <a:endParaRPr lang="el-GR"/>
        </a:p>
      </dgm:t>
    </dgm:pt>
    <dgm:pt modelId="{8131946C-4680-428D-914D-5286C4E7DC86}" type="pres">
      <dgm:prSet presAssocID="{47CE41A8-647E-4417-A7CA-650043A6BC7A}" presName="node" presStyleLbl="node1" presStyleIdx="1" presStyleCnt="5" custScaleX="113907" custRadScaleRad="103101" custRadScaleInc="783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BF70C1C-9535-48E5-BF0F-FDD0D1F8B50E}" type="pres">
      <dgm:prSet presAssocID="{47CE41A8-647E-4417-A7CA-650043A6BC7A}" presName="dummy" presStyleCnt="0"/>
      <dgm:spPr/>
    </dgm:pt>
    <dgm:pt modelId="{23CD46A9-AD5A-4213-A8CE-0D3F8CBC1B70}" type="pres">
      <dgm:prSet presAssocID="{074B0C63-AF73-4623-A897-6FEE0D182262}" presName="sibTrans" presStyleLbl="sibTrans2D1" presStyleIdx="1" presStyleCnt="5"/>
      <dgm:spPr/>
      <dgm:t>
        <a:bodyPr/>
        <a:lstStyle/>
        <a:p>
          <a:endParaRPr lang="el-GR"/>
        </a:p>
      </dgm:t>
    </dgm:pt>
    <dgm:pt modelId="{692A9B03-4794-4281-B7E2-EC324A3E52C3}" type="pres">
      <dgm:prSet presAssocID="{44ACBC06-ABF7-4C3C-A4BA-8827783D6A1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F256C93-1D34-464F-8618-85471C091D1B}" type="pres">
      <dgm:prSet presAssocID="{44ACBC06-ABF7-4C3C-A4BA-8827783D6A1D}" presName="dummy" presStyleCnt="0"/>
      <dgm:spPr/>
    </dgm:pt>
    <dgm:pt modelId="{78FF2558-ACB2-44DC-9863-14CEE026816F}" type="pres">
      <dgm:prSet presAssocID="{4478FEFF-406C-4BC5-AA19-B148220AE17F}" presName="sibTrans" presStyleLbl="sibTrans2D1" presStyleIdx="2" presStyleCnt="5"/>
      <dgm:spPr/>
      <dgm:t>
        <a:bodyPr/>
        <a:lstStyle/>
        <a:p>
          <a:endParaRPr lang="el-GR"/>
        </a:p>
      </dgm:t>
    </dgm:pt>
    <dgm:pt modelId="{DAE23D09-2DB4-46A6-A7F6-8A41DDD867FD}" type="pres">
      <dgm:prSet presAssocID="{51F5A953-45AB-4DE2-AADA-369110D52D63}" presName="node" presStyleLbl="node1" presStyleIdx="3" presStyleCnt="5" custScaleX="11577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60D9C25-0E52-4781-8C11-1642CC347360}" type="pres">
      <dgm:prSet presAssocID="{51F5A953-45AB-4DE2-AADA-369110D52D63}" presName="dummy" presStyleCnt="0"/>
      <dgm:spPr/>
    </dgm:pt>
    <dgm:pt modelId="{C5FDF5EC-4EB1-4D97-97DD-DD95097E5459}" type="pres">
      <dgm:prSet presAssocID="{B975A2AC-CB76-40F3-9A8F-C0759810AFC2}" presName="sibTrans" presStyleLbl="sibTrans2D1" presStyleIdx="3" presStyleCnt="5"/>
      <dgm:spPr/>
      <dgm:t>
        <a:bodyPr/>
        <a:lstStyle/>
        <a:p>
          <a:endParaRPr lang="el-GR"/>
        </a:p>
      </dgm:t>
    </dgm:pt>
    <dgm:pt modelId="{7232FB26-4C43-4196-8B07-C25F574C9FE1}" type="pres">
      <dgm:prSet presAssocID="{640C22B3-A264-4AF8-BDF7-0940A75C4A8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FDDD80-D2E5-44C4-9DCD-0AAB0B7DADBF}" type="pres">
      <dgm:prSet presAssocID="{640C22B3-A264-4AF8-BDF7-0940A75C4A87}" presName="dummy" presStyleCnt="0"/>
      <dgm:spPr/>
    </dgm:pt>
    <dgm:pt modelId="{10FA2B12-7251-44A9-80B9-EEB5E4539FFF}" type="pres">
      <dgm:prSet presAssocID="{072B030A-6084-458B-AAD0-4D08C02E51C4}" presName="sibTrans" presStyleLbl="sibTrans2D1" presStyleIdx="4" presStyleCnt="5"/>
      <dgm:spPr/>
      <dgm:t>
        <a:bodyPr/>
        <a:lstStyle/>
        <a:p>
          <a:endParaRPr lang="el-GR"/>
        </a:p>
      </dgm:t>
    </dgm:pt>
  </dgm:ptLst>
  <dgm:cxnLst>
    <dgm:cxn modelId="{37A4AA55-2A7C-4711-AB18-0F18E400CF08}" srcId="{89160601-852E-48B1-A378-8C11A3918377}" destId="{51F5A953-45AB-4DE2-AADA-369110D52D63}" srcOrd="3" destOrd="0" parTransId="{57BE945E-1F35-4DFC-B3EC-63A365966AD1}" sibTransId="{B975A2AC-CB76-40F3-9A8F-C0759810AFC2}"/>
    <dgm:cxn modelId="{5B061CF9-0289-4BF8-8D73-F7244BB9CBF6}" srcId="{89160601-852E-48B1-A378-8C11A3918377}" destId="{44ACBC06-ABF7-4C3C-A4BA-8827783D6A1D}" srcOrd="2" destOrd="0" parTransId="{6D09415D-EC11-4FE7-A060-F93A1685262E}" sibTransId="{4478FEFF-406C-4BC5-AA19-B148220AE17F}"/>
    <dgm:cxn modelId="{08AC18E5-9B51-4861-9292-6A2F92D9903B}" type="presOf" srcId="{4478FEFF-406C-4BC5-AA19-B148220AE17F}" destId="{78FF2558-ACB2-44DC-9863-14CEE026816F}" srcOrd="0" destOrd="0" presId="urn:microsoft.com/office/officeart/2005/8/layout/radial6"/>
    <dgm:cxn modelId="{820A173B-8677-405C-BDF2-88FE6AA9B59D}" type="presOf" srcId="{29BD704A-2E1A-428D-A930-FDD7A0B73A50}" destId="{8BACAEF8-A381-43E4-97E2-AD489AB603EC}" srcOrd="0" destOrd="0" presId="urn:microsoft.com/office/officeart/2005/8/layout/radial6"/>
    <dgm:cxn modelId="{23B99DF8-5A8D-4C6E-B47C-5BF2B29DD632}" type="presOf" srcId="{640C22B3-A264-4AF8-BDF7-0940A75C4A87}" destId="{7232FB26-4C43-4196-8B07-C25F574C9FE1}" srcOrd="0" destOrd="0" presId="urn:microsoft.com/office/officeart/2005/8/layout/radial6"/>
    <dgm:cxn modelId="{8BC2A04D-0548-442F-BD45-6D5E110B6B08}" srcId="{89160601-852E-48B1-A378-8C11A3918377}" destId="{33112932-12B9-4618-BF71-C71B91510F96}" srcOrd="0" destOrd="0" parTransId="{8ECDB7C4-7CED-47CF-9181-DEFBFAF735F9}" sibTransId="{CDE5D7D9-0891-49DA-A9CD-89828A547A8B}"/>
    <dgm:cxn modelId="{71A2F444-4E2D-4B2C-9A2D-C004FFEE00EE}" type="presOf" srcId="{33112932-12B9-4618-BF71-C71B91510F96}" destId="{4D4055AC-261B-470B-AB43-CBFA49C2DF04}" srcOrd="0" destOrd="0" presId="urn:microsoft.com/office/officeart/2005/8/layout/radial6"/>
    <dgm:cxn modelId="{EFDC63E3-C5FE-4BFE-B1D6-3CDC69160A85}" type="presOf" srcId="{074B0C63-AF73-4623-A897-6FEE0D182262}" destId="{23CD46A9-AD5A-4213-A8CE-0D3F8CBC1B70}" srcOrd="0" destOrd="0" presId="urn:microsoft.com/office/officeart/2005/8/layout/radial6"/>
    <dgm:cxn modelId="{F7B30CBF-A784-4385-B1C7-BB6E7BBE1700}" srcId="{89160601-852E-48B1-A378-8C11A3918377}" destId="{47CE41A8-647E-4417-A7CA-650043A6BC7A}" srcOrd="1" destOrd="0" parTransId="{4489E1F7-E5BF-4922-AEDF-12B0269B939C}" sibTransId="{074B0C63-AF73-4623-A897-6FEE0D182262}"/>
    <dgm:cxn modelId="{9D608644-E727-4919-838A-C37B924E0F91}" srcId="{29BD704A-2E1A-428D-A930-FDD7A0B73A50}" destId="{89160601-852E-48B1-A378-8C11A3918377}" srcOrd="0" destOrd="0" parTransId="{0E4E30C8-9384-46E2-B25E-363C4231CB94}" sibTransId="{C8607ED5-F4E8-4E73-8060-B36CFD43990D}"/>
    <dgm:cxn modelId="{00A70252-CD55-4D0D-9A60-9A88DE50C90F}" type="presOf" srcId="{47CE41A8-647E-4417-A7CA-650043A6BC7A}" destId="{8131946C-4680-428D-914D-5286C4E7DC86}" srcOrd="0" destOrd="0" presId="urn:microsoft.com/office/officeart/2005/8/layout/radial6"/>
    <dgm:cxn modelId="{BCB06BD2-31D5-4241-AC59-D251934A5386}" srcId="{89160601-852E-48B1-A378-8C11A3918377}" destId="{640C22B3-A264-4AF8-BDF7-0940A75C4A87}" srcOrd="4" destOrd="0" parTransId="{CE534425-A04A-452B-AE58-A240086CF93D}" sibTransId="{072B030A-6084-458B-AAD0-4D08C02E51C4}"/>
    <dgm:cxn modelId="{1077511A-7ED5-4CDE-845A-2D83FF3BA8A6}" type="presOf" srcId="{51F5A953-45AB-4DE2-AADA-369110D52D63}" destId="{DAE23D09-2DB4-46A6-A7F6-8A41DDD867FD}" srcOrd="0" destOrd="0" presId="urn:microsoft.com/office/officeart/2005/8/layout/radial6"/>
    <dgm:cxn modelId="{75648979-D83F-429C-AFB5-BD1927097DB2}" type="presOf" srcId="{072B030A-6084-458B-AAD0-4D08C02E51C4}" destId="{10FA2B12-7251-44A9-80B9-EEB5E4539FFF}" srcOrd="0" destOrd="0" presId="urn:microsoft.com/office/officeart/2005/8/layout/radial6"/>
    <dgm:cxn modelId="{B15E2A0E-7C98-4386-A2ED-BB052BE20473}" type="presOf" srcId="{CDE5D7D9-0891-49DA-A9CD-89828A547A8B}" destId="{9CAB20AA-328F-4C0C-826A-699F1D1405B2}" srcOrd="0" destOrd="0" presId="urn:microsoft.com/office/officeart/2005/8/layout/radial6"/>
    <dgm:cxn modelId="{B723784E-91B4-4FFF-B86B-0468B40207F7}" type="presOf" srcId="{B975A2AC-CB76-40F3-9A8F-C0759810AFC2}" destId="{C5FDF5EC-4EB1-4D97-97DD-DD95097E5459}" srcOrd="0" destOrd="0" presId="urn:microsoft.com/office/officeart/2005/8/layout/radial6"/>
    <dgm:cxn modelId="{F73373FB-55D9-4691-A38A-F6B4BB4E7C62}" type="presOf" srcId="{89160601-852E-48B1-A378-8C11A3918377}" destId="{77701FAE-BB06-4EDD-92DD-C3C10FD1128E}" srcOrd="0" destOrd="0" presId="urn:microsoft.com/office/officeart/2005/8/layout/radial6"/>
    <dgm:cxn modelId="{61EA4CF0-75E5-4E4F-A841-7329CF6B4C47}" type="presOf" srcId="{44ACBC06-ABF7-4C3C-A4BA-8827783D6A1D}" destId="{692A9B03-4794-4281-B7E2-EC324A3E52C3}" srcOrd="0" destOrd="0" presId="urn:microsoft.com/office/officeart/2005/8/layout/radial6"/>
    <dgm:cxn modelId="{B2220023-145D-436B-88C7-793763007277}" type="presParOf" srcId="{8BACAEF8-A381-43E4-97E2-AD489AB603EC}" destId="{77701FAE-BB06-4EDD-92DD-C3C10FD1128E}" srcOrd="0" destOrd="0" presId="urn:microsoft.com/office/officeart/2005/8/layout/radial6"/>
    <dgm:cxn modelId="{31DBAB6D-D327-46D7-B328-76C6CC01338D}" type="presParOf" srcId="{8BACAEF8-A381-43E4-97E2-AD489AB603EC}" destId="{4D4055AC-261B-470B-AB43-CBFA49C2DF04}" srcOrd="1" destOrd="0" presId="urn:microsoft.com/office/officeart/2005/8/layout/radial6"/>
    <dgm:cxn modelId="{62B23813-40F8-4CF4-A088-4279B2C7C749}" type="presParOf" srcId="{8BACAEF8-A381-43E4-97E2-AD489AB603EC}" destId="{CFA3B184-77C9-4CAA-A0F2-E0DF603AFB86}" srcOrd="2" destOrd="0" presId="urn:microsoft.com/office/officeart/2005/8/layout/radial6"/>
    <dgm:cxn modelId="{E1FED674-6841-4962-A465-FC0D8223C476}" type="presParOf" srcId="{8BACAEF8-A381-43E4-97E2-AD489AB603EC}" destId="{9CAB20AA-328F-4C0C-826A-699F1D1405B2}" srcOrd="3" destOrd="0" presId="urn:microsoft.com/office/officeart/2005/8/layout/radial6"/>
    <dgm:cxn modelId="{AF5081C2-9ACB-4AFF-AE66-E37451040C29}" type="presParOf" srcId="{8BACAEF8-A381-43E4-97E2-AD489AB603EC}" destId="{8131946C-4680-428D-914D-5286C4E7DC86}" srcOrd="4" destOrd="0" presId="urn:microsoft.com/office/officeart/2005/8/layout/radial6"/>
    <dgm:cxn modelId="{3FC3E248-0947-4924-8AFE-7B4F5D450700}" type="presParOf" srcId="{8BACAEF8-A381-43E4-97E2-AD489AB603EC}" destId="{4BF70C1C-9535-48E5-BF0F-FDD0D1F8B50E}" srcOrd="5" destOrd="0" presId="urn:microsoft.com/office/officeart/2005/8/layout/radial6"/>
    <dgm:cxn modelId="{CB83A08F-608F-4949-A9FA-BA5E5FAB82BB}" type="presParOf" srcId="{8BACAEF8-A381-43E4-97E2-AD489AB603EC}" destId="{23CD46A9-AD5A-4213-A8CE-0D3F8CBC1B70}" srcOrd="6" destOrd="0" presId="urn:microsoft.com/office/officeart/2005/8/layout/radial6"/>
    <dgm:cxn modelId="{3CED5EE3-8A03-4B3F-8CAE-95C37731D66D}" type="presParOf" srcId="{8BACAEF8-A381-43E4-97E2-AD489AB603EC}" destId="{692A9B03-4794-4281-B7E2-EC324A3E52C3}" srcOrd="7" destOrd="0" presId="urn:microsoft.com/office/officeart/2005/8/layout/radial6"/>
    <dgm:cxn modelId="{E2412B89-324E-4599-86C6-0415ED93FA21}" type="presParOf" srcId="{8BACAEF8-A381-43E4-97E2-AD489AB603EC}" destId="{EF256C93-1D34-464F-8618-85471C091D1B}" srcOrd="8" destOrd="0" presId="urn:microsoft.com/office/officeart/2005/8/layout/radial6"/>
    <dgm:cxn modelId="{66099BB1-9BB6-4C94-B216-E4CB4BE7FA93}" type="presParOf" srcId="{8BACAEF8-A381-43E4-97E2-AD489AB603EC}" destId="{78FF2558-ACB2-44DC-9863-14CEE026816F}" srcOrd="9" destOrd="0" presId="urn:microsoft.com/office/officeart/2005/8/layout/radial6"/>
    <dgm:cxn modelId="{83D73599-5B68-4503-BC96-B854B0B01243}" type="presParOf" srcId="{8BACAEF8-A381-43E4-97E2-AD489AB603EC}" destId="{DAE23D09-2DB4-46A6-A7F6-8A41DDD867FD}" srcOrd="10" destOrd="0" presId="urn:microsoft.com/office/officeart/2005/8/layout/radial6"/>
    <dgm:cxn modelId="{33673BEC-D7A6-4AC5-8A48-26176170FD23}" type="presParOf" srcId="{8BACAEF8-A381-43E4-97E2-AD489AB603EC}" destId="{B60D9C25-0E52-4781-8C11-1642CC347360}" srcOrd="11" destOrd="0" presId="urn:microsoft.com/office/officeart/2005/8/layout/radial6"/>
    <dgm:cxn modelId="{9D2343B4-BDAD-4793-8787-34338F1A2F7F}" type="presParOf" srcId="{8BACAEF8-A381-43E4-97E2-AD489AB603EC}" destId="{C5FDF5EC-4EB1-4D97-97DD-DD95097E5459}" srcOrd="12" destOrd="0" presId="urn:microsoft.com/office/officeart/2005/8/layout/radial6"/>
    <dgm:cxn modelId="{8A7B47E1-B652-4F8E-8709-8F729F8A3E9C}" type="presParOf" srcId="{8BACAEF8-A381-43E4-97E2-AD489AB603EC}" destId="{7232FB26-4C43-4196-8B07-C25F574C9FE1}" srcOrd="13" destOrd="0" presId="urn:microsoft.com/office/officeart/2005/8/layout/radial6"/>
    <dgm:cxn modelId="{44284C1A-AE99-4BFF-BCB5-BDD2A0B7B4F2}" type="presParOf" srcId="{8BACAEF8-A381-43E4-97E2-AD489AB603EC}" destId="{70FDDD80-D2E5-44C4-9DCD-0AAB0B7DADBF}" srcOrd="14" destOrd="0" presId="urn:microsoft.com/office/officeart/2005/8/layout/radial6"/>
    <dgm:cxn modelId="{E4FB2D20-82C1-4C68-9673-6F6C681FBE3E}" type="presParOf" srcId="{8BACAEF8-A381-43E4-97E2-AD489AB603EC}" destId="{10FA2B12-7251-44A9-80B9-EEB5E4539FFF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5137D5-ADA1-42A1-82CE-957EA97961E0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0912326C-2BE6-4A47-ABAB-C8316AAFD83E}">
      <dgm:prSet phldrT="[Κείμενο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E-Learning</a:t>
          </a:r>
        </a:p>
        <a:p>
          <a:r>
            <a:rPr lang="en-US" dirty="0" smtClean="0"/>
            <a:t>M- Learning</a:t>
          </a:r>
          <a:endParaRPr lang="el-GR" dirty="0"/>
        </a:p>
      </dgm:t>
    </dgm:pt>
    <dgm:pt modelId="{1CFB243D-D7A9-48B3-949E-700B53A237BB}" type="parTrans" cxnId="{D332791E-39D5-492C-8B6C-7712B88CC2FD}">
      <dgm:prSet/>
      <dgm:spPr/>
      <dgm:t>
        <a:bodyPr/>
        <a:lstStyle/>
        <a:p>
          <a:endParaRPr lang="el-GR"/>
        </a:p>
      </dgm:t>
    </dgm:pt>
    <dgm:pt modelId="{7D54D268-0F5D-4041-9F30-851884A32A8A}" type="sibTrans" cxnId="{D332791E-39D5-492C-8B6C-7712B88CC2FD}">
      <dgm:prSet/>
      <dgm:spPr/>
      <dgm:t>
        <a:bodyPr/>
        <a:lstStyle/>
        <a:p>
          <a:endParaRPr lang="el-GR"/>
        </a:p>
      </dgm:t>
    </dgm:pt>
    <dgm:pt modelId="{39557E17-B1D6-488F-9C94-2FBBCFECBE08}">
      <dgm:prSet phldrT="[Κείμενο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Επαυξημένη Πραγματικότητα</a:t>
          </a:r>
        </a:p>
        <a:p>
          <a:r>
            <a:rPr lang="el-GR" dirty="0" smtClean="0"/>
            <a:t>(Α</a:t>
          </a:r>
          <a:r>
            <a:rPr lang="en-US" dirty="0" smtClean="0"/>
            <a:t>R)</a:t>
          </a:r>
          <a:endParaRPr lang="el-GR" dirty="0"/>
        </a:p>
      </dgm:t>
    </dgm:pt>
    <dgm:pt modelId="{39EA9BEA-60A2-4E35-B9BA-E993E4FEC87D}" type="parTrans" cxnId="{D6DBB835-884F-4AA8-8269-032AC604B9E3}">
      <dgm:prSet/>
      <dgm:spPr/>
      <dgm:t>
        <a:bodyPr/>
        <a:lstStyle/>
        <a:p>
          <a:endParaRPr lang="el-GR"/>
        </a:p>
      </dgm:t>
    </dgm:pt>
    <dgm:pt modelId="{A0B502EA-1CC0-4FA9-ADB3-E2470B27D05C}" type="sibTrans" cxnId="{D6DBB835-884F-4AA8-8269-032AC604B9E3}">
      <dgm:prSet/>
      <dgm:spPr/>
      <dgm:t>
        <a:bodyPr/>
        <a:lstStyle/>
        <a:p>
          <a:endParaRPr lang="el-GR"/>
        </a:p>
      </dgm:t>
    </dgm:pt>
    <dgm:pt modelId="{BB5A871B-B732-4C80-99CD-9A986A4CCFA6}">
      <dgm:prSet phldrT="[Κείμενο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Ψηφιακή Αφήγηση</a:t>
          </a:r>
        </a:p>
        <a:p>
          <a:r>
            <a:rPr lang="el-GR" dirty="0" smtClean="0"/>
            <a:t>(</a:t>
          </a:r>
          <a:r>
            <a:rPr lang="en-US" dirty="0" smtClean="0"/>
            <a:t>Digital Storytelling)</a:t>
          </a:r>
          <a:endParaRPr lang="el-GR" dirty="0"/>
        </a:p>
      </dgm:t>
    </dgm:pt>
    <dgm:pt modelId="{35A0C671-4D8D-48C7-9564-171DE92737D6}" type="parTrans" cxnId="{C16CB6EA-02F8-4B27-B8AB-F23BEB1BD955}">
      <dgm:prSet/>
      <dgm:spPr/>
      <dgm:t>
        <a:bodyPr/>
        <a:lstStyle/>
        <a:p>
          <a:endParaRPr lang="el-GR"/>
        </a:p>
      </dgm:t>
    </dgm:pt>
    <dgm:pt modelId="{0F69F12E-5264-421D-B820-44ECB791B259}" type="sibTrans" cxnId="{C16CB6EA-02F8-4B27-B8AB-F23BEB1BD955}">
      <dgm:prSet/>
      <dgm:spPr/>
      <dgm:t>
        <a:bodyPr/>
        <a:lstStyle/>
        <a:p>
          <a:endParaRPr lang="el-GR"/>
        </a:p>
      </dgm:t>
    </dgm:pt>
    <dgm:pt modelId="{CED972C1-7543-4AD9-84A5-88F7FECCBD57}" type="pres">
      <dgm:prSet presAssocID="{2C5137D5-ADA1-42A1-82CE-957EA97961E0}" presName="Name0" presStyleCnt="0">
        <dgm:presLayoutVars>
          <dgm:dir/>
          <dgm:resizeHandles val="exact"/>
        </dgm:presLayoutVars>
      </dgm:prSet>
      <dgm:spPr/>
    </dgm:pt>
    <dgm:pt modelId="{3A72411B-2A55-4BF2-B52A-CC86DA9A105A}" type="pres">
      <dgm:prSet presAssocID="{2C5137D5-ADA1-42A1-82CE-957EA97961E0}" presName="fgShape" presStyleLbl="fgShp" presStyleIdx="0" presStyleCnt="1"/>
      <dgm:spPr/>
    </dgm:pt>
    <dgm:pt modelId="{A7D18081-CFC6-4B6A-82BF-28715F7A807D}" type="pres">
      <dgm:prSet presAssocID="{2C5137D5-ADA1-42A1-82CE-957EA97961E0}" presName="linComp" presStyleCnt="0"/>
      <dgm:spPr/>
    </dgm:pt>
    <dgm:pt modelId="{C2ECF907-C15B-4A7C-8DD8-91D7074EE57C}" type="pres">
      <dgm:prSet presAssocID="{0912326C-2BE6-4A47-ABAB-C8316AAFD83E}" presName="compNode" presStyleCnt="0"/>
      <dgm:spPr/>
    </dgm:pt>
    <dgm:pt modelId="{A716E1BA-BADD-4707-B1C4-85242A1CDF0C}" type="pres">
      <dgm:prSet presAssocID="{0912326C-2BE6-4A47-ABAB-C8316AAFD83E}" presName="bkgdShape" presStyleLbl="node1" presStyleIdx="0" presStyleCnt="3"/>
      <dgm:spPr/>
      <dgm:t>
        <a:bodyPr/>
        <a:lstStyle/>
        <a:p>
          <a:endParaRPr lang="el-GR"/>
        </a:p>
      </dgm:t>
    </dgm:pt>
    <dgm:pt modelId="{143B6F20-B980-4B0B-A6AA-181BAABB75B9}" type="pres">
      <dgm:prSet presAssocID="{0912326C-2BE6-4A47-ABAB-C8316AAFD83E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EC981B1-DBAD-494E-8AA8-134C954977DA}" type="pres">
      <dgm:prSet presAssocID="{0912326C-2BE6-4A47-ABAB-C8316AAFD83E}" presName="invisiNode" presStyleLbl="node1" presStyleIdx="0" presStyleCnt="3"/>
      <dgm:spPr/>
    </dgm:pt>
    <dgm:pt modelId="{C8DE339E-886B-4C26-9E26-071835A86130}" type="pres">
      <dgm:prSet presAssocID="{0912326C-2BE6-4A47-ABAB-C8316AAFD83E}" presName="imagNode" presStyleLbl="fgImgPlace1" presStyleIdx="0" presStyleCnt="3" custScaleX="107847" custScaleY="10515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1632016-1B40-4BEC-851E-079720E377CD}" type="pres">
      <dgm:prSet presAssocID="{7D54D268-0F5D-4041-9F30-851884A32A8A}" presName="sibTrans" presStyleLbl="sibTrans2D1" presStyleIdx="0" presStyleCnt="0"/>
      <dgm:spPr/>
      <dgm:t>
        <a:bodyPr/>
        <a:lstStyle/>
        <a:p>
          <a:endParaRPr lang="el-GR"/>
        </a:p>
      </dgm:t>
    </dgm:pt>
    <dgm:pt modelId="{99FA728C-71D3-4FD7-BA69-500BABCE2B74}" type="pres">
      <dgm:prSet presAssocID="{39557E17-B1D6-488F-9C94-2FBBCFECBE08}" presName="compNode" presStyleCnt="0"/>
      <dgm:spPr/>
    </dgm:pt>
    <dgm:pt modelId="{5306B16F-DDD3-460C-8F27-294A7BBFF28C}" type="pres">
      <dgm:prSet presAssocID="{39557E17-B1D6-488F-9C94-2FBBCFECBE08}" presName="bkgdShape" presStyleLbl="node1" presStyleIdx="1" presStyleCnt="3" custLinFactNeighborX="-311" custLinFactNeighborY="441"/>
      <dgm:spPr/>
      <dgm:t>
        <a:bodyPr/>
        <a:lstStyle/>
        <a:p>
          <a:endParaRPr lang="el-GR"/>
        </a:p>
      </dgm:t>
    </dgm:pt>
    <dgm:pt modelId="{C925D062-6844-4D3B-BEB8-F046658C74AF}" type="pres">
      <dgm:prSet presAssocID="{39557E17-B1D6-488F-9C94-2FBBCFECBE08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249650B-4FC2-4A77-AC55-75593A2BDFA2}" type="pres">
      <dgm:prSet presAssocID="{39557E17-B1D6-488F-9C94-2FBBCFECBE08}" presName="invisiNode" presStyleLbl="node1" presStyleIdx="1" presStyleCnt="3"/>
      <dgm:spPr/>
    </dgm:pt>
    <dgm:pt modelId="{E63E2064-1F4E-404B-981C-FB17984EA0B5}" type="pres">
      <dgm:prSet presAssocID="{39557E17-B1D6-488F-9C94-2FBBCFECBE08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E0604ED-A10E-4947-BFEC-B52E73D524BD}" type="pres">
      <dgm:prSet presAssocID="{A0B502EA-1CC0-4FA9-ADB3-E2470B27D05C}" presName="sibTrans" presStyleLbl="sibTrans2D1" presStyleIdx="0" presStyleCnt="0"/>
      <dgm:spPr/>
      <dgm:t>
        <a:bodyPr/>
        <a:lstStyle/>
        <a:p>
          <a:endParaRPr lang="el-GR"/>
        </a:p>
      </dgm:t>
    </dgm:pt>
    <dgm:pt modelId="{660136E2-9BD1-4F73-B979-4DF4116C1034}" type="pres">
      <dgm:prSet presAssocID="{BB5A871B-B732-4C80-99CD-9A986A4CCFA6}" presName="compNode" presStyleCnt="0"/>
      <dgm:spPr/>
    </dgm:pt>
    <dgm:pt modelId="{62FCAD6A-4BF0-4718-9C1B-C4E7A89128D1}" type="pres">
      <dgm:prSet presAssocID="{BB5A871B-B732-4C80-99CD-9A986A4CCFA6}" presName="bkgdShape" presStyleLbl="node1" presStyleIdx="2" presStyleCnt="3"/>
      <dgm:spPr/>
      <dgm:t>
        <a:bodyPr/>
        <a:lstStyle/>
        <a:p>
          <a:endParaRPr lang="el-GR"/>
        </a:p>
      </dgm:t>
    </dgm:pt>
    <dgm:pt modelId="{1117186D-8BC7-4175-A55D-70070BEA53FA}" type="pres">
      <dgm:prSet presAssocID="{BB5A871B-B732-4C80-99CD-9A986A4CCFA6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4D062E1-CF96-4DAC-BFA5-7A0E1FF19A09}" type="pres">
      <dgm:prSet presAssocID="{BB5A871B-B732-4C80-99CD-9A986A4CCFA6}" presName="invisiNode" presStyleLbl="node1" presStyleIdx="2" presStyleCnt="3"/>
      <dgm:spPr/>
    </dgm:pt>
    <dgm:pt modelId="{B8964948-D2E6-4E14-91E2-52AD26BE7600}" type="pres">
      <dgm:prSet presAssocID="{BB5A871B-B732-4C80-99CD-9A986A4CCFA6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AD56F0AE-B042-48CB-9FA7-40B9ABAC932A}" type="presOf" srcId="{7D54D268-0F5D-4041-9F30-851884A32A8A}" destId="{D1632016-1B40-4BEC-851E-079720E377CD}" srcOrd="0" destOrd="0" presId="urn:microsoft.com/office/officeart/2005/8/layout/hList7"/>
    <dgm:cxn modelId="{D7DE990F-281F-4746-92BA-FA0DF278B8BD}" type="presOf" srcId="{BB5A871B-B732-4C80-99CD-9A986A4CCFA6}" destId="{62FCAD6A-4BF0-4718-9C1B-C4E7A89128D1}" srcOrd="0" destOrd="0" presId="urn:microsoft.com/office/officeart/2005/8/layout/hList7"/>
    <dgm:cxn modelId="{949D76C3-315A-400B-A214-AFFA72AD1218}" type="presOf" srcId="{0912326C-2BE6-4A47-ABAB-C8316AAFD83E}" destId="{143B6F20-B980-4B0B-A6AA-181BAABB75B9}" srcOrd="1" destOrd="0" presId="urn:microsoft.com/office/officeart/2005/8/layout/hList7"/>
    <dgm:cxn modelId="{D3E08394-2D85-49F0-9055-EF7535FDE88E}" type="presOf" srcId="{BB5A871B-B732-4C80-99CD-9A986A4CCFA6}" destId="{1117186D-8BC7-4175-A55D-70070BEA53FA}" srcOrd="1" destOrd="0" presId="urn:microsoft.com/office/officeart/2005/8/layout/hList7"/>
    <dgm:cxn modelId="{0B6F0316-CD82-40F8-AA23-3F8E853F95D0}" type="presOf" srcId="{0912326C-2BE6-4A47-ABAB-C8316AAFD83E}" destId="{A716E1BA-BADD-4707-B1C4-85242A1CDF0C}" srcOrd="0" destOrd="0" presId="urn:microsoft.com/office/officeart/2005/8/layout/hList7"/>
    <dgm:cxn modelId="{0E260030-59C2-42A2-9CA6-7BA06EE71FDD}" type="presOf" srcId="{A0B502EA-1CC0-4FA9-ADB3-E2470B27D05C}" destId="{2E0604ED-A10E-4947-BFEC-B52E73D524BD}" srcOrd="0" destOrd="0" presId="urn:microsoft.com/office/officeart/2005/8/layout/hList7"/>
    <dgm:cxn modelId="{A08C463A-D0CE-4A8A-8908-0DB48072928B}" type="presOf" srcId="{39557E17-B1D6-488F-9C94-2FBBCFECBE08}" destId="{C925D062-6844-4D3B-BEB8-F046658C74AF}" srcOrd="1" destOrd="0" presId="urn:microsoft.com/office/officeart/2005/8/layout/hList7"/>
    <dgm:cxn modelId="{D332791E-39D5-492C-8B6C-7712B88CC2FD}" srcId="{2C5137D5-ADA1-42A1-82CE-957EA97961E0}" destId="{0912326C-2BE6-4A47-ABAB-C8316AAFD83E}" srcOrd="0" destOrd="0" parTransId="{1CFB243D-D7A9-48B3-949E-700B53A237BB}" sibTransId="{7D54D268-0F5D-4041-9F30-851884A32A8A}"/>
    <dgm:cxn modelId="{0125C8AD-1A9F-4E43-A041-3FDCE0B048C1}" type="presOf" srcId="{2C5137D5-ADA1-42A1-82CE-957EA97961E0}" destId="{CED972C1-7543-4AD9-84A5-88F7FECCBD57}" srcOrd="0" destOrd="0" presId="urn:microsoft.com/office/officeart/2005/8/layout/hList7"/>
    <dgm:cxn modelId="{D6DBB835-884F-4AA8-8269-032AC604B9E3}" srcId="{2C5137D5-ADA1-42A1-82CE-957EA97961E0}" destId="{39557E17-B1D6-488F-9C94-2FBBCFECBE08}" srcOrd="1" destOrd="0" parTransId="{39EA9BEA-60A2-4E35-B9BA-E993E4FEC87D}" sibTransId="{A0B502EA-1CC0-4FA9-ADB3-E2470B27D05C}"/>
    <dgm:cxn modelId="{C16CB6EA-02F8-4B27-B8AB-F23BEB1BD955}" srcId="{2C5137D5-ADA1-42A1-82CE-957EA97961E0}" destId="{BB5A871B-B732-4C80-99CD-9A986A4CCFA6}" srcOrd="2" destOrd="0" parTransId="{35A0C671-4D8D-48C7-9564-171DE92737D6}" sibTransId="{0F69F12E-5264-421D-B820-44ECB791B259}"/>
    <dgm:cxn modelId="{0A8E5297-31F3-4011-BD01-AB733379C13E}" type="presOf" srcId="{39557E17-B1D6-488F-9C94-2FBBCFECBE08}" destId="{5306B16F-DDD3-460C-8F27-294A7BBFF28C}" srcOrd="0" destOrd="0" presId="urn:microsoft.com/office/officeart/2005/8/layout/hList7"/>
    <dgm:cxn modelId="{8A8514A1-583E-4834-9AEF-A8616312A44E}" type="presParOf" srcId="{CED972C1-7543-4AD9-84A5-88F7FECCBD57}" destId="{3A72411B-2A55-4BF2-B52A-CC86DA9A105A}" srcOrd="0" destOrd="0" presId="urn:microsoft.com/office/officeart/2005/8/layout/hList7"/>
    <dgm:cxn modelId="{6863B48D-AD26-4F26-8B42-B525B6263B9F}" type="presParOf" srcId="{CED972C1-7543-4AD9-84A5-88F7FECCBD57}" destId="{A7D18081-CFC6-4B6A-82BF-28715F7A807D}" srcOrd="1" destOrd="0" presId="urn:microsoft.com/office/officeart/2005/8/layout/hList7"/>
    <dgm:cxn modelId="{BD6D0101-76F9-4DDF-8122-7D501BFD4B72}" type="presParOf" srcId="{A7D18081-CFC6-4B6A-82BF-28715F7A807D}" destId="{C2ECF907-C15B-4A7C-8DD8-91D7074EE57C}" srcOrd="0" destOrd="0" presId="urn:microsoft.com/office/officeart/2005/8/layout/hList7"/>
    <dgm:cxn modelId="{C1079FD9-7A68-4413-9359-DBE6211018B1}" type="presParOf" srcId="{C2ECF907-C15B-4A7C-8DD8-91D7074EE57C}" destId="{A716E1BA-BADD-4707-B1C4-85242A1CDF0C}" srcOrd="0" destOrd="0" presId="urn:microsoft.com/office/officeart/2005/8/layout/hList7"/>
    <dgm:cxn modelId="{F022722A-4DC8-4D60-AEE5-6BB53451500A}" type="presParOf" srcId="{C2ECF907-C15B-4A7C-8DD8-91D7074EE57C}" destId="{143B6F20-B980-4B0B-A6AA-181BAABB75B9}" srcOrd="1" destOrd="0" presId="urn:microsoft.com/office/officeart/2005/8/layout/hList7"/>
    <dgm:cxn modelId="{D7FA533E-D203-4F5B-98C6-0C3EB25EB4C3}" type="presParOf" srcId="{C2ECF907-C15B-4A7C-8DD8-91D7074EE57C}" destId="{CEC981B1-DBAD-494E-8AA8-134C954977DA}" srcOrd="2" destOrd="0" presId="urn:microsoft.com/office/officeart/2005/8/layout/hList7"/>
    <dgm:cxn modelId="{016C202D-E9F9-4A0B-B8D6-C9E488401FCF}" type="presParOf" srcId="{C2ECF907-C15B-4A7C-8DD8-91D7074EE57C}" destId="{C8DE339E-886B-4C26-9E26-071835A86130}" srcOrd="3" destOrd="0" presId="urn:microsoft.com/office/officeart/2005/8/layout/hList7"/>
    <dgm:cxn modelId="{D2EB87A2-A7F9-40F5-9817-EC4DCD009435}" type="presParOf" srcId="{A7D18081-CFC6-4B6A-82BF-28715F7A807D}" destId="{D1632016-1B40-4BEC-851E-079720E377CD}" srcOrd="1" destOrd="0" presId="urn:microsoft.com/office/officeart/2005/8/layout/hList7"/>
    <dgm:cxn modelId="{6EBD9568-C5D3-40AC-AA54-42D57E9810F6}" type="presParOf" srcId="{A7D18081-CFC6-4B6A-82BF-28715F7A807D}" destId="{99FA728C-71D3-4FD7-BA69-500BABCE2B74}" srcOrd="2" destOrd="0" presId="urn:microsoft.com/office/officeart/2005/8/layout/hList7"/>
    <dgm:cxn modelId="{7A01EA95-726B-4B15-88F4-B4D7C1A4FFE5}" type="presParOf" srcId="{99FA728C-71D3-4FD7-BA69-500BABCE2B74}" destId="{5306B16F-DDD3-460C-8F27-294A7BBFF28C}" srcOrd="0" destOrd="0" presId="urn:microsoft.com/office/officeart/2005/8/layout/hList7"/>
    <dgm:cxn modelId="{B6B77389-8B89-4B5D-9178-FC044B396A43}" type="presParOf" srcId="{99FA728C-71D3-4FD7-BA69-500BABCE2B74}" destId="{C925D062-6844-4D3B-BEB8-F046658C74AF}" srcOrd="1" destOrd="0" presId="urn:microsoft.com/office/officeart/2005/8/layout/hList7"/>
    <dgm:cxn modelId="{DF1634DF-09A2-4E50-8430-D3968FA7F327}" type="presParOf" srcId="{99FA728C-71D3-4FD7-BA69-500BABCE2B74}" destId="{6249650B-4FC2-4A77-AC55-75593A2BDFA2}" srcOrd="2" destOrd="0" presId="urn:microsoft.com/office/officeart/2005/8/layout/hList7"/>
    <dgm:cxn modelId="{D9384BA4-6272-4382-B3E7-A00AF18366D9}" type="presParOf" srcId="{99FA728C-71D3-4FD7-BA69-500BABCE2B74}" destId="{E63E2064-1F4E-404B-981C-FB17984EA0B5}" srcOrd="3" destOrd="0" presId="urn:microsoft.com/office/officeart/2005/8/layout/hList7"/>
    <dgm:cxn modelId="{83DD50C8-36F5-441F-92F0-6E2B200C2CB0}" type="presParOf" srcId="{A7D18081-CFC6-4B6A-82BF-28715F7A807D}" destId="{2E0604ED-A10E-4947-BFEC-B52E73D524BD}" srcOrd="3" destOrd="0" presId="urn:microsoft.com/office/officeart/2005/8/layout/hList7"/>
    <dgm:cxn modelId="{E1CCC73B-10D2-419E-B452-9C4182F30562}" type="presParOf" srcId="{A7D18081-CFC6-4B6A-82BF-28715F7A807D}" destId="{660136E2-9BD1-4F73-B979-4DF4116C1034}" srcOrd="4" destOrd="0" presId="urn:microsoft.com/office/officeart/2005/8/layout/hList7"/>
    <dgm:cxn modelId="{96B7D439-F8A1-4C88-B2B9-46A109DC8372}" type="presParOf" srcId="{660136E2-9BD1-4F73-B979-4DF4116C1034}" destId="{62FCAD6A-4BF0-4718-9C1B-C4E7A89128D1}" srcOrd="0" destOrd="0" presId="urn:microsoft.com/office/officeart/2005/8/layout/hList7"/>
    <dgm:cxn modelId="{B08B4C8C-4BF1-410F-B60C-DECD1567DB82}" type="presParOf" srcId="{660136E2-9BD1-4F73-B979-4DF4116C1034}" destId="{1117186D-8BC7-4175-A55D-70070BEA53FA}" srcOrd="1" destOrd="0" presId="urn:microsoft.com/office/officeart/2005/8/layout/hList7"/>
    <dgm:cxn modelId="{B215EC87-430A-48FD-9D1F-6B8E0E8C14BF}" type="presParOf" srcId="{660136E2-9BD1-4F73-B979-4DF4116C1034}" destId="{84D062E1-CF96-4DAC-BFA5-7A0E1FF19A09}" srcOrd="2" destOrd="0" presId="urn:microsoft.com/office/officeart/2005/8/layout/hList7"/>
    <dgm:cxn modelId="{8D09456A-CF26-40BC-B9D9-D712232AB96B}" type="presParOf" srcId="{660136E2-9BD1-4F73-B979-4DF4116C1034}" destId="{B8964948-D2E6-4E14-91E2-52AD26BE760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32B14C4-1901-453A-820E-C6C70BDC0A75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BB58CCEA-7A9E-4D27-8553-D51F1DBAC7CE}">
      <dgm:prSet phldrT="[Κείμενο]"/>
      <dgm:spPr/>
      <dgm:t>
        <a:bodyPr/>
        <a:lstStyle/>
        <a:p>
          <a:r>
            <a:rPr lang="el-GR" dirty="0" err="1" smtClean="0"/>
            <a:t>Παιγνιοποίηση</a:t>
          </a:r>
          <a:r>
            <a:rPr lang="el-GR" dirty="0" smtClean="0"/>
            <a:t> στην εκπαίδευση</a:t>
          </a:r>
        </a:p>
        <a:p>
          <a:r>
            <a:rPr lang="el-GR" dirty="0" smtClean="0"/>
            <a:t>(</a:t>
          </a:r>
          <a:r>
            <a:rPr lang="en-US" dirty="0" err="1" smtClean="0"/>
            <a:t>Gamification</a:t>
          </a:r>
          <a:r>
            <a:rPr lang="en-US" dirty="0" smtClean="0"/>
            <a:t>)</a:t>
          </a:r>
          <a:endParaRPr lang="el-GR" dirty="0"/>
        </a:p>
      </dgm:t>
    </dgm:pt>
    <dgm:pt modelId="{81909935-0A39-462C-B6A3-C5FEF9067774}" type="parTrans" cxnId="{4CC0E364-7CEC-4180-969E-A37437CD041C}">
      <dgm:prSet/>
      <dgm:spPr/>
    </dgm:pt>
    <dgm:pt modelId="{F6721393-7820-4547-83C0-249A60199407}" type="sibTrans" cxnId="{4CC0E364-7CEC-4180-969E-A37437CD041C}">
      <dgm:prSet/>
      <dgm:spPr/>
    </dgm:pt>
    <dgm:pt modelId="{BA28FED8-64CA-4797-BEF9-B4C0C5837115}">
      <dgm:prSet phldrT="[Κείμενο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Εκπαιδευτικό Υλικό στην Εξ Αποστάσεως Εκπαίδευση (</a:t>
          </a:r>
          <a:r>
            <a:rPr lang="el-GR" dirty="0" err="1" smtClean="0"/>
            <a:t>ΕξΑΕ</a:t>
          </a:r>
          <a:r>
            <a:rPr lang="el-GR" dirty="0" smtClean="0"/>
            <a:t>)</a:t>
          </a:r>
          <a:endParaRPr lang="el-GR" dirty="0"/>
        </a:p>
      </dgm:t>
    </dgm:pt>
    <dgm:pt modelId="{E8AD406E-2802-426B-84C7-81067EE86FA6}" type="parTrans" cxnId="{6AC03D8D-91EF-4B58-AFF9-9BBA37429897}">
      <dgm:prSet/>
      <dgm:spPr/>
    </dgm:pt>
    <dgm:pt modelId="{05210186-B6C7-48F5-82A6-4F3C70A123F0}" type="sibTrans" cxnId="{6AC03D8D-91EF-4B58-AFF9-9BBA37429897}">
      <dgm:prSet/>
      <dgm:spPr/>
    </dgm:pt>
    <dgm:pt modelId="{5CDED7E3-8554-4C47-A417-4E6C0DC8C05B}">
      <dgm:prSet phldrT="[Κείμενο]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l-GR" dirty="0" smtClean="0"/>
            <a:t>Διδασκαλία της Γερμανικής ως Ξένης Γλώσσας (</a:t>
          </a:r>
          <a:r>
            <a:rPr lang="el-GR" dirty="0" err="1" smtClean="0"/>
            <a:t>Deutsch</a:t>
          </a:r>
          <a:r>
            <a:rPr lang="el-GR" dirty="0" smtClean="0"/>
            <a:t> </a:t>
          </a:r>
          <a:r>
            <a:rPr lang="el-GR" dirty="0" err="1" smtClean="0"/>
            <a:t>als</a:t>
          </a:r>
          <a:r>
            <a:rPr lang="el-GR" dirty="0" smtClean="0"/>
            <a:t> </a:t>
          </a:r>
          <a:r>
            <a:rPr lang="el-GR" dirty="0" err="1" smtClean="0"/>
            <a:t>Fremdsprache</a:t>
          </a:r>
          <a:r>
            <a:rPr lang="el-GR" dirty="0" smtClean="0"/>
            <a:t> – </a:t>
          </a:r>
          <a:r>
            <a:rPr lang="el-GR" dirty="0" err="1" smtClean="0"/>
            <a:t>DaF</a:t>
          </a:r>
          <a:r>
            <a:rPr lang="el-GR" dirty="0" smtClean="0"/>
            <a:t>)</a:t>
          </a:r>
        </a:p>
        <a:p>
          <a:r>
            <a:rPr lang="el-GR" dirty="0" err="1" smtClean="0"/>
            <a:t>Landeskunde</a:t>
          </a:r>
          <a:r>
            <a:rPr lang="el-GR" dirty="0" smtClean="0"/>
            <a:t> (πολιτισμική αγωγή)</a:t>
          </a:r>
          <a:endParaRPr lang="el-GR" dirty="0"/>
        </a:p>
      </dgm:t>
    </dgm:pt>
    <dgm:pt modelId="{0E7367C1-83A9-47F2-9988-6FF664B6CF03}" type="sibTrans" cxnId="{32429800-4EA6-4BBE-934F-37C7DC39B0A1}">
      <dgm:prSet/>
      <dgm:spPr/>
    </dgm:pt>
    <dgm:pt modelId="{8E092536-AA55-47C8-B896-930601A224ED}" type="parTrans" cxnId="{32429800-4EA6-4BBE-934F-37C7DC39B0A1}">
      <dgm:prSet/>
      <dgm:spPr/>
    </dgm:pt>
    <dgm:pt modelId="{B1ED18E3-612B-4838-8423-B2A88EA6A236}" type="pres">
      <dgm:prSet presAssocID="{132B14C4-1901-453A-820E-C6C70BDC0A75}" presName="Name0" presStyleCnt="0">
        <dgm:presLayoutVars>
          <dgm:dir/>
          <dgm:resizeHandles val="exact"/>
        </dgm:presLayoutVars>
      </dgm:prSet>
      <dgm:spPr/>
    </dgm:pt>
    <dgm:pt modelId="{C7AE31A0-113A-4E64-B779-ACE35074FF89}" type="pres">
      <dgm:prSet presAssocID="{132B14C4-1901-453A-820E-C6C70BDC0A75}" presName="fgShape" presStyleLbl="fgShp" presStyleIdx="0" presStyleCnt="1"/>
      <dgm:spPr/>
    </dgm:pt>
    <dgm:pt modelId="{40236B0C-9161-4B44-9F06-943D96C38BFB}" type="pres">
      <dgm:prSet presAssocID="{132B14C4-1901-453A-820E-C6C70BDC0A75}" presName="linComp" presStyleCnt="0"/>
      <dgm:spPr/>
    </dgm:pt>
    <dgm:pt modelId="{979AD1ED-23FB-4131-8B01-C13227810369}" type="pres">
      <dgm:prSet presAssocID="{BB58CCEA-7A9E-4D27-8553-D51F1DBAC7CE}" presName="compNode" presStyleCnt="0"/>
      <dgm:spPr/>
    </dgm:pt>
    <dgm:pt modelId="{90E1A5F1-F236-447C-9583-6C923D6CBAC1}" type="pres">
      <dgm:prSet presAssocID="{BB58CCEA-7A9E-4D27-8553-D51F1DBAC7CE}" presName="bkgdShape" presStyleLbl="node1" presStyleIdx="0" presStyleCnt="3"/>
      <dgm:spPr/>
      <dgm:t>
        <a:bodyPr/>
        <a:lstStyle/>
        <a:p>
          <a:endParaRPr lang="el-GR"/>
        </a:p>
      </dgm:t>
    </dgm:pt>
    <dgm:pt modelId="{01167BBF-16E8-46CC-8989-CEF46C6F888E}" type="pres">
      <dgm:prSet presAssocID="{BB58CCEA-7A9E-4D27-8553-D51F1DBAC7CE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631D1C2-DC21-4243-8126-24B6F83EA56C}" type="pres">
      <dgm:prSet presAssocID="{BB58CCEA-7A9E-4D27-8553-D51F1DBAC7CE}" presName="invisiNode" presStyleLbl="node1" presStyleIdx="0" presStyleCnt="3"/>
      <dgm:spPr/>
    </dgm:pt>
    <dgm:pt modelId="{03C0660B-DA92-489D-A398-20C913614CF8}" type="pres">
      <dgm:prSet presAssocID="{BB58CCEA-7A9E-4D27-8553-D51F1DBAC7CE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D89F0C5-029B-43D8-943F-FFB27C858285}" type="pres">
      <dgm:prSet presAssocID="{F6721393-7820-4547-83C0-249A60199407}" presName="sibTrans" presStyleLbl="sibTrans2D1" presStyleIdx="0" presStyleCnt="0"/>
      <dgm:spPr/>
    </dgm:pt>
    <dgm:pt modelId="{9530C77C-CA39-4E4E-B636-9C44867B7044}" type="pres">
      <dgm:prSet presAssocID="{BA28FED8-64CA-4797-BEF9-B4C0C5837115}" presName="compNode" presStyleCnt="0"/>
      <dgm:spPr/>
    </dgm:pt>
    <dgm:pt modelId="{760E957E-AEA2-43A2-9686-B30E537CF48B}" type="pres">
      <dgm:prSet presAssocID="{BA28FED8-64CA-4797-BEF9-B4C0C5837115}" presName="bkgdShape" presStyleLbl="node1" presStyleIdx="1" presStyleCnt="3" custLinFactNeighborX="2484" custLinFactNeighborY="441"/>
      <dgm:spPr/>
      <dgm:t>
        <a:bodyPr/>
        <a:lstStyle/>
        <a:p>
          <a:endParaRPr lang="el-GR"/>
        </a:p>
      </dgm:t>
    </dgm:pt>
    <dgm:pt modelId="{E1E92357-1F4E-4EAC-AAEC-3E335659DEE7}" type="pres">
      <dgm:prSet presAssocID="{BA28FED8-64CA-4797-BEF9-B4C0C5837115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4A1498C-BF18-46C9-9212-AF4EB3DB956A}" type="pres">
      <dgm:prSet presAssocID="{BA28FED8-64CA-4797-BEF9-B4C0C5837115}" presName="invisiNode" presStyleLbl="node1" presStyleIdx="1" presStyleCnt="3"/>
      <dgm:spPr/>
    </dgm:pt>
    <dgm:pt modelId="{755FE1F2-8D7B-4E90-84C9-897E788E1A2E}" type="pres">
      <dgm:prSet presAssocID="{BA28FED8-64CA-4797-BEF9-B4C0C5837115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200415D-3B2B-4694-831D-94E7467335C5}" type="pres">
      <dgm:prSet presAssocID="{05210186-B6C7-48F5-82A6-4F3C70A123F0}" presName="sibTrans" presStyleLbl="sibTrans2D1" presStyleIdx="0" presStyleCnt="0"/>
      <dgm:spPr/>
    </dgm:pt>
    <dgm:pt modelId="{AAA7E1E6-B0BD-4E07-884C-C8C048B3414A}" type="pres">
      <dgm:prSet presAssocID="{5CDED7E3-8554-4C47-A417-4E6C0DC8C05B}" presName="compNode" presStyleCnt="0"/>
      <dgm:spPr/>
    </dgm:pt>
    <dgm:pt modelId="{837A7A67-27A4-4BBB-AB9A-D82E54C69C37}" type="pres">
      <dgm:prSet presAssocID="{5CDED7E3-8554-4C47-A417-4E6C0DC8C05B}" presName="bkgdShape" presStyleLbl="node1" presStyleIdx="2" presStyleCnt="3" custLinFactNeighborX="106" custLinFactNeighborY="441"/>
      <dgm:spPr/>
      <dgm:t>
        <a:bodyPr/>
        <a:lstStyle/>
        <a:p>
          <a:endParaRPr lang="el-GR"/>
        </a:p>
      </dgm:t>
    </dgm:pt>
    <dgm:pt modelId="{EC8CC4CE-12D6-43D9-9E8A-35CAC697A2C5}" type="pres">
      <dgm:prSet presAssocID="{5CDED7E3-8554-4C47-A417-4E6C0DC8C05B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6B848C2-4E68-4C66-B71A-1B9893669076}" type="pres">
      <dgm:prSet presAssocID="{5CDED7E3-8554-4C47-A417-4E6C0DC8C05B}" presName="invisiNode" presStyleLbl="node1" presStyleIdx="2" presStyleCnt="3"/>
      <dgm:spPr/>
    </dgm:pt>
    <dgm:pt modelId="{CAEE440B-6265-43CC-98CE-FC38750637EF}" type="pres">
      <dgm:prSet presAssocID="{5CDED7E3-8554-4C47-A417-4E6C0DC8C05B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F822C5B1-9B3F-4883-8D75-EDA31AD45D13}" type="presOf" srcId="{5CDED7E3-8554-4C47-A417-4E6C0DC8C05B}" destId="{EC8CC4CE-12D6-43D9-9E8A-35CAC697A2C5}" srcOrd="1" destOrd="0" presId="urn:microsoft.com/office/officeart/2005/8/layout/hList7"/>
    <dgm:cxn modelId="{DA32EAF7-D4CB-4872-ACCC-4316D05D8C26}" type="presOf" srcId="{05210186-B6C7-48F5-82A6-4F3C70A123F0}" destId="{2200415D-3B2B-4694-831D-94E7467335C5}" srcOrd="0" destOrd="0" presId="urn:microsoft.com/office/officeart/2005/8/layout/hList7"/>
    <dgm:cxn modelId="{66767A26-8151-4A74-A5FF-F94262A7A7B8}" type="presOf" srcId="{BA28FED8-64CA-4797-BEF9-B4C0C5837115}" destId="{760E957E-AEA2-43A2-9686-B30E537CF48B}" srcOrd="0" destOrd="0" presId="urn:microsoft.com/office/officeart/2005/8/layout/hList7"/>
    <dgm:cxn modelId="{F3D67317-F175-416C-868B-A6DE46CAA219}" type="presOf" srcId="{BB58CCEA-7A9E-4D27-8553-D51F1DBAC7CE}" destId="{01167BBF-16E8-46CC-8989-CEF46C6F888E}" srcOrd="1" destOrd="0" presId="urn:microsoft.com/office/officeart/2005/8/layout/hList7"/>
    <dgm:cxn modelId="{CDE5A210-F7B7-4575-A321-A766FE4A96A8}" type="presOf" srcId="{5CDED7E3-8554-4C47-A417-4E6C0DC8C05B}" destId="{837A7A67-27A4-4BBB-AB9A-D82E54C69C37}" srcOrd="0" destOrd="0" presId="urn:microsoft.com/office/officeart/2005/8/layout/hList7"/>
    <dgm:cxn modelId="{4BDCBA5F-7A72-4C12-A831-0A07E9E7AF14}" type="presOf" srcId="{132B14C4-1901-453A-820E-C6C70BDC0A75}" destId="{B1ED18E3-612B-4838-8423-B2A88EA6A236}" srcOrd="0" destOrd="0" presId="urn:microsoft.com/office/officeart/2005/8/layout/hList7"/>
    <dgm:cxn modelId="{32429800-4EA6-4BBE-934F-37C7DC39B0A1}" srcId="{132B14C4-1901-453A-820E-C6C70BDC0A75}" destId="{5CDED7E3-8554-4C47-A417-4E6C0DC8C05B}" srcOrd="2" destOrd="0" parTransId="{8E092536-AA55-47C8-B896-930601A224ED}" sibTransId="{0E7367C1-83A9-47F2-9988-6FF664B6CF03}"/>
    <dgm:cxn modelId="{75412BA2-DEC4-4706-9556-E5CC85F3CA46}" type="presOf" srcId="{BB58CCEA-7A9E-4D27-8553-D51F1DBAC7CE}" destId="{90E1A5F1-F236-447C-9583-6C923D6CBAC1}" srcOrd="0" destOrd="0" presId="urn:microsoft.com/office/officeart/2005/8/layout/hList7"/>
    <dgm:cxn modelId="{4CC0E364-7CEC-4180-969E-A37437CD041C}" srcId="{132B14C4-1901-453A-820E-C6C70BDC0A75}" destId="{BB58CCEA-7A9E-4D27-8553-D51F1DBAC7CE}" srcOrd="0" destOrd="0" parTransId="{81909935-0A39-462C-B6A3-C5FEF9067774}" sibTransId="{F6721393-7820-4547-83C0-249A60199407}"/>
    <dgm:cxn modelId="{AEEAE960-3265-4FC6-B9E0-1B91653881BB}" type="presOf" srcId="{BA28FED8-64CA-4797-BEF9-B4C0C5837115}" destId="{E1E92357-1F4E-4EAC-AAEC-3E335659DEE7}" srcOrd="1" destOrd="0" presId="urn:microsoft.com/office/officeart/2005/8/layout/hList7"/>
    <dgm:cxn modelId="{DA00734B-09EE-4005-B3B2-FFAFF8682686}" type="presOf" srcId="{F6721393-7820-4547-83C0-249A60199407}" destId="{FD89F0C5-029B-43D8-943F-FFB27C858285}" srcOrd="0" destOrd="0" presId="urn:microsoft.com/office/officeart/2005/8/layout/hList7"/>
    <dgm:cxn modelId="{6AC03D8D-91EF-4B58-AFF9-9BBA37429897}" srcId="{132B14C4-1901-453A-820E-C6C70BDC0A75}" destId="{BA28FED8-64CA-4797-BEF9-B4C0C5837115}" srcOrd="1" destOrd="0" parTransId="{E8AD406E-2802-426B-84C7-81067EE86FA6}" sibTransId="{05210186-B6C7-48F5-82A6-4F3C70A123F0}"/>
    <dgm:cxn modelId="{D894897C-208F-41EC-B88C-49B47675978A}" type="presParOf" srcId="{B1ED18E3-612B-4838-8423-B2A88EA6A236}" destId="{C7AE31A0-113A-4E64-B779-ACE35074FF89}" srcOrd="0" destOrd="0" presId="urn:microsoft.com/office/officeart/2005/8/layout/hList7"/>
    <dgm:cxn modelId="{E33EAB72-F2D6-451E-9C24-1B4936266491}" type="presParOf" srcId="{B1ED18E3-612B-4838-8423-B2A88EA6A236}" destId="{40236B0C-9161-4B44-9F06-943D96C38BFB}" srcOrd="1" destOrd="0" presId="urn:microsoft.com/office/officeart/2005/8/layout/hList7"/>
    <dgm:cxn modelId="{C40A769C-A317-4112-80D7-6CA66EC4EA58}" type="presParOf" srcId="{40236B0C-9161-4B44-9F06-943D96C38BFB}" destId="{979AD1ED-23FB-4131-8B01-C13227810369}" srcOrd="0" destOrd="0" presId="urn:microsoft.com/office/officeart/2005/8/layout/hList7"/>
    <dgm:cxn modelId="{CC834110-AF93-4999-A6CB-066FE366110E}" type="presParOf" srcId="{979AD1ED-23FB-4131-8B01-C13227810369}" destId="{90E1A5F1-F236-447C-9583-6C923D6CBAC1}" srcOrd="0" destOrd="0" presId="urn:microsoft.com/office/officeart/2005/8/layout/hList7"/>
    <dgm:cxn modelId="{DC20B5E5-08F7-46D1-94D2-50F61D6E2265}" type="presParOf" srcId="{979AD1ED-23FB-4131-8B01-C13227810369}" destId="{01167BBF-16E8-46CC-8989-CEF46C6F888E}" srcOrd="1" destOrd="0" presId="urn:microsoft.com/office/officeart/2005/8/layout/hList7"/>
    <dgm:cxn modelId="{AA9D0F6E-7FD3-493F-8C83-D8097CF63B04}" type="presParOf" srcId="{979AD1ED-23FB-4131-8B01-C13227810369}" destId="{6631D1C2-DC21-4243-8126-24B6F83EA56C}" srcOrd="2" destOrd="0" presId="urn:microsoft.com/office/officeart/2005/8/layout/hList7"/>
    <dgm:cxn modelId="{14CCA5E6-6FB1-4A4F-9A2C-B671E17E5D88}" type="presParOf" srcId="{979AD1ED-23FB-4131-8B01-C13227810369}" destId="{03C0660B-DA92-489D-A398-20C913614CF8}" srcOrd="3" destOrd="0" presId="urn:microsoft.com/office/officeart/2005/8/layout/hList7"/>
    <dgm:cxn modelId="{E1D632D3-41D0-48AA-8186-8C4EE962E6CF}" type="presParOf" srcId="{40236B0C-9161-4B44-9F06-943D96C38BFB}" destId="{FD89F0C5-029B-43D8-943F-FFB27C858285}" srcOrd="1" destOrd="0" presId="urn:microsoft.com/office/officeart/2005/8/layout/hList7"/>
    <dgm:cxn modelId="{4AB359BE-10E4-49B9-A1EA-B5AEA9657E38}" type="presParOf" srcId="{40236B0C-9161-4B44-9F06-943D96C38BFB}" destId="{9530C77C-CA39-4E4E-B636-9C44867B7044}" srcOrd="2" destOrd="0" presId="urn:microsoft.com/office/officeart/2005/8/layout/hList7"/>
    <dgm:cxn modelId="{AB0709AB-E201-46C2-B405-6912BD250118}" type="presParOf" srcId="{9530C77C-CA39-4E4E-B636-9C44867B7044}" destId="{760E957E-AEA2-43A2-9686-B30E537CF48B}" srcOrd="0" destOrd="0" presId="urn:microsoft.com/office/officeart/2005/8/layout/hList7"/>
    <dgm:cxn modelId="{D672AB55-FB22-4F62-9DEE-33BC56D156E3}" type="presParOf" srcId="{9530C77C-CA39-4E4E-B636-9C44867B7044}" destId="{E1E92357-1F4E-4EAC-AAEC-3E335659DEE7}" srcOrd="1" destOrd="0" presId="urn:microsoft.com/office/officeart/2005/8/layout/hList7"/>
    <dgm:cxn modelId="{0B464036-9801-4E5C-8102-70651BA95E51}" type="presParOf" srcId="{9530C77C-CA39-4E4E-B636-9C44867B7044}" destId="{F4A1498C-BF18-46C9-9212-AF4EB3DB956A}" srcOrd="2" destOrd="0" presId="urn:microsoft.com/office/officeart/2005/8/layout/hList7"/>
    <dgm:cxn modelId="{6FA38F72-5F30-4FCC-BEA4-BEDF5645E45F}" type="presParOf" srcId="{9530C77C-CA39-4E4E-B636-9C44867B7044}" destId="{755FE1F2-8D7B-4E90-84C9-897E788E1A2E}" srcOrd="3" destOrd="0" presId="urn:microsoft.com/office/officeart/2005/8/layout/hList7"/>
    <dgm:cxn modelId="{077828F1-CDD5-4DDD-8452-358376892F1B}" type="presParOf" srcId="{40236B0C-9161-4B44-9F06-943D96C38BFB}" destId="{2200415D-3B2B-4694-831D-94E7467335C5}" srcOrd="3" destOrd="0" presId="urn:microsoft.com/office/officeart/2005/8/layout/hList7"/>
    <dgm:cxn modelId="{F78A65CF-DEFF-4B9F-96CB-602F2D220C9B}" type="presParOf" srcId="{40236B0C-9161-4B44-9F06-943D96C38BFB}" destId="{AAA7E1E6-B0BD-4E07-884C-C8C048B3414A}" srcOrd="4" destOrd="0" presId="urn:microsoft.com/office/officeart/2005/8/layout/hList7"/>
    <dgm:cxn modelId="{32C1D887-A205-40ED-A62C-5904DE1F3A88}" type="presParOf" srcId="{AAA7E1E6-B0BD-4E07-884C-C8C048B3414A}" destId="{837A7A67-27A4-4BBB-AB9A-D82E54C69C37}" srcOrd="0" destOrd="0" presId="urn:microsoft.com/office/officeart/2005/8/layout/hList7"/>
    <dgm:cxn modelId="{3A7AA552-00DC-4B6F-BF9E-BF6407EA5B41}" type="presParOf" srcId="{AAA7E1E6-B0BD-4E07-884C-C8C048B3414A}" destId="{EC8CC4CE-12D6-43D9-9E8A-35CAC697A2C5}" srcOrd="1" destOrd="0" presId="urn:microsoft.com/office/officeart/2005/8/layout/hList7"/>
    <dgm:cxn modelId="{459E9A50-6BB7-4A4E-9316-6F206F34E994}" type="presParOf" srcId="{AAA7E1E6-B0BD-4E07-884C-C8C048B3414A}" destId="{E6B848C2-4E68-4C66-B71A-1B9893669076}" srcOrd="2" destOrd="0" presId="urn:microsoft.com/office/officeart/2005/8/layout/hList7"/>
    <dgm:cxn modelId="{8ED1E1FE-A9D3-4295-8CC5-37132165619D}" type="presParOf" srcId="{AAA7E1E6-B0BD-4E07-884C-C8C048B3414A}" destId="{CAEE440B-6265-43CC-98CE-FC38750637E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37542C-9E39-43C8-9E46-BE6B03D2162C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2A1DE088-F887-4B28-A758-168FFC7D3BE7}">
      <dgm:prSet phldrT="[Κείμενο]" custT="1"/>
      <dgm:spPr/>
      <dgm:t>
        <a:bodyPr/>
        <a:lstStyle/>
        <a:p>
          <a:r>
            <a:rPr lang="el-GR" sz="2400" b="1" dirty="0" smtClean="0">
              <a:solidFill>
                <a:schemeClr val="accent1">
                  <a:lumMod val="50000"/>
                </a:schemeClr>
              </a:solidFill>
            </a:rPr>
            <a:t>Στοιχεία σχεδιασμού του ΕΥ</a:t>
          </a:r>
          <a:endParaRPr lang="el-GR" sz="2400" b="1" dirty="0">
            <a:solidFill>
              <a:schemeClr val="accent1">
                <a:lumMod val="50000"/>
              </a:schemeClr>
            </a:solidFill>
          </a:endParaRPr>
        </a:p>
      </dgm:t>
    </dgm:pt>
    <dgm:pt modelId="{32EB6153-D2AF-4D37-B46D-87AD6808BBAE}" type="parTrans" cxnId="{CFEE63CE-7B4E-4054-956F-B8D3A2516050}">
      <dgm:prSet/>
      <dgm:spPr/>
      <dgm:t>
        <a:bodyPr/>
        <a:lstStyle/>
        <a:p>
          <a:endParaRPr lang="el-GR"/>
        </a:p>
      </dgm:t>
    </dgm:pt>
    <dgm:pt modelId="{D69C98BB-421C-4B88-B4D6-A1A436DE5EC9}" type="sibTrans" cxnId="{CFEE63CE-7B4E-4054-956F-B8D3A2516050}">
      <dgm:prSet/>
      <dgm:spPr/>
      <dgm:t>
        <a:bodyPr/>
        <a:lstStyle/>
        <a:p>
          <a:endParaRPr lang="el-GR"/>
        </a:p>
      </dgm:t>
    </dgm:pt>
    <dgm:pt modelId="{5A01FB2A-9CBD-43B2-837B-32B239954E80}">
      <dgm:prSet phldrT="[Κείμενο]" custT="1"/>
      <dgm:spPr/>
      <dgm:t>
        <a:bodyPr/>
        <a:lstStyle/>
        <a:p>
          <a:r>
            <a:rPr lang="el-GR" sz="1600" b="1" u="sng" dirty="0" smtClean="0"/>
            <a:t>Παιδαγωγικές θεωρίες</a:t>
          </a:r>
        </a:p>
        <a:p>
          <a:r>
            <a:rPr lang="el-GR" sz="1600" dirty="0" smtClean="0"/>
            <a:t>Συμπεριφορισμός</a:t>
          </a:r>
        </a:p>
        <a:p>
          <a:r>
            <a:rPr lang="el-GR" sz="1600" dirty="0" smtClean="0"/>
            <a:t>Γνωστικές θεωρίες</a:t>
          </a:r>
        </a:p>
        <a:p>
          <a:r>
            <a:rPr lang="el-GR" sz="1600" dirty="0" smtClean="0"/>
            <a:t>Κοινωνικός </a:t>
          </a:r>
          <a:r>
            <a:rPr lang="el-GR" sz="1600" dirty="0" err="1" smtClean="0"/>
            <a:t>εποικοδομητισμός</a:t>
          </a:r>
          <a:endParaRPr lang="el-GR" sz="1600" dirty="0"/>
        </a:p>
      </dgm:t>
    </dgm:pt>
    <dgm:pt modelId="{E06DB601-7A8D-4D5F-89C4-5B69E49214E7}" type="parTrans" cxnId="{5D4C7A4A-DD0C-4D7C-8559-C15AC5268F5D}">
      <dgm:prSet/>
      <dgm:spPr/>
      <dgm:t>
        <a:bodyPr/>
        <a:lstStyle/>
        <a:p>
          <a:endParaRPr lang="el-GR"/>
        </a:p>
      </dgm:t>
    </dgm:pt>
    <dgm:pt modelId="{1524485B-47C8-4F31-8157-30FDB06EE4C2}" type="sibTrans" cxnId="{5D4C7A4A-DD0C-4D7C-8559-C15AC5268F5D}">
      <dgm:prSet/>
      <dgm:spPr/>
      <dgm:t>
        <a:bodyPr/>
        <a:lstStyle/>
        <a:p>
          <a:endParaRPr lang="el-GR"/>
        </a:p>
      </dgm:t>
    </dgm:pt>
    <dgm:pt modelId="{D8EF0208-CD0F-4F9F-9D03-248D31B780F2}">
      <dgm:prSet phldrT="[Κείμενο]" custT="1"/>
      <dgm:spPr/>
      <dgm:t>
        <a:bodyPr/>
        <a:lstStyle/>
        <a:p>
          <a:pPr algn="ctr"/>
          <a:r>
            <a:rPr lang="el-GR" sz="1400" b="1" u="sng" dirty="0" smtClean="0"/>
            <a:t>Εργαλεία ΤΠΕ</a:t>
          </a:r>
        </a:p>
        <a:p>
          <a:pPr algn="ctr"/>
          <a:r>
            <a:rPr lang="en-US" sz="1400" b="1" u="none" dirty="0" err="1" smtClean="0"/>
            <a:t>H5P</a:t>
          </a:r>
          <a:r>
            <a:rPr lang="en-US" sz="1400" b="1" u="none" dirty="0" smtClean="0"/>
            <a:t>, </a:t>
          </a:r>
          <a:r>
            <a:rPr lang="en-US" sz="1400" b="1" u="none" dirty="0" err="1" smtClean="0"/>
            <a:t>Chamilo</a:t>
          </a:r>
          <a:r>
            <a:rPr lang="en-US" sz="1400" b="1" u="none" dirty="0" smtClean="0"/>
            <a:t> (</a:t>
          </a:r>
          <a:r>
            <a:rPr lang="en-US" sz="1400" b="1" u="none" dirty="0" err="1" smtClean="0"/>
            <a:t>LMS</a:t>
          </a:r>
          <a:r>
            <a:rPr lang="en-US" sz="1400" b="1" u="none" dirty="0" smtClean="0"/>
            <a:t>), </a:t>
          </a:r>
          <a:r>
            <a:rPr lang="en-US" sz="1400" b="1" u="none" dirty="0" err="1" smtClean="0"/>
            <a:t>Actionbound</a:t>
          </a:r>
          <a:r>
            <a:rPr lang="en-US" sz="1400" b="1" u="none" dirty="0" smtClean="0"/>
            <a:t>,  </a:t>
          </a:r>
          <a:r>
            <a:rPr lang="en-US" sz="1400" b="1" u="none" dirty="0" err="1" smtClean="0"/>
            <a:t>Plotagon</a:t>
          </a:r>
          <a:r>
            <a:rPr lang="en-US" sz="1400" b="1" u="none" dirty="0" smtClean="0"/>
            <a:t>, </a:t>
          </a:r>
          <a:r>
            <a:rPr lang="en-US" sz="1400" b="1" u="none" dirty="0" err="1" smtClean="0"/>
            <a:t>Powtoon</a:t>
          </a:r>
          <a:r>
            <a:rPr lang="en-US" sz="1400" b="1" u="none" dirty="0" smtClean="0"/>
            <a:t>, </a:t>
          </a:r>
          <a:r>
            <a:rPr lang="en-US" sz="1400" b="1" u="none" dirty="0" err="1" smtClean="0"/>
            <a:t>Bookcreator</a:t>
          </a:r>
          <a:r>
            <a:rPr lang="en-US" sz="1400" b="1" u="none" dirty="0" smtClean="0"/>
            <a:t>, </a:t>
          </a:r>
          <a:r>
            <a:rPr lang="en-US" sz="1400" b="1" u="none" dirty="0" err="1" smtClean="0"/>
            <a:t>Worldwall</a:t>
          </a:r>
          <a:r>
            <a:rPr lang="en-US" sz="1400" b="1" u="none" dirty="0" smtClean="0"/>
            <a:t>, </a:t>
          </a:r>
          <a:r>
            <a:rPr lang="en-US" sz="1400" b="1" u="none" dirty="0" err="1" smtClean="0"/>
            <a:t>Powerpoint</a:t>
          </a:r>
          <a:r>
            <a:rPr lang="en-US" sz="1400" b="1" u="none" dirty="0" smtClean="0"/>
            <a:t>, </a:t>
          </a:r>
          <a:r>
            <a:rPr lang="el-GR" sz="1400" b="1" u="none" dirty="0" smtClean="0"/>
            <a:t>εφαρμογές</a:t>
          </a:r>
          <a:r>
            <a:rPr lang="en-US" sz="1400" b="1" u="none" dirty="0" smtClean="0"/>
            <a:t> AI</a:t>
          </a:r>
          <a:r>
            <a:rPr lang="el-GR" sz="1400" b="1" u="none" dirty="0" smtClean="0"/>
            <a:t>, εργαλεία φωτογράφησης /ηχογράφησης</a:t>
          </a:r>
        </a:p>
        <a:p>
          <a:pPr algn="l"/>
          <a:endParaRPr lang="el-GR" sz="1600" b="1" u="sng" dirty="0" smtClean="0"/>
        </a:p>
        <a:p>
          <a:pPr algn="l"/>
          <a:r>
            <a:rPr lang="en-US" sz="1100" dirty="0" smtClean="0"/>
            <a:t>H</a:t>
          </a:r>
          <a:endParaRPr lang="el-GR" sz="1100" dirty="0"/>
        </a:p>
      </dgm:t>
    </dgm:pt>
    <dgm:pt modelId="{E866C29C-302D-40BA-A4C3-0BD3357C5E9B}" type="parTrans" cxnId="{0680A4C1-CE17-4410-AE7A-7C69588D3AA6}">
      <dgm:prSet/>
      <dgm:spPr/>
      <dgm:t>
        <a:bodyPr/>
        <a:lstStyle/>
        <a:p>
          <a:endParaRPr lang="el-GR"/>
        </a:p>
      </dgm:t>
    </dgm:pt>
    <dgm:pt modelId="{1A82E375-C97D-47A4-BC09-2C8B05F83D58}" type="sibTrans" cxnId="{0680A4C1-CE17-4410-AE7A-7C69588D3AA6}">
      <dgm:prSet/>
      <dgm:spPr/>
      <dgm:t>
        <a:bodyPr/>
        <a:lstStyle/>
        <a:p>
          <a:endParaRPr lang="el-GR"/>
        </a:p>
      </dgm:t>
    </dgm:pt>
    <dgm:pt modelId="{4EE28009-5490-455B-8506-1E971C3F15B7}">
      <dgm:prSet phldrT="[Κείμενο]" phldr="1"/>
      <dgm:spPr/>
      <dgm:t>
        <a:bodyPr/>
        <a:lstStyle/>
        <a:p>
          <a:endParaRPr lang="el-GR"/>
        </a:p>
      </dgm:t>
    </dgm:pt>
    <dgm:pt modelId="{25A980EF-0D9A-4A23-9189-D6411D48B387}" type="parTrans" cxnId="{74149ADE-AEB6-4C65-A980-DE55E897C8EA}">
      <dgm:prSet/>
      <dgm:spPr/>
      <dgm:t>
        <a:bodyPr/>
        <a:lstStyle/>
        <a:p>
          <a:endParaRPr lang="el-GR"/>
        </a:p>
      </dgm:t>
    </dgm:pt>
    <dgm:pt modelId="{B4D4C88C-96DA-4255-8D4B-F1986C6E256E}" type="sibTrans" cxnId="{74149ADE-AEB6-4C65-A980-DE55E897C8EA}">
      <dgm:prSet/>
      <dgm:spPr/>
      <dgm:t>
        <a:bodyPr/>
        <a:lstStyle/>
        <a:p>
          <a:endParaRPr lang="el-GR"/>
        </a:p>
      </dgm:t>
    </dgm:pt>
    <dgm:pt modelId="{2B3E6686-841F-4F77-B018-7A7D43F2C498}">
      <dgm:prSet/>
      <dgm:spPr/>
      <dgm:t>
        <a:bodyPr/>
        <a:lstStyle/>
        <a:p>
          <a:r>
            <a:rPr lang="el-GR" b="1" dirty="0" smtClean="0"/>
            <a:t>Μοντέλα </a:t>
          </a:r>
          <a:r>
            <a:rPr lang="el-GR" b="1" dirty="0" err="1" smtClean="0"/>
            <a:t>ADDIE</a:t>
          </a:r>
          <a:r>
            <a:rPr lang="el-GR" b="1" dirty="0" smtClean="0"/>
            <a:t> &amp; </a:t>
          </a:r>
          <a:r>
            <a:rPr lang="el-GR" b="1" dirty="0" err="1" smtClean="0"/>
            <a:t>ARCS</a:t>
          </a:r>
          <a:endParaRPr lang="el-GR" b="1" dirty="0"/>
        </a:p>
      </dgm:t>
    </dgm:pt>
    <dgm:pt modelId="{0132A9F3-FBFD-46E8-9286-32B935698A37}" type="parTrans" cxnId="{97FEDF79-FCB6-46C3-AC50-FE7A8BC9AE06}">
      <dgm:prSet/>
      <dgm:spPr/>
      <dgm:t>
        <a:bodyPr/>
        <a:lstStyle/>
        <a:p>
          <a:endParaRPr lang="el-GR"/>
        </a:p>
      </dgm:t>
    </dgm:pt>
    <dgm:pt modelId="{BAAD784F-5C8F-490D-BA80-8433EAD9483D}" type="sibTrans" cxnId="{97FEDF79-FCB6-46C3-AC50-FE7A8BC9AE06}">
      <dgm:prSet/>
      <dgm:spPr/>
      <dgm:t>
        <a:bodyPr/>
        <a:lstStyle/>
        <a:p>
          <a:endParaRPr lang="el-GR"/>
        </a:p>
      </dgm:t>
    </dgm:pt>
    <dgm:pt modelId="{F2BE242F-D472-46DA-BE68-D6495324CB1F}">
      <dgm:prSet/>
      <dgm:spPr/>
      <dgm:t>
        <a:bodyPr/>
        <a:lstStyle/>
        <a:p>
          <a:endParaRPr lang="el-GR"/>
        </a:p>
      </dgm:t>
    </dgm:pt>
    <dgm:pt modelId="{F5BBA323-C2A8-4BE6-994B-8D857C9335A7}" type="parTrans" cxnId="{82C5594D-7580-4F12-99A2-A546A1CC38C8}">
      <dgm:prSet/>
      <dgm:spPr/>
      <dgm:t>
        <a:bodyPr/>
        <a:lstStyle/>
        <a:p>
          <a:endParaRPr lang="el-GR"/>
        </a:p>
      </dgm:t>
    </dgm:pt>
    <dgm:pt modelId="{4DB6D914-EAE8-4A93-A2F5-6274CC17446B}" type="sibTrans" cxnId="{82C5594D-7580-4F12-99A2-A546A1CC38C8}">
      <dgm:prSet/>
      <dgm:spPr/>
      <dgm:t>
        <a:bodyPr/>
        <a:lstStyle/>
        <a:p>
          <a:endParaRPr lang="el-GR"/>
        </a:p>
      </dgm:t>
    </dgm:pt>
    <dgm:pt modelId="{8E9E3354-E5D4-405E-A972-5F6240361152}">
      <dgm:prSet/>
      <dgm:spPr/>
      <dgm:t>
        <a:bodyPr/>
        <a:lstStyle/>
        <a:p>
          <a:endParaRPr lang="el-GR"/>
        </a:p>
      </dgm:t>
    </dgm:pt>
    <dgm:pt modelId="{0504ECED-3C6B-46FD-BB3F-05297F4CA83A}" type="parTrans" cxnId="{1048BF75-D671-41AC-82EB-AFBE20F52CC7}">
      <dgm:prSet/>
      <dgm:spPr/>
      <dgm:t>
        <a:bodyPr/>
        <a:lstStyle/>
        <a:p>
          <a:endParaRPr lang="el-GR"/>
        </a:p>
      </dgm:t>
    </dgm:pt>
    <dgm:pt modelId="{7B87DFAF-6828-4704-B6FE-614E22DA7AE1}" type="sibTrans" cxnId="{1048BF75-D671-41AC-82EB-AFBE20F52CC7}">
      <dgm:prSet/>
      <dgm:spPr/>
      <dgm:t>
        <a:bodyPr/>
        <a:lstStyle/>
        <a:p>
          <a:endParaRPr lang="el-GR"/>
        </a:p>
      </dgm:t>
    </dgm:pt>
    <dgm:pt modelId="{BA5417BF-4D6B-4646-B35C-80BF0B3E1A1C}">
      <dgm:prSet/>
      <dgm:spPr/>
      <dgm:t>
        <a:bodyPr/>
        <a:lstStyle/>
        <a:p>
          <a:endParaRPr lang="el-GR"/>
        </a:p>
      </dgm:t>
    </dgm:pt>
    <dgm:pt modelId="{A4833E7B-F869-4010-B5AA-157655EA3F70}" type="parTrans" cxnId="{F76D1112-B433-4ADF-9C26-B9405249077B}">
      <dgm:prSet/>
      <dgm:spPr/>
      <dgm:t>
        <a:bodyPr/>
        <a:lstStyle/>
        <a:p>
          <a:endParaRPr lang="el-GR"/>
        </a:p>
      </dgm:t>
    </dgm:pt>
    <dgm:pt modelId="{27C20FB8-F43B-4B4C-BEDA-F0C205B748BA}" type="sibTrans" cxnId="{F76D1112-B433-4ADF-9C26-B9405249077B}">
      <dgm:prSet/>
      <dgm:spPr/>
      <dgm:t>
        <a:bodyPr/>
        <a:lstStyle/>
        <a:p>
          <a:endParaRPr lang="el-GR"/>
        </a:p>
      </dgm:t>
    </dgm:pt>
    <dgm:pt modelId="{CC9F3437-F23F-4C1A-9CB1-97E07E027B19}">
      <dgm:prSet/>
      <dgm:spPr/>
      <dgm:t>
        <a:bodyPr/>
        <a:lstStyle/>
        <a:p>
          <a:endParaRPr lang="el-GR"/>
        </a:p>
      </dgm:t>
    </dgm:pt>
    <dgm:pt modelId="{0CE39B85-6995-4FCD-969C-109316DD8777}" type="parTrans" cxnId="{699AB4BD-23D4-4D40-88A9-99809EDA7F8F}">
      <dgm:prSet/>
      <dgm:spPr/>
      <dgm:t>
        <a:bodyPr/>
        <a:lstStyle/>
        <a:p>
          <a:endParaRPr lang="el-GR"/>
        </a:p>
      </dgm:t>
    </dgm:pt>
    <dgm:pt modelId="{A47408F9-4686-4A2A-9C7B-E5392FBAAB8B}" type="sibTrans" cxnId="{699AB4BD-23D4-4D40-88A9-99809EDA7F8F}">
      <dgm:prSet/>
      <dgm:spPr/>
      <dgm:t>
        <a:bodyPr/>
        <a:lstStyle/>
        <a:p>
          <a:endParaRPr lang="el-GR"/>
        </a:p>
      </dgm:t>
    </dgm:pt>
    <dgm:pt modelId="{A0F645B4-3C09-49CE-8164-4B1772EFCB66}">
      <dgm:prSet/>
      <dgm:spPr/>
      <dgm:t>
        <a:bodyPr/>
        <a:lstStyle/>
        <a:p>
          <a:endParaRPr lang="el-GR"/>
        </a:p>
      </dgm:t>
    </dgm:pt>
    <dgm:pt modelId="{DEA02A14-A75D-41CD-9160-F4745C9DF423}" type="parTrans" cxnId="{E0256E02-40A5-4747-8D41-6FF498F204F8}">
      <dgm:prSet/>
      <dgm:spPr/>
      <dgm:t>
        <a:bodyPr/>
        <a:lstStyle/>
        <a:p>
          <a:endParaRPr lang="el-GR"/>
        </a:p>
      </dgm:t>
    </dgm:pt>
    <dgm:pt modelId="{5D92F198-7FD7-460D-916C-0C37ADDBEEC1}" type="sibTrans" cxnId="{E0256E02-40A5-4747-8D41-6FF498F204F8}">
      <dgm:prSet/>
      <dgm:spPr/>
      <dgm:t>
        <a:bodyPr/>
        <a:lstStyle/>
        <a:p>
          <a:endParaRPr lang="el-GR"/>
        </a:p>
      </dgm:t>
    </dgm:pt>
    <dgm:pt modelId="{587E2778-1C06-4DD7-A6B8-FD1684B1E39F}">
      <dgm:prSet phldrT="[Κείμενο]" custT="1"/>
      <dgm:spPr/>
      <dgm:t>
        <a:bodyPr/>
        <a:lstStyle/>
        <a:p>
          <a:r>
            <a:rPr lang="el-GR" sz="1600" b="1" u="sng" dirty="0" smtClean="0"/>
            <a:t>Αρχές σχεδιασμού ΕΥ για </a:t>
          </a:r>
          <a:r>
            <a:rPr lang="el-GR" sz="1600" b="1" u="sng" dirty="0" err="1" smtClean="0"/>
            <a:t>ΕξΑΕ</a:t>
          </a:r>
          <a:endParaRPr lang="el-GR" sz="1600" b="1" u="sng" dirty="0" smtClean="0"/>
        </a:p>
        <a:p>
          <a:r>
            <a:rPr lang="el-GR" sz="1400" dirty="0" smtClean="0"/>
            <a:t>Αρχές </a:t>
          </a:r>
          <a:r>
            <a:rPr lang="en-US" sz="1400" dirty="0" smtClean="0"/>
            <a:t>Holmberg</a:t>
          </a:r>
        </a:p>
        <a:p>
          <a:r>
            <a:rPr lang="el-GR" sz="1400" dirty="0" smtClean="0"/>
            <a:t>Αρχές </a:t>
          </a:r>
          <a:r>
            <a:rPr lang="en-US" sz="1400" dirty="0" smtClean="0"/>
            <a:t>Mayer</a:t>
          </a:r>
        </a:p>
        <a:p>
          <a:r>
            <a:rPr lang="el-GR" sz="1400" dirty="0" smtClean="0"/>
            <a:t>Αρχές </a:t>
          </a:r>
          <a:r>
            <a:rPr lang="en-US" sz="1400" dirty="0" smtClean="0"/>
            <a:t>West – </a:t>
          </a:r>
          <a:r>
            <a:rPr lang="el-GR" sz="1400" dirty="0" err="1" smtClean="0"/>
            <a:t>Λιοναράκη</a:t>
          </a:r>
          <a:endParaRPr lang="el-GR" sz="1400" dirty="0" smtClean="0"/>
        </a:p>
        <a:p>
          <a:r>
            <a:rPr lang="el-GR" sz="1400" dirty="0" smtClean="0"/>
            <a:t>Αρχές </a:t>
          </a:r>
          <a:r>
            <a:rPr lang="el-GR" sz="1400" dirty="0" err="1" smtClean="0"/>
            <a:t>Σπανακά</a:t>
          </a:r>
          <a:r>
            <a:rPr lang="el-GR" sz="1400" dirty="0" smtClean="0"/>
            <a:t> &amp; </a:t>
          </a:r>
          <a:r>
            <a:rPr lang="el-GR" sz="1400" dirty="0" err="1" smtClean="0"/>
            <a:t>Λιοναράκη</a:t>
          </a:r>
          <a:endParaRPr lang="el-GR" sz="1400" dirty="0"/>
        </a:p>
      </dgm:t>
    </dgm:pt>
    <dgm:pt modelId="{B7AD03B6-5C1D-45BA-8C9D-A8BBA0BF9AE2}" type="parTrans" cxnId="{3BCF3A79-1268-4AC1-97DC-7DD3F6C5489C}">
      <dgm:prSet/>
      <dgm:spPr/>
    </dgm:pt>
    <dgm:pt modelId="{3C0462D3-136B-46CE-BFC1-32E9F700BEA1}" type="sibTrans" cxnId="{3BCF3A79-1268-4AC1-97DC-7DD3F6C5489C}">
      <dgm:prSet/>
      <dgm:spPr/>
    </dgm:pt>
    <dgm:pt modelId="{F8E7DF9D-1506-4377-9555-AABE9529E876}" type="pres">
      <dgm:prSet presAssocID="{C337542C-9E39-43C8-9E46-BE6B03D2162C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3534E34B-8F20-4CE2-B1AE-FD745EB0EE34}" type="pres">
      <dgm:prSet presAssocID="{C337542C-9E39-43C8-9E46-BE6B03D2162C}" presName="matrix" presStyleCnt="0"/>
      <dgm:spPr/>
    </dgm:pt>
    <dgm:pt modelId="{D4201375-7986-4D43-8656-1D6AFA97B73C}" type="pres">
      <dgm:prSet presAssocID="{C337542C-9E39-43C8-9E46-BE6B03D2162C}" presName="tile1" presStyleLbl="node1" presStyleIdx="0" presStyleCnt="4" custLinFactNeighborX="0" custLinFactNeighborY="0"/>
      <dgm:spPr/>
      <dgm:t>
        <a:bodyPr/>
        <a:lstStyle/>
        <a:p>
          <a:endParaRPr lang="el-GR"/>
        </a:p>
      </dgm:t>
    </dgm:pt>
    <dgm:pt modelId="{A7BA21D3-D742-4C9E-9EDF-83260240AA10}" type="pres">
      <dgm:prSet presAssocID="{C337542C-9E39-43C8-9E46-BE6B03D2162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F584D9F-4F26-48C9-BBEB-F138DECA882D}" type="pres">
      <dgm:prSet presAssocID="{C337542C-9E39-43C8-9E46-BE6B03D2162C}" presName="tile2" presStyleLbl="node1" presStyleIdx="1" presStyleCnt="4"/>
      <dgm:spPr/>
      <dgm:t>
        <a:bodyPr/>
        <a:lstStyle/>
        <a:p>
          <a:endParaRPr lang="el-GR"/>
        </a:p>
      </dgm:t>
    </dgm:pt>
    <dgm:pt modelId="{17E2D51E-727B-4E62-8A62-77D2B66B7D38}" type="pres">
      <dgm:prSet presAssocID="{C337542C-9E39-43C8-9E46-BE6B03D2162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108F6A4-DD83-45CA-8BF8-8098ECE17755}" type="pres">
      <dgm:prSet presAssocID="{C337542C-9E39-43C8-9E46-BE6B03D2162C}" presName="tile3" presStyleLbl="node1" presStyleIdx="2" presStyleCnt="4" custLinFactNeighborY="-776"/>
      <dgm:spPr/>
      <dgm:t>
        <a:bodyPr/>
        <a:lstStyle/>
        <a:p>
          <a:endParaRPr lang="el-GR"/>
        </a:p>
      </dgm:t>
    </dgm:pt>
    <dgm:pt modelId="{26A66A2C-BE16-476A-B5BE-D55E9A1F1FFC}" type="pres">
      <dgm:prSet presAssocID="{C337542C-9E39-43C8-9E46-BE6B03D2162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9CD6640-0A2D-4EB9-B062-F705A7AA6144}" type="pres">
      <dgm:prSet presAssocID="{C337542C-9E39-43C8-9E46-BE6B03D2162C}" presName="tile4" presStyleLbl="node1" presStyleIdx="3" presStyleCnt="4"/>
      <dgm:spPr/>
      <dgm:t>
        <a:bodyPr/>
        <a:lstStyle/>
        <a:p>
          <a:endParaRPr lang="el-GR"/>
        </a:p>
      </dgm:t>
    </dgm:pt>
    <dgm:pt modelId="{74A488E0-B13A-417E-86DE-89CE25858B74}" type="pres">
      <dgm:prSet presAssocID="{C337542C-9E39-43C8-9E46-BE6B03D2162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64FDE61-49CF-4E0A-A41C-6267E250065A}" type="pres">
      <dgm:prSet presAssocID="{C337542C-9E39-43C8-9E46-BE6B03D2162C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l-GR"/>
        </a:p>
      </dgm:t>
    </dgm:pt>
  </dgm:ptLst>
  <dgm:cxnLst>
    <dgm:cxn modelId="{3BCF3A79-1268-4AC1-97DC-7DD3F6C5489C}" srcId="{2A1DE088-F887-4B28-A758-168FFC7D3BE7}" destId="{587E2778-1C06-4DD7-A6B8-FD1684B1E39F}" srcOrd="3" destOrd="0" parTransId="{B7AD03B6-5C1D-45BA-8C9D-A8BBA0BF9AE2}" sibTransId="{3C0462D3-136B-46CE-BFC1-32E9F700BEA1}"/>
    <dgm:cxn modelId="{74149ADE-AEB6-4C65-A980-DE55E897C8EA}" srcId="{2A1DE088-F887-4B28-A758-168FFC7D3BE7}" destId="{4EE28009-5490-455B-8506-1E971C3F15B7}" srcOrd="9" destOrd="0" parTransId="{25A980EF-0D9A-4A23-9189-D6411D48B387}" sibTransId="{B4D4C88C-96DA-4255-8D4B-F1986C6E256E}"/>
    <dgm:cxn modelId="{699AB4BD-23D4-4D40-88A9-99809EDA7F8F}" srcId="{2A1DE088-F887-4B28-A758-168FFC7D3BE7}" destId="{CC9F3437-F23F-4C1A-9CB1-97E07E027B19}" srcOrd="7" destOrd="0" parTransId="{0CE39B85-6995-4FCD-969C-109316DD8777}" sibTransId="{A47408F9-4686-4A2A-9C7B-E5392FBAAB8B}"/>
    <dgm:cxn modelId="{E63A14CE-DC3B-44C3-9AC4-3F92107BBC44}" type="presOf" srcId="{587E2778-1C06-4DD7-A6B8-FD1684B1E39F}" destId="{74A488E0-B13A-417E-86DE-89CE25858B74}" srcOrd="1" destOrd="0" presId="urn:microsoft.com/office/officeart/2005/8/layout/matrix1"/>
    <dgm:cxn modelId="{5D4C7A4A-DD0C-4D7C-8559-C15AC5268F5D}" srcId="{2A1DE088-F887-4B28-A758-168FFC7D3BE7}" destId="{5A01FB2A-9CBD-43B2-837B-32B239954E80}" srcOrd="0" destOrd="0" parTransId="{E06DB601-7A8D-4D5F-89C4-5B69E49214E7}" sibTransId="{1524485B-47C8-4F31-8157-30FDB06EE4C2}"/>
    <dgm:cxn modelId="{0680A4C1-CE17-4410-AE7A-7C69588D3AA6}" srcId="{2A1DE088-F887-4B28-A758-168FFC7D3BE7}" destId="{D8EF0208-CD0F-4F9F-9D03-248D31B780F2}" srcOrd="2" destOrd="0" parTransId="{E866C29C-302D-40BA-A4C3-0BD3357C5E9B}" sibTransId="{1A82E375-C97D-47A4-BC09-2C8B05F83D58}"/>
    <dgm:cxn modelId="{D36F5284-1D54-4D00-B1C7-39A8B6408C79}" type="presOf" srcId="{587E2778-1C06-4DD7-A6B8-FD1684B1E39F}" destId="{49CD6640-0A2D-4EB9-B062-F705A7AA6144}" srcOrd="0" destOrd="0" presId="urn:microsoft.com/office/officeart/2005/8/layout/matrix1"/>
    <dgm:cxn modelId="{1048BF75-D671-41AC-82EB-AFBE20F52CC7}" srcId="{2A1DE088-F887-4B28-A758-168FFC7D3BE7}" destId="{8E9E3354-E5D4-405E-A972-5F6240361152}" srcOrd="5" destOrd="0" parTransId="{0504ECED-3C6B-46FD-BB3F-05297F4CA83A}" sibTransId="{7B87DFAF-6828-4704-B6FE-614E22DA7AE1}"/>
    <dgm:cxn modelId="{533265B4-4276-4261-A0B7-9A07F5743F1D}" type="presOf" srcId="{5A01FB2A-9CBD-43B2-837B-32B239954E80}" destId="{D4201375-7986-4D43-8656-1D6AFA97B73C}" srcOrd="0" destOrd="0" presId="urn:microsoft.com/office/officeart/2005/8/layout/matrix1"/>
    <dgm:cxn modelId="{CE4626CE-DF87-4A5D-852E-EEACBA9C6A39}" type="presOf" srcId="{2B3E6686-841F-4F77-B018-7A7D43F2C498}" destId="{17E2D51E-727B-4E62-8A62-77D2B66B7D38}" srcOrd="1" destOrd="0" presId="urn:microsoft.com/office/officeart/2005/8/layout/matrix1"/>
    <dgm:cxn modelId="{CFEE63CE-7B4E-4054-956F-B8D3A2516050}" srcId="{C337542C-9E39-43C8-9E46-BE6B03D2162C}" destId="{2A1DE088-F887-4B28-A758-168FFC7D3BE7}" srcOrd="0" destOrd="0" parTransId="{32EB6153-D2AF-4D37-B46D-87AD6808BBAE}" sibTransId="{D69C98BB-421C-4B88-B4D6-A1A436DE5EC9}"/>
    <dgm:cxn modelId="{DF56EEBD-793A-4C46-BF3D-34DBF38175AE}" type="presOf" srcId="{2A1DE088-F887-4B28-A758-168FFC7D3BE7}" destId="{A64FDE61-49CF-4E0A-A41C-6267E250065A}" srcOrd="0" destOrd="0" presId="urn:microsoft.com/office/officeart/2005/8/layout/matrix1"/>
    <dgm:cxn modelId="{27AB1861-18AF-478A-A07F-93C8AF3AE2F3}" type="presOf" srcId="{5A01FB2A-9CBD-43B2-837B-32B239954E80}" destId="{A7BA21D3-D742-4C9E-9EDF-83260240AA10}" srcOrd="1" destOrd="0" presId="urn:microsoft.com/office/officeart/2005/8/layout/matrix1"/>
    <dgm:cxn modelId="{E0256E02-40A5-4747-8D41-6FF498F204F8}" srcId="{2A1DE088-F887-4B28-A758-168FFC7D3BE7}" destId="{A0F645B4-3C09-49CE-8164-4B1772EFCB66}" srcOrd="8" destOrd="0" parTransId="{DEA02A14-A75D-41CD-9160-F4745C9DF423}" sibTransId="{5D92F198-7FD7-460D-916C-0C37ADDBEEC1}"/>
    <dgm:cxn modelId="{97FEDF79-FCB6-46C3-AC50-FE7A8BC9AE06}" srcId="{2A1DE088-F887-4B28-A758-168FFC7D3BE7}" destId="{2B3E6686-841F-4F77-B018-7A7D43F2C498}" srcOrd="1" destOrd="0" parTransId="{0132A9F3-FBFD-46E8-9286-32B935698A37}" sibTransId="{BAAD784F-5C8F-490D-BA80-8433EAD9483D}"/>
    <dgm:cxn modelId="{8595C22F-64D0-48FF-993C-16EA6099E76F}" type="presOf" srcId="{C337542C-9E39-43C8-9E46-BE6B03D2162C}" destId="{F8E7DF9D-1506-4377-9555-AABE9529E876}" srcOrd="0" destOrd="0" presId="urn:microsoft.com/office/officeart/2005/8/layout/matrix1"/>
    <dgm:cxn modelId="{82C5594D-7580-4F12-99A2-A546A1CC38C8}" srcId="{2A1DE088-F887-4B28-A758-168FFC7D3BE7}" destId="{F2BE242F-D472-46DA-BE68-D6495324CB1F}" srcOrd="4" destOrd="0" parTransId="{F5BBA323-C2A8-4BE6-994B-8D857C9335A7}" sibTransId="{4DB6D914-EAE8-4A93-A2F5-6274CC17446B}"/>
    <dgm:cxn modelId="{408A9F3D-55F8-4DB7-9811-D5D0385FBA32}" type="presOf" srcId="{2B3E6686-841F-4F77-B018-7A7D43F2C498}" destId="{BF584D9F-4F26-48C9-BBEB-F138DECA882D}" srcOrd="0" destOrd="0" presId="urn:microsoft.com/office/officeart/2005/8/layout/matrix1"/>
    <dgm:cxn modelId="{F76D1112-B433-4ADF-9C26-B9405249077B}" srcId="{2A1DE088-F887-4B28-A758-168FFC7D3BE7}" destId="{BA5417BF-4D6B-4646-B35C-80BF0B3E1A1C}" srcOrd="6" destOrd="0" parTransId="{A4833E7B-F869-4010-B5AA-157655EA3F70}" sibTransId="{27C20FB8-F43B-4B4C-BEDA-F0C205B748BA}"/>
    <dgm:cxn modelId="{CC621745-58A4-4053-9FF5-6817B83158A9}" type="presOf" srcId="{D8EF0208-CD0F-4F9F-9D03-248D31B780F2}" destId="{26A66A2C-BE16-476A-B5BE-D55E9A1F1FFC}" srcOrd="1" destOrd="0" presId="urn:microsoft.com/office/officeart/2005/8/layout/matrix1"/>
    <dgm:cxn modelId="{CD801A12-6F2F-4836-B072-E79557092015}" type="presOf" srcId="{D8EF0208-CD0F-4F9F-9D03-248D31B780F2}" destId="{2108F6A4-DD83-45CA-8BF8-8098ECE17755}" srcOrd="0" destOrd="0" presId="urn:microsoft.com/office/officeart/2005/8/layout/matrix1"/>
    <dgm:cxn modelId="{F3DA41E0-D143-4635-90CE-6F2784EA1935}" type="presParOf" srcId="{F8E7DF9D-1506-4377-9555-AABE9529E876}" destId="{3534E34B-8F20-4CE2-B1AE-FD745EB0EE34}" srcOrd="0" destOrd="0" presId="urn:microsoft.com/office/officeart/2005/8/layout/matrix1"/>
    <dgm:cxn modelId="{ECF73794-74AA-4C47-870D-73D328F0F322}" type="presParOf" srcId="{3534E34B-8F20-4CE2-B1AE-FD745EB0EE34}" destId="{D4201375-7986-4D43-8656-1D6AFA97B73C}" srcOrd="0" destOrd="0" presId="urn:microsoft.com/office/officeart/2005/8/layout/matrix1"/>
    <dgm:cxn modelId="{06B112EC-8C9A-40C8-94F2-0C473E6BC060}" type="presParOf" srcId="{3534E34B-8F20-4CE2-B1AE-FD745EB0EE34}" destId="{A7BA21D3-D742-4C9E-9EDF-83260240AA10}" srcOrd="1" destOrd="0" presId="urn:microsoft.com/office/officeart/2005/8/layout/matrix1"/>
    <dgm:cxn modelId="{B1446255-C312-4AAF-B619-CCAC25A7B4D9}" type="presParOf" srcId="{3534E34B-8F20-4CE2-B1AE-FD745EB0EE34}" destId="{BF584D9F-4F26-48C9-BBEB-F138DECA882D}" srcOrd="2" destOrd="0" presId="urn:microsoft.com/office/officeart/2005/8/layout/matrix1"/>
    <dgm:cxn modelId="{7DECD352-2545-43FD-AFF5-51AB10993B97}" type="presParOf" srcId="{3534E34B-8F20-4CE2-B1AE-FD745EB0EE34}" destId="{17E2D51E-727B-4E62-8A62-77D2B66B7D38}" srcOrd="3" destOrd="0" presId="urn:microsoft.com/office/officeart/2005/8/layout/matrix1"/>
    <dgm:cxn modelId="{77A59D60-EEF0-4D27-BB7A-8CBA0F506591}" type="presParOf" srcId="{3534E34B-8F20-4CE2-B1AE-FD745EB0EE34}" destId="{2108F6A4-DD83-45CA-8BF8-8098ECE17755}" srcOrd="4" destOrd="0" presId="urn:microsoft.com/office/officeart/2005/8/layout/matrix1"/>
    <dgm:cxn modelId="{47FF49A0-04C5-4220-8EA1-6AB5FFC23D7F}" type="presParOf" srcId="{3534E34B-8F20-4CE2-B1AE-FD745EB0EE34}" destId="{26A66A2C-BE16-476A-B5BE-D55E9A1F1FFC}" srcOrd="5" destOrd="0" presId="urn:microsoft.com/office/officeart/2005/8/layout/matrix1"/>
    <dgm:cxn modelId="{9A7A6F5F-3218-4DA0-B8E2-B3CFB8531421}" type="presParOf" srcId="{3534E34B-8F20-4CE2-B1AE-FD745EB0EE34}" destId="{49CD6640-0A2D-4EB9-B062-F705A7AA6144}" srcOrd="6" destOrd="0" presId="urn:microsoft.com/office/officeart/2005/8/layout/matrix1"/>
    <dgm:cxn modelId="{AF01502E-1E29-4727-88BB-34E3CA8017C2}" type="presParOf" srcId="{3534E34B-8F20-4CE2-B1AE-FD745EB0EE34}" destId="{74A488E0-B13A-417E-86DE-89CE25858B74}" srcOrd="7" destOrd="0" presId="urn:microsoft.com/office/officeart/2005/8/layout/matrix1"/>
    <dgm:cxn modelId="{1C2554A8-DA08-488F-99B2-6974ABEC1300}" type="presParOf" srcId="{F8E7DF9D-1506-4377-9555-AABE9529E876}" destId="{A64FDE61-49CF-4E0A-A41C-6267E250065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F0958B-E9C7-4815-BB6F-928509AD93A0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1CCDE2C7-B159-4262-B158-283937BCDB83}">
      <dgm:prSet phldrT="[Κείμενο]"/>
      <dgm:spPr/>
      <dgm:t>
        <a:bodyPr/>
        <a:lstStyle/>
        <a:p>
          <a:r>
            <a:rPr lang="el-GR" dirty="0" smtClean="0"/>
            <a:t>Έρευνα</a:t>
          </a:r>
          <a:endParaRPr lang="el-GR" dirty="0"/>
        </a:p>
      </dgm:t>
    </dgm:pt>
    <dgm:pt modelId="{5AC97687-00FE-41D8-BF1F-8D2C323FB278}" type="parTrans" cxnId="{83D6EE52-6F14-4874-9C30-0E51E7DF9CAF}">
      <dgm:prSet/>
      <dgm:spPr/>
      <dgm:t>
        <a:bodyPr/>
        <a:lstStyle/>
        <a:p>
          <a:endParaRPr lang="el-GR"/>
        </a:p>
      </dgm:t>
    </dgm:pt>
    <dgm:pt modelId="{B09B51B6-0595-4BA6-B34B-BD680E2576DE}" type="sibTrans" cxnId="{83D6EE52-6F14-4874-9C30-0E51E7DF9CAF}">
      <dgm:prSet/>
      <dgm:spPr/>
      <dgm:t>
        <a:bodyPr/>
        <a:lstStyle/>
        <a:p>
          <a:endParaRPr lang="el-GR"/>
        </a:p>
      </dgm:t>
    </dgm:pt>
    <dgm:pt modelId="{AF6E19A3-93FC-4385-8BD3-F219DF50A08E}">
      <dgm:prSet phldrT="[Κείμενο]"/>
      <dgm:spPr/>
      <dgm:t>
        <a:bodyPr/>
        <a:lstStyle/>
        <a:p>
          <a:r>
            <a:rPr lang="el-GR" dirty="0" smtClean="0"/>
            <a:t>Συλλογή πληροφοριών &amp; πηγών</a:t>
          </a:r>
          <a:endParaRPr lang="el-GR" dirty="0"/>
        </a:p>
      </dgm:t>
    </dgm:pt>
    <dgm:pt modelId="{2F428B48-6CF2-4779-8863-9B6FD8CCB87D}" type="parTrans" cxnId="{BF101FC9-3BAE-4B26-8970-5976233C8F4F}">
      <dgm:prSet/>
      <dgm:spPr/>
      <dgm:t>
        <a:bodyPr/>
        <a:lstStyle/>
        <a:p>
          <a:endParaRPr lang="el-GR"/>
        </a:p>
      </dgm:t>
    </dgm:pt>
    <dgm:pt modelId="{18DC41A2-A693-4A9A-8C62-E9EA0FED283E}" type="sibTrans" cxnId="{BF101FC9-3BAE-4B26-8970-5976233C8F4F}">
      <dgm:prSet/>
      <dgm:spPr/>
      <dgm:t>
        <a:bodyPr/>
        <a:lstStyle/>
        <a:p>
          <a:endParaRPr lang="el-GR"/>
        </a:p>
      </dgm:t>
    </dgm:pt>
    <dgm:pt modelId="{B6A1F0D7-DF39-4F80-8E48-D7FBAA7AAB3F}">
      <dgm:prSet phldrT="[Κείμενο]"/>
      <dgm:spPr/>
      <dgm:t>
        <a:bodyPr/>
        <a:lstStyle/>
        <a:p>
          <a:r>
            <a:rPr lang="el-GR" dirty="0" smtClean="0"/>
            <a:t>Παραγωγή  - Σύνθεση νέου υλικού</a:t>
          </a:r>
          <a:endParaRPr lang="el-GR" dirty="0"/>
        </a:p>
      </dgm:t>
    </dgm:pt>
    <dgm:pt modelId="{73EAC629-7072-4D82-B914-AAC5596192A3}" type="parTrans" cxnId="{2B2D68B1-201F-4AE2-89E2-B49C5C6200BE}">
      <dgm:prSet/>
      <dgm:spPr/>
      <dgm:t>
        <a:bodyPr/>
        <a:lstStyle/>
        <a:p>
          <a:endParaRPr lang="el-GR"/>
        </a:p>
      </dgm:t>
    </dgm:pt>
    <dgm:pt modelId="{EA9BBE38-3511-41BC-9014-6EDAB4289FBE}" type="sibTrans" cxnId="{2B2D68B1-201F-4AE2-89E2-B49C5C6200BE}">
      <dgm:prSet/>
      <dgm:spPr/>
      <dgm:t>
        <a:bodyPr/>
        <a:lstStyle/>
        <a:p>
          <a:endParaRPr lang="el-GR"/>
        </a:p>
      </dgm:t>
    </dgm:pt>
    <dgm:pt modelId="{17A9CE4E-46CB-4CC9-B91D-4579E9FA5747}" type="pres">
      <dgm:prSet presAssocID="{F0F0958B-E9C7-4815-BB6F-928509AD93A0}" presName="Name0" presStyleCnt="0">
        <dgm:presLayoutVars>
          <dgm:dir/>
          <dgm:animLvl val="lvl"/>
          <dgm:resizeHandles val="exact"/>
        </dgm:presLayoutVars>
      </dgm:prSet>
      <dgm:spPr/>
    </dgm:pt>
    <dgm:pt modelId="{8D3F06CF-ABD2-4C6A-910C-97079FC81753}" type="pres">
      <dgm:prSet presAssocID="{1CCDE2C7-B159-4262-B158-283937BCDB83}" presName="parTxOnly" presStyleLbl="node1" presStyleIdx="0" presStyleCnt="3" custScaleY="53479" custLinFactY="-39195" custLinFactNeighborX="18688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E3586C-872C-4655-A833-53541F58C392}" type="pres">
      <dgm:prSet presAssocID="{B09B51B6-0595-4BA6-B34B-BD680E2576DE}" presName="parTxOnlySpace" presStyleCnt="0"/>
      <dgm:spPr/>
    </dgm:pt>
    <dgm:pt modelId="{21D35D70-E300-4781-BB8E-B0EE17DF4785}" type="pres">
      <dgm:prSet presAssocID="{AF6E19A3-93FC-4385-8BD3-F219DF50A08E}" presName="parTxOnly" presStyleLbl="node1" presStyleIdx="1" presStyleCnt="3" custScaleY="53479" custLinFactY="-39195" custLinFactNeighborX="39563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EB3C131-748F-440A-86FD-A10691910608}" type="pres">
      <dgm:prSet presAssocID="{18DC41A2-A693-4A9A-8C62-E9EA0FED283E}" presName="parTxOnlySpace" presStyleCnt="0"/>
      <dgm:spPr/>
    </dgm:pt>
    <dgm:pt modelId="{AC686D1E-869C-4EA0-99F9-15EB7ED1B8CA}" type="pres">
      <dgm:prSet presAssocID="{B6A1F0D7-DF39-4F80-8E48-D7FBAA7AAB3F}" presName="parTxOnly" presStyleLbl="node1" presStyleIdx="2" presStyleCnt="3" custScaleY="53479" custLinFactY="-39195" custLinFactNeighborX="60438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540F39A3-37E6-4EDD-BEEB-A43B9DB071F4}" type="presOf" srcId="{AF6E19A3-93FC-4385-8BD3-F219DF50A08E}" destId="{21D35D70-E300-4781-BB8E-B0EE17DF4785}" srcOrd="0" destOrd="0" presId="urn:microsoft.com/office/officeart/2005/8/layout/chevron1"/>
    <dgm:cxn modelId="{8FB2B921-27B0-41EE-ABA1-8E51E652B2B7}" type="presOf" srcId="{B6A1F0D7-DF39-4F80-8E48-D7FBAA7AAB3F}" destId="{AC686D1E-869C-4EA0-99F9-15EB7ED1B8CA}" srcOrd="0" destOrd="0" presId="urn:microsoft.com/office/officeart/2005/8/layout/chevron1"/>
    <dgm:cxn modelId="{83D6EE52-6F14-4874-9C30-0E51E7DF9CAF}" srcId="{F0F0958B-E9C7-4815-BB6F-928509AD93A0}" destId="{1CCDE2C7-B159-4262-B158-283937BCDB83}" srcOrd="0" destOrd="0" parTransId="{5AC97687-00FE-41D8-BF1F-8D2C323FB278}" sibTransId="{B09B51B6-0595-4BA6-B34B-BD680E2576DE}"/>
    <dgm:cxn modelId="{BF101FC9-3BAE-4B26-8970-5976233C8F4F}" srcId="{F0F0958B-E9C7-4815-BB6F-928509AD93A0}" destId="{AF6E19A3-93FC-4385-8BD3-F219DF50A08E}" srcOrd="1" destOrd="0" parTransId="{2F428B48-6CF2-4779-8863-9B6FD8CCB87D}" sibTransId="{18DC41A2-A693-4A9A-8C62-E9EA0FED283E}"/>
    <dgm:cxn modelId="{2B2D68B1-201F-4AE2-89E2-B49C5C6200BE}" srcId="{F0F0958B-E9C7-4815-BB6F-928509AD93A0}" destId="{B6A1F0D7-DF39-4F80-8E48-D7FBAA7AAB3F}" srcOrd="2" destOrd="0" parTransId="{73EAC629-7072-4D82-B914-AAC5596192A3}" sibTransId="{EA9BBE38-3511-41BC-9014-6EDAB4289FBE}"/>
    <dgm:cxn modelId="{79E73DB9-B269-4B77-B1DC-154B7812BBF1}" type="presOf" srcId="{1CCDE2C7-B159-4262-B158-283937BCDB83}" destId="{8D3F06CF-ABD2-4C6A-910C-97079FC81753}" srcOrd="0" destOrd="0" presId="urn:microsoft.com/office/officeart/2005/8/layout/chevron1"/>
    <dgm:cxn modelId="{FE2DF4A2-6E2F-46A2-9118-56033953050B}" type="presOf" srcId="{F0F0958B-E9C7-4815-BB6F-928509AD93A0}" destId="{17A9CE4E-46CB-4CC9-B91D-4579E9FA5747}" srcOrd="0" destOrd="0" presId="urn:microsoft.com/office/officeart/2005/8/layout/chevron1"/>
    <dgm:cxn modelId="{FDDB3834-B21B-4657-9F67-C9787D69938A}" type="presParOf" srcId="{17A9CE4E-46CB-4CC9-B91D-4579E9FA5747}" destId="{8D3F06CF-ABD2-4C6A-910C-97079FC81753}" srcOrd="0" destOrd="0" presId="urn:microsoft.com/office/officeart/2005/8/layout/chevron1"/>
    <dgm:cxn modelId="{42BA2B60-4AF8-4E65-9690-2A366281E29E}" type="presParOf" srcId="{17A9CE4E-46CB-4CC9-B91D-4579E9FA5747}" destId="{30E3586C-872C-4655-A833-53541F58C392}" srcOrd="1" destOrd="0" presId="urn:microsoft.com/office/officeart/2005/8/layout/chevron1"/>
    <dgm:cxn modelId="{0682E06A-705A-4975-B5BA-D432B0A36C92}" type="presParOf" srcId="{17A9CE4E-46CB-4CC9-B91D-4579E9FA5747}" destId="{21D35D70-E300-4781-BB8E-B0EE17DF4785}" srcOrd="2" destOrd="0" presId="urn:microsoft.com/office/officeart/2005/8/layout/chevron1"/>
    <dgm:cxn modelId="{4BF4699F-BD6F-426C-B251-9675312CE569}" type="presParOf" srcId="{17A9CE4E-46CB-4CC9-B91D-4579E9FA5747}" destId="{CEB3C131-748F-440A-86FD-A10691910608}" srcOrd="3" destOrd="0" presId="urn:microsoft.com/office/officeart/2005/8/layout/chevron1"/>
    <dgm:cxn modelId="{32824B82-1ED7-4E30-BB1D-1FD1EE0233C7}" type="presParOf" srcId="{17A9CE4E-46CB-4CC9-B91D-4579E9FA5747}" destId="{AC686D1E-869C-4EA0-99F9-15EB7ED1B8CA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808AAD4-31E9-4AC8-AA27-CEF8E64F99A9}" type="doc">
      <dgm:prSet loTypeId="urn:microsoft.com/office/officeart/2005/8/layout/gear1" loCatId="cycle" qsTypeId="urn:microsoft.com/office/officeart/2005/8/quickstyle/simple1" qsCatId="simple" csTypeId="urn:microsoft.com/office/officeart/2005/8/colors/colorful1" csCatId="colorful" phldr="1"/>
      <dgm:spPr/>
    </dgm:pt>
    <dgm:pt modelId="{575B167D-0150-4C54-BD41-473C0CE1BC8A}">
      <dgm:prSet phldrT="[Κείμενο]"/>
      <dgm:spPr/>
      <dgm:t>
        <a:bodyPr/>
        <a:lstStyle/>
        <a:p>
          <a:r>
            <a:rPr lang="el-GR" dirty="0" err="1" smtClean="0"/>
            <a:t>Χωροευαίσθητο</a:t>
          </a:r>
          <a:r>
            <a:rPr lang="el-GR" dirty="0" smtClean="0"/>
            <a:t> Παιχνίδι &amp; βιωματική μάθηση</a:t>
          </a:r>
          <a:endParaRPr lang="el-GR" dirty="0"/>
        </a:p>
      </dgm:t>
    </dgm:pt>
    <dgm:pt modelId="{61A3AC22-7548-47C1-97D3-DBF0D22A9FD6}" type="parTrans" cxnId="{068F5FDC-F109-48A8-98D4-2BF36D85E846}">
      <dgm:prSet/>
      <dgm:spPr/>
      <dgm:t>
        <a:bodyPr/>
        <a:lstStyle/>
        <a:p>
          <a:endParaRPr lang="el-GR"/>
        </a:p>
      </dgm:t>
    </dgm:pt>
    <dgm:pt modelId="{FD01DB61-431B-4CDE-99E0-E77A5CB5969C}" type="sibTrans" cxnId="{068F5FDC-F109-48A8-98D4-2BF36D85E846}">
      <dgm:prSet/>
      <dgm:spPr/>
      <dgm:t>
        <a:bodyPr/>
        <a:lstStyle/>
        <a:p>
          <a:endParaRPr lang="el-GR"/>
        </a:p>
      </dgm:t>
    </dgm:pt>
    <dgm:pt modelId="{030055B7-9170-48E0-BBB4-75C3B3D77AD6}">
      <dgm:prSet phldrT="[Κείμενο]"/>
      <dgm:spPr/>
      <dgm:t>
        <a:bodyPr/>
        <a:lstStyle/>
        <a:p>
          <a:r>
            <a:rPr lang="el-GR" dirty="0" smtClean="0"/>
            <a:t>Επίπεδο </a:t>
          </a:r>
          <a:r>
            <a:rPr lang="el-GR" dirty="0" err="1" smtClean="0"/>
            <a:t>Α2</a:t>
          </a:r>
          <a:r>
            <a:rPr lang="el-GR" dirty="0" smtClean="0"/>
            <a:t> &amp; Πολιτισμική Αγωγή</a:t>
          </a:r>
          <a:endParaRPr lang="el-GR" dirty="0"/>
        </a:p>
      </dgm:t>
    </dgm:pt>
    <dgm:pt modelId="{D424A3FA-0E9D-4F89-A227-4448E894E323}" type="parTrans" cxnId="{907263FE-3CBE-4E2E-A8B9-E4BD16F36078}">
      <dgm:prSet/>
      <dgm:spPr/>
      <dgm:t>
        <a:bodyPr/>
        <a:lstStyle/>
        <a:p>
          <a:endParaRPr lang="el-GR"/>
        </a:p>
      </dgm:t>
    </dgm:pt>
    <dgm:pt modelId="{D27D4BA1-DC77-4221-82B8-56F4E187A93B}" type="sibTrans" cxnId="{907263FE-3CBE-4E2E-A8B9-E4BD16F36078}">
      <dgm:prSet/>
      <dgm:spPr/>
      <dgm:t>
        <a:bodyPr/>
        <a:lstStyle/>
        <a:p>
          <a:endParaRPr lang="el-GR"/>
        </a:p>
      </dgm:t>
    </dgm:pt>
    <dgm:pt modelId="{70A485D1-34C4-4061-90FC-F5ED0286B4F0}">
      <dgm:prSet phldrT="[Κείμενο]"/>
      <dgm:spPr/>
      <dgm:t>
        <a:bodyPr/>
        <a:lstStyle/>
        <a:p>
          <a:r>
            <a:rPr lang="el-GR" dirty="0" err="1" smtClean="0"/>
            <a:t>Ψήφιακή</a:t>
          </a:r>
          <a:r>
            <a:rPr lang="el-GR" dirty="0" smtClean="0"/>
            <a:t> αφήγηση &amp; </a:t>
          </a:r>
          <a:r>
            <a:rPr lang="en-US" dirty="0" smtClean="0"/>
            <a:t>escape room</a:t>
          </a:r>
          <a:endParaRPr lang="el-GR" dirty="0"/>
        </a:p>
      </dgm:t>
    </dgm:pt>
    <dgm:pt modelId="{62BF2CE2-EE6E-4176-9D44-0CF43DF9572D}" type="parTrans" cxnId="{C5D85BA3-832D-4AFC-87FF-30D508543649}">
      <dgm:prSet/>
      <dgm:spPr/>
      <dgm:t>
        <a:bodyPr/>
        <a:lstStyle/>
        <a:p>
          <a:endParaRPr lang="el-GR"/>
        </a:p>
      </dgm:t>
    </dgm:pt>
    <dgm:pt modelId="{BD3F23E8-93E2-4B0E-B7E4-EAF3A5492ED0}" type="sibTrans" cxnId="{C5D85BA3-832D-4AFC-87FF-30D508543649}">
      <dgm:prSet/>
      <dgm:spPr/>
      <dgm:t>
        <a:bodyPr/>
        <a:lstStyle/>
        <a:p>
          <a:endParaRPr lang="el-GR"/>
        </a:p>
      </dgm:t>
    </dgm:pt>
    <dgm:pt modelId="{13C1E86A-B44F-4960-89EF-8699B4381CAB}" type="pres">
      <dgm:prSet presAssocID="{7808AAD4-31E9-4AC8-AA27-CEF8E64F99A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D6DCF41-8A7E-431F-9A1C-602B928AEFD0}" type="pres">
      <dgm:prSet presAssocID="{575B167D-0150-4C54-BD41-473C0CE1BC8A}" presName="gear1" presStyleLbl="node1" presStyleIdx="0" presStyleCnt="3" custLinFactNeighborX="31642" custLinFactNeighborY="-379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7A32FCB-8BAE-43D3-8E8E-054EB706C1C0}" type="pres">
      <dgm:prSet presAssocID="{575B167D-0150-4C54-BD41-473C0CE1BC8A}" presName="gear1srcNode" presStyleLbl="node1" presStyleIdx="0" presStyleCnt="3"/>
      <dgm:spPr/>
      <dgm:t>
        <a:bodyPr/>
        <a:lstStyle/>
        <a:p>
          <a:endParaRPr lang="el-GR"/>
        </a:p>
      </dgm:t>
    </dgm:pt>
    <dgm:pt modelId="{3120C0BB-9A44-4F0C-B3DD-191CBEB8576F}" type="pres">
      <dgm:prSet presAssocID="{575B167D-0150-4C54-BD41-473C0CE1BC8A}" presName="gear1dstNode" presStyleLbl="node1" presStyleIdx="0" presStyleCnt="3"/>
      <dgm:spPr/>
      <dgm:t>
        <a:bodyPr/>
        <a:lstStyle/>
        <a:p>
          <a:endParaRPr lang="el-GR"/>
        </a:p>
      </dgm:t>
    </dgm:pt>
    <dgm:pt modelId="{27CA88BD-0CBC-4101-9F8A-919D716F85B2}" type="pres">
      <dgm:prSet presAssocID="{030055B7-9170-48E0-BBB4-75C3B3D77AD6}" presName="gear2" presStyleLbl="node1" presStyleIdx="1" presStyleCnt="3" custScaleX="88767" custScaleY="62310" custLinFactNeighborX="-87403" custLinFactNeighborY="-14960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4392C73-E722-4D6E-B367-FD40D1F5D952}" type="pres">
      <dgm:prSet presAssocID="{030055B7-9170-48E0-BBB4-75C3B3D77AD6}" presName="gear2srcNode" presStyleLbl="node1" presStyleIdx="1" presStyleCnt="3"/>
      <dgm:spPr/>
      <dgm:t>
        <a:bodyPr/>
        <a:lstStyle/>
        <a:p>
          <a:endParaRPr lang="el-GR"/>
        </a:p>
      </dgm:t>
    </dgm:pt>
    <dgm:pt modelId="{B972D772-DE71-4E5B-AF1C-16DBEA096581}" type="pres">
      <dgm:prSet presAssocID="{030055B7-9170-48E0-BBB4-75C3B3D77AD6}" presName="gear2dstNode" presStyleLbl="node1" presStyleIdx="1" presStyleCnt="3"/>
      <dgm:spPr/>
      <dgm:t>
        <a:bodyPr/>
        <a:lstStyle/>
        <a:p>
          <a:endParaRPr lang="el-GR"/>
        </a:p>
      </dgm:t>
    </dgm:pt>
    <dgm:pt modelId="{667D7C53-09A7-409B-B5C7-7C3A5D67F283}" type="pres">
      <dgm:prSet presAssocID="{70A485D1-34C4-4061-90FC-F5ED0286B4F0}" presName="gear3" presStyleLbl="node1" presStyleIdx="2" presStyleCnt="3" custLinFactNeighborX="-26861" custLinFactNeighborY="67253"/>
      <dgm:spPr/>
      <dgm:t>
        <a:bodyPr/>
        <a:lstStyle/>
        <a:p>
          <a:endParaRPr lang="el-GR"/>
        </a:p>
      </dgm:t>
    </dgm:pt>
    <dgm:pt modelId="{A6A6399E-BDBB-41A3-8659-C92AA726042E}" type="pres">
      <dgm:prSet presAssocID="{70A485D1-34C4-4061-90FC-F5ED0286B4F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215580-E99B-47A6-82B3-6C1CE3ECB5B7}" type="pres">
      <dgm:prSet presAssocID="{70A485D1-34C4-4061-90FC-F5ED0286B4F0}" presName="gear3srcNode" presStyleLbl="node1" presStyleIdx="2" presStyleCnt="3"/>
      <dgm:spPr/>
      <dgm:t>
        <a:bodyPr/>
        <a:lstStyle/>
        <a:p>
          <a:endParaRPr lang="el-GR"/>
        </a:p>
      </dgm:t>
    </dgm:pt>
    <dgm:pt modelId="{8F94C05A-E8E7-476A-8D2A-6E25DB18605A}" type="pres">
      <dgm:prSet presAssocID="{70A485D1-34C4-4061-90FC-F5ED0286B4F0}" presName="gear3dstNode" presStyleLbl="node1" presStyleIdx="2" presStyleCnt="3"/>
      <dgm:spPr/>
      <dgm:t>
        <a:bodyPr/>
        <a:lstStyle/>
        <a:p>
          <a:endParaRPr lang="el-GR"/>
        </a:p>
      </dgm:t>
    </dgm:pt>
    <dgm:pt modelId="{8276FF4D-E2C8-444D-A195-44035E317087}" type="pres">
      <dgm:prSet presAssocID="{FD01DB61-431B-4CDE-99E0-E77A5CB5969C}" presName="connector1" presStyleLbl="sibTrans2D1" presStyleIdx="0" presStyleCnt="3" custLinFactNeighborX="25438" custLinFactNeighborY="-8652"/>
      <dgm:spPr/>
      <dgm:t>
        <a:bodyPr/>
        <a:lstStyle/>
        <a:p>
          <a:endParaRPr lang="el-GR"/>
        </a:p>
      </dgm:t>
    </dgm:pt>
    <dgm:pt modelId="{6316CE75-2596-426F-AB8F-6CCEDD3BC54F}" type="pres">
      <dgm:prSet presAssocID="{D27D4BA1-DC77-4221-82B8-56F4E187A93B}" presName="connector2" presStyleLbl="sibTrans2D1" presStyleIdx="1" presStyleCnt="3" custLinFactNeighborX="-64871" custLinFactNeighborY="-225"/>
      <dgm:spPr/>
      <dgm:t>
        <a:bodyPr/>
        <a:lstStyle/>
        <a:p>
          <a:endParaRPr lang="el-GR"/>
        </a:p>
      </dgm:t>
    </dgm:pt>
    <dgm:pt modelId="{B2231B0D-F93C-47D2-942A-287F813CFD25}" type="pres">
      <dgm:prSet presAssocID="{BD3F23E8-93E2-4B0E-B7E4-EAF3A5492ED0}" presName="connector3" presStyleLbl="sibTrans2D1" presStyleIdx="2" presStyleCnt="3" custLinFactNeighborX="-21352" custLinFactNeighborY="59664"/>
      <dgm:spPr/>
      <dgm:t>
        <a:bodyPr/>
        <a:lstStyle/>
        <a:p>
          <a:endParaRPr lang="el-GR"/>
        </a:p>
      </dgm:t>
    </dgm:pt>
  </dgm:ptLst>
  <dgm:cxnLst>
    <dgm:cxn modelId="{EB0EC464-3B81-4E13-9FDA-B2981F44EB7E}" type="presOf" srcId="{575B167D-0150-4C54-BD41-473C0CE1BC8A}" destId="{3120C0BB-9A44-4F0C-B3DD-191CBEB8576F}" srcOrd="2" destOrd="0" presId="urn:microsoft.com/office/officeart/2005/8/layout/gear1"/>
    <dgm:cxn modelId="{6D656A14-7B1D-465B-AE83-5781DA8D08D4}" type="presOf" srcId="{575B167D-0150-4C54-BD41-473C0CE1BC8A}" destId="{9D6DCF41-8A7E-431F-9A1C-602B928AEFD0}" srcOrd="0" destOrd="0" presId="urn:microsoft.com/office/officeart/2005/8/layout/gear1"/>
    <dgm:cxn modelId="{A43F8678-A93F-4834-BCDD-E969E8E01243}" type="presOf" srcId="{D27D4BA1-DC77-4221-82B8-56F4E187A93B}" destId="{6316CE75-2596-426F-AB8F-6CCEDD3BC54F}" srcOrd="0" destOrd="0" presId="urn:microsoft.com/office/officeart/2005/8/layout/gear1"/>
    <dgm:cxn modelId="{AD28DD39-DA7B-4CBD-9CC1-2CA790E24503}" type="presOf" srcId="{575B167D-0150-4C54-BD41-473C0CE1BC8A}" destId="{A7A32FCB-8BAE-43D3-8E8E-054EB706C1C0}" srcOrd="1" destOrd="0" presId="urn:microsoft.com/office/officeart/2005/8/layout/gear1"/>
    <dgm:cxn modelId="{E82237E1-FEEE-40FD-9D6F-82316831C5D2}" type="presOf" srcId="{FD01DB61-431B-4CDE-99E0-E77A5CB5969C}" destId="{8276FF4D-E2C8-444D-A195-44035E317087}" srcOrd="0" destOrd="0" presId="urn:microsoft.com/office/officeart/2005/8/layout/gear1"/>
    <dgm:cxn modelId="{58891DCD-F973-4C80-AAFD-7D7E8BDA532A}" type="presOf" srcId="{030055B7-9170-48E0-BBB4-75C3B3D77AD6}" destId="{27CA88BD-0CBC-4101-9F8A-919D716F85B2}" srcOrd="0" destOrd="0" presId="urn:microsoft.com/office/officeart/2005/8/layout/gear1"/>
    <dgm:cxn modelId="{E9A91938-221E-46B6-9B0A-F232BD28C69D}" type="presOf" srcId="{70A485D1-34C4-4061-90FC-F5ED0286B4F0}" destId="{8F94C05A-E8E7-476A-8D2A-6E25DB18605A}" srcOrd="3" destOrd="0" presId="urn:microsoft.com/office/officeart/2005/8/layout/gear1"/>
    <dgm:cxn modelId="{907263FE-3CBE-4E2E-A8B9-E4BD16F36078}" srcId="{7808AAD4-31E9-4AC8-AA27-CEF8E64F99A9}" destId="{030055B7-9170-48E0-BBB4-75C3B3D77AD6}" srcOrd="1" destOrd="0" parTransId="{D424A3FA-0E9D-4F89-A227-4448E894E323}" sibTransId="{D27D4BA1-DC77-4221-82B8-56F4E187A93B}"/>
    <dgm:cxn modelId="{13F0755E-8CB4-4095-946D-E5A31C1B1FDD}" type="presOf" srcId="{BD3F23E8-93E2-4B0E-B7E4-EAF3A5492ED0}" destId="{B2231B0D-F93C-47D2-942A-287F813CFD25}" srcOrd="0" destOrd="0" presId="urn:microsoft.com/office/officeart/2005/8/layout/gear1"/>
    <dgm:cxn modelId="{D7F54F4F-41BD-403D-9AEE-3BC6296B18E9}" type="presOf" srcId="{70A485D1-34C4-4061-90FC-F5ED0286B4F0}" destId="{A6A6399E-BDBB-41A3-8659-C92AA726042E}" srcOrd="1" destOrd="0" presId="urn:microsoft.com/office/officeart/2005/8/layout/gear1"/>
    <dgm:cxn modelId="{068F5FDC-F109-48A8-98D4-2BF36D85E846}" srcId="{7808AAD4-31E9-4AC8-AA27-CEF8E64F99A9}" destId="{575B167D-0150-4C54-BD41-473C0CE1BC8A}" srcOrd="0" destOrd="0" parTransId="{61A3AC22-7548-47C1-97D3-DBF0D22A9FD6}" sibTransId="{FD01DB61-431B-4CDE-99E0-E77A5CB5969C}"/>
    <dgm:cxn modelId="{607EAA11-62AE-43C8-A701-822F4DCD5E55}" type="presOf" srcId="{030055B7-9170-48E0-BBB4-75C3B3D77AD6}" destId="{B972D772-DE71-4E5B-AF1C-16DBEA096581}" srcOrd="2" destOrd="0" presId="urn:microsoft.com/office/officeart/2005/8/layout/gear1"/>
    <dgm:cxn modelId="{7B2F4C66-6A38-4FB8-B5BD-9F96FFFAF292}" type="presOf" srcId="{70A485D1-34C4-4061-90FC-F5ED0286B4F0}" destId="{667D7C53-09A7-409B-B5C7-7C3A5D67F283}" srcOrd="0" destOrd="0" presId="urn:microsoft.com/office/officeart/2005/8/layout/gear1"/>
    <dgm:cxn modelId="{F1C1E71B-52AC-4143-A5AA-4BA076EF9663}" type="presOf" srcId="{70A485D1-34C4-4061-90FC-F5ED0286B4F0}" destId="{03215580-E99B-47A6-82B3-6C1CE3ECB5B7}" srcOrd="2" destOrd="0" presId="urn:microsoft.com/office/officeart/2005/8/layout/gear1"/>
    <dgm:cxn modelId="{9F224F19-AC43-4282-8A57-CE9B45A21626}" type="presOf" srcId="{030055B7-9170-48E0-BBB4-75C3B3D77AD6}" destId="{44392C73-E722-4D6E-B367-FD40D1F5D952}" srcOrd="1" destOrd="0" presId="urn:microsoft.com/office/officeart/2005/8/layout/gear1"/>
    <dgm:cxn modelId="{C5D85BA3-832D-4AFC-87FF-30D508543649}" srcId="{7808AAD4-31E9-4AC8-AA27-CEF8E64F99A9}" destId="{70A485D1-34C4-4061-90FC-F5ED0286B4F0}" srcOrd="2" destOrd="0" parTransId="{62BF2CE2-EE6E-4176-9D44-0CF43DF9572D}" sibTransId="{BD3F23E8-93E2-4B0E-B7E4-EAF3A5492ED0}"/>
    <dgm:cxn modelId="{02CF2416-2364-46DB-9B46-72460ED4EE9C}" type="presOf" srcId="{7808AAD4-31E9-4AC8-AA27-CEF8E64F99A9}" destId="{13C1E86A-B44F-4960-89EF-8699B4381CAB}" srcOrd="0" destOrd="0" presId="urn:microsoft.com/office/officeart/2005/8/layout/gear1"/>
    <dgm:cxn modelId="{4E044381-F07A-435D-8AAD-0FD785A933CD}" type="presParOf" srcId="{13C1E86A-B44F-4960-89EF-8699B4381CAB}" destId="{9D6DCF41-8A7E-431F-9A1C-602B928AEFD0}" srcOrd="0" destOrd="0" presId="urn:microsoft.com/office/officeart/2005/8/layout/gear1"/>
    <dgm:cxn modelId="{5F093788-4971-4C1E-A1B1-C9BC9F54A8D0}" type="presParOf" srcId="{13C1E86A-B44F-4960-89EF-8699B4381CAB}" destId="{A7A32FCB-8BAE-43D3-8E8E-054EB706C1C0}" srcOrd="1" destOrd="0" presId="urn:microsoft.com/office/officeart/2005/8/layout/gear1"/>
    <dgm:cxn modelId="{967AE6E6-E899-497C-8EE7-9B5826EB9464}" type="presParOf" srcId="{13C1E86A-B44F-4960-89EF-8699B4381CAB}" destId="{3120C0BB-9A44-4F0C-B3DD-191CBEB8576F}" srcOrd="2" destOrd="0" presId="urn:microsoft.com/office/officeart/2005/8/layout/gear1"/>
    <dgm:cxn modelId="{EE53A3A3-D0C3-4E05-BE13-C118BC9E7031}" type="presParOf" srcId="{13C1E86A-B44F-4960-89EF-8699B4381CAB}" destId="{27CA88BD-0CBC-4101-9F8A-919D716F85B2}" srcOrd="3" destOrd="0" presId="urn:microsoft.com/office/officeart/2005/8/layout/gear1"/>
    <dgm:cxn modelId="{D136F523-6499-4886-A018-1D576C2A28FC}" type="presParOf" srcId="{13C1E86A-B44F-4960-89EF-8699B4381CAB}" destId="{44392C73-E722-4D6E-B367-FD40D1F5D952}" srcOrd="4" destOrd="0" presId="urn:microsoft.com/office/officeart/2005/8/layout/gear1"/>
    <dgm:cxn modelId="{E95AB6F6-C9F3-4929-93CC-09224258E8AA}" type="presParOf" srcId="{13C1E86A-B44F-4960-89EF-8699B4381CAB}" destId="{B972D772-DE71-4E5B-AF1C-16DBEA096581}" srcOrd="5" destOrd="0" presId="urn:microsoft.com/office/officeart/2005/8/layout/gear1"/>
    <dgm:cxn modelId="{6F05DE37-964D-472C-B2E0-49A30D6FFF71}" type="presParOf" srcId="{13C1E86A-B44F-4960-89EF-8699B4381CAB}" destId="{667D7C53-09A7-409B-B5C7-7C3A5D67F283}" srcOrd="6" destOrd="0" presId="urn:microsoft.com/office/officeart/2005/8/layout/gear1"/>
    <dgm:cxn modelId="{6E435DAD-7F89-476B-8ABD-F341BF1499DA}" type="presParOf" srcId="{13C1E86A-B44F-4960-89EF-8699B4381CAB}" destId="{A6A6399E-BDBB-41A3-8659-C92AA726042E}" srcOrd="7" destOrd="0" presId="urn:microsoft.com/office/officeart/2005/8/layout/gear1"/>
    <dgm:cxn modelId="{4F938F9F-6F9C-4433-8465-056294D94609}" type="presParOf" srcId="{13C1E86A-B44F-4960-89EF-8699B4381CAB}" destId="{03215580-E99B-47A6-82B3-6C1CE3ECB5B7}" srcOrd="8" destOrd="0" presId="urn:microsoft.com/office/officeart/2005/8/layout/gear1"/>
    <dgm:cxn modelId="{AEFB0845-B4A8-4277-A3C8-0D9E43618636}" type="presParOf" srcId="{13C1E86A-B44F-4960-89EF-8699B4381CAB}" destId="{8F94C05A-E8E7-476A-8D2A-6E25DB18605A}" srcOrd="9" destOrd="0" presId="urn:microsoft.com/office/officeart/2005/8/layout/gear1"/>
    <dgm:cxn modelId="{C2F9D5A4-E69C-46BA-81B6-BB5D6FE74259}" type="presParOf" srcId="{13C1E86A-B44F-4960-89EF-8699B4381CAB}" destId="{8276FF4D-E2C8-444D-A195-44035E317087}" srcOrd="10" destOrd="0" presId="urn:microsoft.com/office/officeart/2005/8/layout/gear1"/>
    <dgm:cxn modelId="{7CE5198A-7D98-4F77-89FE-EEAE6053E879}" type="presParOf" srcId="{13C1E86A-B44F-4960-89EF-8699B4381CAB}" destId="{6316CE75-2596-426F-AB8F-6CCEDD3BC54F}" srcOrd="11" destOrd="0" presId="urn:microsoft.com/office/officeart/2005/8/layout/gear1"/>
    <dgm:cxn modelId="{EE50CD9D-FDAB-4E8A-8C8E-5D815023EB0A}" type="presParOf" srcId="{13C1E86A-B44F-4960-89EF-8699B4381CAB}" destId="{B2231B0D-F93C-47D2-942A-287F813CFD25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BFCDD96-3EF9-4452-BFDE-03A4797B7720}" type="doc">
      <dgm:prSet loTypeId="urn:microsoft.com/office/officeart/2005/8/layout/arrow5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l-GR"/>
        </a:p>
      </dgm:t>
    </dgm:pt>
    <dgm:pt modelId="{7C710C2A-63DD-4951-B589-748FE2A60339}">
      <dgm:prSet phldrT="[Κείμενο]" custT="1"/>
      <dgm:spPr/>
      <dgm:t>
        <a:bodyPr/>
        <a:lstStyle/>
        <a:p>
          <a:r>
            <a:rPr lang="el-GR" sz="1200" b="1" dirty="0" err="1" smtClean="0"/>
            <a:t>Πολυτροπικότητα</a:t>
          </a:r>
          <a:endParaRPr lang="el-GR" sz="1200" b="1" dirty="0" smtClean="0"/>
        </a:p>
        <a:p>
          <a:r>
            <a:rPr lang="el-GR" sz="1200" b="1" dirty="0" smtClean="0"/>
            <a:t>Κατανόηση &amp; διαπολιτισμική συνείδηση</a:t>
          </a:r>
          <a:endParaRPr lang="el-GR" sz="1200" b="1" dirty="0"/>
        </a:p>
      </dgm:t>
    </dgm:pt>
    <dgm:pt modelId="{CBB57349-C620-4C70-A865-FE02E01360EC}" type="parTrans" cxnId="{0948DBC5-B792-4EE2-84DC-75EE58659471}">
      <dgm:prSet/>
      <dgm:spPr/>
      <dgm:t>
        <a:bodyPr/>
        <a:lstStyle/>
        <a:p>
          <a:endParaRPr lang="el-GR"/>
        </a:p>
      </dgm:t>
    </dgm:pt>
    <dgm:pt modelId="{44D161BF-2F7F-4C28-B98A-04400477AE8D}" type="sibTrans" cxnId="{0948DBC5-B792-4EE2-84DC-75EE58659471}">
      <dgm:prSet/>
      <dgm:spPr/>
      <dgm:t>
        <a:bodyPr/>
        <a:lstStyle/>
        <a:p>
          <a:endParaRPr lang="el-GR"/>
        </a:p>
      </dgm:t>
    </dgm:pt>
    <dgm:pt modelId="{5E66730D-C213-49C6-8413-628F71B1413B}">
      <dgm:prSet phldrT="[Κείμενο]" custT="1"/>
      <dgm:spPr/>
      <dgm:t>
        <a:bodyPr/>
        <a:lstStyle/>
        <a:p>
          <a:r>
            <a:rPr lang="el-GR" sz="1400" b="1" dirty="0" smtClean="0"/>
            <a:t>Έμφαση σε αυτοπεποίθηση &amp; ικανοποίηση</a:t>
          </a:r>
          <a:endParaRPr lang="el-GR" sz="1400" b="1" dirty="0"/>
        </a:p>
      </dgm:t>
    </dgm:pt>
    <dgm:pt modelId="{76BE074B-7C17-45BA-BA2D-78C5D91666FB}" type="parTrans" cxnId="{082DDE51-370D-4771-879F-901D7902DB9C}">
      <dgm:prSet/>
      <dgm:spPr/>
      <dgm:t>
        <a:bodyPr/>
        <a:lstStyle/>
        <a:p>
          <a:endParaRPr lang="el-GR"/>
        </a:p>
      </dgm:t>
    </dgm:pt>
    <dgm:pt modelId="{28AD5AF8-9AEA-4DC1-A85E-47617F79294E}" type="sibTrans" cxnId="{082DDE51-370D-4771-879F-901D7902DB9C}">
      <dgm:prSet/>
      <dgm:spPr/>
      <dgm:t>
        <a:bodyPr/>
        <a:lstStyle/>
        <a:p>
          <a:endParaRPr lang="el-GR"/>
        </a:p>
      </dgm:t>
    </dgm:pt>
    <dgm:pt modelId="{54F00ABC-1D99-44C4-8FC5-8759BF2975F1}" type="pres">
      <dgm:prSet presAssocID="{7BFCDD96-3EF9-4452-BFDE-03A4797B772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72F9D2EC-20CE-40C7-8C0D-F998EF304953}" type="pres">
      <dgm:prSet presAssocID="{7C710C2A-63DD-4951-B589-748FE2A60339}" presName="arrow" presStyleLbl="node1" presStyleIdx="0" presStyleCnt="2" custScaleX="53528" custScaleY="51162" custRadScaleRad="140277" custRadScaleInc="-2086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1D81721-0651-49C7-BA73-CC8414CC459B}" type="pres">
      <dgm:prSet presAssocID="{5E66730D-C213-49C6-8413-628F71B1413B}" presName="arrow" presStyleLbl="node1" presStyleIdx="1" presStyleCnt="2" custScaleX="51160" custScaleY="59481" custRadScaleRad="87707" custRadScaleInc="5337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0948DBC5-B792-4EE2-84DC-75EE58659471}" srcId="{7BFCDD96-3EF9-4452-BFDE-03A4797B7720}" destId="{7C710C2A-63DD-4951-B589-748FE2A60339}" srcOrd="0" destOrd="0" parTransId="{CBB57349-C620-4C70-A865-FE02E01360EC}" sibTransId="{44D161BF-2F7F-4C28-B98A-04400477AE8D}"/>
    <dgm:cxn modelId="{006E2A99-C867-4D34-ADE7-F7DEBB223E7E}" type="presOf" srcId="{5E66730D-C213-49C6-8413-628F71B1413B}" destId="{31D81721-0651-49C7-BA73-CC8414CC459B}" srcOrd="0" destOrd="0" presId="urn:microsoft.com/office/officeart/2005/8/layout/arrow5"/>
    <dgm:cxn modelId="{082DDE51-370D-4771-879F-901D7902DB9C}" srcId="{7BFCDD96-3EF9-4452-BFDE-03A4797B7720}" destId="{5E66730D-C213-49C6-8413-628F71B1413B}" srcOrd="1" destOrd="0" parTransId="{76BE074B-7C17-45BA-BA2D-78C5D91666FB}" sibTransId="{28AD5AF8-9AEA-4DC1-A85E-47617F79294E}"/>
    <dgm:cxn modelId="{2E3CA9C0-E4BA-4A7C-8403-F62BCDD0C7D2}" type="presOf" srcId="{7C710C2A-63DD-4951-B589-748FE2A60339}" destId="{72F9D2EC-20CE-40C7-8C0D-F998EF304953}" srcOrd="0" destOrd="0" presId="urn:microsoft.com/office/officeart/2005/8/layout/arrow5"/>
    <dgm:cxn modelId="{F6C1AE0F-3305-40E8-9C5E-10CE9F7F8E05}" type="presOf" srcId="{7BFCDD96-3EF9-4452-BFDE-03A4797B7720}" destId="{54F00ABC-1D99-44C4-8FC5-8759BF2975F1}" srcOrd="0" destOrd="0" presId="urn:microsoft.com/office/officeart/2005/8/layout/arrow5"/>
    <dgm:cxn modelId="{14AD8E63-A033-4A63-8651-07862CFD7BC7}" type="presParOf" srcId="{54F00ABC-1D99-44C4-8FC5-8759BF2975F1}" destId="{72F9D2EC-20CE-40C7-8C0D-F998EF304953}" srcOrd="0" destOrd="0" presId="urn:microsoft.com/office/officeart/2005/8/layout/arrow5"/>
    <dgm:cxn modelId="{35FFE5CE-1398-46CB-ABC7-B202ED15283B}" type="presParOf" srcId="{54F00ABC-1D99-44C4-8FC5-8759BF2975F1}" destId="{31D81721-0651-49C7-BA73-CC8414CC459B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65565B-1DBF-43B4-AB63-52CC6B1F28C0}">
      <dsp:nvSpPr>
        <dsp:cNvPr id="0" name=""/>
        <dsp:cNvSpPr/>
      </dsp:nvSpPr>
      <dsp:spPr>
        <a:xfrm>
          <a:off x="-108027" y="0"/>
          <a:ext cx="1584175" cy="1584175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A7D844-7F39-4057-A04E-F2F3AE1F07B4}">
      <dsp:nvSpPr>
        <dsp:cNvPr id="0" name=""/>
        <dsp:cNvSpPr/>
      </dsp:nvSpPr>
      <dsp:spPr>
        <a:xfrm>
          <a:off x="323970" y="0"/>
          <a:ext cx="6120740" cy="1584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Καθηγητή κ. Αναστασιάδη Παναγιώτη</a:t>
          </a:r>
          <a:endParaRPr lang="el-GR" sz="1400" kern="1200" dirty="0"/>
        </a:p>
      </dsp:txBody>
      <dsp:txXfrm>
        <a:off x="323970" y="0"/>
        <a:ext cx="3060370" cy="475253"/>
      </dsp:txXfrm>
    </dsp:sp>
    <dsp:sp modelId="{6957F225-F7A9-49EA-B53D-A2286D2B2FBB}">
      <dsp:nvSpPr>
        <dsp:cNvPr id="0" name=""/>
        <dsp:cNvSpPr/>
      </dsp:nvSpPr>
      <dsp:spPr>
        <a:xfrm>
          <a:off x="169204" y="475253"/>
          <a:ext cx="1029713" cy="1029713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56B622-4754-426C-AD64-49AE27169A14}">
      <dsp:nvSpPr>
        <dsp:cNvPr id="0" name=""/>
        <dsp:cNvSpPr/>
      </dsp:nvSpPr>
      <dsp:spPr>
        <a:xfrm>
          <a:off x="540053" y="475253"/>
          <a:ext cx="5976647" cy="10297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Διδάκτορα κ. </a:t>
          </a:r>
          <a:r>
            <a:rPr lang="el-GR" sz="1400" kern="1200" dirty="0" err="1" smtClean="0"/>
            <a:t>Κωτσίδη</a:t>
          </a:r>
          <a:r>
            <a:rPr lang="el-GR" sz="1400" kern="1200" dirty="0" smtClean="0"/>
            <a:t> Κωνσταντίνο</a:t>
          </a:r>
          <a:endParaRPr lang="el-GR" sz="1400" kern="1200" dirty="0"/>
        </a:p>
      </dsp:txBody>
      <dsp:txXfrm>
        <a:off x="540053" y="475253"/>
        <a:ext cx="2988323" cy="475252"/>
      </dsp:txXfrm>
    </dsp:sp>
    <dsp:sp modelId="{8FC04124-F60B-41D9-A2F3-1A0693FB9C53}">
      <dsp:nvSpPr>
        <dsp:cNvPr id="0" name=""/>
        <dsp:cNvSpPr/>
      </dsp:nvSpPr>
      <dsp:spPr>
        <a:xfrm>
          <a:off x="446434" y="950506"/>
          <a:ext cx="475252" cy="475252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87A9CA-53BE-4837-A6C1-5FC961DA62B0}">
      <dsp:nvSpPr>
        <dsp:cNvPr id="0" name=""/>
        <dsp:cNvSpPr/>
      </dsp:nvSpPr>
      <dsp:spPr>
        <a:xfrm>
          <a:off x="684060" y="950506"/>
          <a:ext cx="5688632" cy="47525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Διδάκτορα κ. Μουζάκη Χαράλαμπο</a:t>
          </a:r>
          <a:endParaRPr lang="el-GR" sz="1400" kern="1200" dirty="0"/>
        </a:p>
      </dsp:txBody>
      <dsp:txXfrm>
        <a:off x="684060" y="950506"/>
        <a:ext cx="2844316" cy="475252"/>
      </dsp:txXfrm>
    </dsp:sp>
    <dsp:sp modelId="{42C1A4A9-6776-4CE7-87CC-C17EE88214A2}">
      <dsp:nvSpPr>
        <dsp:cNvPr id="0" name=""/>
        <dsp:cNvSpPr/>
      </dsp:nvSpPr>
      <dsp:spPr>
        <a:xfrm>
          <a:off x="3528376" y="0"/>
          <a:ext cx="2844316" cy="475253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chilly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2200" kern="1200" dirty="0"/>
        </a:p>
      </dsp:txBody>
      <dsp:txXfrm>
        <a:off x="3528376" y="0"/>
        <a:ext cx="2844316" cy="475253"/>
      </dsp:txXfrm>
    </dsp:sp>
    <dsp:sp modelId="{AA4F2518-7EF9-4929-A1D6-9E9FDA4498E8}">
      <dsp:nvSpPr>
        <dsp:cNvPr id="0" name=""/>
        <dsp:cNvSpPr/>
      </dsp:nvSpPr>
      <dsp:spPr>
        <a:xfrm>
          <a:off x="3528376" y="475253"/>
          <a:ext cx="2844316" cy="475252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chilly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2200" kern="1200" dirty="0"/>
        </a:p>
      </dsp:txBody>
      <dsp:txXfrm>
        <a:off x="3528376" y="475253"/>
        <a:ext cx="2844316" cy="475252"/>
      </dsp:txXfrm>
    </dsp:sp>
    <dsp:sp modelId="{3D24714F-6740-40E0-AE7B-D067F31359A2}">
      <dsp:nvSpPr>
        <dsp:cNvPr id="0" name=""/>
        <dsp:cNvSpPr/>
      </dsp:nvSpPr>
      <dsp:spPr>
        <a:xfrm>
          <a:off x="3528376" y="950506"/>
          <a:ext cx="2844316" cy="475252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cene3d>
          <a:camera prst="orthographicFront"/>
          <a:lightRig rig="chilly" dir="t"/>
        </a:scene3d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2200" kern="1200" dirty="0"/>
        </a:p>
      </dsp:txBody>
      <dsp:txXfrm>
        <a:off x="3528376" y="950506"/>
        <a:ext cx="2844316" cy="475252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CDDA8F-73B8-49B7-9415-9FA6F71D98D5}">
      <dsp:nvSpPr>
        <dsp:cNvPr id="0" name=""/>
        <dsp:cNvSpPr/>
      </dsp:nvSpPr>
      <dsp:spPr>
        <a:xfrm rot="10800000">
          <a:off x="1208543" y="1179"/>
          <a:ext cx="4053840" cy="1522026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666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1. Γλωσσική καλλιέργεια σε επίπεδο </a:t>
          </a:r>
          <a:r>
            <a:rPr lang="el-GR" sz="1600" kern="1200" dirty="0" err="1" smtClean="0"/>
            <a:t>Α2</a:t>
          </a:r>
          <a:endParaRPr lang="el-G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err="1" smtClean="0"/>
            <a:t>2.Προαγωγή</a:t>
          </a:r>
          <a:r>
            <a:rPr lang="el-GR" sz="1600" kern="1200" dirty="0" smtClean="0"/>
            <a:t> διαπολιτισμικής συνείδησης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Επίκεντρο: Ψηφιακή αφήγηση, </a:t>
          </a:r>
          <a:r>
            <a:rPr lang="en-US" sz="1600" kern="1200" smtClean="0"/>
            <a:t>AR</a:t>
          </a:r>
          <a:r>
            <a:rPr lang="el-GR" sz="1600" kern="1200" smtClean="0"/>
            <a:t> </a:t>
          </a:r>
          <a:r>
            <a:rPr lang="el-GR" sz="1600" kern="1200" dirty="0" smtClean="0"/>
            <a:t>&amp; </a:t>
          </a:r>
          <a:r>
            <a:rPr lang="en-US" sz="1600" kern="1200" dirty="0" err="1" smtClean="0"/>
            <a:t>gamification</a:t>
          </a:r>
          <a:endParaRPr lang="en-US" sz="1600" kern="1200" dirty="0" smtClean="0"/>
        </a:p>
      </dsp:txBody>
      <dsp:txXfrm rot="10800000">
        <a:off x="1208543" y="1179"/>
        <a:ext cx="4053840" cy="1522026"/>
      </dsp:txXfrm>
    </dsp:sp>
    <dsp:sp modelId="{D7AF9874-1C8F-4CF7-B651-671A10F31F42}">
      <dsp:nvSpPr>
        <dsp:cNvPr id="0" name=""/>
        <dsp:cNvSpPr/>
      </dsp:nvSpPr>
      <dsp:spPr>
        <a:xfrm>
          <a:off x="833616" y="387264"/>
          <a:ext cx="749855" cy="74985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46A9C1-AB09-4433-B24D-405D2F29B20E}">
      <dsp:nvSpPr>
        <dsp:cNvPr id="0" name=""/>
        <dsp:cNvSpPr/>
      </dsp:nvSpPr>
      <dsp:spPr>
        <a:xfrm rot="10800000">
          <a:off x="1269437" y="1887982"/>
          <a:ext cx="4053840" cy="912649"/>
        </a:xfrm>
        <a:prstGeom prst="homePlat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666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Εκπαιδευτικό υλικό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H5P</a:t>
          </a:r>
          <a:r>
            <a:rPr lang="en-US" sz="1600" kern="1200" dirty="0" smtClean="0"/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“</a:t>
          </a:r>
          <a:r>
            <a:rPr lang="en-US" sz="1600" kern="1200" dirty="0" err="1" smtClean="0"/>
            <a:t>Wie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deutsch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ist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Athen</a:t>
          </a:r>
          <a:r>
            <a:rPr lang="en-US" sz="1600" kern="1200" dirty="0" smtClean="0"/>
            <a:t>?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Vier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Architekten</a:t>
          </a:r>
          <a:r>
            <a:rPr lang="en-US" sz="1600" kern="1200" dirty="0" smtClean="0"/>
            <a:t>, </a:t>
          </a:r>
          <a:r>
            <a:rPr lang="en-US" sz="1600" kern="1200" dirty="0" err="1" smtClean="0"/>
            <a:t>eine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historische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Stadt</a:t>
          </a:r>
          <a:r>
            <a:rPr lang="el-GR" sz="1600" kern="1200" dirty="0" smtClean="0"/>
            <a:t> </a:t>
          </a:r>
          <a:endParaRPr lang="el-GR" sz="1600" kern="1200" dirty="0"/>
        </a:p>
      </dsp:txBody>
      <dsp:txXfrm rot="10800000">
        <a:off x="1269437" y="1887982"/>
        <a:ext cx="4053840" cy="912649"/>
      </dsp:txXfrm>
    </dsp:sp>
    <dsp:sp modelId="{611E1DE7-DB26-4435-88CD-52DCEAFA2C09}">
      <dsp:nvSpPr>
        <dsp:cNvPr id="0" name=""/>
        <dsp:cNvSpPr/>
      </dsp:nvSpPr>
      <dsp:spPr>
        <a:xfrm>
          <a:off x="772722" y="1747043"/>
          <a:ext cx="993431" cy="119452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F52564-4B21-456F-8A35-0041E5A9955A}">
      <dsp:nvSpPr>
        <dsp:cNvPr id="0" name=""/>
        <dsp:cNvSpPr/>
      </dsp:nvSpPr>
      <dsp:spPr>
        <a:xfrm rot="10800000">
          <a:off x="1321850" y="3239186"/>
          <a:ext cx="4053840" cy="749855"/>
        </a:xfrm>
        <a:prstGeom prst="homePlat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666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err="1" smtClean="0"/>
            <a:t>Χωροευαίσθητο</a:t>
          </a:r>
          <a:r>
            <a:rPr lang="el-GR" sz="1600" kern="1200" dirty="0" smtClean="0"/>
            <a:t> παιχνίδι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Actionbound</a:t>
          </a: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“Athens </a:t>
          </a:r>
          <a:r>
            <a:rPr lang="en-US" sz="1600" kern="1200" dirty="0" err="1" smtClean="0"/>
            <a:t>Geheimnis</a:t>
          </a:r>
          <a:r>
            <a:rPr lang="en-US" sz="1600" kern="1200" dirty="0" smtClean="0"/>
            <a:t>: </a:t>
          </a:r>
          <a:r>
            <a:rPr lang="en-US" sz="1600" kern="1200" dirty="0" err="1" smtClean="0"/>
            <a:t>Der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versteckte</a:t>
          </a:r>
          <a:r>
            <a:rPr lang="en-US" sz="1600" kern="1200" dirty="0" smtClean="0"/>
            <a:t> Plan”</a:t>
          </a:r>
          <a:r>
            <a:rPr lang="el-GR" sz="1600" kern="1200" dirty="0" smtClean="0"/>
            <a:t> </a:t>
          </a:r>
          <a:endParaRPr lang="el-GR" sz="1600" kern="1200" dirty="0"/>
        </a:p>
      </dsp:txBody>
      <dsp:txXfrm rot="10800000">
        <a:off x="1321850" y="3239186"/>
        <a:ext cx="4053840" cy="749855"/>
      </dsp:txXfrm>
    </dsp:sp>
    <dsp:sp modelId="{60293C49-AB65-4C11-85B3-CAA55A8ABB5E}">
      <dsp:nvSpPr>
        <dsp:cNvPr id="0" name=""/>
        <dsp:cNvSpPr/>
      </dsp:nvSpPr>
      <dsp:spPr>
        <a:xfrm>
          <a:off x="720309" y="3165408"/>
          <a:ext cx="1203083" cy="897412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48C407-BAA3-410D-B815-8DE119AC906C}">
      <dsp:nvSpPr>
        <dsp:cNvPr id="0" name=""/>
        <dsp:cNvSpPr/>
      </dsp:nvSpPr>
      <dsp:spPr>
        <a:xfrm rot="5400000">
          <a:off x="3521333" y="-1168423"/>
          <a:ext cx="1247892" cy="390144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Ποιοτική έρευνα</a:t>
          </a:r>
          <a:endParaRPr lang="el-GR" sz="1600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Ιούνιος – Ιούλιος 2025</a:t>
          </a:r>
          <a:endParaRPr lang="el-GR" sz="1600" kern="1200" dirty="0">
            <a:solidFill>
              <a:schemeClr val="accent1">
                <a:lumMod val="50000"/>
              </a:schemeClr>
            </a:solidFill>
          </a:endParaRPr>
        </a:p>
      </dsp:txBody>
      <dsp:txXfrm rot="5400000">
        <a:off x="3521333" y="-1168423"/>
        <a:ext cx="1247892" cy="3901440"/>
      </dsp:txXfrm>
    </dsp:sp>
    <dsp:sp modelId="{D3B146D0-827C-4064-8728-646EAE002B0B}">
      <dsp:nvSpPr>
        <dsp:cNvPr id="0" name=""/>
        <dsp:cNvSpPr/>
      </dsp:nvSpPr>
      <dsp:spPr>
        <a:xfrm>
          <a:off x="23681" y="104550"/>
          <a:ext cx="2194560" cy="155986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Είδος έρευνας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/>
            <a:t>Χρονική Περίοδος</a:t>
          </a:r>
          <a:endParaRPr lang="el-GR" sz="2000" kern="1200" dirty="0"/>
        </a:p>
      </dsp:txBody>
      <dsp:txXfrm>
        <a:off x="23681" y="104550"/>
        <a:ext cx="2194560" cy="1559866"/>
      </dsp:txXfrm>
    </dsp:sp>
    <dsp:sp modelId="{117A7964-806B-467B-892B-FA54E0AEFC80}">
      <dsp:nvSpPr>
        <dsp:cNvPr id="0" name=""/>
        <dsp:cNvSpPr/>
      </dsp:nvSpPr>
      <dsp:spPr>
        <a:xfrm rot="5400000">
          <a:off x="3521333" y="469435"/>
          <a:ext cx="1247892" cy="3901440"/>
        </a:xfrm>
        <a:prstGeom prst="round2Same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Σκόπιμη δειγματοληψία (3 ειδικοί &amp; 8 μαθητές)</a:t>
          </a:r>
          <a:endParaRPr lang="el-GR" sz="1600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Έρευνα απόψεων με ποιοτική ανάλυση περιεχομένου</a:t>
          </a:r>
          <a:endParaRPr lang="el-GR" sz="1600" kern="1200" dirty="0">
            <a:solidFill>
              <a:schemeClr val="accent1">
                <a:lumMod val="50000"/>
              </a:schemeClr>
            </a:solidFill>
          </a:endParaRPr>
        </a:p>
      </dsp:txBody>
      <dsp:txXfrm rot="5400000">
        <a:off x="3521333" y="469435"/>
        <a:ext cx="1247892" cy="3901440"/>
      </dsp:txXfrm>
    </dsp:sp>
    <dsp:sp modelId="{E5157D1B-F450-44E4-8B14-A0F485571DDB}">
      <dsp:nvSpPr>
        <dsp:cNvPr id="0" name=""/>
        <dsp:cNvSpPr/>
      </dsp:nvSpPr>
      <dsp:spPr>
        <a:xfrm>
          <a:off x="0" y="1640222"/>
          <a:ext cx="2194560" cy="1559866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Δειγματοληψία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Μέθοδος</a:t>
          </a:r>
          <a:endParaRPr lang="el-GR" sz="2100" kern="1200" dirty="0"/>
        </a:p>
      </dsp:txBody>
      <dsp:txXfrm>
        <a:off x="0" y="1640222"/>
        <a:ext cx="2194560" cy="1559866"/>
      </dsp:txXfrm>
    </dsp:sp>
    <dsp:sp modelId="{23469389-541D-4A12-94E2-20B1B49CE253}">
      <dsp:nvSpPr>
        <dsp:cNvPr id="0" name=""/>
        <dsp:cNvSpPr/>
      </dsp:nvSpPr>
      <dsp:spPr>
        <a:xfrm rot="5400000">
          <a:off x="3521333" y="2107295"/>
          <a:ext cx="1247892" cy="3901440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Ερωτηματολόγια ανοικτών ερωτήσεων</a:t>
          </a:r>
          <a:endParaRPr lang="el-GR" sz="1600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Μονάδα ανάλυσης: πρόταση</a:t>
          </a:r>
          <a:endParaRPr lang="el-GR" sz="1600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10 ερευνητικοί άξονες για τους ειδικούς – 6 ερευνητικοί άξονες για τους μαθητές</a:t>
          </a:r>
          <a:endParaRPr lang="el-GR" sz="1600" kern="1200" dirty="0">
            <a:solidFill>
              <a:schemeClr val="accent1">
                <a:lumMod val="50000"/>
              </a:schemeClr>
            </a:solidFill>
          </a:endParaRPr>
        </a:p>
      </dsp:txBody>
      <dsp:txXfrm rot="5400000">
        <a:off x="3521333" y="2107295"/>
        <a:ext cx="1247892" cy="3901440"/>
      </dsp:txXfrm>
    </dsp:sp>
    <dsp:sp modelId="{C1050490-E831-49E9-9E43-09A84311A0A8}">
      <dsp:nvSpPr>
        <dsp:cNvPr id="0" name=""/>
        <dsp:cNvSpPr/>
      </dsp:nvSpPr>
      <dsp:spPr>
        <a:xfrm>
          <a:off x="23681" y="3280445"/>
          <a:ext cx="2194560" cy="1559866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Μέσα συλλογής δεδομένων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Επεξεργασία δεδομένων</a:t>
          </a:r>
          <a:endParaRPr lang="el-GR" sz="2100" kern="1200" dirty="0"/>
        </a:p>
      </dsp:txBody>
      <dsp:txXfrm>
        <a:off x="23681" y="3280445"/>
        <a:ext cx="2194560" cy="1559866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018E76-FAA8-4085-AF6B-B3F1B78AC1D7}">
      <dsp:nvSpPr>
        <dsp:cNvPr id="0" name=""/>
        <dsp:cNvSpPr/>
      </dsp:nvSpPr>
      <dsp:spPr>
        <a:xfrm rot="5400000">
          <a:off x="4123892" y="-1459666"/>
          <a:ext cx="1228266" cy="4459319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solidFill>
                <a:schemeClr val="accent1">
                  <a:lumMod val="50000"/>
                </a:schemeClr>
              </a:solidFill>
            </a:rPr>
            <a:t>Ποιοτική έρευνα</a:t>
          </a:r>
          <a:endParaRPr lang="el-GR" sz="2000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solidFill>
                <a:schemeClr val="accent1">
                  <a:lumMod val="50000"/>
                </a:schemeClr>
              </a:solidFill>
            </a:rPr>
            <a:t>Ιούνιος -Ιούλιος 2025</a:t>
          </a:r>
          <a:endParaRPr lang="el-GR" sz="2000" kern="1200" dirty="0">
            <a:solidFill>
              <a:schemeClr val="accent1">
                <a:lumMod val="50000"/>
              </a:schemeClr>
            </a:solidFill>
          </a:endParaRPr>
        </a:p>
      </dsp:txBody>
      <dsp:txXfrm rot="5400000">
        <a:off x="4123892" y="-1459666"/>
        <a:ext cx="1228266" cy="4459319"/>
      </dsp:txXfrm>
    </dsp:sp>
    <dsp:sp modelId="{EC4085F2-3CDE-4FDA-AFD5-910D01FEAF53}">
      <dsp:nvSpPr>
        <dsp:cNvPr id="0" name=""/>
        <dsp:cNvSpPr/>
      </dsp:nvSpPr>
      <dsp:spPr>
        <a:xfrm>
          <a:off x="0" y="2326"/>
          <a:ext cx="2508366" cy="153533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Είδος έρευνας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Χρονική περίοδος</a:t>
          </a:r>
          <a:endParaRPr lang="el-GR" sz="2100" kern="1200" dirty="0"/>
        </a:p>
      </dsp:txBody>
      <dsp:txXfrm>
        <a:off x="0" y="2326"/>
        <a:ext cx="2508366" cy="1535333"/>
      </dsp:txXfrm>
    </dsp:sp>
    <dsp:sp modelId="{0E5BC8FF-8A21-41C7-8F41-7457E571ED93}">
      <dsp:nvSpPr>
        <dsp:cNvPr id="0" name=""/>
        <dsp:cNvSpPr/>
      </dsp:nvSpPr>
      <dsp:spPr>
        <a:xfrm rot="5400000">
          <a:off x="4123892" y="152433"/>
          <a:ext cx="1228266" cy="4459319"/>
        </a:xfrm>
        <a:prstGeom prst="round2Same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solidFill>
                <a:schemeClr val="accent1">
                  <a:lumMod val="50000"/>
                </a:schemeClr>
              </a:solidFill>
            </a:rPr>
            <a:t>Σκόπιμη δειγματοληψία (8 μαθητές)</a:t>
          </a:r>
          <a:endParaRPr lang="el-GR" sz="2000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solidFill>
                <a:schemeClr val="accent1">
                  <a:lumMod val="50000"/>
                </a:schemeClr>
              </a:solidFill>
            </a:rPr>
            <a:t>Έρευνα απόψεων με ποιοτική ανάλυση περιεχομένου</a:t>
          </a:r>
          <a:endParaRPr lang="el-GR" sz="2000" kern="1200" dirty="0">
            <a:solidFill>
              <a:schemeClr val="accent1">
                <a:lumMod val="50000"/>
              </a:schemeClr>
            </a:solidFill>
          </a:endParaRPr>
        </a:p>
      </dsp:txBody>
      <dsp:txXfrm rot="5400000">
        <a:off x="4123892" y="152433"/>
        <a:ext cx="1228266" cy="4459319"/>
      </dsp:txXfrm>
    </dsp:sp>
    <dsp:sp modelId="{CBF1B31B-E936-4459-9D6E-C55290ACAACE}">
      <dsp:nvSpPr>
        <dsp:cNvPr id="0" name=""/>
        <dsp:cNvSpPr/>
      </dsp:nvSpPr>
      <dsp:spPr>
        <a:xfrm>
          <a:off x="0" y="1614426"/>
          <a:ext cx="2508366" cy="1535333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Δειγματοληψία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Μέθοδος</a:t>
          </a:r>
          <a:endParaRPr lang="el-GR" sz="2100" kern="1200" dirty="0"/>
        </a:p>
      </dsp:txBody>
      <dsp:txXfrm>
        <a:off x="0" y="1614426"/>
        <a:ext cx="2508366" cy="1535333"/>
      </dsp:txXfrm>
    </dsp:sp>
    <dsp:sp modelId="{A5D6101D-7245-4C4C-B3F7-195C5E68A105}">
      <dsp:nvSpPr>
        <dsp:cNvPr id="0" name=""/>
        <dsp:cNvSpPr/>
      </dsp:nvSpPr>
      <dsp:spPr>
        <a:xfrm rot="5400000">
          <a:off x="4123892" y="1764534"/>
          <a:ext cx="1228266" cy="4459319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solidFill>
                <a:schemeClr val="accent1">
                  <a:lumMod val="50000"/>
                </a:schemeClr>
              </a:solidFill>
            </a:rPr>
            <a:t>Ερωτηματολόγια ανοικτών ερωτήσεων</a:t>
          </a:r>
          <a:endParaRPr lang="el-GR" sz="2000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000" kern="1200" dirty="0" smtClean="0">
              <a:solidFill>
                <a:schemeClr val="accent1">
                  <a:lumMod val="50000"/>
                </a:schemeClr>
              </a:solidFill>
            </a:rPr>
            <a:t>5 ερευνητικοί άξονες για τους μαθητές</a:t>
          </a:r>
          <a:endParaRPr lang="el-GR" sz="2000" kern="1200" dirty="0">
            <a:solidFill>
              <a:schemeClr val="accent1">
                <a:lumMod val="50000"/>
              </a:schemeClr>
            </a:solidFill>
          </a:endParaRPr>
        </a:p>
      </dsp:txBody>
      <dsp:txXfrm rot="5400000">
        <a:off x="4123892" y="1764534"/>
        <a:ext cx="1228266" cy="4459319"/>
      </dsp:txXfrm>
    </dsp:sp>
    <dsp:sp modelId="{C63DE452-41B5-430C-845D-FFC39E69194B}">
      <dsp:nvSpPr>
        <dsp:cNvPr id="0" name=""/>
        <dsp:cNvSpPr/>
      </dsp:nvSpPr>
      <dsp:spPr>
        <a:xfrm>
          <a:off x="0" y="3226527"/>
          <a:ext cx="2508366" cy="153533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Μέσα συλλογής δεδομένων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Επεξεργασία δεδομένων</a:t>
          </a:r>
          <a:endParaRPr lang="el-GR" sz="2100" kern="1200" dirty="0"/>
        </a:p>
      </dsp:txBody>
      <dsp:txXfrm>
        <a:off x="0" y="3226527"/>
        <a:ext cx="2508366" cy="1535333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F86757-9608-4968-BC01-495D0A784C55}">
      <dsp:nvSpPr>
        <dsp:cNvPr id="0" name=""/>
        <dsp:cNvSpPr/>
      </dsp:nvSpPr>
      <dsp:spPr>
        <a:xfrm>
          <a:off x="0" y="0"/>
          <a:ext cx="679241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9A2A35-2AEF-4730-A88D-E03DAA25D072}">
      <dsp:nvSpPr>
        <dsp:cNvPr id="0" name=""/>
        <dsp:cNvSpPr/>
      </dsp:nvSpPr>
      <dsp:spPr>
        <a:xfrm>
          <a:off x="936090" y="0"/>
          <a:ext cx="4754691" cy="6172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716" tIns="0" rIns="17971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Το εκπαιδευτικό υλικό έχει σχεδιαστεί σύμφωνα με τις αρχές και τη μεθοδολογία της </a:t>
          </a:r>
          <a:r>
            <a:rPr lang="el-GR" sz="1600" kern="1200" dirty="0" err="1" smtClean="0"/>
            <a:t>ΕξΑΕ</a:t>
          </a:r>
          <a:r>
            <a:rPr lang="el-GR" sz="1600" kern="1200" dirty="0" smtClean="0"/>
            <a:t> </a:t>
          </a:r>
          <a:endParaRPr lang="el-GR" sz="1600" kern="1200" dirty="0"/>
        </a:p>
      </dsp:txBody>
      <dsp:txXfrm>
        <a:off x="936090" y="0"/>
        <a:ext cx="4754691" cy="617275"/>
      </dsp:txXfrm>
    </dsp:sp>
    <dsp:sp modelId="{3A0AE41F-74C1-4ACF-A3CE-4E68EDD023CD}">
      <dsp:nvSpPr>
        <dsp:cNvPr id="0" name=""/>
        <dsp:cNvSpPr/>
      </dsp:nvSpPr>
      <dsp:spPr>
        <a:xfrm>
          <a:off x="0" y="936572"/>
          <a:ext cx="679241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9819DD-05FC-43A8-8FB8-E69B30C5431F}">
      <dsp:nvSpPr>
        <dsp:cNvPr id="0" name=""/>
        <dsp:cNvSpPr/>
      </dsp:nvSpPr>
      <dsp:spPr>
        <a:xfrm>
          <a:off x="936125" y="648071"/>
          <a:ext cx="4750047" cy="71291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716" tIns="0" rIns="17971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Εφαρμόζονται οι αρχές της </a:t>
          </a:r>
          <a:r>
            <a:rPr lang="el-GR" sz="1600" kern="1200" dirty="0" err="1" smtClean="0"/>
            <a:t>πολυμεσικής</a:t>
          </a:r>
          <a:r>
            <a:rPr lang="el-GR" sz="1600" kern="1200" dirty="0" smtClean="0"/>
            <a:t> μάθησης</a:t>
          </a:r>
          <a:endParaRPr lang="el-GR" sz="1600" kern="1200" dirty="0"/>
        </a:p>
      </dsp:txBody>
      <dsp:txXfrm>
        <a:off x="936125" y="648071"/>
        <a:ext cx="4750047" cy="712910"/>
      </dsp:txXfrm>
    </dsp:sp>
    <dsp:sp modelId="{63C40EB7-3206-4EB6-B28D-8038A51B7AAE}">
      <dsp:nvSpPr>
        <dsp:cNvPr id="0" name=""/>
        <dsp:cNvSpPr/>
      </dsp:nvSpPr>
      <dsp:spPr>
        <a:xfrm>
          <a:off x="0" y="1956043"/>
          <a:ext cx="679241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82F7B1-20FC-4D10-99BE-AA674BAB565D}">
      <dsp:nvSpPr>
        <dsp:cNvPr id="0" name=""/>
        <dsp:cNvSpPr/>
      </dsp:nvSpPr>
      <dsp:spPr>
        <a:xfrm>
          <a:off x="864115" y="1440159"/>
          <a:ext cx="4750047" cy="1144962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716" tIns="0" rIns="17971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u="sng" kern="1200" dirty="0" smtClean="0"/>
            <a:t>Δυνατά σημεία</a:t>
          </a:r>
          <a:r>
            <a:rPr lang="el-GR" sz="1600" kern="1200" dirty="0" smtClean="0"/>
            <a:t>: Παιγνιώδης μορφή, Ποικιλία </a:t>
          </a:r>
          <a:r>
            <a:rPr lang="el-GR" sz="1600" kern="1200" dirty="0" err="1" smtClean="0"/>
            <a:t>διαδραστικώνν</a:t>
          </a:r>
          <a:r>
            <a:rPr lang="el-GR" sz="1600" kern="1200" dirty="0" smtClean="0"/>
            <a:t> δραστηριοτήτων, εισαγωγικές δραστηριότητες, αξιοποίηση ψηφιακής αφήγησης, φιλικό ύφος, παροχή συνεχούς ανατροφοδότησης</a:t>
          </a:r>
          <a:endParaRPr lang="el-GR" sz="1600" kern="1200" dirty="0"/>
        </a:p>
      </dsp:txBody>
      <dsp:txXfrm>
        <a:off x="864115" y="1440159"/>
        <a:ext cx="4750047" cy="1144962"/>
      </dsp:txXfrm>
    </dsp:sp>
    <dsp:sp modelId="{B4748968-3DE8-425A-9B0C-14B2127D25C3}">
      <dsp:nvSpPr>
        <dsp:cNvPr id="0" name=""/>
        <dsp:cNvSpPr/>
      </dsp:nvSpPr>
      <dsp:spPr>
        <a:xfrm>
          <a:off x="0" y="3602900"/>
          <a:ext cx="679241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C245D8-7032-461D-9CD0-ABA6F4F8717F}">
      <dsp:nvSpPr>
        <dsp:cNvPr id="0" name=""/>
        <dsp:cNvSpPr/>
      </dsp:nvSpPr>
      <dsp:spPr>
        <a:xfrm>
          <a:off x="864115" y="2736304"/>
          <a:ext cx="4750047" cy="1321557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716" tIns="0" rIns="17971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u="sng" kern="1200" dirty="0" smtClean="0"/>
            <a:t>Προτάσεις: </a:t>
          </a:r>
          <a:r>
            <a:rPr lang="el-GR" sz="1600" b="0" u="none" kern="1200" dirty="0" smtClean="0"/>
            <a:t>Ενίσχυση αλληλεπίδρασης εκπαιδευομένων, </a:t>
          </a:r>
          <a:r>
            <a:rPr lang="el-GR" sz="1600" kern="1200" dirty="0" smtClean="0"/>
            <a:t> προσθήκη περισσότερων συνεργατικών δραστηριοτήτων, ενσωμάτωση καθοδηγητικού </a:t>
          </a:r>
          <a:r>
            <a:rPr lang="en-US" sz="1600" kern="1200" dirty="0" smtClean="0"/>
            <a:t>avatar, </a:t>
          </a:r>
          <a:r>
            <a:rPr lang="el-GR" sz="1600" kern="1200" dirty="0" smtClean="0"/>
            <a:t>προσθήκη γραπτής μετάφρασης στα γερμανικά κείμενα</a:t>
          </a:r>
          <a:endParaRPr lang="el-GR" sz="1600" kern="1200" dirty="0"/>
        </a:p>
      </dsp:txBody>
      <dsp:txXfrm>
        <a:off x="864115" y="2736304"/>
        <a:ext cx="4750047" cy="1321557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EC6687-EACF-4ACF-B532-A91269641A46}">
      <dsp:nvSpPr>
        <dsp:cNvPr id="0" name=""/>
        <dsp:cNvSpPr/>
      </dsp:nvSpPr>
      <dsp:spPr>
        <a:xfrm>
          <a:off x="0" y="645109"/>
          <a:ext cx="78867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A74BED-DF17-4A9A-B3A5-160906614E86}">
      <dsp:nvSpPr>
        <dsp:cNvPr id="0" name=""/>
        <dsp:cNvSpPr/>
      </dsp:nvSpPr>
      <dsp:spPr>
        <a:xfrm>
          <a:off x="342949" y="216024"/>
          <a:ext cx="5520690" cy="68381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/>
            <a:t>Υλικό: Θετική εμπειρία (οργάνωση, ιστορική πληρότητα, ελκυστική παρουσίαση). Δημιουργικό, ενισχύει το </a:t>
          </a:r>
          <a:r>
            <a:rPr lang="el-GR" sz="1400" b="1" kern="1200" dirty="0" err="1" smtClean="0"/>
            <a:t>ενδιαφερον</a:t>
          </a:r>
          <a:r>
            <a:rPr lang="el-GR" sz="1400" b="1" kern="1200" dirty="0" smtClean="0"/>
            <a:t>. Κατανόηση της </a:t>
          </a:r>
          <a:r>
            <a:rPr lang="el-GR" sz="1400" b="1" kern="1200" dirty="0" err="1" smtClean="0"/>
            <a:t>γερμανικης</a:t>
          </a:r>
          <a:r>
            <a:rPr lang="el-GR" sz="1400" b="1" kern="1200" dirty="0" smtClean="0"/>
            <a:t> μέσω οπτικοαουστικών μέσων. Βίντεο, υπότιτλοι κουίζ: Βασικά εργαλεία</a:t>
          </a:r>
          <a:endParaRPr lang="el-GR" sz="1400" b="1" kern="1200" dirty="0"/>
        </a:p>
      </dsp:txBody>
      <dsp:txXfrm>
        <a:off x="342949" y="216024"/>
        <a:ext cx="5520690" cy="683811"/>
      </dsp:txXfrm>
    </dsp:sp>
    <dsp:sp modelId="{4B983EB4-2316-41FE-A102-5BB481B2526A}">
      <dsp:nvSpPr>
        <dsp:cNvPr id="0" name=""/>
        <dsp:cNvSpPr/>
      </dsp:nvSpPr>
      <dsp:spPr>
        <a:xfrm>
          <a:off x="0" y="1532976"/>
          <a:ext cx="78867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D6295B-68F3-4B79-9664-6651B2A5EA96}">
      <dsp:nvSpPr>
        <dsp:cNvPr id="0" name=""/>
        <dsp:cNvSpPr/>
      </dsp:nvSpPr>
      <dsp:spPr>
        <a:xfrm>
          <a:off x="394335" y="981709"/>
          <a:ext cx="5520690" cy="713627"/>
        </a:xfrm>
        <a:prstGeom prst="round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/>
            <a:t>Ψηφιακή αφήγηση: Αποτελεσματική στην εκμάθηση λεξιλογίου.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/>
            <a:t>Γλωσσική ανάπτυξη – Ενεργή συμμετοχή – Ευχάριστη εμπειρία μάθησης</a:t>
          </a:r>
          <a:endParaRPr lang="el-GR" sz="1400" b="1" kern="1200" dirty="0"/>
        </a:p>
      </dsp:txBody>
      <dsp:txXfrm>
        <a:off x="394335" y="981709"/>
        <a:ext cx="5520690" cy="713627"/>
      </dsp:txXfrm>
    </dsp:sp>
    <dsp:sp modelId="{2C04DB77-E623-4B8B-A596-A58AA713B742}">
      <dsp:nvSpPr>
        <dsp:cNvPr id="0" name=""/>
        <dsp:cNvSpPr/>
      </dsp:nvSpPr>
      <dsp:spPr>
        <a:xfrm>
          <a:off x="0" y="2333439"/>
          <a:ext cx="78867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D12900-0977-4DBE-92FE-1F3A54CD52E4}">
      <dsp:nvSpPr>
        <dsp:cNvPr id="0" name=""/>
        <dsp:cNvSpPr/>
      </dsp:nvSpPr>
      <dsp:spPr>
        <a:xfrm>
          <a:off x="394335" y="1869576"/>
          <a:ext cx="5520690" cy="626222"/>
        </a:xfrm>
        <a:prstGeom prst="round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/>
            <a:t>Κατανόηση γραπτού λόγου: Θετική συμβολή.  </a:t>
          </a:r>
          <a:r>
            <a:rPr lang="el-GR" sz="1400" b="1" kern="1200" dirty="0" err="1" smtClean="0"/>
            <a:t>Προδιδασκαλία</a:t>
          </a:r>
          <a:r>
            <a:rPr lang="el-GR" sz="1400" b="1" kern="1200" dirty="0" smtClean="0"/>
            <a:t> λεξιλογίου - Σήμανση – </a:t>
          </a:r>
          <a:r>
            <a:rPr lang="el-GR" sz="1400" b="1" kern="1200" dirty="0" err="1" smtClean="0"/>
            <a:t>Διαδραστικές</a:t>
          </a:r>
          <a:r>
            <a:rPr lang="el-GR" sz="1400" b="1" kern="1200" dirty="0" smtClean="0"/>
            <a:t> ερωτήσεις – </a:t>
          </a:r>
          <a:r>
            <a:rPr lang="el-GR" sz="1400" b="1" kern="1200" dirty="0" err="1" smtClean="0"/>
            <a:t>Πολυτροπική</a:t>
          </a:r>
          <a:r>
            <a:rPr lang="el-GR" sz="1400" b="1" kern="1200" dirty="0" smtClean="0"/>
            <a:t> προσέγγιση</a:t>
          </a:r>
          <a:endParaRPr lang="el-GR" sz="1400" b="1" kern="1200" dirty="0"/>
        </a:p>
      </dsp:txBody>
      <dsp:txXfrm>
        <a:off x="394335" y="1869576"/>
        <a:ext cx="5520690" cy="626222"/>
      </dsp:txXfrm>
    </dsp:sp>
    <dsp:sp modelId="{E28A6724-A53F-43E4-BB2C-763238AFA283}">
      <dsp:nvSpPr>
        <dsp:cNvPr id="0" name=""/>
        <dsp:cNvSpPr/>
      </dsp:nvSpPr>
      <dsp:spPr>
        <a:xfrm>
          <a:off x="0" y="3212955"/>
          <a:ext cx="78867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B411C9-128B-4293-BE93-2CA1C544D197}">
      <dsp:nvSpPr>
        <dsp:cNvPr id="0" name=""/>
        <dsp:cNvSpPr/>
      </dsp:nvSpPr>
      <dsp:spPr>
        <a:xfrm>
          <a:off x="394335" y="2670039"/>
          <a:ext cx="5520690" cy="705275"/>
        </a:xfrm>
        <a:prstGeom prst="round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/>
            <a:t>Ενίσχυση ενδιαφέροντος συμμετεχόντων για τη γερμανική γλώσσα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/>
            <a:t>Ελκυστικότητα σεναρίου – Παρακολούθηση προσωπικής προόδου - </a:t>
          </a:r>
          <a:r>
            <a:rPr lang="el-GR" sz="1400" b="1" kern="1200" dirty="0" err="1" smtClean="0"/>
            <a:t>Οπτικοποίηση</a:t>
          </a:r>
          <a:r>
            <a:rPr lang="el-GR" sz="1400" b="1" kern="1200" dirty="0" smtClean="0"/>
            <a:t> </a:t>
          </a:r>
          <a:endParaRPr lang="el-GR" sz="1400" b="1" kern="1200" dirty="0"/>
        </a:p>
      </dsp:txBody>
      <dsp:txXfrm>
        <a:off x="394335" y="2670039"/>
        <a:ext cx="5520690" cy="705275"/>
      </dsp:txXfrm>
    </dsp:sp>
    <dsp:sp modelId="{23CD44E6-F582-432F-B18E-D2C2CE961AB9}">
      <dsp:nvSpPr>
        <dsp:cNvPr id="0" name=""/>
        <dsp:cNvSpPr/>
      </dsp:nvSpPr>
      <dsp:spPr>
        <a:xfrm>
          <a:off x="0" y="3924717"/>
          <a:ext cx="78867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88779-1704-4564-96DD-FC059B785A25}">
      <dsp:nvSpPr>
        <dsp:cNvPr id="0" name=""/>
        <dsp:cNvSpPr/>
      </dsp:nvSpPr>
      <dsp:spPr>
        <a:xfrm>
          <a:off x="394335" y="3549555"/>
          <a:ext cx="5520690" cy="537522"/>
        </a:xfrm>
        <a:prstGeom prst="round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/>
            <a:t>Ισχυρή συμβολή στην καλλιέργεια  πολιτισμικής σύνδεσης και ευαισθητοποίησης. Εντοπισμός πολιτισμικών δεσμών (Βίντεο, εικόνες, βιογραφίες, συμφραζόμενα</a:t>
          </a:r>
          <a:r>
            <a:rPr lang="el-GR" sz="1400" kern="1200" dirty="0" smtClean="0"/>
            <a:t>)</a:t>
          </a:r>
          <a:endParaRPr lang="el-GR" sz="1400" kern="1200" dirty="0"/>
        </a:p>
      </dsp:txBody>
      <dsp:txXfrm>
        <a:off x="394335" y="3549555"/>
        <a:ext cx="5520690" cy="537522"/>
      </dsp:txXfrm>
    </dsp:sp>
    <dsp:sp modelId="{D1D48C91-E876-4ED8-B459-B515E51EDB58}">
      <dsp:nvSpPr>
        <dsp:cNvPr id="0" name=""/>
        <dsp:cNvSpPr/>
      </dsp:nvSpPr>
      <dsp:spPr>
        <a:xfrm>
          <a:off x="0" y="4423677"/>
          <a:ext cx="7886700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209663-E9B8-4F13-B1B1-F27F0A821FAF}">
      <dsp:nvSpPr>
        <dsp:cNvPr id="0" name=""/>
        <dsp:cNvSpPr/>
      </dsp:nvSpPr>
      <dsp:spPr>
        <a:xfrm>
          <a:off x="394335" y="4261317"/>
          <a:ext cx="5520690" cy="3247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/>
            <a:t>Προτάσεις:</a:t>
          </a:r>
          <a:r>
            <a:rPr lang="el-GR" sz="1400" kern="1200" dirty="0" smtClean="0"/>
            <a:t> </a:t>
          </a:r>
          <a:r>
            <a:rPr lang="el-GR" sz="1400" b="1" kern="1200" dirty="0" smtClean="0"/>
            <a:t>Ενσωμάτωση λεξικού – συνεργασία με άλλους μαθητές ψηφιακά –επικοινωνία με γερμανόφωνους –δημιουργικά </a:t>
          </a:r>
          <a:r>
            <a:rPr lang="en-US" sz="1400" b="1" kern="1200" dirty="0" smtClean="0"/>
            <a:t>project</a:t>
          </a:r>
          <a:r>
            <a:rPr lang="el-GR" sz="1400" b="1" kern="1200" dirty="0" smtClean="0"/>
            <a:t>-   </a:t>
          </a:r>
          <a:endParaRPr lang="el-GR" sz="1400" b="1" kern="1200" dirty="0"/>
        </a:p>
      </dsp:txBody>
      <dsp:txXfrm>
        <a:off x="394335" y="4261317"/>
        <a:ext cx="5520690" cy="32472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3971A1-86E1-4D97-BECE-4CAA2AF76AE9}">
      <dsp:nvSpPr>
        <dsp:cNvPr id="0" name=""/>
        <dsp:cNvSpPr/>
      </dsp:nvSpPr>
      <dsp:spPr>
        <a:xfrm>
          <a:off x="0" y="277748"/>
          <a:ext cx="78867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580FAB-A0CC-4CA8-AA79-CCAB87024F0A}">
      <dsp:nvSpPr>
        <dsp:cNvPr id="0" name=""/>
        <dsp:cNvSpPr/>
      </dsp:nvSpPr>
      <dsp:spPr>
        <a:xfrm>
          <a:off x="394335" y="41588"/>
          <a:ext cx="5520690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 smtClean="0"/>
            <a:t>Υψηλό επίπεδο εμπλοκής &amp; ενδιαφέροντος. Ομαλή ομαδική αλληλεπίδραση</a:t>
          </a:r>
          <a:endParaRPr lang="el-GR" sz="1300" b="1" kern="1200" dirty="0"/>
        </a:p>
      </dsp:txBody>
      <dsp:txXfrm>
        <a:off x="394335" y="41588"/>
        <a:ext cx="5520690" cy="472320"/>
      </dsp:txXfrm>
    </dsp:sp>
    <dsp:sp modelId="{9E2DDDA7-356E-4756-B212-D2135910B443}">
      <dsp:nvSpPr>
        <dsp:cNvPr id="0" name=""/>
        <dsp:cNvSpPr/>
      </dsp:nvSpPr>
      <dsp:spPr>
        <a:xfrm>
          <a:off x="0" y="1003508"/>
          <a:ext cx="78867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291073"/>
              <a:satOff val="-16786"/>
              <a:lumOff val="172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441A4E-23A1-46BB-8891-2851DCBE6F87}">
      <dsp:nvSpPr>
        <dsp:cNvPr id="0" name=""/>
        <dsp:cNvSpPr/>
      </dsp:nvSpPr>
      <dsp:spPr>
        <a:xfrm>
          <a:off x="394335" y="767349"/>
          <a:ext cx="5520690" cy="472320"/>
        </a:xfrm>
        <a:prstGeom prst="round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 smtClean="0"/>
            <a:t>Θετική συμβολή στην εκμάθηση λεξιλογίου: παιγνιώδης αλληλεπίδραση, εικόνες , δραστηριότητες, ενίσχυση  συγκέντρωσης και εμπλοκής μαθητών λόγω ελκυστικότητας της εφαρμογής </a:t>
          </a:r>
          <a:endParaRPr lang="el-GR" sz="1300" b="1" kern="1200" dirty="0"/>
        </a:p>
      </dsp:txBody>
      <dsp:txXfrm>
        <a:off x="394335" y="767349"/>
        <a:ext cx="5520690" cy="472320"/>
      </dsp:txXfrm>
    </dsp:sp>
    <dsp:sp modelId="{A6A16C98-F28C-410D-807A-DBC58B07AA2A}">
      <dsp:nvSpPr>
        <dsp:cNvPr id="0" name=""/>
        <dsp:cNvSpPr/>
      </dsp:nvSpPr>
      <dsp:spPr>
        <a:xfrm>
          <a:off x="0" y="1729268"/>
          <a:ext cx="78867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582145"/>
              <a:satOff val="-33571"/>
              <a:lumOff val="3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F62B39-F9E2-4839-98E4-7C5F7D270FBD}">
      <dsp:nvSpPr>
        <dsp:cNvPr id="0" name=""/>
        <dsp:cNvSpPr/>
      </dsp:nvSpPr>
      <dsp:spPr>
        <a:xfrm>
          <a:off x="394335" y="1493108"/>
          <a:ext cx="5520690" cy="472320"/>
        </a:xfrm>
        <a:prstGeom prst="round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 smtClean="0"/>
            <a:t>Θετική εμπειρία – Διασκέδαση και ενεργός συμμετοχή- ενίσχυση ενδιαφέροντος για τη γερμανική γλώσσα κατά πλειοψηφία – εναλλακτική προσέγγιση μάθησης</a:t>
          </a:r>
          <a:endParaRPr lang="el-GR" sz="1300" b="1" kern="1200" dirty="0"/>
        </a:p>
      </dsp:txBody>
      <dsp:txXfrm>
        <a:off x="394335" y="1493108"/>
        <a:ext cx="5520690" cy="472320"/>
      </dsp:txXfrm>
    </dsp:sp>
    <dsp:sp modelId="{A97BB438-E4BD-42B6-BB21-BD12454010A5}">
      <dsp:nvSpPr>
        <dsp:cNvPr id="0" name=""/>
        <dsp:cNvSpPr/>
      </dsp:nvSpPr>
      <dsp:spPr>
        <a:xfrm>
          <a:off x="0" y="2455028"/>
          <a:ext cx="78867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873218"/>
              <a:satOff val="-50357"/>
              <a:lumOff val="5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3DC05C-D84A-42AD-B6FF-5E4692940594}">
      <dsp:nvSpPr>
        <dsp:cNvPr id="0" name=""/>
        <dsp:cNvSpPr/>
      </dsp:nvSpPr>
      <dsp:spPr>
        <a:xfrm>
          <a:off x="394335" y="2218868"/>
          <a:ext cx="5520690" cy="472320"/>
        </a:xfrm>
        <a:prstGeom prst="round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 smtClean="0"/>
            <a:t>Ενίσχυση σεβασμού προς άλλους πολιτισμούς – απεμπλοκή από στερεοτυπικές αντιλήψεις- ανάπτυξη διαπολιτισμικής ευαισθησίας</a:t>
          </a:r>
          <a:endParaRPr lang="el-GR" sz="1300" b="1" kern="1200" dirty="0"/>
        </a:p>
      </dsp:txBody>
      <dsp:txXfrm>
        <a:off x="394335" y="2218868"/>
        <a:ext cx="5520690" cy="472320"/>
      </dsp:txXfrm>
    </dsp:sp>
    <dsp:sp modelId="{A3A2F16B-2048-4955-BFE4-975347E9E5AE}">
      <dsp:nvSpPr>
        <dsp:cNvPr id="0" name=""/>
        <dsp:cNvSpPr/>
      </dsp:nvSpPr>
      <dsp:spPr>
        <a:xfrm>
          <a:off x="0" y="3180789"/>
          <a:ext cx="78867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164290"/>
              <a:satOff val="-67142"/>
              <a:lumOff val="6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EAB408-BB2B-4247-AA2D-988ABE0B064F}">
      <dsp:nvSpPr>
        <dsp:cNvPr id="0" name=""/>
        <dsp:cNvSpPr/>
      </dsp:nvSpPr>
      <dsp:spPr>
        <a:xfrm>
          <a:off x="394335" y="2944629"/>
          <a:ext cx="5520690" cy="472320"/>
        </a:xfrm>
        <a:prstGeom prst="round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 smtClean="0"/>
            <a:t>Πλεονεκτήματα: Καινοτόμος εμπειρία- αξιοποίηση κινητού τηλεφώνου – ενεργή περιήγηση στην πόλη – συνεργατική διάσταση</a:t>
          </a:r>
          <a:endParaRPr lang="el-GR" sz="1300" b="1" kern="1200" dirty="0"/>
        </a:p>
      </dsp:txBody>
      <dsp:txXfrm>
        <a:off x="394335" y="2944629"/>
        <a:ext cx="5520690" cy="472320"/>
      </dsp:txXfrm>
    </dsp:sp>
    <dsp:sp modelId="{0BA779A8-ED2B-4C10-8607-855FC0D56572}">
      <dsp:nvSpPr>
        <dsp:cNvPr id="0" name=""/>
        <dsp:cNvSpPr/>
      </dsp:nvSpPr>
      <dsp:spPr>
        <a:xfrm>
          <a:off x="0" y="3906549"/>
          <a:ext cx="78867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F39DF-457F-4869-B920-EB07CC6D28AF}">
      <dsp:nvSpPr>
        <dsp:cNvPr id="0" name=""/>
        <dsp:cNvSpPr/>
      </dsp:nvSpPr>
      <dsp:spPr>
        <a:xfrm>
          <a:off x="394335" y="3670389"/>
          <a:ext cx="5520690" cy="47232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8669" tIns="0" rIns="208669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300" b="1" kern="1200" dirty="0" smtClean="0"/>
            <a:t>Προτάσεις: Τεχνικές και αισθητικές τροποποιήσεις – εμπλουτισμός περιεχομένου με περισσότερους σταθμούς και εκπαιδευτικά βίντεο  </a:t>
          </a:r>
          <a:endParaRPr lang="el-GR" sz="1300" b="1" kern="1200" dirty="0"/>
        </a:p>
      </dsp:txBody>
      <dsp:txXfrm>
        <a:off x="394335" y="3670389"/>
        <a:ext cx="5520690" cy="472320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2224D8-96AB-4790-9E7B-3F48F1173075}">
      <dsp:nvSpPr>
        <dsp:cNvPr id="0" name=""/>
        <dsp:cNvSpPr/>
      </dsp:nvSpPr>
      <dsp:spPr>
        <a:xfrm>
          <a:off x="0" y="203199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05922B-54B6-44C3-A49E-2DDA851668E4}">
      <dsp:nvSpPr>
        <dsp:cNvPr id="0" name=""/>
        <dsp:cNvSpPr/>
      </dsp:nvSpPr>
      <dsp:spPr>
        <a:xfrm>
          <a:off x="1828800" y="203199"/>
          <a:ext cx="4267200" cy="36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chemeClr val="accent1">
                  <a:lumMod val="50000"/>
                </a:schemeClr>
              </a:solidFill>
            </a:rPr>
            <a:t>Υψηλή παιδαγωγική ποιότητα &amp; τεκμηρίωση</a:t>
          </a:r>
          <a:endParaRPr lang="el-GR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828800" y="203199"/>
        <a:ext cx="2133600" cy="777239"/>
      </dsp:txXfrm>
    </dsp:sp>
    <dsp:sp modelId="{37F8D52B-FE2F-412B-B4D5-235EAD985C8F}">
      <dsp:nvSpPr>
        <dsp:cNvPr id="0" name=""/>
        <dsp:cNvSpPr/>
      </dsp:nvSpPr>
      <dsp:spPr>
        <a:xfrm>
          <a:off x="480059" y="980439"/>
          <a:ext cx="2697480" cy="269748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32E0F7-909D-4665-9A60-9E7EAC3787DC}">
      <dsp:nvSpPr>
        <dsp:cNvPr id="0" name=""/>
        <dsp:cNvSpPr/>
      </dsp:nvSpPr>
      <dsp:spPr>
        <a:xfrm>
          <a:off x="1828800" y="1023896"/>
          <a:ext cx="4267200" cy="269748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chemeClr val="accent1">
                  <a:lumMod val="50000"/>
                </a:schemeClr>
              </a:solidFill>
            </a:rPr>
            <a:t>Εργονομικό και φιλικό προς το χρήστη περιβάλλον μάθησης</a:t>
          </a:r>
          <a:endParaRPr lang="el-GR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828800" y="1023896"/>
        <a:ext cx="2133600" cy="777240"/>
      </dsp:txXfrm>
    </dsp:sp>
    <dsp:sp modelId="{C524BA5C-5E3C-4AE3-948C-D3F0963C1766}">
      <dsp:nvSpPr>
        <dsp:cNvPr id="0" name=""/>
        <dsp:cNvSpPr/>
      </dsp:nvSpPr>
      <dsp:spPr>
        <a:xfrm>
          <a:off x="960120" y="1757680"/>
          <a:ext cx="1737360" cy="173736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EEB9BC-1900-4296-906B-A8B0C99EA61E}">
      <dsp:nvSpPr>
        <dsp:cNvPr id="0" name=""/>
        <dsp:cNvSpPr/>
      </dsp:nvSpPr>
      <dsp:spPr>
        <a:xfrm>
          <a:off x="1828800" y="1757680"/>
          <a:ext cx="4267200" cy="17373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500" b="1" kern="1200" dirty="0" smtClean="0">
              <a:solidFill>
                <a:schemeClr val="accent1">
                  <a:lumMod val="50000"/>
                </a:schemeClr>
              </a:solidFill>
            </a:rPr>
            <a:t>Υποστήριξη μαθησιακής αυτονομίας</a:t>
          </a:r>
          <a:endParaRPr lang="el-GR" sz="15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828800" y="1757680"/>
        <a:ext cx="2133600" cy="777240"/>
      </dsp:txXfrm>
    </dsp:sp>
    <dsp:sp modelId="{2D646549-92AC-4C1D-ABD4-31BD61AB8888}">
      <dsp:nvSpPr>
        <dsp:cNvPr id="0" name=""/>
        <dsp:cNvSpPr/>
      </dsp:nvSpPr>
      <dsp:spPr>
        <a:xfrm>
          <a:off x="1440180" y="2534920"/>
          <a:ext cx="777240" cy="77724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1D97EA-83FB-43B8-BBC2-0C9CD76AAF0C}">
      <dsp:nvSpPr>
        <dsp:cNvPr id="0" name=""/>
        <dsp:cNvSpPr/>
      </dsp:nvSpPr>
      <dsp:spPr>
        <a:xfrm>
          <a:off x="1828800" y="2488165"/>
          <a:ext cx="4267200" cy="8707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chemeClr val="accent1">
                  <a:lumMod val="50000"/>
                </a:schemeClr>
              </a:solidFill>
            </a:rPr>
            <a:t>Ενσωμάτωση γνωστικής θεωρίας </a:t>
          </a:r>
          <a:r>
            <a:rPr lang="el-GR" sz="1400" b="1" kern="1200" dirty="0" err="1" smtClean="0">
              <a:solidFill>
                <a:schemeClr val="accent1">
                  <a:lumMod val="50000"/>
                </a:schemeClr>
              </a:solidFill>
            </a:rPr>
            <a:t>Πολυμεσικής</a:t>
          </a:r>
          <a:r>
            <a:rPr lang="el-GR" sz="1400" b="1" kern="1200" dirty="0" smtClean="0">
              <a:solidFill>
                <a:schemeClr val="accent1">
                  <a:lumMod val="50000"/>
                </a:schemeClr>
              </a:solidFill>
            </a:rPr>
            <a:t> Μάθησης</a:t>
          </a:r>
          <a:endParaRPr lang="el-GR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828800" y="2488165"/>
        <a:ext cx="2133600" cy="870749"/>
      </dsp:txXfrm>
    </dsp:sp>
    <dsp:sp modelId="{E6C3007A-BF86-4C92-B6D1-1214FC0F0709}">
      <dsp:nvSpPr>
        <dsp:cNvPr id="0" name=""/>
        <dsp:cNvSpPr/>
      </dsp:nvSpPr>
      <dsp:spPr>
        <a:xfrm>
          <a:off x="3962400" y="203199"/>
          <a:ext cx="2133600" cy="77723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00" kern="1200" dirty="0" smtClean="0">
              <a:solidFill>
                <a:schemeClr val="accent1">
                  <a:lumMod val="50000"/>
                </a:schemeClr>
              </a:solidFill>
            </a:rPr>
            <a:t>Βιβλιογραφική τεκμηρίωση</a:t>
          </a:r>
          <a:endParaRPr lang="el-GR" sz="1100" kern="1200" dirty="0">
            <a:solidFill>
              <a:schemeClr val="accent1">
                <a:lumMod val="50000"/>
              </a:schemeClr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00" kern="1200" dirty="0" smtClean="0">
              <a:solidFill>
                <a:schemeClr val="accent1">
                  <a:lumMod val="50000"/>
                </a:schemeClr>
              </a:solidFill>
            </a:rPr>
            <a:t>Γλωσσική διατύπωση, αισθητική λειτουργικότητα, </a:t>
          </a:r>
          <a:r>
            <a:rPr lang="el-GR" sz="1100" kern="1200" dirty="0" err="1" smtClean="0">
              <a:solidFill>
                <a:schemeClr val="accent1">
                  <a:lumMod val="50000"/>
                </a:schemeClr>
              </a:solidFill>
            </a:rPr>
            <a:t>πολυμεσικότητα</a:t>
          </a:r>
          <a:endParaRPr lang="el-GR" sz="11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962400" y="203199"/>
        <a:ext cx="2133600" cy="777239"/>
      </dsp:txXfrm>
    </dsp:sp>
    <dsp:sp modelId="{B06C9CC0-7AC0-495A-8AF8-EF5C780B847A}">
      <dsp:nvSpPr>
        <dsp:cNvPr id="0" name=""/>
        <dsp:cNvSpPr/>
      </dsp:nvSpPr>
      <dsp:spPr>
        <a:xfrm>
          <a:off x="3962400" y="980439"/>
          <a:ext cx="2133600" cy="7772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kern="1200" dirty="0" smtClean="0">
              <a:solidFill>
                <a:schemeClr val="accent1">
                  <a:lumMod val="50000"/>
                </a:schemeClr>
              </a:solidFill>
            </a:rPr>
            <a:t>Σαφής πλοήγηση</a:t>
          </a:r>
          <a:endParaRPr lang="el-GR" sz="1400" kern="1200" dirty="0">
            <a:solidFill>
              <a:schemeClr val="accent1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kern="1200" dirty="0" smtClean="0">
              <a:solidFill>
                <a:schemeClr val="accent1">
                  <a:lumMod val="50000"/>
                </a:schemeClr>
              </a:solidFill>
            </a:rPr>
            <a:t>Τεχνική συνέπεια</a:t>
          </a:r>
          <a:endParaRPr lang="el-GR" sz="1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962400" y="980439"/>
        <a:ext cx="2133600" cy="777240"/>
      </dsp:txXfrm>
    </dsp:sp>
    <dsp:sp modelId="{7DC0E8C8-E9C4-436E-BB3D-B0EB4C86D5BD}">
      <dsp:nvSpPr>
        <dsp:cNvPr id="0" name=""/>
        <dsp:cNvSpPr/>
      </dsp:nvSpPr>
      <dsp:spPr>
        <a:xfrm>
          <a:off x="3962400" y="1771359"/>
          <a:ext cx="2133600" cy="77724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00" kern="1200" dirty="0" smtClean="0">
              <a:solidFill>
                <a:schemeClr val="accent1">
                  <a:lumMod val="50000"/>
                </a:schemeClr>
              </a:solidFill>
            </a:rPr>
            <a:t> Ενθάρρυνση </a:t>
          </a:r>
          <a:r>
            <a:rPr lang="el-GR" sz="1100" kern="1200" dirty="0" err="1" smtClean="0">
              <a:solidFill>
                <a:schemeClr val="accent1">
                  <a:lumMod val="50000"/>
                </a:schemeClr>
              </a:solidFill>
            </a:rPr>
            <a:t>αυτοαξιολόγησης</a:t>
          </a:r>
          <a:r>
            <a:rPr lang="el-GR" sz="1100" kern="1200" dirty="0" smtClean="0">
              <a:solidFill>
                <a:schemeClr val="accent1">
                  <a:lumMod val="50000"/>
                </a:schemeClr>
              </a:solidFill>
            </a:rPr>
            <a:t> &amp; κριτικής σκέψης</a:t>
          </a:r>
          <a:endParaRPr lang="el-GR" sz="1100" kern="1200" dirty="0">
            <a:solidFill>
              <a:schemeClr val="accent1">
                <a:lumMod val="50000"/>
              </a:schemeClr>
            </a:solidFill>
          </a:endParaRPr>
        </a:p>
        <a:p>
          <a:pPr marL="57150" lvl="1" indent="-57150" algn="ctr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00" kern="1200" dirty="0" smtClean="0">
              <a:solidFill>
                <a:schemeClr val="accent1">
                  <a:lumMod val="50000"/>
                </a:schemeClr>
              </a:solidFill>
            </a:rPr>
            <a:t>Συνεχής ανατροφοδότηση</a:t>
          </a:r>
          <a:endParaRPr lang="el-GR" sz="11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962400" y="1771359"/>
        <a:ext cx="2133600" cy="777240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D34F07-5C5E-4786-B6A2-AF29702690A5}">
      <dsp:nvSpPr>
        <dsp:cNvPr id="0" name=""/>
        <dsp:cNvSpPr/>
      </dsp:nvSpPr>
      <dsp:spPr>
        <a:xfrm>
          <a:off x="-17100" y="19189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513D19-476C-40C9-8BA6-F2AED65DCD3A}">
      <dsp:nvSpPr>
        <dsp:cNvPr id="0" name=""/>
        <dsp:cNvSpPr/>
      </dsp:nvSpPr>
      <dsp:spPr>
        <a:xfrm>
          <a:off x="2175669" y="0"/>
          <a:ext cx="57110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chemeClr val="accent1">
                  <a:lumMod val="50000"/>
                </a:schemeClr>
              </a:solidFill>
            </a:rPr>
            <a:t>Αποτελεσματικότητα ψηφιακής αφήγησης, </a:t>
          </a:r>
          <a:r>
            <a:rPr lang="en-US" sz="1400" b="1" kern="1200" dirty="0" err="1" smtClean="0">
              <a:solidFill>
                <a:schemeClr val="accent1">
                  <a:lumMod val="50000"/>
                </a:schemeClr>
              </a:solidFill>
            </a:rPr>
            <a:t>gamification</a:t>
          </a:r>
          <a:r>
            <a:rPr lang="en-US" sz="1400" b="1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l-GR" sz="1400" b="1" kern="1200" dirty="0" smtClean="0">
              <a:solidFill>
                <a:schemeClr val="accent1">
                  <a:lumMod val="50000"/>
                </a:schemeClr>
              </a:solidFill>
            </a:rPr>
            <a:t>και εφαρμογών </a:t>
          </a:r>
          <a:r>
            <a:rPr lang="el-GR" sz="1400" b="1" kern="1200" dirty="0" err="1" smtClean="0">
              <a:solidFill>
                <a:schemeClr val="accent1">
                  <a:lumMod val="50000"/>
                </a:schemeClr>
              </a:solidFill>
            </a:rPr>
            <a:t>Ε.Π</a:t>
          </a:r>
          <a:r>
            <a:rPr lang="el-GR" sz="1400" b="1" kern="1200" dirty="0" smtClean="0">
              <a:solidFill>
                <a:schemeClr val="accent1">
                  <a:lumMod val="50000"/>
                </a:schemeClr>
              </a:solidFill>
            </a:rPr>
            <a:t>.</a:t>
          </a:r>
          <a:endParaRPr lang="el-GR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175669" y="0"/>
        <a:ext cx="2855515" cy="924659"/>
      </dsp:txXfrm>
    </dsp:sp>
    <dsp:sp modelId="{0BB71052-442E-4777-AA4D-F4952DFE2C5E}">
      <dsp:nvSpPr>
        <dsp:cNvPr id="0" name=""/>
        <dsp:cNvSpPr/>
      </dsp:nvSpPr>
      <dsp:spPr>
        <a:xfrm>
          <a:off x="571113" y="924659"/>
          <a:ext cx="3209111" cy="3209111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6568D8-E9FC-477B-B903-BBC3D5DD7F40}">
      <dsp:nvSpPr>
        <dsp:cNvPr id="0" name=""/>
        <dsp:cNvSpPr/>
      </dsp:nvSpPr>
      <dsp:spPr>
        <a:xfrm>
          <a:off x="2175669" y="924659"/>
          <a:ext cx="5711031" cy="32091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chemeClr val="accent1">
                  <a:lumMod val="50000"/>
                </a:schemeClr>
              </a:solidFill>
            </a:rPr>
            <a:t>Εκμάθηση λεξιλογίου και κατανόηση γραπτού λόγου</a:t>
          </a:r>
          <a:endParaRPr lang="el-GR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175669" y="924659"/>
        <a:ext cx="2855515" cy="924659"/>
      </dsp:txXfrm>
    </dsp:sp>
    <dsp:sp modelId="{8DA9D181-456E-4BFD-A51D-2B3548937EF5}">
      <dsp:nvSpPr>
        <dsp:cNvPr id="0" name=""/>
        <dsp:cNvSpPr/>
      </dsp:nvSpPr>
      <dsp:spPr>
        <a:xfrm>
          <a:off x="1142226" y="1849318"/>
          <a:ext cx="2066885" cy="2066885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780488-B074-46B7-AE68-D88EA7CF120C}">
      <dsp:nvSpPr>
        <dsp:cNvPr id="0" name=""/>
        <dsp:cNvSpPr/>
      </dsp:nvSpPr>
      <dsp:spPr>
        <a:xfrm>
          <a:off x="2175669" y="1849318"/>
          <a:ext cx="5711031" cy="20668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chemeClr val="accent1">
                  <a:lumMod val="50000"/>
                </a:schemeClr>
              </a:solidFill>
            </a:rPr>
            <a:t>Ενίσχυση κινήτρου και ενδιαφέροντος κατά την εκμάθηση της Γερμανικής γλώσσας</a:t>
          </a:r>
          <a:endParaRPr lang="el-GR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175669" y="1849318"/>
        <a:ext cx="2855515" cy="924659"/>
      </dsp:txXfrm>
    </dsp:sp>
    <dsp:sp modelId="{C6D8AE26-9720-4222-80D3-656FDB225869}">
      <dsp:nvSpPr>
        <dsp:cNvPr id="0" name=""/>
        <dsp:cNvSpPr/>
      </dsp:nvSpPr>
      <dsp:spPr>
        <a:xfrm>
          <a:off x="1713339" y="2773977"/>
          <a:ext cx="924659" cy="924659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B6A4D-D160-4B92-8123-0DBB669F422A}">
      <dsp:nvSpPr>
        <dsp:cNvPr id="0" name=""/>
        <dsp:cNvSpPr/>
      </dsp:nvSpPr>
      <dsp:spPr>
        <a:xfrm>
          <a:off x="2175669" y="2766418"/>
          <a:ext cx="5711031" cy="93977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>
              <a:solidFill>
                <a:schemeClr val="accent1">
                  <a:lumMod val="50000"/>
                </a:schemeClr>
              </a:solidFill>
            </a:rPr>
            <a:t>Διαπολιτισμική ευαισθητοποίηση</a:t>
          </a:r>
          <a:endParaRPr lang="el-GR" sz="1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175669" y="2766418"/>
        <a:ext cx="2855515" cy="939777"/>
      </dsp:txXfrm>
    </dsp:sp>
    <dsp:sp modelId="{23A6D4B5-3BF0-4755-8F5C-1860A48C75E9}">
      <dsp:nvSpPr>
        <dsp:cNvPr id="0" name=""/>
        <dsp:cNvSpPr/>
      </dsp:nvSpPr>
      <dsp:spPr>
        <a:xfrm>
          <a:off x="5031184" y="0"/>
          <a:ext cx="2855515" cy="9246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b="0" kern="1200" dirty="0" smtClean="0">
              <a:solidFill>
                <a:schemeClr val="accent1">
                  <a:lumMod val="50000"/>
                </a:schemeClr>
              </a:solidFill>
            </a:rPr>
            <a:t>Παιγνιώδης</a:t>
          </a:r>
          <a:r>
            <a:rPr lang="el-GR" sz="1400" b="0" kern="1200" baseline="0" dirty="0" smtClean="0">
              <a:solidFill>
                <a:schemeClr val="accent1">
                  <a:lumMod val="50000"/>
                </a:schemeClr>
              </a:solidFill>
            </a:rPr>
            <a:t> μάθηση</a:t>
          </a:r>
          <a:endParaRPr lang="el-GR" sz="1400" b="0" kern="1200" dirty="0">
            <a:solidFill>
              <a:schemeClr val="accent1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b="0" kern="1200" dirty="0" smtClean="0">
              <a:solidFill>
                <a:schemeClr val="accent1">
                  <a:lumMod val="50000"/>
                </a:schemeClr>
              </a:solidFill>
            </a:rPr>
            <a:t>Μνημονική συγκράτηση</a:t>
          </a:r>
          <a:endParaRPr lang="el-GR" sz="1400" b="0" kern="1200" dirty="0">
            <a:solidFill>
              <a:schemeClr val="accent1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b="0" kern="1200" dirty="0" smtClean="0">
              <a:solidFill>
                <a:schemeClr val="accent1">
                  <a:lumMod val="50000"/>
                </a:schemeClr>
              </a:solidFill>
            </a:rPr>
            <a:t>Ενεργή συμμετοχή</a:t>
          </a:r>
          <a:endParaRPr lang="el-GR" sz="1400" b="0" kern="1200" dirty="0">
            <a:solidFill>
              <a:schemeClr val="accent1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b="0" kern="1200" dirty="0" smtClean="0">
              <a:solidFill>
                <a:schemeClr val="accent1">
                  <a:lumMod val="50000"/>
                </a:schemeClr>
              </a:solidFill>
            </a:rPr>
            <a:t>Βιωματική μάθηση</a:t>
          </a:r>
          <a:endParaRPr lang="el-GR" sz="1400" b="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031184" y="0"/>
        <a:ext cx="2855515" cy="924659"/>
      </dsp:txXfrm>
    </dsp:sp>
    <dsp:sp modelId="{7643139A-C039-4445-9D7B-9A4B5A0C6BE6}">
      <dsp:nvSpPr>
        <dsp:cNvPr id="0" name=""/>
        <dsp:cNvSpPr/>
      </dsp:nvSpPr>
      <dsp:spPr>
        <a:xfrm>
          <a:off x="5031184" y="924659"/>
          <a:ext cx="2855515" cy="9246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b="0" kern="1200" dirty="0" smtClean="0">
              <a:solidFill>
                <a:schemeClr val="accent1">
                  <a:lumMod val="50000"/>
                </a:schemeClr>
              </a:solidFill>
            </a:rPr>
            <a:t>Ψηφιακή αφήγηση</a:t>
          </a:r>
          <a:endParaRPr lang="el-GR" sz="1400" b="0" kern="1200" dirty="0">
            <a:solidFill>
              <a:schemeClr val="accent1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b="0" kern="1200" dirty="0" smtClean="0">
              <a:solidFill>
                <a:schemeClr val="accent1">
                  <a:lumMod val="50000"/>
                </a:schemeClr>
              </a:solidFill>
            </a:rPr>
            <a:t>Βίντεο, εικόνες</a:t>
          </a:r>
          <a:endParaRPr lang="el-GR" sz="1400" b="0" kern="1200" dirty="0">
            <a:solidFill>
              <a:schemeClr val="accent1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b="0" kern="1200" dirty="0" smtClean="0">
              <a:solidFill>
                <a:schemeClr val="accent1">
                  <a:lumMod val="50000"/>
                </a:schemeClr>
              </a:solidFill>
            </a:rPr>
            <a:t>Υλικό προπαίδευσης &amp; ασκήσεις κατανόησης</a:t>
          </a:r>
          <a:endParaRPr lang="el-GR" sz="1400" b="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031184" y="924659"/>
        <a:ext cx="2855515" cy="924659"/>
      </dsp:txXfrm>
    </dsp:sp>
    <dsp:sp modelId="{A286A77A-4CB5-42CC-8657-7302967A6287}">
      <dsp:nvSpPr>
        <dsp:cNvPr id="0" name=""/>
        <dsp:cNvSpPr/>
      </dsp:nvSpPr>
      <dsp:spPr>
        <a:xfrm>
          <a:off x="5031184" y="2773977"/>
          <a:ext cx="2855515" cy="924659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50" kern="1200" dirty="0" smtClean="0">
              <a:solidFill>
                <a:schemeClr val="accent1">
                  <a:lumMod val="50000"/>
                </a:schemeClr>
              </a:solidFill>
            </a:rPr>
            <a:t>Ισχυρή διασύνδεση των 2 πολιτισμών</a:t>
          </a:r>
          <a:endParaRPr lang="el-GR" sz="1150" kern="1200" dirty="0">
            <a:solidFill>
              <a:schemeClr val="accent1">
                <a:lumMod val="50000"/>
              </a:schemeClr>
            </a:solidFill>
          </a:endParaRPr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50" kern="1200" dirty="0" smtClean="0">
              <a:solidFill>
                <a:schemeClr val="accent1">
                  <a:lumMod val="50000"/>
                </a:schemeClr>
              </a:solidFill>
            </a:rPr>
            <a:t>Ενίσχυση πολιτισμικής </a:t>
          </a:r>
          <a:r>
            <a:rPr lang="el-GR" sz="1150" kern="1200" dirty="0" err="1" smtClean="0">
              <a:solidFill>
                <a:schemeClr val="accent1">
                  <a:lumMod val="50000"/>
                </a:schemeClr>
              </a:solidFill>
            </a:rPr>
            <a:t>ενσυναίσθησης</a:t>
          </a:r>
          <a:r>
            <a:rPr lang="el-GR" sz="1150" kern="1200" dirty="0" smtClean="0">
              <a:solidFill>
                <a:schemeClr val="accent1">
                  <a:lumMod val="50000"/>
                </a:schemeClr>
              </a:solidFill>
            </a:rPr>
            <a:t> &amp; σεβασμού</a:t>
          </a:r>
          <a:endParaRPr lang="el-GR" sz="1150" kern="1200" dirty="0">
            <a:solidFill>
              <a:schemeClr val="accent1">
                <a:lumMod val="50000"/>
              </a:schemeClr>
            </a:solidFill>
          </a:endParaRPr>
        </a:p>
        <a:p>
          <a:pPr marL="57150" lvl="1" indent="-57150" algn="l" defTabSz="51117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150" kern="1200" dirty="0" smtClean="0">
              <a:solidFill>
                <a:schemeClr val="accent1">
                  <a:lumMod val="50000"/>
                </a:schemeClr>
              </a:solidFill>
            </a:rPr>
            <a:t>*</a:t>
          </a:r>
          <a:r>
            <a:rPr lang="el-GR" sz="1150" kern="1200" dirty="0" err="1" smtClean="0">
              <a:solidFill>
                <a:schemeClr val="accent1">
                  <a:lumMod val="50000"/>
                </a:schemeClr>
              </a:solidFill>
            </a:rPr>
            <a:t>Πολυτροπικά</a:t>
          </a:r>
          <a:r>
            <a:rPr lang="el-GR" sz="1150" kern="1200" dirty="0" smtClean="0">
              <a:solidFill>
                <a:schemeClr val="accent1">
                  <a:lumMod val="50000"/>
                </a:schemeClr>
              </a:solidFill>
            </a:rPr>
            <a:t> εργαλεία &amp; </a:t>
          </a:r>
          <a:r>
            <a:rPr lang="el-GR" sz="1150" kern="1200" dirty="0" err="1" smtClean="0">
              <a:solidFill>
                <a:schemeClr val="accent1">
                  <a:lumMod val="50000"/>
                </a:schemeClr>
              </a:solidFill>
            </a:rPr>
            <a:t>χωροευαίσθητο</a:t>
          </a:r>
          <a:r>
            <a:rPr lang="el-GR" sz="1150" kern="1200" dirty="0" smtClean="0">
              <a:solidFill>
                <a:schemeClr val="accent1">
                  <a:lumMod val="50000"/>
                </a:schemeClr>
              </a:solidFill>
            </a:rPr>
            <a:t> παιχνίδι: καθοριστικά στη διερεύνηση  κοινών αξιών</a:t>
          </a:r>
          <a:endParaRPr lang="el-GR" sz="115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031184" y="2773977"/>
        <a:ext cx="2855515" cy="924659"/>
      </dsp:txXfrm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EBA242E-5598-4000-834B-70ECE223420C}">
      <dsp:nvSpPr>
        <dsp:cNvPr id="0" name=""/>
        <dsp:cNvSpPr/>
      </dsp:nvSpPr>
      <dsp:spPr>
        <a:xfrm>
          <a:off x="54921" y="0"/>
          <a:ext cx="2402978" cy="518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Περιορισμοί έρευνας</a:t>
          </a:r>
          <a:endParaRPr lang="el-GR" sz="1800" b="1" kern="1200" dirty="0"/>
        </a:p>
      </dsp:txBody>
      <dsp:txXfrm>
        <a:off x="54921" y="0"/>
        <a:ext cx="2402978" cy="518400"/>
      </dsp:txXfrm>
    </dsp:sp>
    <dsp:sp modelId="{4D1A9B89-648B-4449-801D-ECD5DC98450E}">
      <dsp:nvSpPr>
        <dsp:cNvPr id="0" name=""/>
        <dsp:cNvSpPr/>
      </dsp:nvSpPr>
      <dsp:spPr>
        <a:xfrm>
          <a:off x="54921" y="388563"/>
          <a:ext cx="2402978" cy="395588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>
              <a:solidFill>
                <a:schemeClr val="accent1">
                  <a:lumMod val="50000"/>
                </a:schemeClr>
              </a:solidFill>
            </a:rPr>
            <a:t>Περιορισμένο μέγεθος δείγματος συμμετεχόντων</a:t>
          </a:r>
          <a:endParaRPr lang="el-GR" sz="1800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800" kern="1200" dirty="0" smtClean="0">
              <a:solidFill>
                <a:schemeClr val="accent1">
                  <a:lumMod val="50000"/>
                </a:schemeClr>
              </a:solidFill>
            </a:rPr>
            <a:t>Μη αξιολόγηση </a:t>
          </a:r>
          <a:r>
            <a:rPr lang="el-GR" sz="1800" kern="1200" dirty="0" err="1" smtClean="0">
              <a:solidFill>
                <a:schemeClr val="accent1">
                  <a:lumMod val="50000"/>
                </a:schemeClr>
              </a:solidFill>
            </a:rPr>
            <a:t>Ε.Υ</a:t>
          </a:r>
          <a:r>
            <a:rPr lang="el-GR" sz="1800" kern="1200" dirty="0" smtClean="0">
              <a:solidFill>
                <a:schemeClr val="accent1">
                  <a:lumMod val="50000"/>
                </a:schemeClr>
              </a:solidFill>
            </a:rPr>
            <a:t>. από διδάσκοντες της Γερμανικής ως Ξένης γλώσσας</a:t>
          </a:r>
          <a:endParaRPr lang="el-GR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4921" y="388563"/>
        <a:ext cx="2402978" cy="3955888"/>
      </dsp:txXfrm>
    </dsp:sp>
    <dsp:sp modelId="{C4BFC5BD-81BF-44E0-9F54-E99FF76F0E16}">
      <dsp:nvSpPr>
        <dsp:cNvPr id="0" name=""/>
        <dsp:cNvSpPr/>
      </dsp:nvSpPr>
      <dsp:spPr>
        <a:xfrm>
          <a:off x="2647207" y="0"/>
          <a:ext cx="2402978" cy="518400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/>
            <a:t>Πρακτικές επιπτώσεις</a:t>
          </a:r>
          <a:endParaRPr lang="el-GR" sz="1800" b="1" kern="1200" dirty="0"/>
        </a:p>
      </dsp:txBody>
      <dsp:txXfrm>
        <a:off x="2647207" y="0"/>
        <a:ext cx="2402978" cy="518400"/>
      </dsp:txXfrm>
    </dsp:sp>
    <dsp:sp modelId="{883D67A4-163A-4519-95E2-39BA200C8641}">
      <dsp:nvSpPr>
        <dsp:cNvPr id="0" name=""/>
        <dsp:cNvSpPr/>
      </dsp:nvSpPr>
      <dsp:spPr>
        <a:xfrm>
          <a:off x="2647207" y="388563"/>
          <a:ext cx="2402978" cy="3955888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Εκπαιδευτικοί: Αξιοποίηση υλικού εμπλουτισμό διδασκαλίας</a:t>
          </a:r>
          <a:endParaRPr lang="el-GR" sz="1600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Μαθητές: Ενίσχυση αυτονομίας, κριτικής σκέψης και ενεργού μάθησης</a:t>
          </a:r>
          <a:endParaRPr lang="el-GR" sz="1600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Σχεδιαστές εκπαιδευτικού υλικού: Βελτίωση σε συνεργατικές δραστηριότητες</a:t>
          </a:r>
          <a:endParaRPr lang="el-GR" sz="1600" kern="1200" dirty="0">
            <a:solidFill>
              <a:schemeClr val="accent1">
                <a:lumMod val="50000"/>
              </a:schemeClr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Αναγκαιότητα ενσωμάτωσης πολιτισμικών στοιχείων</a:t>
          </a:r>
          <a:endParaRPr lang="el-GR" sz="1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647207" y="388563"/>
        <a:ext cx="2402978" cy="3955888"/>
      </dsp:txXfrm>
    </dsp:sp>
    <dsp:sp modelId="{1352CC23-FAA3-4AFF-ABB1-9A923EBC67C0}">
      <dsp:nvSpPr>
        <dsp:cNvPr id="0" name=""/>
        <dsp:cNvSpPr/>
      </dsp:nvSpPr>
      <dsp:spPr>
        <a:xfrm>
          <a:off x="5311510" y="0"/>
          <a:ext cx="2402978" cy="518400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/>
            <a:t>Προτάσεις για μελλοντική έρευνα</a:t>
          </a:r>
          <a:endParaRPr lang="el-GR" sz="1400" b="1" kern="1200" dirty="0"/>
        </a:p>
      </dsp:txBody>
      <dsp:txXfrm>
        <a:off x="5311510" y="0"/>
        <a:ext cx="2402978" cy="518400"/>
      </dsp:txXfrm>
    </dsp:sp>
    <dsp:sp modelId="{50E6F228-C0FF-4F3E-8498-5E4607F8BD73}">
      <dsp:nvSpPr>
        <dsp:cNvPr id="0" name=""/>
        <dsp:cNvSpPr/>
      </dsp:nvSpPr>
      <dsp:spPr>
        <a:xfrm>
          <a:off x="5311510" y="482031"/>
          <a:ext cx="2402978" cy="3778624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kern="1200" dirty="0" smtClean="0">
              <a:solidFill>
                <a:schemeClr val="accent1">
                  <a:lumMod val="50000"/>
                </a:schemeClr>
              </a:solidFill>
            </a:rPr>
            <a:t>Η αξιοποίηση τους και η εφαρμογή τους σε μαθητές των Γερμανικών ως ξένης γλώσσας με μαθησιακές δυσκολίες ή ειδικές εκπαιδευτικές ανάγκες</a:t>
          </a:r>
          <a:endParaRPr lang="el-GR" sz="1400" kern="1200" dirty="0">
            <a:solidFill>
              <a:schemeClr val="accent1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kern="1200" dirty="0" smtClean="0">
              <a:solidFill>
                <a:schemeClr val="accent1">
                  <a:lumMod val="50000"/>
                </a:schemeClr>
              </a:solidFill>
            </a:rPr>
            <a:t>Συμβολή των τεχνολογικών προσεγγίσεων στην καλλιέργεια των δεξιοτήτων της παραγωγής γραπτού και προφορικού λόγου</a:t>
          </a:r>
          <a:endParaRPr lang="el-GR" sz="1400" kern="1200" dirty="0">
            <a:solidFill>
              <a:schemeClr val="accent1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kern="1200" dirty="0" smtClean="0">
              <a:solidFill>
                <a:schemeClr val="accent1">
                  <a:lumMod val="50000"/>
                </a:schemeClr>
              </a:solidFill>
            </a:rPr>
            <a:t>Αξιοποίηση στην διδασκαλία της λογοτεχνίας στην ξενόγλωσση εκπαίδευση.</a:t>
          </a:r>
          <a:endParaRPr lang="el-GR" sz="1400" kern="1200" dirty="0">
            <a:solidFill>
              <a:schemeClr val="accent1">
                <a:lumMod val="50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400" kern="1200" dirty="0" smtClean="0">
              <a:solidFill>
                <a:schemeClr val="accent1">
                  <a:lumMod val="50000"/>
                </a:schemeClr>
              </a:solidFill>
            </a:rPr>
            <a:t> Ανάλυση της πολιτισμικής διάστασης και σε άλλα γλωσσικά περιβάλλοντα</a:t>
          </a:r>
          <a:endParaRPr lang="el-GR" sz="1400" kern="1200" dirty="0">
            <a:solidFill>
              <a:schemeClr val="accent1">
                <a:lumMod val="50000"/>
              </a:schemeClr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l-GR" sz="1000" kern="1200" dirty="0"/>
        </a:p>
      </dsp:txBody>
      <dsp:txXfrm>
        <a:off x="5311510" y="482031"/>
        <a:ext cx="2402978" cy="377862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2B8ADB-A7B7-48A0-8B89-40B43AEC9F59}">
      <dsp:nvSpPr>
        <dsp:cNvPr id="0" name=""/>
        <dsp:cNvSpPr/>
      </dsp:nvSpPr>
      <dsp:spPr>
        <a:xfrm rot="5400000">
          <a:off x="-158190" y="898900"/>
          <a:ext cx="1190936" cy="83365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800" kern="1200" dirty="0" smtClean="0"/>
            <a:t>Θεωρητικό πλαίσιο</a:t>
          </a:r>
          <a:endParaRPr lang="el-GR" sz="800" kern="1200" dirty="0"/>
        </a:p>
      </dsp:txBody>
      <dsp:txXfrm rot="5400000">
        <a:off x="-158190" y="898900"/>
        <a:ext cx="1190936" cy="833655"/>
      </dsp:txXfrm>
    </dsp:sp>
    <dsp:sp modelId="{17E04139-2283-4CF1-BD59-58FA7F5C974D}">
      <dsp:nvSpPr>
        <dsp:cNvPr id="0" name=""/>
        <dsp:cNvSpPr/>
      </dsp:nvSpPr>
      <dsp:spPr>
        <a:xfrm rot="5400000">
          <a:off x="3011367" y="-1998798"/>
          <a:ext cx="2659792" cy="6787782"/>
        </a:xfrm>
        <a:prstGeom prst="round2SameRect">
          <a:avLst/>
        </a:prstGeom>
        <a:solidFill>
          <a:schemeClr val="bg2">
            <a:lumMod val="9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1. Εισαγωγή</a:t>
          </a:r>
          <a:endParaRPr lang="el-GR" sz="1600" b="0" kern="120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2. Η εξ αποστάσεως εκπαίδευση</a:t>
          </a:r>
          <a:endParaRPr lang="el-GR" sz="1600" b="0" kern="120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3. Η </a:t>
          </a:r>
          <a:r>
            <a:rPr lang="el-GR" sz="1600" b="0" kern="120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ΕξΑΕ</a:t>
          </a: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με την αξιοποίηση των ΤΠΕ</a:t>
          </a:r>
          <a:endParaRPr lang="el-GR" sz="1600" b="0" kern="120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4. Τεχνολογίες Πληροφορικής &amp; επικοινωνίας</a:t>
          </a:r>
          <a:endParaRPr lang="el-GR" sz="1600" b="0" kern="120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5. Επαυξημένη πραγματικότητα</a:t>
          </a:r>
          <a:endParaRPr lang="el-GR" sz="1600" b="0" kern="120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6.Ψηφιακή</a:t>
          </a: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Αφήγηση</a:t>
          </a:r>
          <a:endParaRPr lang="el-GR" sz="1600" b="0" kern="120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7. </a:t>
          </a:r>
          <a:r>
            <a:rPr lang="el-GR" sz="1600" b="0" kern="120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Παιχνιδοποίηση</a:t>
          </a: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στην εκπαίδευση</a:t>
          </a:r>
          <a:endParaRPr lang="el-GR" sz="1600" b="0" kern="120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8.Το</a:t>
          </a: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Εκπαιδευτικό υλικό στα περιβάλλοντα </a:t>
          </a:r>
          <a:r>
            <a:rPr lang="el-GR" sz="1600" b="0" kern="120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ΕξΑΕ</a:t>
          </a:r>
          <a:endParaRPr lang="el-GR" sz="1600" b="0" kern="120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9. Η Διδασκαλία της Γερμανικής ως Ξένης Γλώσσας στο Πλαίσιο του </a:t>
          </a:r>
          <a:r>
            <a:rPr lang="el-GR" sz="1600" b="0" kern="120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CEFR</a:t>
          </a: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 και η σημασία της </a:t>
          </a:r>
          <a:r>
            <a:rPr lang="el-GR" sz="1600" b="0" kern="1200" dirty="0" err="1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Landeskunde</a:t>
          </a:r>
          <a:r>
            <a:rPr lang="el-GR" sz="1600" b="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 (πολιτισμικής αγωγής)</a:t>
          </a:r>
          <a:endParaRPr lang="el-GR" sz="1600" b="0" kern="120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sp:txBody>
      <dsp:txXfrm rot="5400000">
        <a:off x="3011367" y="-1998798"/>
        <a:ext cx="2659792" cy="6787782"/>
      </dsp:txXfrm>
    </dsp:sp>
    <dsp:sp modelId="{0D9224D3-8812-4DC5-B959-C38B121F197A}">
      <dsp:nvSpPr>
        <dsp:cNvPr id="0" name=""/>
        <dsp:cNvSpPr/>
      </dsp:nvSpPr>
      <dsp:spPr>
        <a:xfrm rot="5400000">
          <a:off x="-178640" y="2930725"/>
          <a:ext cx="1190936" cy="833655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800" kern="1200" dirty="0" smtClean="0"/>
            <a:t>Δημιουργία εκπαιδευτικού υλικού</a:t>
          </a:r>
          <a:endParaRPr lang="el-GR" sz="800" kern="1200" dirty="0"/>
        </a:p>
      </dsp:txBody>
      <dsp:txXfrm rot="5400000">
        <a:off x="-178640" y="2930725"/>
        <a:ext cx="1190936" cy="833655"/>
      </dsp:txXfrm>
    </dsp:sp>
    <dsp:sp modelId="{5EF1768F-4C70-4F01-A085-A36E0C577748}">
      <dsp:nvSpPr>
        <dsp:cNvPr id="0" name=""/>
        <dsp:cNvSpPr/>
      </dsp:nvSpPr>
      <dsp:spPr>
        <a:xfrm rot="5400000">
          <a:off x="4143777" y="-342017"/>
          <a:ext cx="394973" cy="7015216"/>
        </a:xfrm>
        <a:prstGeom prst="round2SameRect">
          <a:avLst/>
        </a:prstGeom>
        <a:solidFill>
          <a:schemeClr val="bg2">
            <a:lumMod val="90000"/>
            <a:alpha val="9000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10</a:t>
          </a: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rPr>
            <a:t>. Σ </a:t>
          </a:r>
          <a:r>
            <a:rPr lang="el-GR" sz="1600" kern="1200" dirty="0" err="1" smtClean="0">
              <a:solidFill>
                <a:schemeClr val="accent1">
                  <a:lumMod val="50000"/>
                </a:schemeClr>
              </a:solidFill>
              <a:latin typeface="+mn-lt"/>
            </a:rPr>
            <a:t>χεδιασμός</a:t>
          </a: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  <a:latin typeface="+mn-lt"/>
            </a:rPr>
            <a:t>, υλοποίηση και περιγραφή του εκπαιδευτικού υλικού</a:t>
          </a:r>
          <a:endParaRPr lang="el-GR" sz="1600" kern="1200" dirty="0">
            <a:solidFill>
              <a:schemeClr val="accent1">
                <a:lumMod val="50000"/>
              </a:schemeClr>
            </a:solidFill>
            <a:latin typeface="+mn-lt"/>
            <a:cs typeface="Times New Roman" pitchFamily="18" charset="0"/>
          </a:endParaRPr>
        </a:p>
      </dsp:txBody>
      <dsp:txXfrm rot="5400000">
        <a:off x="4143777" y="-342017"/>
        <a:ext cx="394973" cy="7015216"/>
      </dsp:txXfrm>
    </dsp:sp>
    <dsp:sp modelId="{13610106-6441-4799-9E72-2FAE23EB7F51}">
      <dsp:nvSpPr>
        <dsp:cNvPr id="0" name=""/>
        <dsp:cNvSpPr/>
      </dsp:nvSpPr>
      <dsp:spPr>
        <a:xfrm rot="5400000">
          <a:off x="-158190" y="3900023"/>
          <a:ext cx="1190936" cy="833655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800" kern="1200" dirty="0" smtClean="0"/>
            <a:t>Αποτίμηση εκπαιδευτικού υλικού</a:t>
          </a:r>
          <a:endParaRPr lang="el-GR" sz="800" kern="1200" dirty="0"/>
        </a:p>
      </dsp:txBody>
      <dsp:txXfrm rot="5400000">
        <a:off x="-158190" y="3900023"/>
        <a:ext cx="1190936" cy="833655"/>
      </dsp:txXfrm>
    </dsp:sp>
    <dsp:sp modelId="{CC35F922-523C-4C52-9774-99EDAC574C86}">
      <dsp:nvSpPr>
        <dsp:cNvPr id="0" name=""/>
        <dsp:cNvSpPr/>
      </dsp:nvSpPr>
      <dsp:spPr>
        <a:xfrm rot="5400000">
          <a:off x="3980316" y="541523"/>
          <a:ext cx="721895" cy="7015216"/>
        </a:xfrm>
        <a:prstGeom prst="round2SameRect">
          <a:avLst/>
        </a:prstGeom>
        <a:solidFill>
          <a:schemeClr val="bg2">
            <a:lumMod val="90000"/>
            <a:alpha val="9000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11. </a:t>
          </a: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Η αποτίμηση του εκπαιδευτικού υλικού</a:t>
          </a:r>
          <a:endParaRPr lang="el-GR" sz="1600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12. Παρουσίαση δεδομένων της έρευνας</a:t>
          </a:r>
          <a:endParaRPr lang="el-GR" sz="1600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13. </a:t>
          </a:r>
          <a:r>
            <a:rPr lang="el-GR" sz="1600" kern="1200" dirty="0" smtClean="0">
              <a:solidFill>
                <a:schemeClr val="accent1">
                  <a:lumMod val="50000"/>
                </a:schemeClr>
              </a:solidFill>
            </a:rPr>
            <a:t>Σύνοψη - Συμπεράσματα – Συνεισφορά</a:t>
          </a:r>
          <a:endParaRPr lang="el-GR" sz="1600" kern="1200" dirty="0">
            <a:solidFill>
              <a:schemeClr val="accent1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3980316" y="541523"/>
        <a:ext cx="721895" cy="701521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FA2B12-7251-44A9-80B9-EEB5E4539FFF}">
      <dsp:nvSpPr>
        <dsp:cNvPr id="0" name=""/>
        <dsp:cNvSpPr/>
      </dsp:nvSpPr>
      <dsp:spPr>
        <a:xfrm>
          <a:off x="1337473" y="501235"/>
          <a:ext cx="3346149" cy="3346149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DF5EC-4EB1-4D97-97DD-DD95097E5459}">
      <dsp:nvSpPr>
        <dsp:cNvPr id="0" name=""/>
        <dsp:cNvSpPr/>
      </dsp:nvSpPr>
      <dsp:spPr>
        <a:xfrm>
          <a:off x="1337473" y="501235"/>
          <a:ext cx="3346149" cy="3346149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F2558-ACB2-44DC-9863-14CEE026816F}">
      <dsp:nvSpPr>
        <dsp:cNvPr id="0" name=""/>
        <dsp:cNvSpPr/>
      </dsp:nvSpPr>
      <dsp:spPr>
        <a:xfrm>
          <a:off x="1337473" y="501235"/>
          <a:ext cx="3346149" cy="3346149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CD46A9-AD5A-4213-A8CE-0D3F8CBC1B70}">
      <dsp:nvSpPr>
        <dsp:cNvPr id="0" name=""/>
        <dsp:cNvSpPr/>
      </dsp:nvSpPr>
      <dsp:spPr>
        <a:xfrm>
          <a:off x="1381412" y="470401"/>
          <a:ext cx="3346149" cy="3346149"/>
        </a:xfrm>
        <a:prstGeom prst="blockArc">
          <a:avLst>
            <a:gd name="adj1" fmla="val 20669517"/>
            <a:gd name="adj2" fmla="val 3352918"/>
            <a:gd name="adj3" fmla="val 4636"/>
          </a:avLst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B20AA-328F-4C0C-826A-699F1D1405B2}">
      <dsp:nvSpPr>
        <dsp:cNvPr id="0" name=""/>
        <dsp:cNvSpPr/>
      </dsp:nvSpPr>
      <dsp:spPr>
        <a:xfrm>
          <a:off x="1390042" y="500389"/>
          <a:ext cx="3346149" cy="3346149"/>
        </a:xfrm>
        <a:prstGeom prst="blockArc">
          <a:avLst>
            <a:gd name="adj1" fmla="val 16089401"/>
            <a:gd name="adj2" fmla="val 20603875"/>
            <a:gd name="adj3" fmla="val 463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01FAE-BB06-4EDD-92DD-C3C10FD1128E}">
      <dsp:nvSpPr>
        <dsp:cNvPr id="0" name=""/>
        <dsp:cNvSpPr/>
      </dsp:nvSpPr>
      <dsp:spPr>
        <a:xfrm>
          <a:off x="2241106" y="1404868"/>
          <a:ext cx="1538882" cy="15388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4000" kern="1200" dirty="0" err="1" smtClean="0"/>
            <a:t>ΕξΑΕ</a:t>
          </a:r>
          <a:endParaRPr lang="el-GR" sz="4000" kern="1200" dirty="0"/>
        </a:p>
      </dsp:txBody>
      <dsp:txXfrm>
        <a:off x="2241106" y="1404868"/>
        <a:ext cx="1538882" cy="1538882"/>
      </dsp:txXfrm>
    </dsp:sp>
    <dsp:sp modelId="{4D4055AC-261B-470B-AB43-CBFA49C2DF04}">
      <dsp:nvSpPr>
        <dsp:cNvPr id="0" name=""/>
        <dsp:cNvSpPr/>
      </dsp:nvSpPr>
      <dsp:spPr>
        <a:xfrm>
          <a:off x="2471938" y="1406"/>
          <a:ext cx="1077217" cy="107721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latin typeface="+mn-lt"/>
              <a:cs typeface="Times New Roman" pitchFamily="18" charset="0"/>
            </a:rPr>
            <a:t>Έννοια &amp; χαρακτηριστικά</a:t>
          </a:r>
          <a:endParaRPr lang="el-GR" sz="1600" kern="1200" dirty="0">
            <a:latin typeface="+mn-lt"/>
            <a:cs typeface="Times New Roman" pitchFamily="18" charset="0"/>
          </a:endParaRPr>
        </a:p>
      </dsp:txBody>
      <dsp:txXfrm>
        <a:off x="2471938" y="1406"/>
        <a:ext cx="1077217" cy="1077217"/>
      </dsp:txXfrm>
    </dsp:sp>
    <dsp:sp modelId="{8131946C-4680-428D-914D-5286C4E7DC86}">
      <dsp:nvSpPr>
        <dsp:cNvPr id="0" name=""/>
        <dsp:cNvSpPr/>
      </dsp:nvSpPr>
      <dsp:spPr>
        <a:xfrm>
          <a:off x="4015768" y="1167899"/>
          <a:ext cx="1227026" cy="1077217"/>
        </a:xfrm>
        <a:prstGeom prst="ellipse">
          <a:avLst/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latin typeface="+mn-lt"/>
              <a:cs typeface="Times New Roman" pitchFamily="18" charset="0"/>
            </a:rPr>
            <a:t>Πυλώνες </a:t>
          </a:r>
          <a:r>
            <a:rPr lang="el-GR" sz="1600" kern="1200" dirty="0" err="1" smtClean="0">
              <a:latin typeface="+mn-lt"/>
              <a:cs typeface="Times New Roman" pitchFamily="18" charset="0"/>
            </a:rPr>
            <a:t>ΕξΑΕ</a:t>
          </a:r>
          <a:endParaRPr lang="el-GR" sz="1600" kern="1200" dirty="0">
            <a:latin typeface="+mn-lt"/>
            <a:cs typeface="Times New Roman" pitchFamily="18" charset="0"/>
          </a:endParaRPr>
        </a:p>
      </dsp:txBody>
      <dsp:txXfrm>
        <a:off x="4015768" y="1167899"/>
        <a:ext cx="1227026" cy="1077217"/>
      </dsp:txXfrm>
    </dsp:sp>
    <dsp:sp modelId="{692A9B03-4794-4281-B7E2-EC324A3E52C3}">
      <dsp:nvSpPr>
        <dsp:cNvPr id="0" name=""/>
        <dsp:cNvSpPr/>
      </dsp:nvSpPr>
      <dsp:spPr>
        <a:xfrm>
          <a:off x="3432553" y="2957873"/>
          <a:ext cx="1077217" cy="1077217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latin typeface="+mn-lt"/>
              <a:cs typeface="Times New Roman" pitchFamily="18" charset="0"/>
            </a:rPr>
            <a:t>Είδη </a:t>
          </a:r>
          <a:r>
            <a:rPr lang="el-GR" sz="1600" kern="1200" dirty="0" err="1" smtClean="0">
              <a:latin typeface="+mn-lt"/>
              <a:cs typeface="Times New Roman" pitchFamily="18" charset="0"/>
            </a:rPr>
            <a:t>ΕξΑΕ</a:t>
          </a:r>
          <a:endParaRPr lang="el-GR" sz="1600" kern="1200" dirty="0">
            <a:latin typeface="+mn-lt"/>
            <a:cs typeface="Times New Roman" pitchFamily="18" charset="0"/>
          </a:endParaRPr>
        </a:p>
      </dsp:txBody>
      <dsp:txXfrm>
        <a:off x="3432553" y="2957873"/>
        <a:ext cx="1077217" cy="1077217"/>
      </dsp:txXfrm>
    </dsp:sp>
    <dsp:sp modelId="{DAE23D09-2DB4-46A6-A7F6-8A41DDD867FD}">
      <dsp:nvSpPr>
        <dsp:cNvPr id="0" name=""/>
        <dsp:cNvSpPr/>
      </dsp:nvSpPr>
      <dsp:spPr>
        <a:xfrm>
          <a:off x="1426375" y="2957873"/>
          <a:ext cx="1247116" cy="1077217"/>
        </a:xfrm>
        <a:prstGeom prst="ellipse">
          <a:avLst/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latin typeface="+mn-lt"/>
              <a:cs typeface="Times New Roman" pitchFamily="18" charset="0"/>
            </a:rPr>
            <a:t>Παιδαγωγικές γενιές </a:t>
          </a:r>
          <a:r>
            <a:rPr lang="el-GR" sz="1600" kern="1200" dirty="0" err="1" smtClean="0">
              <a:latin typeface="+mn-lt"/>
              <a:cs typeface="Times New Roman" pitchFamily="18" charset="0"/>
            </a:rPr>
            <a:t>ΕξΑΕ</a:t>
          </a:r>
          <a:endParaRPr lang="el-GR" sz="1600" kern="1200" dirty="0">
            <a:latin typeface="+mn-lt"/>
            <a:cs typeface="Times New Roman" pitchFamily="18" charset="0"/>
          </a:endParaRPr>
        </a:p>
      </dsp:txBody>
      <dsp:txXfrm>
        <a:off x="1426375" y="2957873"/>
        <a:ext cx="1247116" cy="1077217"/>
      </dsp:txXfrm>
    </dsp:sp>
    <dsp:sp modelId="{7232FB26-4C43-4196-8B07-C25F574C9FE1}">
      <dsp:nvSpPr>
        <dsp:cNvPr id="0" name=""/>
        <dsp:cNvSpPr/>
      </dsp:nvSpPr>
      <dsp:spPr>
        <a:xfrm>
          <a:off x="917632" y="1130676"/>
          <a:ext cx="1077217" cy="1077217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/>
            <a:t>Σχολική </a:t>
          </a:r>
          <a:r>
            <a:rPr lang="el-GR" sz="1800" kern="1200" dirty="0" err="1" smtClean="0"/>
            <a:t>ΕξΑΕ</a:t>
          </a:r>
          <a:endParaRPr lang="el-GR" sz="1800" kern="1200" dirty="0"/>
        </a:p>
      </dsp:txBody>
      <dsp:txXfrm>
        <a:off x="917632" y="1130676"/>
        <a:ext cx="1077217" cy="107721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716E1BA-BADD-4707-B1C4-85242A1CDF0C}">
      <dsp:nvSpPr>
        <dsp:cNvPr id="0" name=""/>
        <dsp:cNvSpPr/>
      </dsp:nvSpPr>
      <dsp:spPr>
        <a:xfrm>
          <a:off x="1655" y="0"/>
          <a:ext cx="2576270" cy="4351338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E-Learning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M- Learning</a:t>
          </a:r>
          <a:endParaRPr lang="el-GR" sz="2300" kern="1200" dirty="0"/>
        </a:p>
      </dsp:txBody>
      <dsp:txXfrm>
        <a:off x="1655" y="1740535"/>
        <a:ext cx="2576270" cy="1740535"/>
      </dsp:txXfrm>
    </dsp:sp>
    <dsp:sp modelId="{C8DE339E-886B-4C26-9E26-071835A86130}">
      <dsp:nvSpPr>
        <dsp:cNvPr id="0" name=""/>
        <dsp:cNvSpPr/>
      </dsp:nvSpPr>
      <dsp:spPr>
        <a:xfrm>
          <a:off x="508442" y="223761"/>
          <a:ext cx="1562698" cy="152363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6B16F-DDD3-460C-8F27-294A7BBFF28C}">
      <dsp:nvSpPr>
        <dsp:cNvPr id="0" name=""/>
        <dsp:cNvSpPr/>
      </dsp:nvSpPr>
      <dsp:spPr>
        <a:xfrm>
          <a:off x="2647202" y="0"/>
          <a:ext cx="2576270" cy="4351338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Επαυξημένη Πραγματικότητα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(Α</a:t>
          </a:r>
          <a:r>
            <a:rPr lang="en-US" sz="2300" kern="1200" dirty="0" smtClean="0"/>
            <a:t>R)</a:t>
          </a:r>
          <a:endParaRPr lang="el-GR" sz="2300" kern="1200" dirty="0"/>
        </a:p>
      </dsp:txBody>
      <dsp:txXfrm>
        <a:off x="2647202" y="1740535"/>
        <a:ext cx="2576270" cy="1740535"/>
      </dsp:txXfrm>
    </dsp:sp>
    <dsp:sp modelId="{E63E2064-1F4E-404B-981C-FB17984EA0B5}">
      <dsp:nvSpPr>
        <dsp:cNvPr id="0" name=""/>
        <dsp:cNvSpPr/>
      </dsp:nvSpPr>
      <dsp:spPr>
        <a:xfrm>
          <a:off x="3218852" y="261080"/>
          <a:ext cx="1448995" cy="144899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FCAD6A-4BF0-4718-9C1B-C4E7A89128D1}">
      <dsp:nvSpPr>
        <dsp:cNvPr id="0" name=""/>
        <dsp:cNvSpPr/>
      </dsp:nvSpPr>
      <dsp:spPr>
        <a:xfrm>
          <a:off x="5308773" y="0"/>
          <a:ext cx="2576270" cy="435133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Ψηφιακή Αφήγηση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300" kern="1200" dirty="0" smtClean="0"/>
            <a:t>(</a:t>
          </a:r>
          <a:r>
            <a:rPr lang="en-US" sz="2300" kern="1200" dirty="0" smtClean="0"/>
            <a:t>Digital Storytelling)</a:t>
          </a:r>
          <a:endParaRPr lang="el-GR" sz="2300" kern="1200" dirty="0"/>
        </a:p>
      </dsp:txBody>
      <dsp:txXfrm>
        <a:off x="5308773" y="1740535"/>
        <a:ext cx="2576270" cy="1740535"/>
      </dsp:txXfrm>
    </dsp:sp>
    <dsp:sp modelId="{B8964948-D2E6-4E14-91E2-52AD26BE7600}">
      <dsp:nvSpPr>
        <dsp:cNvPr id="0" name=""/>
        <dsp:cNvSpPr/>
      </dsp:nvSpPr>
      <dsp:spPr>
        <a:xfrm>
          <a:off x="5872410" y="261080"/>
          <a:ext cx="1448995" cy="144899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72411B-2A55-4BF2-B52A-CC86DA9A105A}">
      <dsp:nvSpPr>
        <dsp:cNvPr id="0" name=""/>
        <dsp:cNvSpPr/>
      </dsp:nvSpPr>
      <dsp:spPr>
        <a:xfrm>
          <a:off x="315467" y="3481070"/>
          <a:ext cx="7255764" cy="6527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E1A5F1-F236-447C-9583-6C923D6CBAC1}">
      <dsp:nvSpPr>
        <dsp:cNvPr id="0" name=""/>
        <dsp:cNvSpPr/>
      </dsp:nvSpPr>
      <dsp:spPr>
        <a:xfrm>
          <a:off x="1655" y="0"/>
          <a:ext cx="2576270" cy="43513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err="1" smtClean="0"/>
            <a:t>Παιγνιοποίηση</a:t>
          </a:r>
          <a:r>
            <a:rPr lang="el-GR" sz="1600" kern="1200" dirty="0" smtClean="0"/>
            <a:t> στην εκπαίδευση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(</a:t>
          </a:r>
          <a:r>
            <a:rPr lang="en-US" sz="1600" kern="1200" dirty="0" err="1" smtClean="0"/>
            <a:t>Gamification</a:t>
          </a:r>
          <a:r>
            <a:rPr lang="en-US" sz="1600" kern="1200" dirty="0" smtClean="0"/>
            <a:t>)</a:t>
          </a:r>
          <a:endParaRPr lang="el-GR" sz="1600" kern="1200" dirty="0"/>
        </a:p>
      </dsp:txBody>
      <dsp:txXfrm>
        <a:off x="1655" y="1740535"/>
        <a:ext cx="2576270" cy="1740535"/>
      </dsp:txXfrm>
    </dsp:sp>
    <dsp:sp modelId="{03C0660B-DA92-489D-A398-20C913614CF8}">
      <dsp:nvSpPr>
        <dsp:cNvPr id="0" name=""/>
        <dsp:cNvSpPr/>
      </dsp:nvSpPr>
      <dsp:spPr>
        <a:xfrm>
          <a:off x="565293" y="261080"/>
          <a:ext cx="1448995" cy="1448995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0E957E-AEA2-43A2-9686-B30E537CF48B}">
      <dsp:nvSpPr>
        <dsp:cNvPr id="0" name=""/>
        <dsp:cNvSpPr/>
      </dsp:nvSpPr>
      <dsp:spPr>
        <a:xfrm>
          <a:off x="2719209" y="0"/>
          <a:ext cx="2576270" cy="4351338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Εκπαιδευτικό Υλικό στην Εξ Αποστάσεως Εκπαίδευση (</a:t>
          </a:r>
          <a:r>
            <a:rPr lang="el-GR" sz="1600" kern="1200" dirty="0" err="1" smtClean="0"/>
            <a:t>ΕξΑΕ</a:t>
          </a:r>
          <a:r>
            <a:rPr lang="el-GR" sz="1600" kern="1200" dirty="0" smtClean="0"/>
            <a:t>)</a:t>
          </a:r>
          <a:endParaRPr lang="el-GR" sz="1600" kern="1200" dirty="0"/>
        </a:p>
      </dsp:txBody>
      <dsp:txXfrm>
        <a:off x="2719209" y="1740535"/>
        <a:ext cx="2576270" cy="1740535"/>
      </dsp:txXfrm>
    </dsp:sp>
    <dsp:sp modelId="{755FE1F2-8D7B-4E90-84C9-897E788E1A2E}">
      <dsp:nvSpPr>
        <dsp:cNvPr id="0" name=""/>
        <dsp:cNvSpPr/>
      </dsp:nvSpPr>
      <dsp:spPr>
        <a:xfrm>
          <a:off x="3218852" y="261080"/>
          <a:ext cx="1448995" cy="144899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7A7A67-27A4-4BBB-AB9A-D82E54C69C37}">
      <dsp:nvSpPr>
        <dsp:cNvPr id="0" name=""/>
        <dsp:cNvSpPr/>
      </dsp:nvSpPr>
      <dsp:spPr>
        <a:xfrm>
          <a:off x="5310429" y="0"/>
          <a:ext cx="2576270" cy="4351338"/>
        </a:xfrm>
        <a:prstGeom prst="roundRect">
          <a:avLst>
            <a:gd name="adj" fmla="val 10000"/>
          </a:avLst>
        </a:prstGeom>
        <a:solidFill>
          <a:schemeClr val="accent3"/>
        </a:solidFill>
        <a:ln w="12700" cap="flat" cmpd="sng" algn="ctr">
          <a:solidFill>
            <a:schemeClr val="accent3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Διδασκαλία της Γερμανικής ως Ξένης Γλώσσας (</a:t>
          </a:r>
          <a:r>
            <a:rPr lang="el-GR" sz="1600" kern="1200" dirty="0" err="1" smtClean="0"/>
            <a:t>Deutsch</a:t>
          </a:r>
          <a:r>
            <a:rPr lang="el-GR" sz="1600" kern="1200" dirty="0" smtClean="0"/>
            <a:t> </a:t>
          </a:r>
          <a:r>
            <a:rPr lang="el-GR" sz="1600" kern="1200" dirty="0" err="1" smtClean="0"/>
            <a:t>als</a:t>
          </a:r>
          <a:r>
            <a:rPr lang="el-GR" sz="1600" kern="1200" dirty="0" smtClean="0"/>
            <a:t> </a:t>
          </a:r>
          <a:r>
            <a:rPr lang="el-GR" sz="1600" kern="1200" dirty="0" err="1" smtClean="0"/>
            <a:t>Fremdsprache</a:t>
          </a:r>
          <a:r>
            <a:rPr lang="el-GR" sz="1600" kern="1200" dirty="0" smtClean="0"/>
            <a:t> – </a:t>
          </a:r>
          <a:r>
            <a:rPr lang="el-GR" sz="1600" kern="1200" dirty="0" err="1" smtClean="0"/>
            <a:t>DaF</a:t>
          </a:r>
          <a:r>
            <a:rPr lang="el-GR" sz="1600" kern="1200" dirty="0" smtClean="0"/>
            <a:t>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err="1" smtClean="0"/>
            <a:t>Landeskunde</a:t>
          </a:r>
          <a:r>
            <a:rPr lang="el-GR" sz="1600" kern="1200" dirty="0" smtClean="0"/>
            <a:t> (πολιτισμική αγωγή)</a:t>
          </a:r>
          <a:endParaRPr lang="el-GR" sz="1600" kern="1200" dirty="0"/>
        </a:p>
      </dsp:txBody>
      <dsp:txXfrm>
        <a:off x="5310429" y="1740535"/>
        <a:ext cx="2576270" cy="1740535"/>
      </dsp:txXfrm>
    </dsp:sp>
    <dsp:sp modelId="{CAEE440B-6265-43CC-98CE-FC38750637EF}">
      <dsp:nvSpPr>
        <dsp:cNvPr id="0" name=""/>
        <dsp:cNvSpPr/>
      </dsp:nvSpPr>
      <dsp:spPr>
        <a:xfrm>
          <a:off x="5872410" y="261080"/>
          <a:ext cx="1448995" cy="144899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AE31A0-113A-4E64-B779-ACE35074FF89}">
      <dsp:nvSpPr>
        <dsp:cNvPr id="0" name=""/>
        <dsp:cNvSpPr/>
      </dsp:nvSpPr>
      <dsp:spPr>
        <a:xfrm>
          <a:off x="315467" y="3481070"/>
          <a:ext cx="7255764" cy="6527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201375-7986-4D43-8656-1D6AFA97B73C}">
      <dsp:nvSpPr>
        <dsp:cNvPr id="0" name=""/>
        <dsp:cNvSpPr/>
      </dsp:nvSpPr>
      <dsp:spPr>
        <a:xfrm rot="16200000">
          <a:off x="508000" y="-508000"/>
          <a:ext cx="2032000" cy="30480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u="sng" kern="1200" dirty="0" smtClean="0"/>
            <a:t>Παιδαγωγικές θεωρίες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Συμπεριφορισμός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Γνωστικές θεωρίες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/>
            <a:t>Κοινωνικός </a:t>
          </a:r>
          <a:r>
            <a:rPr lang="el-GR" sz="1600" kern="1200" dirty="0" err="1" smtClean="0"/>
            <a:t>εποικοδομητισμός</a:t>
          </a:r>
          <a:endParaRPr lang="el-GR" sz="1600" kern="1200" dirty="0"/>
        </a:p>
      </dsp:txBody>
      <dsp:txXfrm rot="16200000">
        <a:off x="762000" y="-762000"/>
        <a:ext cx="1524000" cy="3048000"/>
      </dsp:txXfrm>
    </dsp:sp>
    <dsp:sp modelId="{BF584D9F-4F26-48C9-BBEB-F138DECA882D}">
      <dsp:nvSpPr>
        <dsp:cNvPr id="0" name=""/>
        <dsp:cNvSpPr/>
      </dsp:nvSpPr>
      <dsp:spPr>
        <a:xfrm>
          <a:off x="3048000" y="0"/>
          <a:ext cx="3048000" cy="2032000"/>
        </a:xfrm>
        <a:prstGeom prst="round1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3300" b="1" kern="1200" dirty="0" smtClean="0"/>
            <a:t>Μοντέλα </a:t>
          </a:r>
          <a:r>
            <a:rPr lang="el-GR" sz="3300" b="1" kern="1200" dirty="0" err="1" smtClean="0"/>
            <a:t>ADDIE</a:t>
          </a:r>
          <a:r>
            <a:rPr lang="el-GR" sz="3300" b="1" kern="1200" dirty="0" smtClean="0"/>
            <a:t> &amp; </a:t>
          </a:r>
          <a:r>
            <a:rPr lang="el-GR" sz="3300" b="1" kern="1200" dirty="0" err="1" smtClean="0"/>
            <a:t>ARCS</a:t>
          </a:r>
          <a:endParaRPr lang="el-GR" sz="3300" b="1" kern="1200" dirty="0"/>
        </a:p>
      </dsp:txBody>
      <dsp:txXfrm>
        <a:off x="3048000" y="0"/>
        <a:ext cx="3048000" cy="1524000"/>
      </dsp:txXfrm>
    </dsp:sp>
    <dsp:sp modelId="{2108F6A4-DD83-45CA-8BF8-8098ECE17755}">
      <dsp:nvSpPr>
        <dsp:cNvPr id="0" name=""/>
        <dsp:cNvSpPr/>
      </dsp:nvSpPr>
      <dsp:spPr>
        <a:xfrm rot="10800000">
          <a:off x="0" y="2016231"/>
          <a:ext cx="3048000" cy="2032000"/>
        </a:xfrm>
        <a:prstGeom prst="round1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u="sng" kern="1200" dirty="0" smtClean="0"/>
            <a:t>Εργαλεία ΤΠΕ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none" kern="1200" dirty="0" err="1" smtClean="0"/>
            <a:t>H5P</a:t>
          </a:r>
          <a:r>
            <a:rPr lang="en-US" sz="1400" b="1" u="none" kern="1200" dirty="0" smtClean="0"/>
            <a:t>, </a:t>
          </a:r>
          <a:r>
            <a:rPr lang="en-US" sz="1400" b="1" u="none" kern="1200" dirty="0" err="1" smtClean="0"/>
            <a:t>Chamilo</a:t>
          </a:r>
          <a:r>
            <a:rPr lang="en-US" sz="1400" b="1" u="none" kern="1200" dirty="0" smtClean="0"/>
            <a:t> (</a:t>
          </a:r>
          <a:r>
            <a:rPr lang="en-US" sz="1400" b="1" u="none" kern="1200" dirty="0" err="1" smtClean="0"/>
            <a:t>LMS</a:t>
          </a:r>
          <a:r>
            <a:rPr lang="en-US" sz="1400" b="1" u="none" kern="1200" dirty="0" smtClean="0"/>
            <a:t>), </a:t>
          </a:r>
          <a:r>
            <a:rPr lang="en-US" sz="1400" b="1" u="none" kern="1200" dirty="0" err="1" smtClean="0"/>
            <a:t>Actionbound</a:t>
          </a:r>
          <a:r>
            <a:rPr lang="en-US" sz="1400" b="1" u="none" kern="1200" dirty="0" smtClean="0"/>
            <a:t>,  </a:t>
          </a:r>
          <a:r>
            <a:rPr lang="en-US" sz="1400" b="1" u="none" kern="1200" dirty="0" err="1" smtClean="0"/>
            <a:t>Plotagon</a:t>
          </a:r>
          <a:r>
            <a:rPr lang="en-US" sz="1400" b="1" u="none" kern="1200" dirty="0" smtClean="0"/>
            <a:t>, </a:t>
          </a:r>
          <a:r>
            <a:rPr lang="en-US" sz="1400" b="1" u="none" kern="1200" dirty="0" err="1" smtClean="0"/>
            <a:t>Powtoon</a:t>
          </a:r>
          <a:r>
            <a:rPr lang="en-US" sz="1400" b="1" u="none" kern="1200" dirty="0" smtClean="0"/>
            <a:t>, </a:t>
          </a:r>
          <a:r>
            <a:rPr lang="en-US" sz="1400" b="1" u="none" kern="1200" dirty="0" err="1" smtClean="0"/>
            <a:t>Bookcreator</a:t>
          </a:r>
          <a:r>
            <a:rPr lang="en-US" sz="1400" b="1" u="none" kern="1200" dirty="0" smtClean="0"/>
            <a:t>, </a:t>
          </a:r>
          <a:r>
            <a:rPr lang="en-US" sz="1400" b="1" u="none" kern="1200" dirty="0" err="1" smtClean="0"/>
            <a:t>Worldwall</a:t>
          </a:r>
          <a:r>
            <a:rPr lang="en-US" sz="1400" b="1" u="none" kern="1200" dirty="0" smtClean="0"/>
            <a:t>, </a:t>
          </a:r>
          <a:r>
            <a:rPr lang="en-US" sz="1400" b="1" u="none" kern="1200" dirty="0" err="1" smtClean="0"/>
            <a:t>Powerpoint</a:t>
          </a:r>
          <a:r>
            <a:rPr lang="en-US" sz="1400" b="1" u="none" kern="1200" dirty="0" smtClean="0"/>
            <a:t>, </a:t>
          </a:r>
          <a:r>
            <a:rPr lang="el-GR" sz="1400" b="1" u="none" kern="1200" dirty="0" smtClean="0"/>
            <a:t>εφαρμογές</a:t>
          </a:r>
          <a:r>
            <a:rPr lang="en-US" sz="1400" b="1" u="none" kern="1200" dirty="0" smtClean="0"/>
            <a:t> AI</a:t>
          </a:r>
          <a:r>
            <a:rPr lang="el-GR" sz="1400" b="1" u="none" kern="1200" dirty="0" smtClean="0"/>
            <a:t>, εργαλεία φωτογράφησης /ηχογράφησης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b="1" u="sng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H</a:t>
          </a:r>
          <a:endParaRPr lang="el-GR" sz="1100" kern="1200" dirty="0"/>
        </a:p>
      </dsp:txBody>
      <dsp:txXfrm rot="10800000">
        <a:off x="0" y="2524231"/>
        <a:ext cx="3048000" cy="1524000"/>
      </dsp:txXfrm>
    </dsp:sp>
    <dsp:sp modelId="{49CD6640-0A2D-4EB9-B062-F705A7AA6144}">
      <dsp:nvSpPr>
        <dsp:cNvPr id="0" name=""/>
        <dsp:cNvSpPr/>
      </dsp:nvSpPr>
      <dsp:spPr>
        <a:xfrm rot="5400000">
          <a:off x="3556000" y="1523999"/>
          <a:ext cx="2032000" cy="3048000"/>
        </a:xfrm>
        <a:prstGeom prst="round1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u="sng" kern="1200" dirty="0" smtClean="0"/>
            <a:t>Αρχές σχεδιασμού ΕΥ για </a:t>
          </a:r>
          <a:r>
            <a:rPr lang="el-GR" sz="1600" b="1" u="sng" kern="1200" dirty="0" err="1" smtClean="0"/>
            <a:t>ΕξΑΕ</a:t>
          </a:r>
          <a:endParaRPr lang="el-GR" sz="1600" b="1" u="sng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Αρχές </a:t>
          </a:r>
          <a:r>
            <a:rPr lang="en-US" sz="1400" kern="1200" dirty="0" smtClean="0"/>
            <a:t>Holmberg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Αρχές </a:t>
          </a:r>
          <a:r>
            <a:rPr lang="en-US" sz="1400" kern="1200" dirty="0" smtClean="0"/>
            <a:t>Mayer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Αρχές </a:t>
          </a:r>
          <a:r>
            <a:rPr lang="en-US" sz="1400" kern="1200" dirty="0" smtClean="0"/>
            <a:t>West – </a:t>
          </a:r>
          <a:r>
            <a:rPr lang="el-GR" sz="1400" kern="1200" dirty="0" err="1" smtClean="0"/>
            <a:t>Λιοναράκη</a:t>
          </a:r>
          <a:endParaRPr lang="el-GR" sz="14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/>
            <a:t>Αρχές </a:t>
          </a:r>
          <a:r>
            <a:rPr lang="el-GR" sz="1400" kern="1200" dirty="0" err="1" smtClean="0"/>
            <a:t>Σπανακά</a:t>
          </a:r>
          <a:r>
            <a:rPr lang="el-GR" sz="1400" kern="1200" dirty="0" smtClean="0"/>
            <a:t> &amp; </a:t>
          </a:r>
          <a:r>
            <a:rPr lang="el-GR" sz="1400" kern="1200" dirty="0" err="1" smtClean="0"/>
            <a:t>Λιοναράκη</a:t>
          </a:r>
          <a:endParaRPr lang="el-GR" sz="1400" kern="1200" dirty="0"/>
        </a:p>
      </dsp:txBody>
      <dsp:txXfrm rot="5400000">
        <a:off x="3810000" y="1777999"/>
        <a:ext cx="1524000" cy="3048000"/>
      </dsp:txXfrm>
    </dsp:sp>
    <dsp:sp modelId="{A64FDE61-49CF-4E0A-A41C-6267E250065A}">
      <dsp:nvSpPr>
        <dsp:cNvPr id="0" name=""/>
        <dsp:cNvSpPr/>
      </dsp:nvSpPr>
      <dsp:spPr>
        <a:xfrm>
          <a:off x="2133600" y="1523999"/>
          <a:ext cx="1828800" cy="1016000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 smtClean="0">
              <a:solidFill>
                <a:schemeClr val="accent1">
                  <a:lumMod val="50000"/>
                </a:schemeClr>
              </a:solidFill>
            </a:rPr>
            <a:t>Στοιχεία σχεδιασμού του ΕΥ</a:t>
          </a:r>
          <a:endParaRPr lang="el-GR" sz="24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2133600" y="1523999"/>
        <a:ext cx="1828800" cy="101600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3F06CF-ABD2-4C6A-910C-97079FC81753}">
      <dsp:nvSpPr>
        <dsp:cNvPr id="0" name=""/>
        <dsp:cNvSpPr/>
      </dsp:nvSpPr>
      <dsp:spPr>
        <a:xfrm>
          <a:off x="54917" y="307227"/>
          <a:ext cx="2815028" cy="60217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Έρευνα</a:t>
          </a:r>
          <a:endParaRPr lang="el-GR" sz="1700" kern="1200" dirty="0"/>
        </a:p>
      </dsp:txBody>
      <dsp:txXfrm>
        <a:off x="54917" y="307227"/>
        <a:ext cx="2815028" cy="602179"/>
      </dsp:txXfrm>
    </dsp:sp>
    <dsp:sp modelId="{21D35D70-E300-4781-BB8E-B0EE17DF4785}">
      <dsp:nvSpPr>
        <dsp:cNvPr id="0" name=""/>
        <dsp:cNvSpPr/>
      </dsp:nvSpPr>
      <dsp:spPr>
        <a:xfrm>
          <a:off x="2647206" y="307227"/>
          <a:ext cx="2815028" cy="602179"/>
        </a:xfrm>
        <a:prstGeom prst="chevron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Συλλογή πληροφοριών &amp; πηγών</a:t>
          </a:r>
          <a:endParaRPr lang="el-GR" sz="1700" kern="1200" dirty="0"/>
        </a:p>
      </dsp:txBody>
      <dsp:txXfrm>
        <a:off x="2647206" y="307227"/>
        <a:ext cx="2815028" cy="602179"/>
      </dsp:txXfrm>
    </dsp:sp>
    <dsp:sp modelId="{AC686D1E-869C-4EA0-99F9-15EB7ED1B8CA}">
      <dsp:nvSpPr>
        <dsp:cNvPr id="0" name=""/>
        <dsp:cNvSpPr/>
      </dsp:nvSpPr>
      <dsp:spPr>
        <a:xfrm>
          <a:off x="5071671" y="307227"/>
          <a:ext cx="2815028" cy="602179"/>
        </a:xfrm>
        <a:prstGeom prst="chevron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700" kern="1200" dirty="0" smtClean="0"/>
            <a:t>Παραγωγή  - Σύνθεση νέου υλικού</a:t>
          </a:r>
          <a:endParaRPr lang="el-GR" sz="1700" kern="1200" dirty="0"/>
        </a:p>
      </dsp:txBody>
      <dsp:txXfrm>
        <a:off x="5071671" y="307227"/>
        <a:ext cx="2815028" cy="60217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6DCF41-8A7E-431F-9A1C-602B928AEFD0}">
      <dsp:nvSpPr>
        <dsp:cNvPr id="0" name=""/>
        <dsp:cNvSpPr/>
      </dsp:nvSpPr>
      <dsp:spPr>
        <a:xfrm>
          <a:off x="4059633" y="2046210"/>
          <a:ext cx="2622567" cy="2622567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err="1" smtClean="0"/>
            <a:t>Χωροευαίσθητο</a:t>
          </a:r>
          <a:r>
            <a:rPr lang="el-GR" sz="1200" kern="1200" dirty="0" smtClean="0"/>
            <a:t> Παιχνίδι &amp; βιωματική μάθηση</a:t>
          </a:r>
          <a:endParaRPr lang="el-GR" sz="1200" kern="1200" dirty="0"/>
        </a:p>
      </dsp:txBody>
      <dsp:txXfrm>
        <a:off x="4059633" y="2046210"/>
        <a:ext cx="2622567" cy="2622567"/>
      </dsp:txXfrm>
    </dsp:sp>
    <dsp:sp modelId="{27CA88BD-0CBC-4101-9F8A-919D716F85B2}">
      <dsp:nvSpPr>
        <dsp:cNvPr id="0" name=""/>
        <dsp:cNvSpPr/>
      </dsp:nvSpPr>
      <dsp:spPr>
        <a:xfrm>
          <a:off x="144011" y="1599956"/>
          <a:ext cx="1693072" cy="1188452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smtClean="0"/>
            <a:t>Επίπεδο </a:t>
          </a:r>
          <a:r>
            <a:rPr lang="el-GR" sz="1200" kern="1200" dirty="0" err="1" smtClean="0"/>
            <a:t>Α2</a:t>
          </a:r>
          <a:r>
            <a:rPr lang="el-GR" sz="1200" kern="1200" dirty="0" smtClean="0"/>
            <a:t> &amp; Πολιτισμική Αγωγή</a:t>
          </a:r>
          <a:endParaRPr lang="el-GR" sz="1200" kern="1200" dirty="0"/>
        </a:p>
      </dsp:txBody>
      <dsp:txXfrm>
        <a:off x="144011" y="1599956"/>
        <a:ext cx="1693072" cy="1188452"/>
      </dsp:txXfrm>
    </dsp:sp>
    <dsp:sp modelId="{667D7C53-09A7-409B-B5C7-7C3A5D67F283}">
      <dsp:nvSpPr>
        <dsp:cNvPr id="0" name=""/>
        <dsp:cNvSpPr/>
      </dsp:nvSpPr>
      <dsp:spPr>
        <a:xfrm rot="20700000">
          <a:off x="2157447" y="1749277"/>
          <a:ext cx="1868785" cy="1868785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kern="1200" dirty="0" err="1" smtClean="0"/>
            <a:t>Ψήφιακή</a:t>
          </a:r>
          <a:r>
            <a:rPr lang="el-GR" sz="1200" kern="1200" dirty="0" smtClean="0"/>
            <a:t> αφήγηση &amp; </a:t>
          </a:r>
          <a:r>
            <a:rPr lang="en-US" sz="1200" kern="1200" dirty="0" smtClean="0"/>
            <a:t>escape room</a:t>
          </a:r>
          <a:endParaRPr lang="el-GR" sz="1200" kern="1200" dirty="0"/>
        </a:p>
      </dsp:txBody>
      <dsp:txXfrm>
        <a:off x="2567326" y="2159156"/>
        <a:ext cx="1049026" cy="1049026"/>
      </dsp:txXfrm>
    </dsp:sp>
    <dsp:sp modelId="{8276FF4D-E2C8-444D-A195-44035E317087}">
      <dsp:nvSpPr>
        <dsp:cNvPr id="0" name=""/>
        <dsp:cNvSpPr/>
      </dsp:nvSpPr>
      <dsp:spPr>
        <a:xfrm>
          <a:off x="3888417" y="1455937"/>
          <a:ext cx="3356886" cy="3356886"/>
        </a:xfrm>
        <a:prstGeom prst="circularArrow">
          <a:avLst>
            <a:gd name="adj1" fmla="val 4687"/>
            <a:gd name="adj2" fmla="val 299029"/>
            <a:gd name="adj3" fmla="val 2528356"/>
            <a:gd name="adj4" fmla="val 15835262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16CE75-2596-426F-AB8F-6CCEDD3BC54F}">
      <dsp:nvSpPr>
        <dsp:cNvPr id="0" name=""/>
        <dsp:cNvSpPr/>
      </dsp:nvSpPr>
      <dsp:spPr>
        <a:xfrm>
          <a:off x="-216035" y="1095888"/>
          <a:ext cx="2438987" cy="243898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31B0D-F93C-47D2-942A-287F813CFD25}">
      <dsp:nvSpPr>
        <dsp:cNvPr id="0" name=""/>
        <dsp:cNvSpPr/>
      </dsp:nvSpPr>
      <dsp:spPr>
        <a:xfrm>
          <a:off x="1778471" y="1367198"/>
          <a:ext cx="2629719" cy="262971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2F9D2EC-20CE-40C7-8C0D-F998EF304953}">
      <dsp:nvSpPr>
        <dsp:cNvPr id="0" name=""/>
        <dsp:cNvSpPr/>
      </dsp:nvSpPr>
      <dsp:spPr>
        <a:xfrm rot="16200000">
          <a:off x="607755" y="3368464"/>
          <a:ext cx="1824688" cy="1744035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err="1" smtClean="0"/>
            <a:t>Πολυτροπικότητα</a:t>
          </a:r>
          <a:endParaRPr lang="el-GR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200" b="1" kern="1200" dirty="0" smtClean="0"/>
            <a:t>Κατανόηση &amp; διαπολιτισμική συνείδηση</a:t>
          </a:r>
          <a:endParaRPr lang="el-GR" sz="1200" b="1" kern="1200" dirty="0"/>
        </a:p>
      </dsp:txBody>
      <dsp:txXfrm rot="16200000">
        <a:off x="607755" y="3368464"/>
        <a:ext cx="1824688" cy="1744035"/>
      </dsp:txXfrm>
    </dsp:sp>
    <dsp:sp modelId="{31D81721-0651-49C7-BA73-CC8414CC459B}">
      <dsp:nvSpPr>
        <dsp:cNvPr id="0" name=""/>
        <dsp:cNvSpPr/>
      </dsp:nvSpPr>
      <dsp:spPr>
        <a:xfrm rot="5400000">
          <a:off x="2518090" y="3258332"/>
          <a:ext cx="1743966" cy="2027617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b="1" kern="1200" dirty="0" smtClean="0"/>
            <a:t>Έμφαση σε αυτοπεποίθηση &amp; ικανοποίηση</a:t>
          </a:r>
          <a:endParaRPr lang="el-GR" sz="1400" b="1" kern="1200" dirty="0"/>
        </a:p>
      </dsp:txBody>
      <dsp:txXfrm rot="5400000">
        <a:off x="2518090" y="3258332"/>
        <a:ext cx="1743966" cy="20276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l-GR" dirty="0" err="1" smtClean="0"/>
              <a:t>Πολυτροπικά</a:t>
            </a:r>
            <a:r>
              <a:rPr lang="el-GR" dirty="0" smtClean="0"/>
              <a:t> στοιχεία</a:t>
            </a:r>
            <a:r>
              <a:rPr lang="el-GR" baseline="0" dirty="0" smtClean="0"/>
              <a:t> υλικού - </a:t>
            </a:r>
            <a:r>
              <a:rPr lang="el-GR" dirty="0" err="1" smtClean="0"/>
              <a:t>Οπτικοποίηση</a:t>
            </a:r>
            <a:r>
              <a:rPr lang="el-GR" baseline="0" dirty="0" smtClean="0"/>
              <a:t> – Σύνδεση λέξεων με νοηματικά συμφραζόμενα – Αλληλεπίδραση με το περιεχόμενο –</a:t>
            </a:r>
          </a:p>
          <a:p>
            <a:pPr>
              <a:buFont typeface="Arial" charset="0"/>
              <a:buChar char="•"/>
            </a:pPr>
            <a:r>
              <a:rPr lang="el-GR" baseline="0" dirty="0" smtClean="0"/>
              <a:t>Σαφείς &amp; ουσιαστικές συνδέσεις μεταξύ γερμανικού &amp; ελληνικού πολιτισμού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12/22/2025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12/22/2025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=""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12/22/2025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12/22/2025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12/22/2025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12/22/2025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12/22/2025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12/22/2025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12/22/2025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12/22/2025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=""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Layout" Target="../diagrams/layout9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12" Type="http://schemas.openxmlformats.org/officeDocument/2006/relationships/diagramData" Target="../diagrams/data9.xml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diagramColors" Target="../diagrams/colors9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Στρογγυλεμένο ορθογώνιο"/>
          <p:cNvSpPr/>
          <p:nvPr/>
        </p:nvSpPr>
        <p:spPr>
          <a:xfrm>
            <a:off x="1907704" y="1340768"/>
            <a:ext cx="6192688" cy="20882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1144" y="1084772"/>
            <a:ext cx="6430090" cy="2416236"/>
          </a:xfr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l-GR" sz="2000" dirty="0" smtClean="0">
                <a:solidFill>
                  <a:schemeClr val="accent1">
                    <a:lumMod val="50000"/>
                  </a:schemeClr>
                </a:solidFill>
              </a:rPr>
              <a:t>Σχεδιασμός, Υλοποίηση και Αποτίμηση Ολοκληρωμένης  Παρέμβασης Συμπληρωματικής Σχολικής </a:t>
            </a:r>
            <a:r>
              <a:rPr lang="el-GR" sz="2000" dirty="0" err="1" smtClean="0">
                <a:solidFill>
                  <a:schemeClr val="accent1">
                    <a:lumMod val="50000"/>
                  </a:schemeClr>
                </a:solidFill>
              </a:rPr>
              <a:t>ΕΞΑΕ</a:t>
            </a:r>
            <a:r>
              <a:rPr lang="el-GR" sz="2000" dirty="0" smtClean="0">
                <a:solidFill>
                  <a:schemeClr val="accent1">
                    <a:lumMod val="50000"/>
                  </a:schemeClr>
                </a:solidFill>
              </a:rPr>
              <a:t> για τη Διδασκαλία της Γερμανικής ως Ξένης Γλώσσας μέσω της αξιοποίησης της Ψηφιακής Αφήγησης  και εφαρμογών επαυξημένης πραγματικότητας &amp; </a:t>
            </a:r>
            <a:r>
              <a:rPr lang="el-GR" sz="2000" dirty="0" err="1" smtClean="0">
                <a:solidFill>
                  <a:schemeClr val="accent1">
                    <a:lumMod val="50000"/>
                  </a:schemeClr>
                </a:solidFill>
              </a:rPr>
              <a:t>Gamification</a:t>
            </a:r>
            <a:r>
              <a:rPr lang="el-GR" sz="2000" dirty="0" smtClean="0">
                <a:solidFill>
                  <a:srgbClr val="C00000"/>
                </a:solidFill>
              </a:rPr>
              <a:t/>
            </a:r>
            <a:br>
              <a:rPr lang="el-GR" sz="2000" dirty="0" smtClean="0">
                <a:solidFill>
                  <a:srgbClr val="C00000"/>
                </a:solidFill>
              </a:rPr>
            </a:br>
            <a:endParaRPr lang="el-GR" sz="20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solidFill>
                <a:schemeClr val="accent1">
                  <a:lumMod val="50000"/>
                </a:schemeClr>
              </a:solidFill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400" dirty="0" err="1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solidFill>
                  <a:schemeClr val="accent1">
                    <a:lumMod val="50000"/>
                  </a:schemeClr>
                </a:solidFill>
                <a:latin typeface="Book Antiqua" panose="02040602050305030304" pitchFamily="18" charset="0"/>
              </a:rPr>
              <a:t>)»</a:t>
            </a:r>
            <a:endParaRPr lang="el-GR" sz="1200" dirty="0">
              <a:solidFill>
                <a:schemeClr val="accent1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lang="en-US" sz="2000" i="1" dirty="0">
                <a:solidFill>
                  <a:schemeClr val="accent1">
                    <a:lumMod val="50000"/>
                  </a:schemeClr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5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Τζανοπούλου</a:t>
            </a:r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Ουρανία</a:t>
            </a:r>
            <a:endParaRPr lang="el-GR" sz="32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21610044"/>
              </p:ext>
            </p:extLst>
          </p:nvPr>
        </p:nvGraphicFramePr>
        <p:xfrm>
          <a:off x="1907704" y="4581128"/>
          <a:ext cx="609600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Αναστασιάδης Παναγιώτης</a:t>
                      </a:r>
                    </a:p>
                    <a:p>
                      <a:pPr algn="ctr"/>
                      <a:r>
                        <a:rPr lang="el-GR" sz="1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Καθηγητής </a:t>
                      </a:r>
                    </a:p>
                    <a:p>
                      <a:pPr algn="ctr"/>
                      <a:r>
                        <a:rPr lang="el-GR" sz="1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Πανεπιστημίου Κρήτης</a:t>
                      </a:r>
                      <a:endParaRPr lang="el-GR" sz="14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kern="12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Κωτσίδης</a:t>
                      </a:r>
                      <a:r>
                        <a:rPr lang="el-GR" sz="1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Κωνσταντίνος</a:t>
                      </a:r>
                    </a:p>
                    <a:p>
                      <a:pPr algn="ctr"/>
                      <a:r>
                        <a:rPr lang="el-GR" sz="1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Διδάκτωρ </a:t>
                      </a:r>
                    </a:p>
                    <a:p>
                      <a:pPr algn="ctr"/>
                      <a:r>
                        <a:rPr lang="el-GR" sz="1400" b="1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Πανεπιστημίου Κρήτης</a:t>
                      </a:r>
                      <a:endParaRPr lang="el-GR" sz="14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Χαράλαμπος Μουζάκης</a:t>
                      </a:r>
                      <a:r>
                        <a:rPr lang="el-GR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l-GR" sz="1400" b="1" kern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Διδάκτωρ Πανεπιστήμιο Αθηνών</a:t>
                      </a:r>
                      <a:endParaRPr lang="el-GR" sz="1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475656" y="4149080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Επιτροπή Κρίσης ΔΕ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4. Θεωρητικό Πλαίσιο 3/3</a:t>
            </a:r>
            <a:endParaRPr lang="el-GR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ιζόντιος πάπυρος"/>
          <p:cNvSpPr/>
          <p:nvPr/>
        </p:nvSpPr>
        <p:spPr>
          <a:xfrm>
            <a:off x="1907704" y="2204864"/>
            <a:ext cx="2376264" cy="360040"/>
          </a:xfrm>
          <a:prstGeom prst="horizontalScroll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 smtClean="0"/>
              <a:t> </a:t>
            </a:r>
            <a:r>
              <a:rPr lang="el-GR" sz="3600" dirty="0" err="1" smtClean="0">
                <a:solidFill>
                  <a:schemeClr val="accent1">
                    <a:lumMod val="50000"/>
                  </a:schemeClr>
                </a:solidFill>
              </a:rPr>
              <a:t>7α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. Παραγόμενο εκπαιδευτικό υλικό 1/3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5" name="4 - TextBox"/>
          <p:cNvSpPr txBox="1"/>
          <p:nvPr/>
        </p:nvSpPr>
        <p:spPr>
          <a:xfrm>
            <a:off x="1403648" y="1340768"/>
            <a:ext cx="6912768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ΣΧΕΔΙΑΣΜΟΣ ΕΚΠΑΙΔΕΥΤΙΚΟΥ ΥΛΙΚΟΥ</a:t>
            </a:r>
            <a:endParaRPr lang="el-GR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1475656" y="19888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3481645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533456" cy="1075390"/>
          </a:xfrm>
        </p:spPr>
        <p:txBody>
          <a:bodyPr>
            <a:noAutofit/>
          </a:bodyPr>
          <a:lstStyle/>
          <a:p>
            <a:r>
              <a:rPr lang="el-GR" sz="3600" dirty="0" err="1" smtClean="0">
                <a:solidFill>
                  <a:schemeClr val="accent1">
                    <a:lumMod val="50000"/>
                  </a:schemeClr>
                </a:solidFill>
              </a:rPr>
              <a:t>7α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. Παραγόμενο εκπαιδευτικό υλικό 2/3</a:t>
            </a:r>
            <a:endParaRPr lang="el-GR" sz="3600" dirty="0"/>
          </a:p>
        </p:txBody>
      </p:sp>
      <p:sp>
        <p:nvSpPr>
          <p:cNvPr id="6" name="5 - TextBox"/>
          <p:cNvSpPr txBox="1"/>
          <p:nvPr/>
        </p:nvSpPr>
        <p:spPr>
          <a:xfrm>
            <a:off x="1115616" y="1556792"/>
            <a:ext cx="7200800" cy="461665"/>
          </a:xfrm>
          <a:prstGeom prst="rect">
            <a:avLst/>
          </a:prstGeom>
          <a:solidFill>
            <a:srgbClr val="EDBE9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ΣΤΑΔΙΑ ΥΛΟΠΟΙΗΣΗΣ ΕΚΠΑΙΔΕΥΤΙΚΟΥ ΥΛΙΚΟΥ</a:t>
            </a:r>
            <a:endParaRPr lang="el-GR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7 - Διάγραμμα"/>
          <p:cNvGraphicFramePr/>
          <p:nvPr/>
        </p:nvGraphicFramePr>
        <p:xfrm>
          <a:off x="683568" y="1397000"/>
          <a:ext cx="6936432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9 - Διάγραμμα"/>
          <p:cNvGraphicFramePr/>
          <p:nvPr/>
        </p:nvGraphicFramePr>
        <p:xfrm>
          <a:off x="539552" y="1397000"/>
          <a:ext cx="7080448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/>
            </a:r>
            <a:br>
              <a:rPr lang="el-GR" sz="3600" dirty="0"/>
            </a:br>
            <a:r>
              <a:rPr lang="el-GR" sz="3600" dirty="0">
                <a:solidFill>
                  <a:schemeClr val="accent1">
                    <a:lumMod val="50000"/>
                  </a:schemeClr>
                </a:solidFill>
              </a:rPr>
              <a:t>7α. Παραγόμενο εκπαιδευτικό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υλικό </a:t>
            </a:r>
            <a:r>
              <a:rPr lang="de-DE" sz="3600" dirty="0" smtClean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/3</a:t>
            </a:r>
            <a:endParaRPr lang="el-GR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7452667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</a:rPr>
              <a:t>6. Μεθοδολογία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1/2</a:t>
            </a:r>
            <a:endParaRPr lang="el-G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755576" y="1700808"/>
            <a:ext cx="792088" cy="4176464"/>
          </a:xfrm>
          <a:prstGeom prst="roundRect">
            <a:avLst/>
          </a:prstGeom>
          <a:solidFill>
            <a:srgbClr val="EDBE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827584" y="1988840"/>
            <a:ext cx="6480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ΕΡΕΥΝΑ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7" name="6 - Διάγραμμα"/>
          <p:cNvGraphicFramePr/>
          <p:nvPr/>
        </p:nvGraphicFramePr>
        <p:xfrm>
          <a:off x="1524000" y="1397000"/>
          <a:ext cx="7368480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7 - Διάγραμμα"/>
          <p:cNvGraphicFramePr/>
          <p:nvPr/>
        </p:nvGraphicFramePr>
        <p:xfrm>
          <a:off x="1524000" y="1397000"/>
          <a:ext cx="609600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8 - Έλλειψη"/>
          <p:cNvSpPr/>
          <p:nvPr/>
        </p:nvSpPr>
        <p:spPr>
          <a:xfrm>
            <a:off x="6876256" y="260648"/>
            <a:ext cx="1656184" cy="1224136"/>
          </a:xfrm>
          <a:prstGeom prst="ellipse">
            <a:avLst/>
          </a:prstGeom>
          <a:solidFill>
            <a:srgbClr val="EDBE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7092280" y="476672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Κύριο </a:t>
            </a:r>
            <a:r>
              <a:rPr lang="el-GR" b="1" dirty="0" err="1" smtClean="0">
                <a:solidFill>
                  <a:schemeClr val="accent1">
                    <a:lumMod val="50000"/>
                  </a:schemeClr>
                </a:solidFill>
              </a:rPr>
              <a:t>Ε.Υ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l-G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11 - Αστέρι 7 ακτινών"/>
          <p:cNvSpPr/>
          <p:nvPr/>
        </p:nvSpPr>
        <p:spPr>
          <a:xfrm>
            <a:off x="7668344" y="2204864"/>
            <a:ext cx="1475656" cy="1800200"/>
          </a:xfrm>
          <a:prstGeom prst="star7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12 - TextBox"/>
          <p:cNvSpPr txBox="1"/>
          <p:nvPr/>
        </p:nvSpPr>
        <p:spPr>
          <a:xfrm>
            <a:off x="8028384" y="2708920"/>
            <a:ext cx="792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900" dirty="0" smtClean="0">
                <a:latin typeface="+mn-lt"/>
              </a:rPr>
              <a:t>ΕΓΚΥΡΟΤΗΤΑ</a:t>
            </a:r>
            <a:endParaRPr lang="el-GR" sz="900" dirty="0">
              <a:latin typeface="+mn-lt"/>
            </a:endParaRPr>
          </a:p>
        </p:txBody>
      </p:sp>
      <p:sp>
        <p:nvSpPr>
          <p:cNvPr id="14" name="13 - TextBox"/>
          <p:cNvSpPr txBox="1"/>
          <p:nvPr/>
        </p:nvSpPr>
        <p:spPr>
          <a:xfrm>
            <a:off x="7956376" y="2996952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200" dirty="0" smtClean="0">
                <a:latin typeface="+mn-lt"/>
              </a:rPr>
              <a:t>Αποτίμηση από ειδικούς &amp; μαθητές</a:t>
            </a:r>
            <a:endParaRPr lang="el-GR" sz="1200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367646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1547664" y="1412776"/>
          <a:ext cx="6967686" cy="4764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6.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Μεθοδολογία 2/2</a:t>
            </a:r>
            <a:endParaRPr lang="el-GR" sz="3600" dirty="0"/>
          </a:p>
        </p:txBody>
      </p:sp>
      <p:sp>
        <p:nvSpPr>
          <p:cNvPr id="6" name="5 - Στρογγυλεμένο ορθογώνιο"/>
          <p:cNvSpPr/>
          <p:nvPr/>
        </p:nvSpPr>
        <p:spPr>
          <a:xfrm>
            <a:off x="683568" y="1844824"/>
            <a:ext cx="864096" cy="4320480"/>
          </a:xfrm>
          <a:prstGeom prst="roundRect">
            <a:avLst/>
          </a:prstGeom>
          <a:solidFill>
            <a:srgbClr val="EDBE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TextBox"/>
          <p:cNvSpPr txBox="1"/>
          <p:nvPr/>
        </p:nvSpPr>
        <p:spPr>
          <a:xfrm>
            <a:off x="827584" y="2132856"/>
            <a:ext cx="5760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ΕΡΕΥΝΑ</a:t>
            </a:r>
            <a:endParaRPr lang="el-GR" sz="40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9" name="8 - Έλλειψη"/>
          <p:cNvSpPr/>
          <p:nvPr/>
        </p:nvSpPr>
        <p:spPr>
          <a:xfrm>
            <a:off x="7020272" y="404664"/>
            <a:ext cx="1512168" cy="936104"/>
          </a:xfrm>
          <a:prstGeom prst="ellipse">
            <a:avLst/>
          </a:prstGeom>
          <a:solidFill>
            <a:srgbClr val="EDBE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TextBox"/>
          <p:cNvSpPr txBox="1"/>
          <p:nvPr/>
        </p:nvSpPr>
        <p:spPr>
          <a:xfrm>
            <a:off x="7308304" y="404664"/>
            <a:ext cx="10081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4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Χωρο</a:t>
            </a:r>
            <a:r>
              <a:rPr lang="el-G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-ευαίσθητο παιχνίδι </a:t>
            </a:r>
            <a:r>
              <a:rPr lang="el-GR" sz="14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Ε.Π</a:t>
            </a:r>
            <a:r>
              <a:rPr lang="el-GR" sz="14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.</a:t>
            </a:r>
            <a:endParaRPr lang="el-GR" sz="14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</a:rPr>
              <a:t>Αποτελέσματα - Κύρια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ευρήματα 1/3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3200" dirty="0"/>
          </a:p>
        </p:txBody>
      </p:sp>
      <p:sp>
        <p:nvSpPr>
          <p:cNvPr id="6" name="5 - TextBox"/>
          <p:cNvSpPr txBox="1"/>
          <p:nvPr/>
        </p:nvSpPr>
        <p:spPr>
          <a:xfrm>
            <a:off x="1763688" y="1268760"/>
            <a:ext cx="4824536" cy="461665"/>
          </a:xfrm>
          <a:prstGeom prst="rect">
            <a:avLst/>
          </a:prstGeom>
          <a:solidFill>
            <a:srgbClr val="EDBE9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Οι απόψεις των ειδικών</a:t>
            </a:r>
            <a:endParaRPr lang="el-GR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6 - Έλλειψη"/>
          <p:cNvSpPr/>
          <p:nvPr/>
        </p:nvSpPr>
        <p:spPr>
          <a:xfrm>
            <a:off x="7236296" y="836712"/>
            <a:ext cx="1512168" cy="10801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TextBox"/>
          <p:cNvSpPr txBox="1"/>
          <p:nvPr/>
        </p:nvSpPr>
        <p:spPr>
          <a:xfrm>
            <a:off x="7524328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ΚΥΡΙΟ </a:t>
            </a:r>
            <a:r>
              <a:rPr lang="el-GR" sz="20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Ε.Υ</a:t>
            </a:r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.</a:t>
            </a:r>
            <a:endParaRPr lang="el-GR" sz="2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9" name="8 - Διάγραμμα"/>
          <p:cNvGraphicFramePr/>
          <p:nvPr/>
        </p:nvGraphicFramePr>
        <p:xfrm>
          <a:off x="827584" y="1844824"/>
          <a:ext cx="6792416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83509598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8650" y="1628800"/>
          <a:ext cx="7886700" cy="4824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605464" cy="1075390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Αποτελέσματα - Κύρια ευρήματα 2/3</a:t>
            </a:r>
            <a:endParaRPr lang="el-GR" sz="3600" dirty="0"/>
          </a:p>
        </p:txBody>
      </p:sp>
      <p:sp>
        <p:nvSpPr>
          <p:cNvPr id="4" name="3 - TextBox"/>
          <p:cNvSpPr txBox="1"/>
          <p:nvPr/>
        </p:nvSpPr>
        <p:spPr>
          <a:xfrm>
            <a:off x="1979712" y="1268760"/>
            <a:ext cx="5184576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Οι απόψεις των μαθητών</a:t>
            </a:r>
            <a:endParaRPr lang="el-GR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4 - Έλλειψη"/>
          <p:cNvSpPr/>
          <p:nvPr/>
        </p:nvSpPr>
        <p:spPr>
          <a:xfrm>
            <a:off x="7380312" y="1052736"/>
            <a:ext cx="1368152" cy="115212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7668344" y="1196752"/>
            <a:ext cx="79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  <a:latin typeface="Calibri Light" pitchFamily="34" charset="0"/>
                <a:cs typeface="Calibri Light" pitchFamily="34" charset="0"/>
              </a:rPr>
              <a:t>ΚΥΡΙΟ </a:t>
            </a:r>
            <a:r>
              <a:rPr lang="el-GR" sz="2000" b="1" dirty="0" err="1" smtClean="0">
                <a:solidFill>
                  <a:schemeClr val="accent1">
                    <a:lumMod val="50000"/>
                  </a:schemeClr>
                </a:solidFill>
                <a:latin typeface="Calibri Light" pitchFamily="34" charset="0"/>
                <a:cs typeface="Calibri Light" pitchFamily="34" charset="0"/>
              </a:rPr>
              <a:t>Ε.Υ</a:t>
            </a:r>
            <a:r>
              <a:rPr lang="el-GR" b="1" dirty="0" smtClean="0"/>
              <a:t>.</a:t>
            </a:r>
            <a:endParaRPr lang="el-GR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Αποτελέσματα - Κύρια ευρήματα 3/3</a:t>
            </a:r>
            <a:endParaRPr lang="el-GR" sz="3600" dirty="0"/>
          </a:p>
        </p:txBody>
      </p:sp>
      <p:sp>
        <p:nvSpPr>
          <p:cNvPr id="4" name="3 - TextBox"/>
          <p:cNvSpPr txBox="1"/>
          <p:nvPr/>
        </p:nvSpPr>
        <p:spPr>
          <a:xfrm>
            <a:off x="1979712" y="1340768"/>
            <a:ext cx="5256584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Calibri Light" pitchFamily="34" charset="0"/>
                <a:cs typeface="Calibri Light" pitchFamily="34" charset="0"/>
              </a:rPr>
              <a:t>Οι απόψεις των μαθητών</a:t>
            </a:r>
            <a:endParaRPr lang="el-GR" b="1" dirty="0">
              <a:solidFill>
                <a:schemeClr val="accent1">
                  <a:lumMod val="50000"/>
                </a:schemeClr>
              </a:solidFill>
              <a:latin typeface="Calibri Light" pitchFamily="34" charset="0"/>
              <a:cs typeface="Calibri Light" pitchFamily="34" charset="0"/>
            </a:endParaRPr>
          </a:p>
        </p:txBody>
      </p:sp>
      <p:sp>
        <p:nvSpPr>
          <p:cNvPr id="5" name="4 - Έλλειψη"/>
          <p:cNvSpPr/>
          <p:nvPr/>
        </p:nvSpPr>
        <p:spPr>
          <a:xfrm>
            <a:off x="7524328" y="1052736"/>
            <a:ext cx="1224136" cy="93610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7596336" y="1196752"/>
            <a:ext cx="115212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1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Χωρο</a:t>
            </a:r>
            <a:r>
              <a:rPr lang="el-GR" sz="11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-ευαίσθητο παιχνίδι  Ε. Π.</a:t>
            </a:r>
            <a:endParaRPr lang="el-GR" sz="11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Συμπεράσματα 1/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187624" y="1124744"/>
            <a:ext cx="7416824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sz="28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Κυριότερα ευρήματα ερευνητικών ερωτημάτων</a:t>
            </a:r>
            <a:endParaRPr lang="el-GR" sz="28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1619672" y="184482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- TextBox"/>
          <p:cNvSpPr txBox="1"/>
          <p:nvPr/>
        </p:nvSpPr>
        <p:spPr>
          <a:xfrm>
            <a:off x="5868144" y="4437112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l-GR" sz="1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Συμμόρφωση με τις 12 αρχές</a:t>
            </a:r>
            <a:r>
              <a:rPr lang="en-US" sz="1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Mayer</a:t>
            </a:r>
            <a:r>
              <a:rPr lang="el-GR" sz="1400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el-GR" sz="1400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9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ιζόντιος πάπυρος"/>
          <p:cNvSpPr/>
          <p:nvPr/>
        </p:nvSpPr>
        <p:spPr>
          <a:xfrm>
            <a:off x="3059832" y="404664"/>
            <a:ext cx="3312368" cy="864096"/>
          </a:xfrm>
          <a:prstGeom prst="horizontalScroll">
            <a:avLst/>
          </a:prstGeom>
          <a:solidFill>
            <a:srgbClr val="EDBE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628650" y="1556793"/>
            <a:ext cx="7886700" cy="2232248"/>
          </a:xfrm>
        </p:spPr>
        <p:txBody>
          <a:bodyPr>
            <a:normAutofit/>
          </a:bodyPr>
          <a:lstStyle/>
          <a:p>
            <a:pPr lvl="0"/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Στην τριμελή επιτροπή επίβλεψης</a:t>
            </a:r>
            <a:endParaRPr lang="en-GB" sz="2000" b="1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l-GR" sz="1800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ΕΥΧΑΡΙΣΤΙΕΣ</a:t>
            </a:r>
            <a:endParaRPr lang="el-GR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7" name="6 - Διάγραμμα"/>
          <p:cNvGraphicFramePr/>
          <p:nvPr/>
        </p:nvGraphicFramePr>
        <p:xfrm>
          <a:off x="1043608" y="2132856"/>
          <a:ext cx="6480720" cy="158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1331640" y="4077072"/>
            <a:ext cx="63367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Στους συμμετέχοντες στην έρευνα</a:t>
            </a:r>
            <a:endParaRPr lang="el-GR" sz="20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- TextBox"/>
          <p:cNvSpPr txBox="1"/>
          <p:nvPr/>
        </p:nvSpPr>
        <p:spPr>
          <a:xfrm>
            <a:off x="1475656" y="4797152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Στην οικογένεια μου</a:t>
            </a:r>
            <a:endParaRPr lang="el-GR" sz="2000" b="1" dirty="0">
              <a:solidFill>
                <a:schemeClr val="accent1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" name="10 - Εικόνα" descr="hands-2847508_128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08104" y="3861048"/>
            <a:ext cx="1188596" cy="792088"/>
          </a:xfrm>
          <a:prstGeom prst="rect">
            <a:avLst/>
          </a:prstGeom>
        </p:spPr>
      </p:pic>
      <p:pic>
        <p:nvPicPr>
          <p:cNvPr id="12" name="11 - Εικόνα" descr="family1.jfi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07704" y="5157192"/>
            <a:ext cx="1469132" cy="77247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83568" y="1988840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Συμπεράσματα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/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lang="el-GR" dirty="0"/>
          </a:p>
        </p:txBody>
      </p:sp>
      <p:sp>
        <p:nvSpPr>
          <p:cNvPr id="5" name="4 - TextBox"/>
          <p:cNvSpPr txBox="1"/>
          <p:nvPr/>
        </p:nvSpPr>
        <p:spPr>
          <a:xfrm>
            <a:off x="1187624" y="1340768"/>
            <a:ext cx="6696744" cy="461665"/>
          </a:xfrm>
          <a:prstGeom prst="rect">
            <a:avLst/>
          </a:prstGeom>
          <a:solidFill>
            <a:srgbClr val="EDBE9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Times New Roman" pitchFamily="18" charset="0"/>
              </a:rPr>
              <a:t>Κυριότερα ευρήματα ερευνητικών ερωτημάτων</a:t>
            </a:r>
            <a:endParaRPr lang="el-GR" dirty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5868144" y="3861048"/>
            <a:ext cx="2664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125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Θετική διάθεση για μάθηση</a:t>
            </a:r>
          </a:p>
          <a:p>
            <a:pPr>
              <a:buFont typeface="Arial" pitchFamily="34" charset="0"/>
              <a:buChar char="•"/>
            </a:pPr>
            <a:r>
              <a:rPr lang="el-GR" sz="125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Αυθεντικά σενάρια, ελκυστικότητα</a:t>
            </a:r>
          </a:p>
          <a:p>
            <a:pPr>
              <a:buFont typeface="Arial" pitchFamily="34" charset="0"/>
              <a:buChar char="•"/>
            </a:pPr>
            <a:r>
              <a:rPr lang="el-GR" sz="125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Σύνδεση με πολιτισμικά στοιχεία</a:t>
            </a:r>
          </a:p>
          <a:p>
            <a:pPr>
              <a:buFont typeface="Arial" pitchFamily="34" charset="0"/>
              <a:buChar char="•"/>
            </a:pPr>
            <a:r>
              <a:rPr lang="el-GR" sz="1250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Οπτικοποίηση</a:t>
            </a:r>
            <a:r>
              <a:rPr lang="el-GR" sz="125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, παιγνιώδης μάθηση</a:t>
            </a:r>
          </a:p>
          <a:p>
            <a:r>
              <a:rPr lang="el-GR" sz="1400" dirty="0" smtClean="0">
                <a:latin typeface="+mn-lt"/>
              </a:rPr>
              <a:t> </a:t>
            </a:r>
            <a:endParaRPr lang="el-GR" sz="1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</a:rPr>
              <a:t>Τα ευρήματα επιβεβαιώνουν παλαιότερους ισχυρισμούς για την αποτελεσματικότητα των </a:t>
            </a:r>
            <a:r>
              <a:rPr lang="el-GR" sz="4000" dirty="0" err="1" smtClean="0">
                <a:solidFill>
                  <a:schemeClr val="accent1">
                    <a:lumMod val="50000"/>
                  </a:schemeClr>
                </a:solidFill>
              </a:rPr>
              <a:t>πολυμεσικών</a:t>
            </a:r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</a:rPr>
              <a:t> μαθησιακών περιβαλλόντων στην υποστήριξη γλωσσικής μάθησης και την ενίσχυση της ενεργής συμμετοχής (</a:t>
            </a:r>
            <a:r>
              <a:rPr lang="el-GR" sz="4000" dirty="0" err="1" smtClean="0">
                <a:solidFill>
                  <a:schemeClr val="accent1">
                    <a:lumMod val="50000"/>
                  </a:schemeClr>
                </a:solidFill>
              </a:rPr>
              <a:t>Glaser</a:t>
            </a:r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4000" dirty="0" err="1" smtClean="0">
                <a:solidFill>
                  <a:schemeClr val="accent1">
                    <a:lumMod val="50000"/>
                  </a:schemeClr>
                </a:solidFill>
              </a:rPr>
              <a:t>et</a:t>
            </a:r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4000" dirty="0" err="1" smtClean="0">
                <a:solidFill>
                  <a:schemeClr val="accent1">
                    <a:lumMod val="50000"/>
                  </a:schemeClr>
                </a:solidFill>
              </a:rPr>
              <a:t>al</a:t>
            </a:r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</a:rPr>
              <a:t>., 2006).</a:t>
            </a:r>
          </a:p>
          <a:p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</a:rPr>
              <a:t>Συμφωνούν με τη Γνωστική Θεωρία </a:t>
            </a:r>
            <a:r>
              <a:rPr lang="el-GR" sz="4000" dirty="0" err="1" smtClean="0">
                <a:solidFill>
                  <a:schemeClr val="accent1">
                    <a:lumMod val="50000"/>
                  </a:schemeClr>
                </a:solidFill>
              </a:rPr>
              <a:t>Πολυμεσικής</a:t>
            </a:r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</a:rPr>
              <a:t> Μάθησης του </a:t>
            </a:r>
            <a:r>
              <a:rPr lang="el-GR" sz="4000" dirty="0" err="1" smtClean="0">
                <a:solidFill>
                  <a:schemeClr val="accent1">
                    <a:lumMod val="50000"/>
                  </a:schemeClr>
                </a:solidFill>
              </a:rPr>
              <a:t>Mayer</a:t>
            </a:r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</a:rPr>
              <a:t>, που προτείνει </a:t>
            </a:r>
            <a:r>
              <a:rPr lang="el-GR" sz="4000" dirty="0" err="1" smtClean="0">
                <a:solidFill>
                  <a:schemeClr val="accent1">
                    <a:lumMod val="50000"/>
                  </a:schemeClr>
                </a:solidFill>
              </a:rPr>
              <a:t>πολυτροπική</a:t>
            </a:r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</a:rPr>
              <a:t> προσέγγιση για καλύτερη αφομοίωση.</a:t>
            </a:r>
          </a:p>
          <a:p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</a:rPr>
              <a:t>Ενισχύουν έρευνες που δείχνουν ότι ψηφιακή αφήγηση, η </a:t>
            </a:r>
            <a:r>
              <a:rPr lang="el-GR" sz="4000" dirty="0" err="1" smtClean="0">
                <a:solidFill>
                  <a:schemeClr val="accent1">
                    <a:lumMod val="50000"/>
                  </a:schemeClr>
                </a:solidFill>
              </a:rPr>
              <a:t>παιγνιοποίηση</a:t>
            </a:r>
            <a:r>
              <a:rPr lang="el-GR" sz="4000" dirty="0" smtClean="0">
                <a:solidFill>
                  <a:schemeClr val="accent1">
                    <a:lumMod val="50000"/>
                  </a:schemeClr>
                </a:solidFill>
              </a:rPr>
              <a:t> και η επαυξημένη πραγματικότητα παρέχουν μαθησιακά αποτελέσματα &amp; αυξάνουν το κίνητρο και τη βιωματική μάθηση σε γλωσσικές τάξεις (βλ. Θεωρητικό Πλαίσιο)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Συμπεράσματα 3/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2195736" y="1124744"/>
            <a:ext cx="4896544" cy="830997"/>
          </a:xfrm>
          <a:prstGeom prst="rect">
            <a:avLst/>
          </a:prstGeom>
          <a:solidFill>
            <a:srgbClr val="EDBE9B"/>
          </a:solidFill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Σύγκλιση με προηγούμενες έρευνες</a:t>
            </a:r>
          </a:p>
          <a:p>
            <a:endParaRPr lang="el-GR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8650" y="1825624"/>
          <a:ext cx="7886700" cy="4483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Συμπεράσματα 4/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lang="el-GR" dirty="0"/>
          </a:p>
        </p:txBody>
      </p:sp>
      <p:cxnSp>
        <p:nvCxnSpPr>
          <p:cNvPr id="7" name="6 - Ευθύγραμμο βέλος σύνδεσης"/>
          <p:cNvCxnSpPr/>
          <p:nvPr/>
        </p:nvCxnSpPr>
        <p:spPr>
          <a:xfrm>
            <a:off x="3347864" y="2852936"/>
            <a:ext cx="1440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- Εικόνα" descr="Danke für die Aufmerksamke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412776"/>
            <a:ext cx="8460432" cy="49922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2612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Δεξιό βέλος"/>
          <p:cNvSpPr/>
          <p:nvPr/>
        </p:nvSpPr>
        <p:spPr>
          <a:xfrm>
            <a:off x="1187624" y="1412776"/>
            <a:ext cx="3528392" cy="100811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</a:rPr>
              <a:t>1. Σκοπός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της εργασίας 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l-GR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32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Σκοπός εργασίας</a:t>
            </a:r>
            <a:r>
              <a:rPr lang="el-GR" sz="3200" dirty="0" smtClean="0"/>
              <a:t>: </a:t>
            </a:r>
            <a:endParaRPr lang="el-GR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043608" y="5085184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1800" u="sng" dirty="0"/>
          </a:p>
        </p:txBody>
      </p:sp>
      <p:pic>
        <p:nvPicPr>
          <p:cNvPr id="6" name="5 - Εικόνα" descr="istockphoto-1197919479-612x6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380660"/>
            <a:ext cx="1368152" cy="816091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1331640" y="2348880"/>
            <a:ext cx="66064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Ο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σχεδιασμός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, η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δημιουργία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και η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υλοποίηση ολοκληρωμένης παρέμβασης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, συμπληρωματικής σχολικής </a:t>
            </a:r>
            <a:r>
              <a:rPr lang="el-GR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ΕξΑΕ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με τη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χρήση </a:t>
            </a:r>
            <a:r>
              <a:rPr lang="el-GR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διαδραστικού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εκπαιδευτικού υλικού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, και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εφαρμογής επαυξημένης πραγματικότητας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, με επίκεντρο την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ψηφιακή αφήγηση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και την </a:t>
            </a:r>
            <a:r>
              <a:rPr lang="el-GR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παιγνιοποίηση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στα πλαίσια της διδασκαλίας της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Γερμανικής ως ξένης γλώσσας</a:t>
            </a:r>
            <a:endParaRPr lang="el-GR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6" name="15 - Εικόνα" descr="deutsch.jf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5229200"/>
            <a:ext cx="1080120" cy="774640"/>
          </a:xfrm>
          <a:prstGeom prst="rect">
            <a:avLst/>
          </a:prstGeom>
        </p:spPr>
      </p:pic>
      <p:pic>
        <p:nvPicPr>
          <p:cNvPr id="17" name="16 - Εικόνα" descr="digital storytelli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5229201"/>
            <a:ext cx="936104" cy="792088"/>
          </a:xfrm>
          <a:prstGeom prst="rect">
            <a:avLst/>
          </a:prstGeom>
        </p:spPr>
      </p:pic>
      <p:pic>
        <p:nvPicPr>
          <p:cNvPr id="18" name="17 - Εικόνα" descr="gamificatio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6136" y="5229200"/>
            <a:ext cx="1190296" cy="792088"/>
          </a:xfrm>
          <a:prstGeom prst="rect">
            <a:avLst/>
          </a:prstGeom>
        </p:spPr>
      </p:pic>
      <p:cxnSp>
        <p:nvCxnSpPr>
          <p:cNvPr id="20" name="19 - Ευθεία γραμμή σύνδεσης"/>
          <p:cNvCxnSpPr/>
          <p:nvPr/>
        </p:nvCxnSpPr>
        <p:spPr>
          <a:xfrm>
            <a:off x="4067944" y="5589240"/>
            <a:ext cx="288032" cy="0"/>
          </a:xfrm>
          <a:prstGeom prst="line">
            <a:avLst/>
          </a:prstGeom>
          <a:ln cmpd="tri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- Ευθεία γραμμή σύνδεσης"/>
          <p:cNvCxnSpPr/>
          <p:nvPr/>
        </p:nvCxnSpPr>
        <p:spPr>
          <a:xfrm>
            <a:off x="5436096" y="5589240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67264847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</a:rPr>
              <a:t>2. Συνεισφορά της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διπλωματικής</a:t>
            </a:r>
            <a:endParaRPr lang="el-GR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4 - Εικόνα" descr="contribu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68344" y="188640"/>
            <a:ext cx="999555" cy="999555"/>
          </a:xfrm>
          <a:prstGeom prst="rect">
            <a:avLst/>
          </a:prstGeom>
        </p:spPr>
      </p:pic>
      <p:sp>
        <p:nvSpPr>
          <p:cNvPr id="6" name="5 - Στρογγυλεμένο ορθογώνιο"/>
          <p:cNvSpPr/>
          <p:nvPr/>
        </p:nvSpPr>
        <p:spPr>
          <a:xfrm>
            <a:off x="1547664" y="1268760"/>
            <a:ext cx="2160240" cy="208823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3851920" y="1268760"/>
            <a:ext cx="1944216" cy="20882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6084168" y="1268760"/>
            <a:ext cx="2016224" cy="2088232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8 - TextBox"/>
          <p:cNvSpPr txBox="1"/>
          <p:nvPr/>
        </p:nvSpPr>
        <p:spPr>
          <a:xfrm>
            <a:off x="1835696" y="1340768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Εκπαιδευτική</a:t>
            </a:r>
            <a:endParaRPr lang="el-GR" sz="16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9 - TextBox"/>
          <p:cNvSpPr txBox="1"/>
          <p:nvPr/>
        </p:nvSpPr>
        <p:spPr>
          <a:xfrm>
            <a:off x="4067944" y="1340768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Ερευνητική</a:t>
            </a:r>
            <a:endParaRPr lang="el-GR" sz="16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10 - TextBox"/>
          <p:cNvSpPr txBox="1"/>
          <p:nvPr/>
        </p:nvSpPr>
        <p:spPr>
          <a:xfrm>
            <a:off x="6228184" y="1340768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Κοινωνική</a:t>
            </a:r>
            <a:endParaRPr lang="el-GR" sz="16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11 - Εικόνα" descr="educational contribu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628800"/>
            <a:ext cx="1991225" cy="1587252"/>
          </a:xfrm>
          <a:prstGeom prst="rect">
            <a:avLst/>
          </a:prstGeom>
        </p:spPr>
      </p:pic>
      <p:pic>
        <p:nvPicPr>
          <p:cNvPr id="14" name="13 - Εικόνα" descr="research contributi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1700808"/>
            <a:ext cx="1728192" cy="1512168"/>
          </a:xfrm>
          <a:prstGeom prst="rect">
            <a:avLst/>
          </a:prstGeom>
        </p:spPr>
      </p:pic>
      <p:pic>
        <p:nvPicPr>
          <p:cNvPr id="15" name="14 - Εικόνα" descr="social contribution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1628800"/>
            <a:ext cx="1656184" cy="1584176"/>
          </a:xfrm>
          <a:prstGeom prst="rect">
            <a:avLst/>
          </a:prstGeom>
        </p:spPr>
      </p:pic>
      <p:sp>
        <p:nvSpPr>
          <p:cNvPr id="17" name="16 - Πεντάγωνο"/>
          <p:cNvSpPr/>
          <p:nvPr/>
        </p:nvSpPr>
        <p:spPr>
          <a:xfrm>
            <a:off x="1259632" y="3645024"/>
            <a:ext cx="7488832" cy="648072"/>
          </a:xfrm>
          <a:prstGeom prst="homePlat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18 - Πεντάγωνο"/>
          <p:cNvSpPr/>
          <p:nvPr/>
        </p:nvSpPr>
        <p:spPr>
          <a:xfrm>
            <a:off x="1259632" y="4437112"/>
            <a:ext cx="7488832" cy="1152128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0" name="19 - Πεντάγωνο"/>
          <p:cNvSpPr/>
          <p:nvPr/>
        </p:nvSpPr>
        <p:spPr>
          <a:xfrm>
            <a:off x="1259632" y="5661248"/>
            <a:ext cx="7488832" cy="72008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1" name="20 - TextBox"/>
          <p:cNvSpPr txBox="1"/>
          <p:nvPr/>
        </p:nvSpPr>
        <p:spPr>
          <a:xfrm>
            <a:off x="1403648" y="3717032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O</a:t>
            </a:r>
            <a:r>
              <a:rPr lang="el-GR" sz="16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υσιαστική</a:t>
            </a:r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συμβολή νέων τεχνολογιών στην εκμάθηση της γερμανικής ως ξένης γλώσσας &amp; στην ενεργό συμμετοχή των μαθητών </a:t>
            </a:r>
            <a:endParaRPr lang="el-GR" sz="16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22" name="21 - TextBox"/>
          <p:cNvSpPr txBox="1"/>
          <p:nvPr/>
        </p:nvSpPr>
        <p:spPr>
          <a:xfrm>
            <a:off x="1475656" y="4509120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600" dirty="0" smtClean="0">
                <a:latin typeface="+mn-lt"/>
              </a:rPr>
              <a:t>Αποτελεσματικότητα </a:t>
            </a:r>
            <a:r>
              <a:rPr lang="el-GR" sz="1600" dirty="0" err="1" smtClean="0">
                <a:latin typeface="+mn-lt"/>
              </a:rPr>
              <a:t>πολυτροπικών</a:t>
            </a:r>
            <a:r>
              <a:rPr lang="el-GR" sz="1600" dirty="0" smtClean="0">
                <a:latin typeface="+mn-lt"/>
              </a:rPr>
              <a:t> και </a:t>
            </a:r>
            <a:r>
              <a:rPr lang="el-GR" sz="1600" dirty="0" err="1" smtClean="0">
                <a:latin typeface="+mn-lt"/>
              </a:rPr>
              <a:t>διαδραστικών</a:t>
            </a:r>
            <a:r>
              <a:rPr lang="el-GR" sz="1600" dirty="0" smtClean="0">
                <a:latin typeface="+mn-lt"/>
              </a:rPr>
              <a:t> εργαλείων στη γλωσσική μάθηση βάσει εμπειρικών δεδομένων</a:t>
            </a:r>
          </a:p>
          <a:p>
            <a:pPr>
              <a:buFont typeface="Wingdings" pitchFamily="2" charset="2"/>
              <a:buChar char="ü"/>
            </a:pPr>
            <a:r>
              <a:rPr lang="el-GR" sz="1600" dirty="0" smtClean="0">
                <a:latin typeface="+mn-lt"/>
              </a:rPr>
              <a:t>Τεκμηρίωση της μαθησιακής εμπειρίας από την οπτική των εκπαιδευομένων</a:t>
            </a:r>
          </a:p>
          <a:p>
            <a:pPr>
              <a:buFont typeface="Wingdings" pitchFamily="2" charset="2"/>
              <a:buChar char="ü"/>
            </a:pPr>
            <a:r>
              <a:rPr lang="el-GR" sz="1600" dirty="0" smtClean="0">
                <a:latin typeface="+mn-lt"/>
              </a:rPr>
              <a:t>Ανάδειξη πολλαπλών πεδίων για περαιτέρω έρευνα</a:t>
            </a:r>
            <a:endParaRPr lang="el-GR" sz="1600" dirty="0">
              <a:latin typeface="+mn-lt"/>
            </a:endParaRPr>
          </a:p>
        </p:txBody>
      </p:sp>
      <p:sp>
        <p:nvSpPr>
          <p:cNvPr id="24" name="23 - TextBox"/>
          <p:cNvSpPr txBox="1"/>
          <p:nvPr/>
        </p:nvSpPr>
        <p:spPr>
          <a:xfrm>
            <a:off x="1403648" y="5661249"/>
            <a:ext cx="6912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l-GR" sz="1600" dirty="0" smtClean="0">
                <a:latin typeface="+mn-lt"/>
              </a:rPr>
              <a:t>Ανάδειξη αναγκαιότητας προαγωγής της πολιτισμικής συνείδησης &amp; του σεβασμού προς τη διαφορετικότητα, </a:t>
            </a:r>
          </a:p>
          <a:p>
            <a:pPr>
              <a:buFont typeface="Wingdings" pitchFamily="2" charset="2"/>
              <a:buChar char="ü"/>
            </a:pPr>
            <a:r>
              <a:rPr lang="el-GR" sz="1600" dirty="0" smtClean="0">
                <a:latin typeface="+mn-lt"/>
              </a:rPr>
              <a:t>Ανάδειξη πολιτισμικών δεσμών και καλλιέργεια διαπολιτισμικών δεξιοτήτων </a:t>
            </a:r>
            <a:endParaRPr lang="el-GR" sz="1600" dirty="0">
              <a:latin typeface="+mn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099292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Στρογγυλεμένο ορθογώνιο"/>
          <p:cNvSpPr/>
          <p:nvPr/>
        </p:nvSpPr>
        <p:spPr>
          <a:xfrm>
            <a:off x="827584" y="2708920"/>
            <a:ext cx="7920880" cy="100811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</a:rPr>
              <a:t>3. Ερευνητικά Ερωτήματα 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1/2</a:t>
            </a:r>
            <a:endParaRPr lang="el-GR" sz="4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99592" y="1916832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 smtClean="0"/>
              <a:t>.</a:t>
            </a:r>
            <a:endParaRPr lang="el-GR" sz="3200" dirty="0"/>
          </a:p>
        </p:txBody>
      </p:sp>
      <p:sp>
        <p:nvSpPr>
          <p:cNvPr id="5" name="4 - Στρογγυλεμένο ορθογώνιο"/>
          <p:cNvSpPr/>
          <p:nvPr/>
        </p:nvSpPr>
        <p:spPr>
          <a:xfrm>
            <a:off x="1331640" y="1268760"/>
            <a:ext cx="7128792" cy="50405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TextBox"/>
          <p:cNvSpPr txBox="1"/>
          <p:nvPr/>
        </p:nvSpPr>
        <p:spPr>
          <a:xfrm>
            <a:off x="1475656" y="1340768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Κύριο εκπαιδευτικό υλικό (περιβάλλον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e-learning)</a:t>
            </a:r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endParaRPr lang="el-GR" sz="2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6 - TextBox"/>
          <p:cNvSpPr txBox="1"/>
          <p:nvPr/>
        </p:nvSpPr>
        <p:spPr>
          <a:xfrm>
            <a:off x="1763688" y="2132856"/>
            <a:ext cx="67687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i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Σχετικά με τις απόψεις των ειδικών</a:t>
            </a:r>
            <a:r>
              <a:rPr lang="el-GR" sz="1600" b="1" i="1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endParaRPr lang="el-GR" sz="1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7 - Εικόνα" descr="exper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7" y="2060848"/>
            <a:ext cx="1025321" cy="576064"/>
          </a:xfrm>
          <a:prstGeom prst="rect">
            <a:avLst/>
          </a:prstGeom>
        </p:spPr>
      </p:pic>
      <p:sp>
        <p:nvSpPr>
          <p:cNvPr id="9" name="8 - TextBox"/>
          <p:cNvSpPr txBox="1"/>
          <p:nvPr/>
        </p:nvSpPr>
        <p:spPr>
          <a:xfrm>
            <a:off x="683568" y="2780928"/>
            <a:ext cx="8136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13" name="12 - TextBox"/>
          <p:cNvSpPr txBox="1"/>
          <p:nvPr/>
        </p:nvSpPr>
        <p:spPr>
          <a:xfrm>
            <a:off x="899592" y="2780928"/>
            <a:ext cx="7704856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lvl="0" algn="just">
              <a:buFontTx/>
              <a:buChar char="•"/>
            </a:pPr>
            <a:r>
              <a:rPr lang="el-GR" sz="18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Το ΕΥ διέπεται από τις αρχές και τη μεθοδολογία της εξ αποστάσεως εκπαίδευσης; </a:t>
            </a:r>
            <a:endParaRPr lang="el-GR" sz="18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endParaRPr>
          </a:p>
          <a:p>
            <a:pPr lvl="0" algn="just" eaLnBrk="0" hangingPunct="0">
              <a:buFontTx/>
              <a:buChar char="•"/>
            </a:pPr>
            <a:r>
              <a:rPr lang="el-GR" sz="18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Το ΕΥ έχει δημιουργηθεί σύμφωνα με τις αρχές της </a:t>
            </a:r>
            <a:r>
              <a:rPr lang="el-GR" sz="1800" dirty="0" err="1" smtClean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Πολυμεσικής</a:t>
            </a:r>
            <a:r>
              <a:rPr lang="el-GR" sz="18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 Μάθησης; </a:t>
            </a:r>
            <a:endParaRPr lang="el-GR" sz="1800" dirty="0" smtClean="0">
              <a:solidFill>
                <a:schemeClr val="accent1">
                  <a:lumMod val="50000"/>
                </a:schemeClr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17" name="16 - Στρογγυλεμένο ορθογώνιο"/>
          <p:cNvSpPr/>
          <p:nvPr/>
        </p:nvSpPr>
        <p:spPr>
          <a:xfrm>
            <a:off x="1475656" y="3933056"/>
            <a:ext cx="7128792" cy="64807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17 - TextBox"/>
          <p:cNvSpPr txBox="1"/>
          <p:nvPr/>
        </p:nvSpPr>
        <p:spPr>
          <a:xfrm>
            <a:off x="1475656" y="3861048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Κύριο εκπαιδευτικό υλικό &amp; </a:t>
            </a:r>
            <a:r>
              <a:rPr lang="el-GR" sz="20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χωρο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-</a:t>
            </a:r>
            <a:r>
              <a:rPr lang="el-GR" sz="20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ευαίσθητο παιχνίδι επαυξημένης πραγματικότητας</a:t>
            </a:r>
            <a:endParaRPr lang="el-GR" sz="20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9" name="18 - TextBox"/>
          <p:cNvSpPr txBox="1"/>
          <p:nvPr/>
        </p:nvSpPr>
        <p:spPr>
          <a:xfrm>
            <a:off x="1475656" y="4653136"/>
            <a:ext cx="4248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i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Σχετικά με τις απόψεις των μαθητών:</a:t>
            </a:r>
            <a:endParaRPr lang="el-GR" sz="1600" b="1" i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0" name="19 - Εικόνα" descr="studen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7313" y="4581128"/>
            <a:ext cx="826335" cy="559999"/>
          </a:xfrm>
          <a:prstGeom prst="rect">
            <a:avLst/>
          </a:prstGeom>
        </p:spPr>
      </p:pic>
      <p:sp>
        <p:nvSpPr>
          <p:cNvPr id="21" name="20 - Στρογγυλεμένο ορθογώνιο"/>
          <p:cNvSpPr/>
          <p:nvPr/>
        </p:nvSpPr>
        <p:spPr>
          <a:xfrm>
            <a:off x="1331640" y="5085184"/>
            <a:ext cx="7560840" cy="129614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22" name="21 - TextBox"/>
          <p:cNvSpPr txBox="1"/>
          <p:nvPr/>
        </p:nvSpPr>
        <p:spPr>
          <a:xfrm>
            <a:off x="1475656" y="5165229"/>
            <a:ext cx="7056784" cy="169277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l-GR" sz="16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Πώς αντιλαμβάνονται οι εκπαιδευόμενοι τη </a:t>
            </a:r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συμβολή της ψηφιακής αφήγησης </a:t>
            </a:r>
            <a:r>
              <a:rPr lang="el-GR" sz="16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στην </a:t>
            </a:r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εκμάθηση της Γερμανικής ως ξένης γλώσσας</a:t>
            </a:r>
            <a:r>
              <a:rPr lang="el-GR" sz="16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;</a:t>
            </a:r>
          </a:p>
          <a:p>
            <a:pPr lvl="0">
              <a:buFont typeface="Arial" pitchFamily="34" charset="0"/>
              <a:buChar char="•"/>
            </a:pPr>
            <a:r>
              <a:rPr lang="el-GR" sz="16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Πόσο </a:t>
            </a:r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αποτελεσματικά</a:t>
            </a:r>
            <a:r>
              <a:rPr lang="el-GR" sz="16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θεωρούν οι εκπαιδευόμενοι το </a:t>
            </a:r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εκπαιδευτικό υλικό και την εφαρμογή </a:t>
            </a:r>
            <a:r>
              <a:rPr lang="el-GR" sz="16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ΕΠ</a:t>
            </a:r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και </a:t>
            </a:r>
            <a:r>
              <a:rPr lang="el-GR" sz="1600" b="1" dirty="0" err="1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παιγνιοποίησης</a:t>
            </a:r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l-GR" sz="16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ως προς την </a:t>
            </a:r>
            <a:r>
              <a:rPr lang="el-GR" sz="16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εκμάθηση λεξιλογίου</a:t>
            </a:r>
            <a:r>
              <a:rPr lang="el-GR" sz="16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 στη Γερμανική γλώσσα;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53892015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Στρογγυλεμένο ορθογώνιο"/>
          <p:cNvSpPr/>
          <p:nvPr/>
        </p:nvSpPr>
        <p:spPr>
          <a:xfrm>
            <a:off x="611560" y="1556792"/>
            <a:ext cx="8208912" cy="439248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</p:spPr>
        <p:txBody>
          <a:bodyPr>
            <a:normAutofit fontScale="40000" lnSpcReduction="20000"/>
          </a:bodyPr>
          <a:lstStyle/>
          <a:p>
            <a:pPr lvl="0"/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Διευκολύνει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η χρήση ψηφιακών τεχνολογιών, όπως η ψηφιακή αφήγηση και οι εφαρμογές επαυξημένης πραγματικότητας και </a:t>
            </a:r>
            <a:r>
              <a:rPr lang="el-GR" dirty="0" err="1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παιγνιοποίησης</a:t>
            </a:r>
            <a:r>
              <a:rPr lang="el-GR" i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την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κατανόηση του γραπτού λόγου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κατά τη διδασκαλία της Γερμανικής ως ξένης γλώσσας;</a:t>
            </a:r>
          </a:p>
          <a:p>
            <a:pPr lvl="0"/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Πώς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επηρεάζει 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η χρήση ψηφιακής αφήγησης και εφαρμογών </a:t>
            </a:r>
            <a:r>
              <a:rPr lang="el-GR" dirty="0" err="1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ΕΠ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και </a:t>
            </a:r>
            <a:r>
              <a:rPr lang="el-GR" dirty="0" err="1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παιγνιοποίησης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το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ενδιαφέρον και την ενεργό συμμετοχή 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των μαθητών στην εκμάθηση της Γερμανικής;</a:t>
            </a:r>
          </a:p>
          <a:p>
            <a:pPr lvl="0"/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Συμβάλλει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η ψηφιακή αφήγηση  και η χρήση εφαρμογών επαυξημένης πραγματικότητας και </a:t>
            </a:r>
            <a:r>
              <a:rPr lang="el-GR" dirty="0" err="1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παιγνιοποίησης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στην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ενίσχυση της πολιτισμικής κατανόησης 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και στον </a:t>
            </a:r>
            <a:r>
              <a:rPr lang="el-GR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εντοπισμό δεσμών</a:t>
            </a:r>
            <a:r>
              <a:rPr lang="el-GR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 μεταξύ του ελληνικού και του γερμανικού πολιτισμού;</a:t>
            </a:r>
          </a:p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3. Ερευνητικά Ερωτήματα </a:t>
            </a:r>
            <a:r>
              <a:rPr lang="en-US" sz="3600" dirty="0" smtClean="0">
                <a:solidFill>
                  <a:schemeClr val="accent1">
                    <a:lumMod val="50000"/>
                  </a:schemeClr>
                </a:solidFill>
              </a:rPr>
              <a:t>2/2</a:t>
            </a:r>
            <a:endParaRPr lang="el-GR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4 - Εικόνα" descr="student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124744"/>
            <a:ext cx="1728192" cy="71160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</a:rPr>
              <a:t>4. Δομή της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εργασίας</a:t>
            </a:r>
            <a:endParaRPr lang="el-GR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971600" y="1397000"/>
          <a:ext cx="7848872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36889523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4. Θεωρητικό Πλαίσιο </a:t>
            </a:r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1/3</a:t>
            </a:r>
            <a:endParaRPr lang="el-GR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5" name="4 - Διάγραμμα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58166925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>
                <a:solidFill>
                  <a:schemeClr val="accent1">
                    <a:lumMod val="50000"/>
                  </a:schemeClr>
                </a:solidFill>
              </a:rPr>
              <a:t>4. Θεωρητικό Πλαίσιο 2/3</a:t>
            </a:r>
            <a:endParaRPr lang="el-GR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3796</TotalTime>
  <Words>1554</Words>
  <Application>Microsoft Office PowerPoint</Application>
  <PresentationFormat>Προβολή στην οθόνη (4:3)</PresentationFormat>
  <Paragraphs>239</Paragraphs>
  <Slides>23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Θέμα του Office</vt:lpstr>
      <vt:lpstr>Σχεδιασμός, Υλοποίηση και Αποτίμηση Ολοκληρωμένης  Παρέμβασης Συμπληρωματικής Σχολικής ΕΞΑΕ για τη Διδασκαλία της Γερμανικής ως Ξένης Γλώσσας μέσω της αξιοποίησης της Ψηφιακής Αφήγησης  και εφαρμογών επαυξημένης πραγματικότητας &amp; Gamification </vt:lpstr>
      <vt:lpstr>ΕΥΧΑΡΙΣΤΙΕΣ</vt:lpstr>
      <vt:lpstr>1. Σκοπός της εργασίας  </vt:lpstr>
      <vt:lpstr>2. Συνεισφορά της διπλωματικής</vt:lpstr>
      <vt:lpstr>3. Ερευνητικά Ερωτήματα 1/2</vt:lpstr>
      <vt:lpstr>3. Ερευνητικά Ερωτήματα 2/2</vt:lpstr>
      <vt:lpstr>4. Δομή της εργασίας</vt:lpstr>
      <vt:lpstr>4. Θεωρητικό Πλαίσιο 1/3</vt:lpstr>
      <vt:lpstr>4. Θεωρητικό Πλαίσιο 2/3</vt:lpstr>
      <vt:lpstr>4. Θεωρητικό Πλαίσιο 3/3</vt:lpstr>
      <vt:lpstr> 7α. Παραγόμενο εκπαιδευτικό υλικό 1/3</vt:lpstr>
      <vt:lpstr>7α. Παραγόμενο εκπαιδευτικό υλικό 2/3</vt:lpstr>
      <vt:lpstr> 7α. Παραγόμενο εκπαιδευτικό υλικό 3/3</vt:lpstr>
      <vt:lpstr>6. Μεθοδολογία 1/2</vt:lpstr>
      <vt:lpstr>6. Μεθοδολογία 2/2</vt:lpstr>
      <vt:lpstr>Αποτελέσματα - Κύρια ευρήματα 1/3</vt:lpstr>
      <vt:lpstr>Αποτελέσματα - Κύρια ευρήματα 2/3</vt:lpstr>
      <vt:lpstr>Αποτελέσματα - Κύρια ευρήματα 3/3</vt:lpstr>
      <vt:lpstr>Συμπεράσματα 1/4</vt:lpstr>
      <vt:lpstr>Συμπεράσματα 2/4</vt:lpstr>
      <vt:lpstr>Συμπεράσματα 3/4</vt:lpstr>
      <vt:lpstr>Συμπεράσματα 4/4</vt:lpstr>
      <vt:lpstr>Διαφάνεια 23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user</cp:lastModifiedBy>
  <cp:revision>1824</cp:revision>
  <dcterms:created xsi:type="dcterms:W3CDTF">2003-10-16T17:37:47Z</dcterms:created>
  <dcterms:modified xsi:type="dcterms:W3CDTF">2025-12-22T08:13:12Z</dcterms:modified>
</cp:coreProperties>
</file>