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5"/>
  </p:notesMasterIdLst>
  <p:sldIdLst>
    <p:sldId id="1482" r:id="rId2"/>
    <p:sldId id="2026" r:id="rId3"/>
    <p:sldId id="2013" r:id="rId4"/>
    <p:sldId id="2021" r:id="rId5"/>
    <p:sldId id="2014" r:id="rId6"/>
    <p:sldId id="2023" r:id="rId7"/>
    <p:sldId id="2012" r:id="rId8"/>
    <p:sldId id="2025" r:id="rId9"/>
    <p:sldId id="2016" r:id="rId10"/>
    <p:sldId id="2027" r:id="rId11"/>
    <p:sldId id="2028" r:id="rId12"/>
    <p:sldId id="2015" r:id="rId13"/>
    <p:sldId id="2032" r:id="rId14"/>
    <p:sldId id="2033" r:id="rId15"/>
    <p:sldId id="2034" r:id="rId16"/>
    <p:sldId id="2017" r:id="rId17"/>
    <p:sldId id="2029" r:id="rId18"/>
    <p:sldId id="2035" r:id="rId19"/>
    <p:sldId id="2018" r:id="rId20"/>
    <p:sldId id="2031" r:id="rId21"/>
    <p:sldId id="2030" r:id="rId22"/>
    <p:sldId id="2036" r:id="rId23"/>
    <p:sldId id="2019" r:id="rId2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4B"/>
    <a:srgbClr val="931B1B"/>
    <a:srgbClr val="90CCAF"/>
    <a:srgbClr val="FFFFCC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>
        <p:scale>
          <a:sx n="68" d="100"/>
          <a:sy n="68" d="100"/>
        </p:scale>
        <p:origin x="-1116" y="-7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image" Target="../media/image13.png"/></Relationships>
</file>

<file path=ppt/diagrams/_rels/data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image" Target="../media/image15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93FCC8-3537-4258-958D-B380A32194B8}" type="doc">
      <dgm:prSet loTypeId="urn:microsoft.com/office/officeart/2008/layout/PictureAccent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77582C7-0241-4B84-9916-8902A1AA1DDD}">
      <dgm:prSet phldrT="[Κείμενο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just"/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</a:t>
          </a:r>
          <a:r>
            <a:rPr lang="el-G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σχεδιασμός, η ανάπτυξη κι η αποτίμηση </a:t>
          </a:r>
          <a:r>
            <a:rPr lang="el-GR" sz="2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διαδραστικού</a:t>
          </a:r>
          <a:r>
            <a:rPr lang="el-G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εκπαιδευτικού υλικού, σύμφωνα με τις αρχές και το πλαίσιο της εξ αποστάσεως εκπαίδευσης, για</a:t>
          </a:r>
          <a:r>
            <a: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l-G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επιμόρφωση εκπαιδευτικών στο πρόγραμμα «ΟΔΥΣΣΕΑΣ». </a:t>
          </a:r>
          <a:endParaRPr lang="el-GR" sz="2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14493A-D05D-4F96-B776-2AC9327E42C9}" type="parTrans" cxnId="{A9FDDB72-C36E-4586-A7C4-B9ED1D2BF415}">
      <dgm:prSet/>
      <dgm:spPr/>
      <dgm:t>
        <a:bodyPr/>
        <a:lstStyle/>
        <a:p>
          <a:endParaRPr lang="el-GR"/>
        </a:p>
      </dgm:t>
    </dgm:pt>
    <dgm:pt modelId="{6A829791-D427-4493-9AF4-5CA1F81D2F27}" type="sibTrans" cxnId="{A9FDDB72-C36E-4586-A7C4-B9ED1D2BF415}">
      <dgm:prSet/>
      <dgm:spPr/>
      <dgm:t>
        <a:bodyPr/>
        <a:lstStyle/>
        <a:p>
          <a:endParaRPr lang="el-GR"/>
        </a:p>
      </dgm:t>
    </dgm:pt>
    <dgm:pt modelId="{D3CD198B-54A3-4EC3-AD1D-9B0679629CDE}" type="pres">
      <dgm:prSet presAssocID="{E793FCC8-3537-4258-958D-B380A32194B8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015BC34-4BC6-4F5F-A021-F375B43EF4D2}" type="pres">
      <dgm:prSet presAssocID="{477582C7-0241-4B84-9916-8902A1AA1DDD}" presName="root" presStyleCnt="0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542DC9A3-B090-433A-B445-C96CA92078CE}" type="pres">
      <dgm:prSet presAssocID="{477582C7-0241-4B84-9916-8902A1AA1DDD}" presName="rootComposite" presStyleCnt="0">
        <dgm:presLayoutVars/>
      </dgm:prSet>
      <dgm:spPr/>
      <dgm:t>
        <a:bodyPr/>
        <a:lstStyle/>
        <a:p>
          <a:endParaRPr lang="el-GR"/>
        </a:p>
      </dgm:t>
    </dgm:pt>
    <dgm:pt modelId="{14059056-341E-4774-B2F4-248C5F599E1E}" type="pres">
      <dgm:prSet presAssocID="{477582C7-0241-4B84-9916-8902A1AA1DDD}" presName="rootText" presStyleLbl="node0" presStyleIdx="0" presStyleCnt="1" custScaleX="91936" custScaleY="253635" custLinFactNeighborY="-32807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E140DD5C-6275-4990-A079-6AECB194373C}" type="pres">
      <dgm:prSet presAssocID="{477582C7-0241-4B84-9916-8902A1AA1DDD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A8C91950-310F-4D95-B057-EF6DB409A197}" type="presOf" srcId="{477582C7-0241-4B84-9916-8902A1AA1DDD}" destId="{14059056-341E-4774-B2F4-248C5F599E1E}" srcOrd="0" destOrd="0" presId="urn:microsoft.com/office/officeart/2008/layout/PictureAccentList"/>
    <dgm:cxn modelId="{A1411B89-C2BF-45B3-8DF4-A29D3661D163}" type="presOf" srcId="{E793FCC8-3537-4258-958D-B380A32194B8}" destId="{D3CD198B-54A3-4EC3-AD1D-9B0679629CDE}" srcOrd="0" destOrd="0" presId="urn:microsoft.com/office/officeart/2008/layout/PictureAccentList"/>
    <dgm:cxn modelId="{A9FDDB72-C36E-4586-A7C4-B9ED1D2BF415}" srcId="{E793FCC8-3537-4258-958D-B380A32194B8}" destId="{477582C7-0241-4B84-9916-8902A1AA1DDD}" srcOrd="0" destOrd="0" parTransId="{4814493A-D05D-4F96-B776-2AC9327E42C9}" sibTransId="{6A829791-D427-4493-9AF4-5CA1F81D2F27}"/>
    <dgm:cxn modelId="{8BA60ACC-338D-4755-8C51-B8C5DE33A2D5}" type="presParOf" srcId="{D3CD198B-54A3-4EC3-AD1D-9B0679629CDE}" destId="{5015BC34-4BC6-4F5F-A021-F375B43EF4D2}" srcOrd="0" destOrd="0" presId="urn:microsoft.com/office/officeart/2008/layout/PictureAccentList"/>
    <dgm:cxn modelId="{B54CF9FF-2A5C-4E29-BD95-4C23C43E370B}" type="presParOf" srcId="{5015BC34-4BC6-4F5F-A021-F375B43EF4D2}" destId="{542DC9A3-B090-433A-B445-C96CA92078CE}" srcOrd="0" destOrd="0" presId="urn:microsoft.com/office/officeart/2008/layout/PictureAccentList"/>
    <dgm:cxn modelId="{E04473D0-31DD-4770-9593-119594538997}" type="presParOf" srcId="{542DC9A3-B090-433A-B445-C96CA92078CE}" destId="{14059056-341E-4774-B2F4-248C5F599E1E}" srcOrd="0" destOrd="0" presId="urn:microsoft.com/office/officeart/2008/layout/PictureAccentList"/>
    <dgm:cxn modelId="{279F2766-3FEE-4151-978F-F17F01EB63D5}" type="presParOf" srcId="{5015BC34-4BC6-4F5F-A021-F375B43EF4D2}" destId="{E140DD5C-6275-4990-A079-6AECB194373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CF3789-311A-426E-BB54-A2A63C609650}" type="doc">
      <dgm:prSet loTypeId="urn:microsoft.com/office/officeart/2005/8/layout/vList6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AB409310-3960-4012-891F-38BB20102F9B}">
      <dgm:prSet phldrT="[Κείμενο]" custT="1"/>
      <dgm:spPr>
        <a:solidFill>
          <a:srgbClr val="00B0F0"/>
        </a:solidFill>
      </dgm:spPr>
      <dgm:t>
        <a:bodyPr/>
        <a:lstStyle/>
        <a:p>
          <a:r>
            <a:rPr lang="en-US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H5P, </a:t>
          </a:r>
          <a:r>
            <a:rPr lang="en-US" sz="22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Chamilo</a:t>
          </a:r>
          <a:r>
            <a:rPr lang="en-US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Google, YouTube, Microsoft Office, paint.net </a:t>
          </a:r>
          <a:r>
            <a:rPr lang="el-GR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και </a:t>
          </a:r>
          <a:r>
            <a:rPr lang="en-US" sz="22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Powerpoint</a:t>
          </a:r>
          <a:r>
            <a:rPr lang="en-US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el-GR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για επεξεργασία εικόνων)</a:t>
          </a:r>
          <a:endParaRPr lang="el-GR" sz="2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E8D9E7-B6B4-40B5-8845-FE2F975AC621}" type="parTrans" cxnId="{AF8720F5-DF94-478F-86D9-84804F6824A9}">
      <dgm:prSet/>
      <dgm:spPr/>
      <dgm:t>
        <a:bodyPr/>
        <a:lstStyle/>
        <a:p>
          <a:endParaRPr lang="el-GR"/>
        </a:p>
      </dgm:t>
    </dgm:pt>
    <dgm:pt modelId="{AC8BA525-8633-4A73-9A12-5F50CFFE3285}" type="sibTrans" cxnId="{AF8720F5-DF94-478F-86D9-84804F6824A9}">
      <dgm:prSet/>
      <dgm:spPr/>
      <dgm:t>
        <a:bodyPr/>
        <a:lstStyle/>
        <a:p>
          <a:endParaRPr lang="el-GR"/>
        </a:p>
      </dgm:t>
    </dgm:pt>
    <dgm:pt modelId="{9D60E7EA-5FCE-47B1-8D05-A225DB2BCBE0}">
      <dgm:prSet phldrT="[Κείμενο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pPr algn="just"/>
          <a:r>
            <a:rPr lang="el-GR" sz="3600" b="1" dirty="0" smtClean="0">
              <a:latin typeface="Times New Roman" pitchFamily="18" charset="0"/>
              <a:cs typeface="Times New Roman" pitchFamily="18" charset="0"/>
            </a:rPr>
            <a:t>Εργαλεία ανάπτυξης υλικού</a:t>
          </a:r>
          <a:endParaRPr lang="el-GR" sz="3600" dirty="0">
            <a:latin typeface="Times New Roman" pitchFamily="18" charset="0"/>
            <a:cs typeface="Times New Roman" pitchFamily="18" charset="0"/>
          </a:endParaRPr>
        </a:p>
      </dgm:t>
    </dgm:pt>
    <dgm:pt modelId="{0D582A43-39E2-4C82-BF34-1C8AB1562500}" type="parTrans" cxnId="{3E13CE34-0DC1-438C-98B7-E19330B53E59}">
      <dgm:prSet/>
      <dgm:spPr/>
      <dgm:t>
        <a:bodyPr/>
        <a:lstStyle/>
        <a:p>
          <a:endParaRPr lang="el-GR"/>
        </a:p>
      </dgm:t>
    </dgm:pt>
    <dgm:pt modelId="{357C707A-7194-4E5A-A450-3F3ADD99B5C3}" type="sibTrans" cxnId="{3E13CE34-0DC1-438C-98B7-E19330B53E59}">
      <dgm:prSet/>
      <dgm:spPr/>
      <dgm:t>
        <a:bodyPr/>
        <a:lstStyle/>
        <a:p>
          <a:endParaRPr lang="el-GR"/>
        </a:p>
      </dgm:t>
    </dgm:pt>
    <dgm:pt modelId="{0C6CA5BB-EC99-4FF9-A3F4-AF275477617E}">
      <dgm:prSet phldrT="[Κείμενο]" custT="1"/>
      <dgm:spPr/>
      <dgm:t>
        <a:bodyPr/>
        <a:lstStyle/>
        <a:p>
          <a:pPr algn="ctr"/>
          <a:r>
            <a:rPr lang="el-GR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μελέτη βιβλιογραφίας, δομή ενοτήτων, στόχοι, εικονίδια, δραστηριότητες </a:t>
          </a:r>
          <a:r>
            <a:rPr lang="el-GR" sz="22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αφόρμησης</a:t>
          </a:r>
          <a:r>
            <a:rPr lang="el-GR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ασκήσεις </a:t>
          </a:r>
          <a:r>
            <a:rPr lang="el-GR" sz="22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αυτοαξιολόγησης</a:t>
          </a:r>
          <a:r>
            <a:rPr lang="el-GR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l-GR" sz="22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υπερσύνδεσμοι</a:t>
          </a:r>
          <a:r>
            <a:rPr lang="el-GR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για περαιτέρω μελέτη</a:t>
          </a:r>
          <a:endParaRPr lang="el-GR" sz="2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2E21D36-B03F-490A-9896-05495F789CBA}" type="parTrans" cxnId="{E91D78A8-C377-4E49-B2E4-41728984C3A1}">
      <dgm:prSet/>
      <dgm:spPr/>
      <dgm:t>
        <a:bodyPr/>
        <a:lstStyle/>
        <a:p>
          <a:endParaRPr lang="el-GR"/>
        </a:p>
      </dgm:t>
    </dgm:pt>
    <dgm:pt modelId="{C2A91967-7754-4768-BFB4-DB0F620B2A0E}" type="sibTrans" cxnId="{E91D78A8-C377-4E49-B2E4-41728984C3A1}">
      <dgm:prSet/>
      <dgm:spPr/>
      <dgm:t>
        <a:bodyPr/>
        <a:lstStyle/>
        <a:p>
          <a:endParaRPr lang="el-GR"/>
        </a:p>
      </dgm:t>
    </dgm:pt>
    <dgm:pt modelId="{46146894-7A46-4691-96FE-DBB4698E7E6C}">
      <dgm:prSet phldrT="[Κείμενο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algn="just"/>
          <a:r>
            <a:rPr lang="el-GR" sz="3600" b="1" dirty="0" smtClean="0">
              <a:latin typeface="Times New Roman" pitchFamily="18" charset="0"/>
              <a:cs typeface="Times New Roman" pitchFamily="18" charset="0"/>
            </a:rPr>
            <a:t>Διαδικασία ανάπτυξης</a:t>
          </a:r>
          <a:endParaRPr lang="el-GR" sz="3600" dirty="0">
            <a:latin typeface="Times New Roman" pitchFamily="18" charset="0"/>
            <a:cs typeface="Times New Roman" pitchFamily="18" charset="0"/>
          </a:endParaRPr>
        </a:p>
      </dgm:t>
    </dgm:pt>
    <dgm:pt modelId="{26C86C2D-C1E6-44BD-B698-F9BA0F5ECBC7}" type="parTrans" cxnId="{1F16FA8F-BD7B-471E-BE4E-568D2A7CE770}">
      <dgm:prSet/>
      <dgm:spPr/>
      <dgm:t>
        <a:bodyPr/>
        <a:lstStyle/>
        <a:p>
          <a:endParaRPr lang="el-GR"/>
        </a:p>
      </dgm:t>
    </dgm:pt>
    <dgm:pt modelId="{3B8A6891-237D-45B1-8648-A73EE182D441}" type="sibTrans" cxnId="{1F16FA8F-BD7B-471E-BE4E-568D2A7CE770}">
      <dgm:prSet/>
      <dgm:spPr/>
      <dgm:t>
        <a:bodyPr/>
        <a:lstStyle/>
        <a:p>
          <a:endParaRPr lang="el-GR"/>
        </a:p>
      </dgm:t>
    </dgm:pt>
    <dgm:pt modelId="{46D99DE6-BF4F-4FF0-92BE-C4B0705B5090}" type="pres">
      <dgm:prSet presAssocID="{46CF3789-311A-426E-BB54-A2A63C60965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ABC4B3B6-1BD4-41EC-B33D-A26EBB741D98}" type="pres">
      <dgm:prSet presAssocID="{AB409310-3960-4012-891F-38BB20102F9B}" presName="linNode" presStyleCnt="0"/>
      <dgm:spPr/>
    </dgm:pt>
    <dgm:pt modelId="{4B587C93-6EC9-4875-8308-0BA81F09F115}" type="pres">
      <dgm:prSet presAssocID="{AB409310-3960-4012-891F-38BB20102F9B}" presName="parentShp" presStyleLbl="node1" presStyleIdx="0" presStyleCnt="2" custScaleX="118349" custScaleY="91843" custLinFactX="2359" custLinFactNeighborX="100000" custLinFactNeighborY="45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09B534-166F-45D1-8EB2-866970FCB542}" type="pres">
      <dgm:prSet presAssocID="{AB409310-3960-4012-891F-38BB20102F9B}" presName="childShp" presStyleLbl="bgAccFollowNode1" presStyleIdx="0" presStyleCnt="2" custScaleX="83486" custScaleY="89942" custLinFactX="-62352" custLinFactNeighborX="-100000" custLinFactNeighborY="580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6FBCC0A-F090-4CB0-8788-C8286B0C52FF}" type="pres">
      <dgm:prSet presAssocID="{AC8BA525-8633-4A73-9A12-5F50CFFE3285}" presName="spacing" presStyleCnt="0"/>
      <dgm:spPr/>
    </dgm:pt>
    <dgm:pt modelId="{94836E44-8E60-4F24-BFE4-D7ECFA08F61E}" type="pres">
      <dgm:prSet presAssocID="{0C6CA5BB-EC99-4FF9-A3F4-AF275477617E}" presName="linNode" presStyleCnt="0"/>
      <dgm:spPr/>
    </dgm:pt>
    <dgm:pt modelId="{A0B2E75C-F6DC-4156-9993-FCC6081FC156}" type="pres">
      <dgm:prSet presAssocID="{0C6CA5BB-EC99-4FF9-A3F4-AF275477617E}" presName="parentShp" presStyleLbl="node1" presStyleIdx="1" presStyleCnt="2" custScaleX="118349" custScaleY="88742" custLinFactX="2359" custLinFactNeighborX="100000" custLinFactNeighborY="2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B9CB3FB-F7C7-45F4-AAB2-A5A79D84E6A3}" type="pres">
      <dgm:prSet presAssocID="{0C6CA5BB-EC99-4FF9-A3F4-AF275477617E}" presName="childShp" presStyleLbl="bgAccFollowNode1" presStyleIdx="1" presStyleCnt="2" custScaleX="83486" custScaleY="88116" custLinFactX="-15902" custLinFactNeighborX="-100000" custLinFactNeighborY="2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F8720F5-DF94-478F-86D9-84804F6824A9}" srcId="{46CF3789-311A-426E-BB54-A2A63C609650}" destId="{AB409310-3960-4012-891F-38BB20102F9B}" srcOrd="0" destOrd="0" parTransId="{98E8D9E7-B6B4-40B5-8845-FE2F975AC621}" sibTransId="{AC8BA525-8633-4A73-9A12-5F50CFFE3285}"/>
    <dgm:cxn modelId="{98E374A4-0D2A-40C1-9410-B3E657BA19A2}" type="presOf" srcId="{46146894-7A46-4691-96FE-DBB4698E7E6C}" destId="{DB9CB3FB-F7C7-45F4-AAB2-A5A79D84E6A3}" srcOrd="0" destOrd="0" presId="urn:microsoft.com/office/officeart/2005/8/layout/vList6"/>
    <dgm:cxn modelId="{AA2D6F89-EAF7-4A8A-9911-4CBA265264A7}" type="presOf" srcId="{9D60E7EA-5FCE-47B1-8D05-A225DB2BCBE0}" destId="{2809B534-166F-45D1-8EB2-866970FCB542}" srcOrd="0" destOrd="0" presId="urn:microsoft.com/office/officeart/2005/8/layout/vList6"/>
    <dgm:cxn modelId="{E91D78A8-C377-4E49-B2E4-41728984C3A1}" srcId="{46CF3789-311A-426E-BB54-A2A63C609650}" destId="{0C6CA5BB-EC99-4FF9-A3F4-AF275477617E}" srcOrd="1" destOrd="0" parTransId="{A2E21D36-B03F-490A-9896-05495F789CBA}" sibTransId="{C2A91967-7754-4768-BFB4-DB0F620B2A0E}"/>
    <dgm:cxn modelId="{94A5C0FC-A628-43AD-AF11-31FE86B172F5}" type="presOf" srcId="{0C6CA5BB-EC99-4FF9-A3F4-AF275477617E}" destId="{A0B2E75C-F6DC-4156-9993-FCC6081FC156}" srcOrd="0" destOrd="0" presId="urn:microsoft.com/office/officeart/2005/8/layout/vList6"/>
    <dgm:cxn modelId="{C7B6A921-7BB2-407F-A519-2A5A1B2F08A9}" type="presOf" srcId="{46CF3789-311A-426E-BB54-A2A63C609650}" destId="{46D99DE6-BF4F-4FF0-92BE-C4B0705B5090}" srcOrd="0" destOrd="0" presId="urn:microsoft.com/office/officeart/2005/8/layout/vList6"/>
    <dgm:cxn modelId="{3E13CE34-0DC1-438C-98B7-E19330B53E59}" srcId="{AB409310-3960-4012-891F-38BB20102F9B}" destId="{9D60E7EA-5FCE-47B1-8D05-A225DB2BCBE0}" srcOrd="0" destOrd="0" parTransId="{0D582A43-39E2-4C82-BF34-1C8AB1562500}" sibTransId="{357C707A-7194-4E5A-A450-3F3ADD99B5C3}"/>
    <dgm:cxn modelId="{BE3A2FDB-D550-4A0D-846E-1B033957B705}" type="presOf" srcId="{AB409310-3960-4012-891F-38BB20102F9B}" destId="{4B587C93-6EC9-4875-8308-0BA81F09F115}" srcOrd="0" destOrd="0" presId="urn:microsoft.com/office/officeart/2005/8/layout/vList6"/>
    <dgm:cxn modelId="{1F16FA8F-BD7B-471E-BE4E-568D2A7CE770}" srcId="{0C6CA5BB-EC99-4FF9-A3F4-AF275477617E}" destId="{46146894-7A46-4691-96FE-DBB4698E7E6C}" srcOrd="0" destOrd="0" parTransId="{26C86C2D-C1E6-44BD-B698-F9BA0F5ECBC7}" sibTransId="{3B8A6891-237D-45B1-8648-A73EE182D441}"/>
    <dgm:cxn modelId="{8C5A2F50-D4FF-41F2-A842-9B63B430F8BE}" type="presParOf" srcId="{46D99DE6-BF4F-4FF0-92BE-C4B0705B5090}" destId="{ABC4B3B6-1BD4-41EC-B33D-A26EBB741D98}" srcOrd="0" destOrd="0" presId="urn:microsoft.com/office/officeart/2005/8/layout/vList6"/>
    <dgm:cxn modelId="{74066DCB-35D2-4E5A-86EA-CA1C7022285D}" type="presParOf" srcId="{ABC4B3B6-1BD4-41EC-B33D-A26EBB741D98}" destId="{4B587C93-6EC9-4875-8308-0BA81F09F115}" srcOrd="0" destOrd="0" presId="urn:microsoft.com/office/officeart/2005/8/layout/vList6"/>
    <dgm:cxn modelId="{DF2944DA-1565-44AE-8C33-51D947749DDB}" type="presParOf" srcId="{ABC4B3B6-1BD4-41EC-B33D-A26EBB741D98}" destId="{2809B534-166F-45D1-8EB2-866970FCB542}" srcOrd="1" destOrd="0" presId="urn:microsoft.com/office/officeart/2005/8/layout/vList6"/>
    <dgm:cxn modelId="{CC844316-0B5E-49F9-A7EF-B6FAC798BCD5}" type="presParOf" srcId="{46D99DE6-BF4F-4FF0-92BE-C4B0705B5090}" destId="{E6FBCC0A-F090-4CB0-8788-C8286B0C52FF}" srcOrd="1" destOrd="0" presId="urn:microsoft.com/office/officeart/2005/8/layout/vList6"/>
    <dgm:cxn modelId="{A765DA55-B622-44B3-AD8B-EA3935BAFD71}" type="presParOf" srcId="{46D99DE6-BF4F-4FF0-92BE-C4B0705B5090}" destId="{94836E44-8E60-4F24-BFE4-D7ECFA08F61E}" srcOrd="2" destOrd="0" presId="urn:microsoft.com/office/officeart/2005/8/layout/vList6"/>
    <dgm:cxn modelId="{A860C81E-8650-4906-9E4D-8896AF693548}" type="presParOf" srcId="{94836E44-8E60-4F24-BFE4-D7ECFA08F61E}" destId="{A0B2E75C-F6DC-4156-9993-FCC6081FC156}" srcOrd="0" destOrd="0" presId="urn:microsoft.com/office/officeart/2005/8/layout/vList6"/>
    <dgm:cxn modelId="{6C38C4AF-76AE-4854-9929-8B9AAFA6CB84}" type="presParOf" srcId="{94836E44-8E60-4F24-BFE4-D7ECFA08F61E}" destId="{DB9CB3FB-F7C7-45F4-AAB2-A5A79D84E6A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8230ACD-895B-45D6-9163-B2A4288DF4D7}" type="doc">
      <dgm:prSet loTypeId="urn:microsoft.com/office/officeart/2005/8/layout/defaul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CE85D663-21BA-4324-91E9-9B5448CC23B2}">
      <dgm:prSet phldrT="[Κείμενο]"/>
      <dgm:spPr/>
      <dgm:t>
        <a:bodyPr/>
        <a:lstStyle/>
        <a:p>
          <a:r>
            <a:rPr lang="el-G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Ομοιομορφία ενοτήτων-</a:t>
          </a:r>
        </a:p>
        <a:p>
          <a:r>
            <a:rPr lang="el-G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λογική αλληλουχία των διαφανειών</a:t>
          </a:r>
          <a:endParaRPr lang="el-G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993780-705F-47A4-A994-E17D8C96B5B0}" type="parTrans" cxnId="{F715559F-143B-4441-9CD8-0A193717E2E5}">
      <dgm:prSet/>
      <dgm:spPr/>
      <dgm:t>
        <a:bodyPr/>
        <a:lstStyle/>
        <a:p>
          <a:endParaRPr lang="el-GR"/>
        </a:p>
      </dgm:t>
    </dgm:pt>
    <dgm:pt modelId="{30EDC65A-CA63-4481-BABB-E005759384B6}" type="sibTrans" cxnId="{F715559F-143B-4441-9CD8-0A193717E2E5}">
      <dgm:prSet/>
      <dgm:spPr/>
      <dgm:t>
        <a:bodyPr/>
        <a:lstStyle/>
        <a:p>
          <a:endParaRPr lang="el-GR"/>
        </a:p>
      </dgm:t>
    </dgm:pt>
    <dgm:pt modelId="{42FE6F37-315E-44DE-8FE8-3997E3DC6972}">
      <dgm:prSet phldrT="[Κείμενο]"/>
      <dgm:spPr/>
      <dgm:t>
        <a:bodyPr/>
        <a:lstStyle/>
        <a:p>
          <a:r>
            <a:rPr lang="el-G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Κατανοητό και εύληπτο περιεχόμενο </a:t>
          </a:r>
          <a:endParaRPr lang="el-G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8F636F2-83A0-4C6C-A9D5-B59305066A9F}" type="parTrans" cxnId="{A79ECC8F-0CD3-44E7-A5E7-35E10C0AE4F7}">
      <dgm:prSet/>
      <dgm:spPr/>
      <dgm:t>
        <a:bodyPr/>
        <a:lstStyle/>
        <a:p>
          <a:endParaRPr lang="el-GR"/>
        </a:p>
      </dgm:t>
    </dgm:pt>
    <dgm:pt modelId="{9C4D6822-705B-4BAF-9172-9F78F5F7F797}" type="sibTrans" cxnId="{A79ECC8F-0CD3-44E7-A5E7-35E10C0AE4F7}">
      <dgm:prSet/>
      <dgm:spPr/>
      <dgm:t>
        <a:bodyPr/>
        <a:lstStyle/>
        <a:p>
          <a:endParaRPr lang="el-GR"/>
        </a:p>
      </dgm:t>
    </dgm:pt>
    <dgm:pt modelId="{86F54BA2-BC29-497A-B5D5-9FCFD2170CB6}">
      <dgm:prSet phldrT="[Κείμενο]"/>
      <dgm:spPr/>
      <dgm:t>
        <a:bodyPr/>
        <a:lstStyle/>
        <a:p>
          <a:pPr algn="ctr"/>
          <a:r>
            <a:rPr lang="el-G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Ευχάριστο και με συχνές εναλλαγές ψηφιακό περιβάλλον</a:t>
          </a:r>
          <a:endParaRPr lang="el-G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3E53E9C-E2EA-47A2-BEDC-DEEC234A0F4F}" type="parTrans" cxnId="{BC1F67D4-E77E-43D1-B29B-D4B1525C496B}">
      <dgm:prSet/>
      <dgm:spPr/>
      <dgm:t>
        <a:bodyPr/>
        <a:lstStyle/>
        <a:p>
          <a:endParaRPr lang="el-GR"/>
        </a:p>
      </dgm:t>
    </dgm:pt>
    <dgm:pt modelId="{DDCB9EEE-CABE-489E-B6D7-9A0F3E66D403}" type="sibTrans" cxnId="{BC1F67D4-E77E-43D1-B29B-D4B1525C496B}">
      <dgm:prSet/>
      <dgm:spPr/>
      <dgm:t>
        <a:bodyPr/>
        <a:lstStyle/>
        <a:p>
          <a:endParaRPr lang="el-GR"/>
        </a:p>
      </dgm:t>
    </dgm:pt>
    <dgm:pt modelId="{1D932E8E-4934-45ED-B451-65F438E2686B}">
      <dgm:prSet phldrT="[Κείμενο]"/>
      <dgm:spPr/>
      <dgm:t>
        <a:bodyPr/>
        <a:lstStyle/>
        <a:p>
          <a:r>
            <a:rPr lang="el-G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Οι δραστηριότητες εξυπηρετούν τους στόχους.</a:t>
          </a:r>
          <a:endParaRPr lang="el-G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6A1B64E-75A0-42ED-8272-9C6CFBCFF678}" type="parTrans" cxnId="{807AAFC2-2EF9-4769-A1B9-3E5CF8D69E88}">
      <dgm:prSet/>
      <dgm:spPr/>
      <dgm:t>
        <a:bodyPr/>
        <a:lstStyle/>
        <a:p>
          <a:endParaRPr lang="el-GR"/>
        </a:p>
      </dgm:t>
    </dgm:pt>
    <dgm:pt modelId="{17DB704E-A585-42F6-9DC4-E8D682A5C3B9}" type="sibTrans" cxnId="{807AAFC2-2EF9-4769-A1B9-3E5CF8D69E88}">
      <dgm:prSet/>
      <dgm:spPr/>
      <dgm:t>
        <a:bodyPr/>
        <a:lstStyle/>
        <a:p>
          <a:endParaRPr lang="el-GR"/>
        </a:p>
      </dgm:t>
    </dgm:pt>
    <dgm:pt modelId="{E7AD92EC-0D63-4354-8CAE-B1C7153BDF30}" type="pres">
      <dgm:prSet presAssocID="{88230ACD-895B-45D6-9163-B2A4288DF4D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186DCAA-7997-46E3-9266-0016BB096001}" type="pres">
      <dgm:prSet presAssocID="{CE85D663-21BA-4324-91E9-9B5448CC23B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E5EACC-08BE-4EA3-AADA-E539F81B7DE0}" type="pres">
      <dgm:prSet presAssocID="{30EDC65A-CA63-4481-BABB-E005759384B6}" presName="sibTrans" presStyleCnt="0"/>
      <dgm:spPr/>
    </dgm:pt>
    <dgm:pt modelId="{FDAC50F2-76CE-40D2-BD6D-43351332F5A2}" type="pres">
      <dgm:prSet presAssocID="{42FE6F37-315E-44DE-8FE8-3997E3DC697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D27726-029D-4982-97B6-23D4C710E5AC}" type="pres">
      <dgm:prSet presAssocID="{9C4D6822-705B-4BAF-9172-9F78F5F7F797}" presName="sibTrans" presStyleCnt="0"/>
      <dgm:spPr/>
    </dgm:pt>
    <dgm:pt modelId="{F7916215-4A46-4B7B-8454-F8397091684B}" type="pres">
      <dgm:prSet presAssocID="{86F54BA2-BC29-497A-B5D5-9FCFD2170CB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95FB01-D8F1-4064-AB89-21E1FA5130F1}" type="pres">
      <dgm:prSet presAssocID="{DDCB9EEE-CABE-489E-B6D7-9A0F3E66D403}" presName="sibTrans" presStyleCnt="0"/>
      <dgm:spPr/>
    </dgm:pt>
    <dgm:pt modelId="{7BB137EC-A6F2-4E2E-B296-3959A812AF6D}" type="pres">
      <dgm:prSet presAssocID="{1D932E8E-4934-45ED-B451-65F438E2686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C1F67D4-E77E-43D1-B29B-D4B1525C496B}" srcId="{88230ACD-895B-45D6-9163-B2A4288DF4D7}" destId="{86F54BA2-BC29-497A-B5D5-9FCFD2170CB6}" srcOrd="2" destOrd="0" parTransId="{33E53E9C-E2EA-47A2-BEDC-DEEC234A0F4F}" sibTransId="{DDCB9EEE-CABE-489E-B6D7-9A0F3E66D403}"/>
    <dgm:cxn modelId="{282C4DAC-1B41-46DA-9738-23CB94D8416C}" type="presOf" srcId="{CE85D663-21BA-4324-91E9-9B5448CC23B2}" destId="{C186DCAA-7997-46E3-9266-0016BB096001}" srcOrd="0" destOrd="0" presId="urn:microsoft.com/office/officeart/2005/8/layout/default"/>
    <dgm:cxn modelId="{B964CB71-3D69-47FB-ACB4-40E8CB4DDF0F}" type="presOf" srcId="{88230ACD-895B-45D6-9163-B2A4288DF4D7}" destId="{E7AD92EC-0D63-4354-8CAE-B1C7153BDF30}" srcOrd="0" destOrd="0" presId="urn:microsoft.com/office/officeart/2005/8/layout/default"/>
    <dgm:cxn modelId="{1E2204F7-A305-486D-AD72-EB6F1AA4092B}" type="presOf" srcId="{42FE6F37-315E-44DE-8FE8-3997E3DC6972}" destId="{FDAC50F2-76CE-40D2-BD6D-43351332F5A2}" srcOrd="0" destOrd="0" presId="urn:microsoft.com/office/officeart/2005/8/layout/default"/>
    <dgm:cxn modelId="{D7EE4A70-A78E-4BC1-AA0B-456552AD6133}" type="presOf" srcId="{1D932E8E-4934-45ED-B451-65F438E2686B}" destId="{7BB137EC-A6F2-4E2E-B296-3959A812AF6D}" srcOrd="0" destOrd="0" presId="urn:microsoft.com/office/officeart/2005/8/layout/default"/>
    <dgm:cxn modelId="{A79ECC8F-0CD3-44E7-A5E7-35E10C0AE4F7}" srcId="{88230ACD-895B-45D6-9163-B2A4288DF4D7}" destId="{42FE6F37-315E-44DE-8FE8-3997E3DC6972}" srcOrd="1" destOrd="0" parTransId="{B8F636F2-83A0-4C6C-A9D5-B59305066A9F}" sibTransId="{9C4D6822-705B-4BAF-9172-9F78F5F7F797}"/>
    <dgm:cxn modelId="{F715559F-143B-4441-9CD8-0A193717E2E5}" srcId="{88230ACD-895B-45D6-9163-B2A4288DF4D7}" destId="{CE85D663-21BA-4324-91E9-9B5448CC23B2}" srcOrd="0" destOrd="0" parTransId="{CF993780-705F-47A4-A994-E17D8C96B5B0}" sibTransId="{30EDC65A-CA63-4481-BABB-E005759384B6}"/>
    <dgm:cxn modelId="{807AAFC2-2EF9-4769-A1B9-3E5CF8D69E88}" srcId="{88230ACD-895B-45D6-9163-B2A4288DF4D7}" destId="{1D932E8E-4934-45ED-B451-65F438E2686B}" srcOrd="3" destOrd="0" parTransId="{86A1B64E-75A0-42ED-8272-9C6CFBCFF678}" sibTransId="{17DB704E-A585-42F6-9DC4-E8D682A5C3B9}"/>
    <dgm:cxn modelId="{3076E46D-F6A1-4D1A-A6CF-7931C0E3EBBA}" type="presOf" srcId="{86F54BA2-BC29-497A-B5D5-9FCFD2170CB6}" destId="{F7916215-4A46-4B7B-8454-F8397091684B}" srcOrd="0" destOrd="0" presId="urn:microsoft.com/office/officeart/2005/8/layout/default"/>
    <dgm:cxn modelId="{0CBA5274-999D-48E4-9D6B-FF80148FFFAF}" type="presParOf" srcId="{E7AD92EC-0D63-4354-8CAE-B1C7153BDF30}" destId="{C186DCAA-7997-46E3-9266-0016BB096001}" srcOrd="0" destOrd="0" presId="urn:microsoft.com/office/officeart/2005/8/layout/default"/>
    <dgm:cxn modelId="{606CAAB0-CA40-4529-9747-1DE25AF0D9AF}" type="presParOf" srcId="{E7AD92EC-0D63-4354-8CAE-B1C7153BDF30}" destId="{26E5EACC-08BE-4EA3-AADA-E539F81B7DE0}" srcOrd="1" destOrd="0" presId="urn:microsoft.com/office/officeart/2005/8/layout/default"/>
    <dgm:cxn modelId="{15F868FA-EB45-4893-9D7A-4356398F0350}" type="presParOf" srcId="{E7AD92EC-0D63-4354-8CAE-B1C7153BDF30}" destId="{FDAC50F2-76CE-40D2-BD6D-43351332F5A2}" srcOrd="2" destOrd="0" presId="urn:microsoft.com/office/officeart/2005/8/layout/default"/>
    <dgm:cxn modelId="{D5F21AC9-C3D0-4873-8374-5A4C05A8AD7A}" type="presParOf" srcId="{E7AD92EC-0D63-4354-8CAE-B1C7153BDF30}" destId="{EFD27726-029D-4982-97B6-23D4C710E5AC}" srcOrd="3" destOrd="0" presId="urn:microsoft.com/office/officeart/2005/8/layout/default"/>
    <dgm:cxn modelId="{5DD3F7C8-DF58-4AD3-8965-024332A47C47}" type="presParOf" srcId="{E7AD92EC-0D63-4354-8CAE-B1C7153BDF30}" destId="{F7916215-4A46-4B7B-8454-F8397091684B}" srcOrd="4" destOrd="0" presId="urn:microsoft.com/office/officeart/2005/8/layout/default"/>
    <dgm:cxn modelId="{8FB8C392-7227-4BE7-A151-E8DE0976E8D8}" type="presParOf" srcId="{E7AD92EC-0D63-4354-8CAE-B1C7153BDF30}" destId="{ED95FB01-D8F1-4064-AB89-21E1FA5130F1}" srcOrd="5" destOrd="0" presId="urn:microsoft.com/office/officeart/2005/8/layout/default"/>
    <dgm:cxn modelId="{DBC346B0-DA0A-43EC-B431-1ED057F6EFD6}" type="presParOf" srcId="{E7AD92EC-0D63-4354-8CAE-B1C7153BDF30}" destId="{7BB137EC-A6F2-4E2E-B296-3959A812AF6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8230ACD-895B-45D6-9163-B2A4288DF4D7}" type="doc">
      <dgm:prSet loTypeId="urn:microsoft.com/office/officeart/2005/8/layout/defaul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CE85D663-21BA-4324-91E9-9B5448CC23B2}">
      <dgm:prSet phldrT="[Κείμενο]" custT="1"/>
      <dgm:spPr/>
      <dgm:t>
        <a:bodyPr/>
        <a:lstStyle/>
        <a:p>
          <a:pPr algn="ctr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Οι ασκήσεις </a:t>
          </a:r>
          <a:r>
            <a:rPr lang="el-GR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αυτοαξιολόγησης</a:t>
          </a:r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παρέχουν την απαιτούμενη ανατροφοδότηση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993780-705F-47A4-A994-E17D8C96B5B0}" type="parTrans" cxnId="{F715559F-143B-4441-9CD8-0A193717E2E5}">
      <dgm:prSet/>
      <dgm:spPr/>
      <dgm:t>
        <a:bodyPr/>
        <a:lstStyle/>
        <a:p>
          <a:endParaRPr lang="el-GR"/>
        </a:p>
      </dgm:t>
    </dgm:pt>
    <dgm:pt modelId="{30EDC65A-CA63-4481-BABB-E005759384B6}" type="sibTrans" cxnId="{F715559F-143B-4441-9CD8-0A193717E2E5}">
      <dgm:prSet/>
      <dgm:spPr/>
      <dgm:t>
        <a:bodyPr/>
        <a:lstStyle/>
        <a:p>
          <a:endParaRPr lang="el-GR"/>
        </a:p>
      </dgm:t>
    </dgm:pt>
    <dgm:pt modelId="{42FE6F37-315E-44DE-8FE8-3997E3DC6972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Πλοήγηση μέσω κουμπιών και εικονιδίων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8F636F2-83A0-4C6C-A9D5-B59305066A9F}" type="parTrans" cxnId="{A79ECC8F-0CD3-44E7-A5E7-35E10C0AE4F7}">
      <dgm:prSet/>
      <dgm:spPr/>
      <dgm:t>
        <a:bodyPr/>
        <a:lstStyle/>
        <a:p>
          <a:endParaRPr lang="el-GR"/>
        </a:p>
      </dgm:t>
    </dgm:pt>
    <dgm:pt modelId="{9C4D6822-705B-4BAF-9172-9F78F5F7F797}" type="sibTrans" cxnId="{A79ECC8F-0CD3-44E7-A5E7-35E10C0AE4F7}">
      <dgm:prSet/>
      <dgm:spPr/>
      <dgm:t>
        <a:bodyPr/>
        <a:lstStyle/>
        <a:p>
          <a:endParaRPr lang="el-GR"/>
        </a:p>
      </dgm:t>
    </dgm:pt>
    <dgm:pt modelId="{86F54BA2-BC29-497A-B5D5-9FCFD2170CB6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Οι προτάσεις για περεταίρω μελέτη δίνουν το ερέθισμα για εμβάθυνση της γνώσης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3E53E9C-E2EA-47A2-BEDC-DEEC234A0F4F}" type="parTrans" cxnId="{BC1F67D4-E77E-43D1-B29B-D4B1525C496B}">
      <dgm:prSet/>
      <dgm:spPr/>
      <dgm:t>
        <a:bodyPr/>
        <a:lstStyle/>
        <a:p>
          <a:endParaRPr lang="el-GR"/>
        </a:p>
      </dgm:t>
    </dgm:pt>
    <dgm:pt modelId="{DDCB9EEE-CABE-489E-B6D7-9A0F3E66D403}" type="sibTrans" cxnId="{BC1F67D4-E77E-43D1-B29B-D4B1525C496B}">
      <dgm:prSet/>
      <dgm:spPr/>
      <dgm:t>
        <a:bodyPr/>
        <a:lstStyle/>
        <a:p>
          <a:endParaRPr lang="el-GR"/>
        </a:p>
      </dgm:t>
    </dgm:pt>
    <dgm:pt modelId="{E7AD92EC-0D63-4354-8CAE-B1C7153BDF30}" type="pres">
      <dgm:prSet presAssocID="{88230ACD-895B-45D6-9163-B2A4288DF4D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186DCAA-7997-46E3-9266-0016BB096001}" type="pres">
      <dgm:prSet presAssocID="{CE85D663-21BA-4324-91E9-9B5448CC23B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E5EACC-08BE-4EA3-AADA-E539F81B7DE0}" type="pres">
      <dgm:prSet presAssocID="{30EDC65A-CA63-4481-BABB-E005759384B6}" presName="sibTrans" presStyleCnt="0"/>
      <dgm:spPr/>
    </dgm:pt>
    <dgm:pt modelId="{FDAC50F2-76CE-40D2-BD6D-43351332F5A2}" type="pres">
      <dgm:prSet presAssocID="{42FE6F37-315E-44DE-8FE8-3997E3DC697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D27726-029D-4982-97B6-23D4C710E5AC}" type="pres">
      <dgm:prSet presAssocID="{9C4D6822-705B-4BAF-9172-9F78F5F7F797}" presName="sibTrans" presStyleCnt="0"/>
      <dgm:spPr/>
    </dgm:pt>
    <dgm:pt modelId="{F7916215-4A46-4B7B-8454-F8397091684B}" type="pres">
      <dgm:prSet presAssocID="{86F54BA2-BC29-497A-B5D5-9FCFD2170CB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79ECC8F-0CD3-44E7-A5E7-35E10C0AE4F7}" srcId="{88230ACD-895B-45D6-9163-B2A4288DF4D7}" destId="{42FE6F37-315E-44DE-8FE8-3997E3DC6972}" srcOrd="1" destOrd="0" parTransId="{B8F636F2-83A0-4C6C-A9D5-B59305066A9F}" sibTransId="{9C4D6822-705B-4BAF-9172-9F78F5F7F797}"/>
    <dgm:cxn modelId="{89AA932A-50C0-47D5-B4D9-50D517AD8E61}" type="presOf" srcId="{CE85D663-21BA-4324-91E9-9B5448CC23B2}" destId="{C186DCAA-7997-46E3-9266-0016BB096001}" srcOrd="0" destOrd="0" presId="urn:microsoft.com/office/officeart/2005/8/layout/default"/>
    <dgm:cxn modelId="{B9E9F127-B600-4AC5-A489-904EC1249EE3}" type="presOf" srcId="{42FE6F37-315E-44DE-8FE8-3997E3DC6972}" destId="{FDAC50F2-76CE-40D2-BD6D-43351332F5A2}" srcOrd="0" destOrd="0" presId="urn:microsoft.com/office/officeart/2005/8/layout/default"/>
    <dgm:cxn modelId="{3EF07975-5A09-4A2F-AD5F-8E694F906047}" type="presOf" srcId="{88230ACD-895B-45D6-9163-B2A4288DF4D7}" destId="{E7AD92EC-0D63-4354-8CAE-B1C7153BDF30}" srcOrd="0" destOrd="0" presId="urn:microsoft.com/office/officeart/2005/8/layout/default"/>
    <dgm:cxn modelId="{F715559F-143B-4441-9CD8-0A193717E2E5}" srcId="{88230ACD-895B-45D6-9163-B2A4288DF4D7}" destId="{CE85D663-21BA-4324-91E9-9B5448CC23B2}" srcOrd="0" destOrd="0" parTransId="{CF993780-705F-47A4-A994-E17D8C96B5B0}" sibTransId="{30EDC65A-CA63-4481-BABB-E005759384B6}"/>
    <dgm:cxn modelId="{97E8359F-46D3-4A45-9DD5-C48B52D210DB}" type="presOf" srcId="{86F54BA2-BC29-497A-B5D5-9FCFD2170CB6}" destId="{F7916215-4A46-4B7B-8454-F8397091684B}" srcOrd="0" destOrd="0" presId="urn:microsoft.com/office/officeart/2005/8/layout/default"/>
    <dgm:cxn modelId="{BC1F67D4-E77E-43D1-B29B-D4B1525C496B}" srcId="{88230ACD-895B-45D6-9163-B2A4288DF4D7}" destId="{86F54BA2-BC29-497A-B5D5-9FCFD2170CB6}" srcOrd="2" destOrd="0" parTransId="{33E53E9C-E2EA-47A2-BEDC-DEEC234A0F4F}" sibTransId="{DDCB9EEE-CABE-489E-B6D7-9A0F3E66D403}"/>
    <dgm:cxn modelId="{44E61C95-0584-49C4-B4A1-F2C85C62485C}" type="presParOf" srcId="{E7AD92EC-0D63-4354-8CAE-B1C7153BDF30}" destId="{C186DCAA-7997-46E3-9266-0016BB096001}" srcOrd="0" destOrd="0" presId="urn:microsoft.com/office/officeart/2005/8/layout/default"/>
    <dgm:cxn modelId="{A6394482-76A3-4E37-A1AA-37F6CE2B17DE}" type="presParOf" srcId="{E7AD92EC-0D63-4354-8CAE-B1C7153BDF30}" destId="{26E5EACC-08BE-4EA3-AADA-E539F81B7DE0}" srcOrd="1" destOrd="0" presId="urn:microsoft.com/office/officeart/2005/8/layout/default"/>
    <dgm:cxn modelId="{54FA2F4B-4317-4E2B-99CA-29EC03A0D167}" type="presParOf" srcId="{E7AD92EC-0D63-4354-8CAE-B1C7153BDF30}" destId="{FDAC50F2-76CE-40D2-BD6D-43351332F5A2}" srcOrd="2" destOrd="0" presId="urn:microsoft.com/office/officeart/2005/8/layout/default"/>
    <dgm:cxn modelId="{04980892-B1B7-452F-B685-C656E6B459DA}" type="presParOf" srcId="{E7AD92EC-0D63-4354-8CAE-B1C7153BDF30}" destId="{EFD27726-029D-4982-97B6-23D4C710E5AC}" srcOrd="3" destOrd="0" presId="urn:microsoft.com/office/officeart/2005/8/layout/default"/>
    <dgm:cxn modelId="{2F7774F1-3A81-4ABC-833A-D52FBB1686DE}" type="presParOf" srcId="{E7AD92EC-0D63-4354-8CAE-B1C7153BDF30}" destId="{F7916215-4A46-4B7B-8454-F8397091684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8230ACD-895B-45D6-9163-B2A4288DF4D7}" type="doc">
      <dgm:prSet loTypeId="urn:microsoft.com/office/officeart/2005/8/layout/defaul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CE85D663-21BA-4324-91E9-9B5448CC23B2}">
      <dgm:prSet phldrT="[Κείμενο]" custT="1"/>
      <dgm:spPr/>
      <dgm:t>
        <a:bodyPr/>
        <a:lstStyle/>
        <a:p>
          <a:pPr algn="just"/>
          <a:r>
            <a:rPr lang="el-GR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Ο χρήστης έχει τον έλεγχο της ροής των πληροφοριών </a:t>
          </a:r>
          <a:endParaRPr lang="el-GR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993780-705F-47A4-A994-E17D8C96B5B0}" type="parTrans" cxnId="{F715559F-143B-4441-9CD8-0A193717E2E5}">
      <dgm:prSet/>
      <dgm:spPr/>
      <dgm:t>
        <a:bodyPr/>
        <a:lstStyle/>
        <a:p>
          <a:endParaRPr lang="el-GR"/>
        </a:p>
      </dgm:t>
    </dgm:pt>
    <dgm:pt modelId="{30EDC65A-CA63-4481-BABB-E005759384B6}" type="sibTrans" cxnId="{F715559F-143B-4441-9CD8-0A193717E2E5}">
      <dgm:prSet/>
      <dgm:spPr/>
      <dgm:t>
        <a:bodyPr/>
        <a:lstStyle/>
        <a:p>
          <a:endParaRPr lang="el-GR"/>
        </a:p>
      </dgm:t>
    </dgm:pt>
    <dgm:pt modelId="{42FE6F37-315E-44DE-8FE8-3997E3DC6972}">
      <dgm:prSet phldrT="[Κείμενο]" custT="1"/>
      <dgm:spPr/>
      <dgm:t>
        <a:bodyPr/>
        <a:lstStyle/>
        <a:p>
          <a:pPr algn="ctr"/>
          <a:r>
            <a:rPr lang="el-GR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Ανταποκρίνεται στο επίπεδο των </a:t>
          </a:r>
          <a:r>
            <a:rPr lang="el-GR" sz="2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επιμορφούμενων</a:t>
          </a:r>
          <a:endParaRPr lang="el-GR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8F636F2-83A0-4C6C-A9D5-B59305066A9F}" type="parTrans" cxnId="{A79ECC8F-0CD3-44E7-A5E7-35E10C0AE4F7}">
      <dgm:prSet/>
      <dgm:spPr/>
      <dgm:t>
        <a:bodyPr/>
        <a:lstStyle/>
        <a:p>
          <a:endParaRPr lang="el-GR"/>
        </a:p>
      </dgm:t>
    </dgm:pt>
    <dgm:pt modelId="{9C4D6822-705B-4BAF-9172-9F78F5F7F797}" type="sibTrans" cxnId="{A79ECC8F-0CD3-44E7-A5E7-35E10C0AE4F7}">
      <dgm:prSet/>
      <dgm:spPr/>
      <dgm:t>
        <a:bodyPr/>
        <a:lstStyle/>
        <a:p>
          <a:endParaRPr lang="el-GR"/>
        </a:p>
      </dgm:t>
    </dgm:pt>
    <dgm:pt modelId="{86F54BA2-BC29-497A-B5D5-9FCFD2170CB6}">
      <dgm:prSet phldrT="[Κείμενο]" custT="1"/>
      <dgm:spPr/>
      <dgm:t>
        <a:bodyPr/>
        <a:lstStyle/>
        <a:p>
          <a:pPr algn="ctr"/>
          <a:r>
            <a:rPr lang="el-GR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Ποικιλία στον τρόπο παρουσίασης των πληροφοριών</a:t>
          </a:r>
          <a:endParaRPr lang="el-GR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3E53E9C-E2EA-47A2-BEDC-DEEC234A0F4F}" type="parTrans" cxnId="{BC1F67D4-E77E-43D1-B29B-D4B1525C496B}">
      <dgm:prSet/>
      <dgm:spPr/>
      <dgm:t>
        <a:bodyPr/>
        <a:lstStyle/>
        <a:p>
          <a:endParaRPr lang="el-GR"/>
        </a:p>
      </dgm:t>
    </dgm:pt>
    <dgm:pt modelId="{DDCB9EEE-CABE-489E-B6D7-9A0F3E66D403}" type="sibTrans" cxnId="{BC1F67D4-E77E-43D1-B29B-D4B1525C496B}">
      <dgm:prSet/>
      <dgm:spPr/>
      <dgm:t>
        <a:bodyPr/>
        <a:lstStyle/>
        <a:p>
          <a:endParaRPr lang="el-GR"/>
        </a:p>
      </dgm:t>
    </dgm:pt>
    <dgm:pt modelId="{E7AD92EC-0D63-4354-8CAE-B1C7153BDF30}" type="pres">
      <dgm:prSet presAssocID="{88230ACD-895B-45D6-9163-B2A4288DF4D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186DCAA-7997-46E3-9266-0016BB096001}" type="pres">
      <dgm:prSet presAssocID="{CE85D663-21BA-4324-91E9-9B5448CC23B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E5EACC-08BE-4EA3-AADA-E539F81B7DE0}" type="pres">
      <dgm:prSet presAssocID="{30EDC65A-CA63-4481-BABB-E005759384B6}" presName="sibTrans" presStyleCnt="0"/>
      <dgm:spPr/>
    </dgm:pt>
    <dgm:pt modelId="{FDAC50F2-76CE-40D2-BD6D-43351332F5A2}" type="pres">
      <dgm:prSet presAssocID="{42FE6F37-315E-44DE-8FE8-3997E3DC697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D27726-029D-4982-97B6-23D4C710E5AC}" type="pres">
      <dgm:prSet presAssocID="{9C4D6822-705B-4BAF-9172-9F78F5F7F797}" presName="sibTrans" presStyleCnt="0"/>
      <dgm:spPr/>
    </dgm:pt>
    <dgm:pt modelId="{F7916215-4A46-4B7B-8454-F8397091684B}" type="pres">
      <dgm:prSet presAssocID="{86F54BA2-BC29-497A-B5D5-9FCFD2170CB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79ECC8F-0CD3-44E7-A5E7-35E10C0AE4F7}" srcId="{88230ACD-895B-45D6-9163-B2A4288DF4D7}" destId="{42FE6F37-315E-44DE-8FE8-3997E3DC6972}" srcOrd="1" destOrd="0" parTransId="{B8F636F2-83A0-4C6C-A9D5-B59305066A9F}" sibTransId="{9C4D6822-705B-4BAF-9172-9F78F5F7F797}"/>
    <dgm:cxn modelId="{F715559F-143B-4441-9CD8-0A193717E2E5}" srcId="{88230ACD-895B-45D6-9163-B2A4288DF4D7}" destId="{CE85D663-21BA-4324-91E9-9B5448CC23B2}" srcOrd="0" destOrd="0" parTransId="{CF993780-705F-47A4-A994-E17D8C96B5B0}" sibTransId="{30EDC65A-CA63-4481-BABB-E005759384B6}"/>
    <dgm:cxn modelId="{CE7B7735-B206-4D5C-9F7F-95EC73BD0AAB}" type="presOf" srcId="{CE85D663-21BA-4324-91E9-9B5448CC23B2}" destId="{C186DCAA-7997-46E3-9266-0016BB096001}" srcOrd="0" destOrd="0" presId="urn:microsoft.com/office/officeart/2005/8/layout/default"/>
    <dgm:cxn modelId="{2BECE433-789A-4D27-9978-06394C0662E8}" type="presOf" srcId="{88230ACD-895B-45D6-9163-B2A4288DF4D7}" destId="{E7AD92EC-0D63-4354-8CAE-B1C7153BDF30}" srcOrd="0" destOrd="0" presId="urn:microsoft.com/office/officeart/2005/8/layout/default"/>
    <dgm:cxn modelId="{6B9AC82F-ED2C-4F16-BD4C-47F80AF632DA}" type="presOf" srcId="{86F54BA2-BC29-497A-B5D5-9FCFD2170CB6}" destId="{F7916215-4A46-4B7B-8454-F8397091684B}" srcOrd="0" destOrd="0" presId="urn:microsoft.com/office/officeart/2005/8/layout/default"/>
    <dgm:cxn modelId="{B02CEBC9-DE76-4FB8-ACEF-9598EE8FDA29}" type="presOf" srcId="{42FE6F37-315E-44DE-8FE8-3997E3DC6972}" destId="{FDAC50F2-76CE-40D2-BD6D-43351332F5A2}" srcOrd="0" destOrd="0" presId="urn:microsoft.com/office/officeart/2005/8/layout/default"/>
    <dgm:cxn modelId="{BC1F67D4-E77E-43D1-B29B-D4B1525C496B}" srcId="{88230ACD-895B-45D6-9163-B2A4288DF4D7}" destId="{86F54BA2-BC29-497A-B5D5-9FCFD2170CB6}" srcOrd="2" destOrd="0" parTransId="{33E53E9C-E2EA-47A2-BEDC-DEEC234A0F4F}" sibTransId="{DDCB9EEE-CABE-489E-B6D7-9A0F3E66D403}"/>
    <dgm:cxn modelId="{A1CC44E7-8B58-4A87-80F0-0338ADF902BF}" type="presParOf" srcId="{E7AD92EC-0D63-4354-8CAE-B1C7153BDF30}" destId="{C186DCAA-7997-46E3-9266-0016BB096001}" srcOrd="0" destOrd="0" presId="urn:microsoft.com/office/officeart/2005/8/layout/default"/>
    <dgm:cxn modelId="{9B2F0C82-0C46-440C-A189-C0FFE073EB94}" type="presParOf" srcId="{E7AD92EC-0D63-4354-8CAE-B1C7153BDF30}" destId="{26E5EACC-08BE-4EA3-AADA-E539F81B7DE0}" srcOrd="1" destOrd="0" presId="urn:microsoft.com/office/officeart/2005/8/layout/default"/>
    <dgm:cxn modelId="{E281AA66-A5A7-4265-94BC-6662732A18FF}" type="presParOf" srcId="{E7AD92EC-0D63-4354-8CAE-B1C7153BDF30}" destId="{FDAC50F2-76CE-40D2-BD6D-43351332F5A2}" srcOrd="2" destOrd="0" presId="urn:microsoft.com/office/officeart/2005/8/layout/default"/>
    <dgm:cxn modelId="{2545E74F-D708-4D9A-AF15-CA4EFBAAFC00}" type="presParOf" srcId="{E7AD92EC-0D63-4354-8CAE-B1C7153BDF30}" destId="{EFD27726-029D-4982-97B6-23D4C710E5AC}" srcOrd="3" destOrd="0" presId="urn:microsoft.com/office/officeart/2005/8/layout/default"/>
    <dgm:cxn modelId="{FE29672D-03CA-4B47-970C-8ABAE712275E}" type="presParOf" srcId="{E7AD92EC-0D63-4354-8CAE-B1C7153BDF30}" destId="{F7916215-4A46-4B7B-8454-F8397091684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301552D-8808-41DE-AA1E-240F56ACBC30}" type="doc">
      <dgm:prSet loTypeId="urn:microsoft.com/office/officeart/2005/8/layout/vList4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D6E11F35-1614-4B92-B194-FAB3D8C20213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Η </a:t>
          </a:r>
          <a:r>
            <a:rPr lang="el-GR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δοµή</a:t>
          </a:r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και η οργάνωση του υλικού και βασίζεται στο ποιοτικό κριτήριο της </a:t>
          </a:r>
          <a:r>
            <a:rPr lang="el-GR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πολυµορφικότητας</a:t>
          </a:r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897D6B-EA88-4ABC-81C9-0F77DE18C5CD}" type="parTrans" cxnId="{60572B93-2449-4F5C-9472-094FE442206A}">
      <dgm:prSet/>
      <dgm:spPr/>
      <dgm:t>
        <a:bodyPr/>
        <a:lstStyle/>
        <a:p>
          <a:endParaRPr lang="el-GR"/>
        </a:p>
      </dgm:t>
    </dgm:pt>
    <dgm:pt modelId="{8CC5A14F-2296-462E-9FBE-BA46B43CDA2C}" type="sibTrans" cxnId="{60572B93-2449-4F5C-9472-094FE442206A}">
      <dgm:prSet/>
      <dgm:spPr/>
      <dgm:t>
        <a:bodyPr/>
        <a:lstStyle/>
        <a:p>
          <a:endParaRPr lang="el-GR"/>
        </a:p>
      </dgm:t>
    </dgm:pt>
    <dgm:pt modelId="{1E666047-6F8F-4B58-B0FC-6FB4C35E4A01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Η ομοιομορφία των ενοτήτων αλλά και η λογική αλληλουχία των διαφανειών διευκολύνουν το ρυθμό μελέτης και μάθησης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8CAFC31-1CB9-4AFC-931F-90DBD85239C8}" type="parTrans" cxnId="{AC1E55C9-D3EE-4717-AA17-3EFC60898EDB}">
      <dgm:prSet/>
      <dgm:spPr/>
      <dgm:t>
        <a:bodyPr/>
        <a:lstStyle/>
        <a:p>
          <a:endParaRPr lang="el-GR"/>
        </a:p>
      </dgm:t>
    </dgm:pt>
    <dgm:pt modelId="{61A37C17-2379-4782-A5E6-8675543D845E}" type="sibTrans" cxnId="{AC1E55C9-D3EE-4717-AA17-3EFC60898EDB}">
      <dgm:prSet/>
      <dgm:spPr/>
      <dgm:t>
        <a:bodyPr/>
        <a:lstStyle/>
        <a:p>
          <a:endParaRPr lang="el-GR"/>
        </a:p>
      </dgm:t>
    </dgm:pt>
    <dgm:pt modelId="{74240DD0-E631-41BD-A5FA-EF382168ED51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Έλεγχος απόκτησης γνώσεων μέσω των ασκήσεων </a:t>
          </a:r>
          <a:r>
            <a:rPr lang="el-GR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αυτοαξιολόγησης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C3569A-4108-48F5-BC36-7C5ADF6FF7FE}" type="parTrans" cxnId="{2727B59F-DF0B-4B87-B37F-C8C69530C3F0}">
      <dgm:prSet/>
      <dgm:spPr/>
      <dgm:t>
        <a:bodyPr/>
        <a:lstStyle/>
        <a:p>
          <a:endParaRPr lang="el-GR"/>
        </a:p>
      </dgm:t>
    </dgm:pt>
    <dgm:pt modelId="{D6C77D65-5909-4FC7-945F-161D15B2E817}" type="sibTrans" cxnId="{2727B59F-DF0B-4B87-B37F-C8C69530C3F0}">
      <dgm:prSet/>
      <dgm:spPr/>
      <dgm:t>
        <a:bodyPr/>
        <a:lstStyle/>
        <a:p>
          <a:endParaRPr lang="el-GR"/>
        </a:p>
      </dgm:t>
    </dgm:pt>
    <dgm:pt modelId="{814A1C98-11DC-4F19-993C-D6438926FD04}" type="pres">
      <dgm:prSet presAssocID="{3301552D-8808-41DE-AA1E-240F56ACBC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FD131D3-772E-4FA6-B145-CDE5A04D657A}" type="pres">
      <dgm:prSet presAssocID="{D6E11F35-1614-4B92-B194-FAB3D8C20213}" presName="comp" presStyleCnt="0"/>
      <dgm:spPr/>
    </dgm:pt>
    <dgm:pt modelId="{13E4CD29-DF27-4D77-BDEE-D00BE53975E8}" type="pres">
      <dgm:prSet presAssocID="{D6E11F35-1614-4B92-B194-FAB3D8C20213}" presName="box" presStyleLbl="node1" presStyleIdx="0" presStyleCnt="3" custLinFactNeighborX="4337" custLinFactNeighborY="-68716"/>
      <dgm:spPr/>
      <dgm:t>
        <a:bodyPr/>
        <a:lstStyle/>
        <a:p>
          <a:endParaRPr lang="el-GR"/>
        </a:p>
      </dgm:t>
    </dgm:pt>
    <dgm:pt modelId="{AD280A9E-B802-4038-8FDA-67A10B81DBEC}" type="pres">
      <dgm:prSet presAssocID="{D6E11F35-1614-4B92-B194-FAB3D8C20213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el-GR"/>
        </a:p>
      </dgm:t>
    </dgm:pt>
    <dgm:pt modelId="{D579A93D-4F62-4789-A0EC-C1687F4B642B}" type="pres">
      <dgm:prSet presAssocID="{D6E11F35-1614-4B92-B194-FAB3D8C2021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18A81C3-1D6C-41B9-BC6F-DEE2F490DA01}" type="pres">
      <dgm:prSet presAssocID="{8CC5A14F-2296-462E-9FBE-BA46B43CDA2C}" presName="spacer" presStyleCnt="0"/>
      <dgm:spPr/>
    </dgm:pt>
    <dgm:pt modelId="{19043BC1-8519-4414-A953-F21F06327834}" type="pres">
      <dgm:prSet presAssocID="{1E666047-6F8F-4B58-B0FC-6FB4C35E4A01}" presName="comp" presStyleCnt="0"/>
      <dgm:spPr/>
    </dgm:pt>
    <dgm:pt modelId="{8094BFA1-1015-4F05-B4AF-FCA7F8D40F08}" type="pres">
      <dgm:prSet presAssocID="{1E666047-6F8F-4B58-B0FC-6FB4C35E4A01}" presName="box" presStyleLbl="node1" presStyleIdx="1" presStyleCnt="3"/>
      <dgm:spPr/>
      <dgm:t>
        <a:bodyPr/>
        <a:lstStyle/>
        <a:p>
          <a:endParaRPr lang="el-GR"/>
        </a:p>
      </dgm:t>
    </dgm:pt>
    <dgm:pt modelId="{CC647B5D-1ADF-4379-BA50-3D286AB757D0}" type="pres">
      <dgm:prSet presAssocID="{1E666047-6F8F-4B58-B0FC-6FB4C35E4A01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C3ADA29-BD42-46E6-A526-132B01722086}" type="pres">
      <dgm:prSet presAssocID="{1E666047-6F8F-4B58-B0FC-6FB4C35E4A0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6C191C-7617-4E72-9284-D9A4D8C14642}" type="pres">
      <dgm:prSet presAssocID="{61A37C17-2379-4782-A5E6-8675543D845E}" presName="spacer" presStyleCnt="0"/>
      <dgm:spPr/>
    </dgm:pt>
    <dgm:pt modelId="{5BBA37B3-EBFD-40F7-98D7-2101417B7013}" type="pres">
      <dgm:prSet presAssocID="{74240DD0-E631-41BD-A5FA-EF382168ED51}" presName="comp" presStyleCnt="0"/>
      <dgm:spPr/>
    </dgm:pt>
    <dgm:pt modelId="{CB6D8001-F0FB-45BD-9855-FB5F08A61BE9}" type="pres">
      <dgm:prSet presAssocID="{74240DD0-E631-41BD-A5FA-EF382168ED51}" presName="box" presStyleLbl="node1" presStyleIdx="2" presStyleCnt="3"/>
      <dgm:spPr/>
      <dgm:t>
        <a:bodyPr/>
        <a:lstStyle/>
        <a:p>
          <a:endParaRPr lang="el-GR"/>
        </a:p>
      </dgm:t>
    </dgm:pt>
    <dgm:pt modelId="{193FE191-C9D7-4A86-A5B5-966948CDAAC9}" type="pres">
      <dgm:prSet presAssocID="{74240DD0-E631-41BD-A5FA-EF382168ED51}" presName="img" presStyleLbl="fgImgPlace1" presStyleIdx="2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9C1CA9D-B0B4-4A5E-9404-9D3EA4E91332}" type="pres">
      <dgm:prSet presAssocID="{74240DD0-E631-41BD-A5FA-EF382168ED5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A13FA52-267E-4087-9456-E560EECE8950}" type="presOf" srcId="{D6E11F35-1614-4B92-B194-FAB3D8C20213}" destId="{13E4CD29-DF27-4D77-BDEE-D00BE53975E8}" srcOrd="0" destOrd="0" presId="urn:microsoft.com/office/officeart/2005/8/layout/vList4"/>
    <dgm:cxn modelId="{0BC61961-DDCA-4968-96D5-E922C42D6E7F}" type="presOf" srcId="{1E666047-6F8F-4B58-B0FC-6FB4C35E4A01}" destId="{6C3ADA29-BD42-46E6-A526-132B01722086}" srcOrd="1" destOrd="0" presId="urn:microsoft.com/office/officeart/2005/8/layout/vList4"/>
    <dgm:cxn modelId="{65F2A99B-F912-4E5E-A579-B66EB88906D8}" type="presOf" srcId="{74240DD0-E631-41BD-A5FA-EF382168ED51}" destId="{CB6D8001-F0FB-45BD-9855-FB5F08A61BE9}" srcOrd="0" destOrd="0" presId="urn:microsoft.com/office/officeart/2005/8/layout/vList4"/>
    <dgm:cxn modelId="{B3B4B8F2-1E6D-4891-BA9D-7500026CC055}" type="presOf" srcId="{74240DD0-E631-41BD-A5FA-EF382168ED51}" destId="{A9C1CA9D-B0B4-4A5E-9404-9D3EA4E91332}" srcOrd="1" destOrd="0" presId="urn:microsoft.com/office/officeart/2005/8/layout/vList4"/>
    <dgm:cxn modelId="{AC1E55C9-D3EE-4717-AA17-3EFC60898EDB}" srcId="{3301552D-8808-41DE-AA1E-240F56ACBC30}" destId="{1E666047-6F8F-4B58-B0FC-6FB4C35E4A01}" srcOrd="1" destOrd="0" parTransId="{58CAFC31-1CB9-4AFC-931F-90DBD85239C8}" sibTransId="{61A37C17-2379-4782-A5E6-8675543D845E}"/>
    <dgm:cxn modelId="{2727B59F-DF0B-4B87-B37F-C8C69530C3F0}" srcId="{3301552D-8808-41DE-AA1E-240F56ACBC30}" destId="{74240DD0-E631-41BD-A5FA-EF382168ED51}" srcOrd="2" destOrd="0" parTransId="{F5C3569A-4108-48F5-BC36-7C5ADF6FF7FE}" sibTransId="{D6C77D65-5909-4FC7-945F-161D15B2E817}"/>
    <dgm:cxn modelId="{60572B93-2449-4F5C-9472-094FE442206A}" srcId="{3301552D-8808-41DE-AA1E-240F56ACBC30}" destId="{D6E11F35-1614-4B92-B194-FAB3D8C20213}" srcOrd="0" destOrd="0" parTransId="{EF897D6B-EA88-4ABC-81C9-0F77DE18C5CD}" sibTransId="{8CC5A14F-2296-462E-9FBE-BA46B43CDA2C}"/>
    <dgm:cxn modelId="{A5BB399D-0E04-421B-892E-AB411FCEFAAF}" type="presOf" srcId="{3301552D-8808-41DE-AA1E-240F56ACBC30}" destId="{814A1C98-11DC-4F19-993C-D6438926FD04}" srcOrd="0" destOrd="0" presId="urn:microsoft.com/office/officeart/2005/8/layout/vList4"/>
    <dgm:cxn modelId="{4DFEF54E-1F3E-44D6-972D-3AB15003F289}" type="presOf" srcId="{1E666047-6F8F-4B58-B0FC-6FB4C35E4A01}" destId="{8094BFA1-1015-4F05-B4AF-FCA7F8D40F08}" srcOrd="0" destOrd="0" presId="urn:microsoft.com/office/officeart/2005/8/layout/vList4"/>
    <dgm:cxn modelId="{3134F0E7-02A2-47BE-995D-4AE57BE43539}" type="presOf" srcId="{D6E11F35-1614-4B92-B194-FAB3D8C20213}" destId="{D579A93D-4F62-4789-A0EC-C1687F4B642B}" srcOrd="1" destOrd="0" presId="urn:microsoft.com/office/officeart/2005/8/layout/vList4"/>
    <dgm:cxn modelId="{EFC7207A-D7D2-4586-86C9-34B2CAFDC1A2}" type="presParOf" srcId="{814A1C98-11DC-4F19-993C-D6438926FD04}" destId="{DFD131D3-772E-4FA6-B145-CDE5A04D657A}" srcOrd="0" destOrd="0" presId="urn:microsoft.com/office/officeart/2005/8/layout/vList4"/>
    <dgm:cxn modelId="{06A81810-3A48-4DEA-B311-98B679D43BB8}" type="presParOf" srcId="{DFD131D3-772E-4FA6-B145-CDE5A04D657A}" destId="{13E4CD29-DF27-4D77-BDEE-D00BE53975E8}" srcOrd="0" destOrd="0" presId="urn:microsoft.com/office/officeart/2005/8/layout/vList4"/>
    <dgm:cxn modelId="{9B12599E-3173-464C-8B85-552521911393}" type="presParOf" srcId="{DFD131D3-772E-4FA6-B145-CDE5A04D657A}" destId="{AD280A9E-B802-4038-8FDA-67A10B81DBEC}" srcOrd="1" destOrd="0" presId="urn:microsoft.com/office/officeart/2005/8/layout/vList4"/>
    <dgm:cxn modelId="{D849C4CA-3583-408B-858D-3B1F02C17DFE}" type="presParOf" srcId="{DFD131D3-772E-4FA6-B145-CDE5A04D657A}" destId="{D579A93D-4F62-4789-A0EC-C1687F4B642B}" srcOrd="2" destOrd="0" presId="urn:microsoft.com/office/officeart/2005/8/layout/vList4"/>
    <dgm:cxn modelId="{1A92C3EB-1BCC-40BE-8ADF-9919E3D3A49C}" type="presParOf" srcId="{814A1C98-11DC-4F19-993C-D6438926FD04}" destId="{318A81C3-1D6C-41B9-BC6F-DEE2F490DA01}" srcOrd="1" destOrd="0" presId="urn:microsoft.com/office/officeart/2005/8/layout/vList4"/>
    <dgm:cxn modelId="{BDB5A1D4-697E-47C3-BC4B-F42EEF901110}" type="presParOf" srcId="{814A1C98-11DC-4F19-993C-D6438926FD04}" destId="{19043BC1-8519-4414-A953-F21F06327834}" srcOrd="2" destOrd="0" presId="urn:microsoft.com/office/officeart/2005/8/layout/vList4"/>
    <dgm:cxn modelId="{C67BF5A3-063D-49C6-BF41-4F8B724549FD}" type="presParOf" srcId="{19043BC1-8519-4414-A953-F21F06327834}" destId="{8094BFA1-1015-4F05-B4AF-FCA7F8D40F08}" srcOrd="0" destOrd="0" presId="urn:microsoft.com/office/officeart/2005/8/layout/vList4"/>
    <dgm:cxn modelId="{0086825C-A76E-46B4-9EDB-467CBC255AE9}" type="presParOf" srcId="{19043BC1-8519-4414-A953-F21F06327834}" destId="{CC647B5D-1ADF-4379-BA50-3D286AB757D0}" srcOrd="1" destOrd="0" presId="urn:microsoft.com/office/officeart/2005/8/layout/vList4"/>
    <dgm:cxn modelId="{35A5E397-DB94-4FBD-8F1C-BE93725C7C44}" type="presParOf" srcId="{19043BC1-8519-4414-A953-F21F06327834}" destId="{6C3ADA29-BD42-46E6-A526-132B01722086}" srcOrd="2" destOrd="0" presId="urn:microsoft.com/office/officeart/2005/8/layout/vList4"/>
    <dgm:cxn modelId="{6279E672-1924-4911-A9E1-C071DD2B466D}" type="presParOf" srcId="{814A1C98-11DC-4F19-993C-D6438926FD04}" destId="{156C191C-7617-4E72-9284-D9A4D8C14642}" srcOrd="3" destOrd="0" presId="urn:microsoft.com/office/officeart/2005/8/layout/vList4"/>
    <dgm:cxn modelId="{C11028FD-5BE9-4CFC-93BF-DBDEB9FD8FDE}" type="presParOf" srcId="{814A1C98-11DC-4F19-993C-D6438926FD04}" destId="{5BBA37B3-EBFD-40F7-98D7-2101417B7013}" srcOrd="4" destOrd="0" presId="urn:microsoft.com/office/officeart/2005/8/layout/vList4"/>
    <dgm:cxn modelId="{4750C6B6-2CFC-4182-8973-C30F8D4B772F}" type="presParOf" srcId="{5BBA37B3-EBFD-40F7-98D7-2101417B7013}" destId="{CB6D8001-F0FB-45BD-9855-FB5F08A61BE9}" srcOrd="0" destOrd="0" presId="urn:microsoft.com/office/officeart/2005/8/layout/vList4"/>
    <dgm:cxn modelId="{C5D9B91E-38BE-4EF9-B3CE-A0378884F995}" type="presParOf" srcId="{5BBA37B3-EBFD-40F7-98D7-2101417B7013}" destId="{193FE191-C9D7-4A86-A5B5-966948CDAAC9}" srcOrd="1" destOrd="0" presId="urn:microsoft.com/office/officeart/2005/8/layout/vList4"/>
    <dgm:cxn modelId="{5D6E59C7-3FCD-4057-8B98-0F3A5EA60551}" type="presParOf" srcId="{5BBA37B3-EBFD-40F7-98D7-2101417B7013}" destId="{A9C1CA9D-B0B4-4A5E-9404-9D3EA4E9133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301552D-8808-41DE-AA1E-240F56ACBC30}" type="doc">
      <dgm:prSet loTypeId="urn:microsoft.com/office/officeart/2005/8/layout/vList4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D6E11F35-1614-4B92-B194-FAB3D8C20213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Βαθύτερη εμπλοκή στη μαθησιακή διαδικασία μέσω των δραστηριοτήτων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897D6B-EA88-4ABC-81C9-0F77DE18C5CD}" type="parTrans" cxnId="{60572B93-2449-4F5C-9472-094FE442206A}">
      <dgm:prSet/>
      <dgm:spPr/>
      <dgm:t>
        <a:bodyPr/>
        <a:lstStyle/>
        <a:p>
          <a:endParaRPr lang="el-GR"/>
        </a:p>
      </dgm:t>
    </dgm:pt>
    <dgm:pt modelId="{8CC5A14F-2296-462E-9FBE-BA46B43CDA2C}" type="sibTrans" cxnId="{60572B93-2449-4F5C-9472-094FE442206A}">
      <dgm:prSet/>
      <dgm:spPr/>
      <dgm:t>
        <a:bodyPr/>
        <a:lstStyle/>
        <a:p>
          <a:endParaRPr lang="el-GR"/>
        </a:p>
      </dgm:t>
    </dgm:pt>
    <dgm:pt modelId="{1E666047-6F8F-4B58-B0FC-6FB4C35E4A01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Ανταπόκριση στις ανάγκες των ενήλικων </a:t>
          </a:r>
          <a:r>
            <a:rPr lang="el-GR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επιμορφούμενων</a:t>
          </a:r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ενισχύοντας διαρκώς το κίνητρό τους για μάθηση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8CAFC31-1CB9-4AFC-931F-90DBD85239C8}" type="parTrans" cxnId="{AC1E55C9-D3EE-4717-AA17-3EFC60898EDB}">
      <dgm:prSet/>
      <dgm:spPr/>
      <dgm:t>
        <a:bodyPr/>
        <a:lstStyle/>
        <a:p>
          <a:endParaRPr lang="el-GR"/>
        </a:p>
      </dgm:t>
    </dgm:pt>
    <dgm:pt modelId="{61A37C17-2379-4782-A5E6-8675543D845E}" type="sibTrans" cxnId="{AC1E55C9-D3EE-4717-AA17-3EFC60898EDB}">
      <dgm:prSet/>
      <dgm:spPr/>
      <dgm:t>
        <a:bodyPr/>
        <a:lstStyle/>
        <a:p>
          <a:endParaRPr lang="el-GR"/>
        </a:p>
      </dgm:t>
    </dgm:pt>
    <dgm:pt modelId="{74240DD0-E631-41BD-A5FA-EF382168ED51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Προώθηση της αυτόνομης, αυτενεργού και </a:t>
          </a:r>
          <a:r>
            <a:rPr lang="el-GR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ανακαλυπτικής</a:t>
          </a:r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μάθησης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C3569A-4108-48F5-BC36-7C5ADF6FF7FE}" type="parTrans" cxnId="{2727B59F-DF0B-4B87-B37F-C8C69530C3F0}">
      <dgm:prSet/>
      <dgm:spPr/>
      <dgm:t>
        <a:bodyPr/>
        <a:lstStyle/>
        <a:p>
          <a:endParaRPr lang="el-GR"/>
        </a:p>
      </dgm:t>
    </dgm:pt>
    <dgm:pt modelId="{D6C77D65-5909-4FC7-945F-161D15B2E817}" type="sibTrans" cxnId="{2727B59F-DF0B-4B87-B37F-C8C69530C3F0}">
      <dgm:prSet/>
      <dgm:spPr/>
      <dgm:t>
        <a:bodyPr/>
        <a:lstStyle/>
        <a:p>
          <a:endParaRPr lang="el-GR"/>
        </a:p>
      </dgm:t>
    </dgm:pt>
    <dgm:pt modelId="{814A1C98-11DC-4F19-993C-D6438926FD04}" type="pres">
      <dgm:prSet presAssocID="{3301552D-8808-41DE-AA1E-240F56ACBC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FD131D3-772E-4FA6-B145-CDE5A04D657A}" type="pres">
      <dgm:prSet presAssocID="{D6E11F35-1614-4B92-B194-FAB3D8C20213}" presName="comp" presStyleCnt="0"/>
      <dgm:spPr/>
    </dgm:pt>
    <dgm:pt modelId="{13E4CD29-DF27-4D77-BDEE-D00BE53975E8}" type="pres">
      <dgm:prSet presAssocID="{D6E11F35-1614-4B92-B194-FAB3D8C20213}" presName="box" presStyleLbl="node1" presStyleIdx="0" presStyleCnt="3" custLinFactNeighborX="4337" custLinFactNeighborY="-68716"/>
      <dgm:spPr/>
      <dgm:t>
        <a:bodyPr/>
        <a:lstStyle/>
        <a:p>
          <a:endParaRPr lang="el-GR"/>
        </a:p>
      </dgm:t>
    </dgm:pt>
    <dgm:pt modelId="{AD280A9E-B802-4038-8FDA-67A10B81DBEC}" type="pres">
      <dgm:prSet presAssocID="{D6E11F35-1614-4B92-B194-FAB3D8C20213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el-GR"/>
        </a:p>
      </dgm:t>
    </dgm:pt>
    <dgm:pt modelId="{D579A93D-4F62-4789-A0EC-C1687F4B642B}" type="pres">
      <dgm:prSet presAssocID="{D6E11F35-1614-4B92-B194-FAB3D8C2021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18A81C3-1D6C-41B9-BC6F-DEE2F490DA01}" type="pres">
      <dgm:prSet presAssocID="{8CC5A14F-2296-462E-9FBE-BA46B43CDA2C}" presName="spacer" presStyleCnt="0"/>
      <dgm:spPr/>
    </dgm:pt>
    <dgm:pt modelId="{19043BC1-8519-4414-A953-F21F06327834}" type="pres">
      <dgm:prSet presAssocID="{1E666047-6F8F-4B58-B0FC-6FB4C35E4A01}" presName="comp" presStyleCnt="0"/>
      <dgm:spPr/>
    </dgm:pt>
    <dgm:pt modelId="{8094BFA1-1015-4F05-B4AF-FCA7F8D40F08}" type="pres">
      <dgm:prSet presAssocID="{1E666047-6F8F-4B58-B0FC-6FB4C35E4A01}" presName="box" presStyleLbl="node1" presStyleIdx="1" presStyleCnt="3"/>
      <dgm:spPr/>
      <dgm:t>
        <a:bodyPr/>
        <a:lstStyle/>
        <a:p>
          <a:endParaRPr lang="el-GR"/>
        </a:p>
      </dgm:t>
    </dgm:pt>
    <dgm:pt modelId="{CC647B5D-1ADF-4379-BA50-3D286AB757D0}" type="pres">
      <dgm:prSet presAssocID="{1E666047-6F8F-4B58-B0FC-6FB4C35E4A01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C3ADA29-BD42-46E6-A526-132B01722086}" type="pres">
      <dgm:prSet presAssocID="{1E666047-6F8F-4B58-B0FC-6FB4C35E4A0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6C191C-7617-4E72-9284-D9A4D8C14642}" type="pres">
      <dgm:prSet presAssocID="{61A37C17-2379-4782-A5E6-8675543D845E}" presName="spacer" presStyleCnt="0"/>
      <dgm:spPr/>
    </dgm:pt>
    <dgm:pt modelId="{5BBA37B3-EBFD-40F7-98D7-2101417B7013}" type="pres">
      <dgm:prSet presAssocID="{74240DD0-E631-41BD-A5FA-EF382168ED51}" presName="comp" presStyleCnt="0"/>
      <dgm:spPr/>
    </dgm:pt>
    <dgm:pt modelId="{CB6D8001-F0FB-45BD-9855-FB5F08A61BE9}" type="pres">
      <dgm:prSet presAssocID="{74240DD0-E631-41BD-A5FA-EF382168ED51}" presName="box" presStyleLbl="node1" presStyleIdx="2" presStyleCnt="3"/>
      <dgm:spPr/>
      <dgm:t>
        <a:bodyPr/>
        <a:lstStyle/>
        <a:p>
          <a:endParaRPr lang="el-GR"/>
        </a:p>
      </dgm:t>
    </dgm:pt>
    <dgm:pt modelId="{193FE191-C9D7-4A86-A5B5-966948CDAAC9}" type="pres">
      <dgm:prSet presAssocID="{74240DD0-E631-41BD-A5FA-EF382168ED51}" presName="img" presStyleLbl="fgImgPlace1" presStyleIdx="2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9C1CA9D-B0B4-4A5E-9404-9D3EA4E91332}" type="pres">
      <dgm:prSet presAssocID="{74240DD0-E631-41BD-A5FA-EF382168ED5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CB4371F-931D-4ADA-B29A-5A20B9225EE6}" type="presOf" srcId="{D6E11F35-1614-4B92-B194-FAB3D8C20213}" destId="{13E4CD29-DF27-4D77-BDEE-D00BE53975E8}" srcOrd="0" destOrd="0" presId="urn:microsoft.com/office/officeart/2005/8/layout/vList4"/>
    <dgm:cxn modelId="{791AA036-0D4E-4E4E-9D13-099FD0965694}" type="presOf" srcId="{3301552D-8808-41DE-AA1E-240F56ACBC30}" destId="{814A1C98-11DC-4F19-993C-D6438926FD04}" srcOrd="0" destOrd="0" presId="urn:microsoft.com/office/officeart/2005/8/layout/vList4"/>
    <dgm:cxn modelId="{E8F1F69B-3798-449E-A053-243FA6AB3790}" type="presOf" srcId="{1E666047-6F8F-4B58-B0FC-6FB4C35E4A01}" destId="{6C3ADA29-BD42-46E6-A526-132B01722086}" srcOrd="1" destOrd="0" presId="urn:microsoft.com/office/officeart/2005/8/layout/vList4"/>
    <dgm:cxn modelId="{AC1E55C9-D3EE-4717-AA17-3EFC60898EDB}" srcId="{3301552D-8808-41DE-AA1E-240F56ACBC30}" destId="{1E666047-6F8F-4B58-B0FC-6FB4C35E4A01}" srcOrd="1" destOrd="0" parTransId="{58CAFC31-1CB9-4AFC-931F-90DBD85239C8}" sibTransId="{61A37C17-2379-4782-A5E6-8675543D845E}"/>
    <dgm:cxn modelId="{2727B59F-DF0B-4B87-B37F-C8C69530C3F0}" srcId="{3301552D-8808-41DE-AA1E-240F56ACBC30}" destId="{74240DD0-E631-41BD-A5FA-EF382168ED51}" srcOrd="2" destOrd="0" parTransId="{F5C3569A-4108-48F5-BC36-7C5ADF6FF7FE}" sibTransId="{D6C77D65-5909-4FC7-945F-161D15B2E817}"/>
    <dgm:cxn modelId="{74529BD4-75D7-42A9-936F-3CC10B3EE33E}" type="presOf" srcId="{74240DD0-E631-41BD-A5FA-EF382168ED51}" destId="{A9C1CA9D-B0B4-4A5E-9404-9D3EA4E91332}" srcOrd="1" destOrd="0" presId="urn:microsoft.com/office/officeart/2005/8/layout/vList4"/>
    <dgm:cxn modelId="{9B98A8FF-C9F0-48D9-A6F3-87C0D8B9CB77}" type="presOf" srcId="{1E666047-6F8F-4B58-B0FC-6FB4C35E4A01}" destId="{8094BFA1-1015-4F05-B4AF-FCA7F8D40F08}" srcOrd="0" destOrd="0" presId="urn:microsoft.com/office/officeart/2005/8/layout/vList4"/>
    <dgm:cxn modelId="{12975388-0FF2-4B6F-A514-4DFA72D74F6E}" type="presOf" srcId="{74240DD0-E631-41BD-A5FA-EF382168ED51}" destId="{CB6D8001-F0FB-45BD-9855-FB5F08A61BE9}" srcOrd="0" destOrd="0" presId="urn:microsoft.com/office/officeart/2005/8/layout/vList4"/>
    <dgm:cxn modelId="{AA80AE67-9F5F-4B3C-BC89-30820B3EAAC8}" type="presOf" srcId="{D6E11F35-1614-4B92-B194-FAB3D8C20213}" destId="{D579A93D-4F62-4789-A0EC-C1687F4B642B}" srcOrd="1" destOrd="0" presId="urn:microsoft.com/office/officeart/2005/8/layout/vList4"/>
    <dgm:cxn modelId="{60572B93-2449-4F5C-9472-094FE442206A}" srcId="{3301552D-8808-41DE-AA1E-240F56ACBC30}" destId="{D6E11F35-1614-4B92-B194-FAB3D8C20213}" srcOrd="0" destOrd="0" parTransId="{EF897D6B-EA88-4ABC-81C9-0F77DE18C5CD}" sibTransId="{8CC5A14F-2296-462E-9FBE-BA46B43CDA2C}"/>
    <dgm:cxn modelId="{26B8FD5E-22E4-49A8-A8AE-BF368781BF63}" type="presParOf" srcId="{814A1C98-11DC-4F19-993C-D6438926FD04}" destId="{DFD131D3-772E-4FA6-B145-CDE5A04D657A}" srcOrd="0" destOrd="0" presId="urn:microsoft.com/office/officeart/2005/8/layout/vList4"/>
    <dgm:cxn modelId="{244F4436-C523-4DFD-B3C5-AA094EB24335}" type="presParOf" srcId="{DFD131D3-772E-4FA6-B145-CDE5A04D657A}" destId="{13E4CD29-DF27-4D77-BDEE-D00BE53975E8}" srcOrd="0" destOrd="0" presId="urn:microsoft.com/office/officeart/2005/8/layout/vList4"/>
    <dgm:cxn modelId="{DCCA0776-7FFC-407D-B8DF-027EC1B8CC20}" type="presParOf" srcId="{DFD131D3-772E-4FA6-B145-CDE5A04D657A}" destId="{AD280A9E-B802-4038-8FDA-67A10B81DBEC}" srcOrd="1" destOrd="0" presId="urn:microsoft.com/office/officeart/2005/8/layout/vList4"/>
    <dgm:cxn modelId="{AD3BC333-A743-4F63-AD76-8D694271221B}" type="presParOf" srcId="{DFD131D3-772E-4FA6-B145-CDE5A04D657A}" destId="{D579A93D-4F62-4789-A0EC-C1687F4B642B}" srcOrd="2" destOrd="0" presId="urn:microsoft.com/office/officeart/2005/8/layout/vList4"/>
    <dgm:cxn modelId="{D5A1BC56-F679-4D85-A5DF-9DC5A61D8F98}" type="presParOf" srcId="{814A1C98-11DC-4F19-993C-D6438926FD04}" destId="{318A81C3-1D6C-41B9-BC6F-DEE2F490DA01}" srcOrd="1" destOrd="0" presId="urn:microsoft.com/office/officeart/2005/8/layout/vList4"/>
    <dgm:cxn modelId="{E4B27387-0798-43A7-8033-0F919D22276F}" type="presParOf" srcId="{814A1C98-11DC-4F19-993C-D6438926FD04}" destId="{19043BC1-8519-4414-A953-F21F06327834}" srcOrd="2" destOrd="0" presId="urn:microsoft.com/office/officeart/2005/8/layout/vList4"/>
    <dgm:cxn modelId="{E5C099F7-475D-4AE0-A672-6ED24433A4F8}" type="presParOf" srcId="{19043BC1-8519-4414-A953-F21F06327834}" destId="{8094BFA1-1015-4F05-B4AF-FCA7F8D40F08}" srcOrd="0" destOrd="0" presId="urn:microsoft.com/office/officeart/2005/8/layout/vList4"/>
    <dgm:cxn modelId="{F981F84A-BBD3-432F-A589-04113F1A7425}" type="presParOf" srcId="{19043BC1-8519-4414-A953-F21F06327834}" destId="{CC647B5D-1ADF-4379-BA50-3D286AB757D0}" srcOrd="1" destOrd="0" presId="urn:microsoft.com/office/officeart/2005/8/layout/vList4"/>
    <dgm:cxn modelId="{34586D7F-B6CB-496D-995F-9A34BEFF3E59}" type="presParOf" srcId="{19043BC1-8519-4414-A953-F21F06327834}" destId="{6C3ADA29-BD42-46E6-A526-132B01722086}" srcOrd="2" destOrd="0" presId="urn:microsoft.com/office/officeart/2005/8/layout/vList4"/>
    <dgm:cxn modelId="{1C21FA85-055A-48DB-9F1B-00A5A933BE6F}" type="presParOf" srcId="{814A1C98-11DC-4F19-993C-D6438926FD04}" destId="{156C191C-7617-4E72-9284-D9A4D8C14642}" srcOrd="3" destOrd="0" presId="urn:microsoft.com/office/officeart/2005/8/layout/vList4"/>
    <dgm:cxn modelId="{FBC26FE8-E0B4-402D-B003-698FC74A6441}" type="presParOf" srcId="{814A1C98-11DC-4F19-993C-D6438926FD04}" destId="{5BBA37B3-EBFD-40F7-98D7-2101417B7013}" srcOrd="4" destOrd="0" presId="urn:microsoft.com/office/officeart/2005/8/layout/vList4"/>
    <dgm:cxn modelId="{CCA8A1B6-6CCF-482A-8E54-E2C33934CC7C}" type="presParOf" srcId="{5BBA37B3-EBFD-40F7-98D7-2101417B7013}" destId="{CB6D8001-F0FB-45BD-9855-FB5F08A61BE9}" srcOrd="0" destOrd="0" presId="urn:microsoft.com/office/officeart/2005/8/layout/vList4"/>
    <dgm:cxn modelId="{405D3A29-1090-438E-AB15-AD2715136265}" type="presParOf" srcId="{5BBA37B3-EBFD-40F7-98D7-2101417B7013}" destId="{193FE191-C9D7-4A86-A5B5-966948CDAAC9}" srcOrd="1" destOrd="0" presId="urn:microsoft.com/office/officeart/2005/8/layout/vList4"/>
    <dgm:cxn modelId="{A482E05E-90F3-4340-9DFE-F054B9D01604}" type="presParOf" srcId="{5BBA37B3-EBFD-40F7-98D7-2101417B7013}" destId="{A9C1CA9D-B0B4-4A5E-9404-9D3EA4E9133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301552D-8808-41DE-AA1E-240F56ACBC30}" type="doc">
      <dgm:prSet loTypeId="urn:microsoft.com/office/officeart/2005/8/layout/vList4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D6E11F35-1614-4B92-B194-FAB3D8C20213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Η εύκολη μετάβαση από διαφάνεια σε διαφάνεια και από ενότητα σε ενότητα -έλεγχος της ροής των πληροφοριών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897D6B-EA88-4ABC-81C9-0F77DE18C5CD}" type="parTrans" cxnId="{60572B93-2449-4F5C-9472-094FE442206A}">
      <dgm:prSet/>
      <dgm:spPr/>
      <dgm:t>
        <a:bodyPr/>
        <a:lstStyle/>
        <a:p>
          <a:endParaRPr lang="el-GR"/>
        </a:p>
      </dgm:t>
    </dgm:pt>
    <dgm:pt modelId="{8CC5A14F-2296-462E-9FBE-BA46B43CDA2C}" type="sibTrans" cxnId="{60572B93-2449-4F5C-9472-094FE442206A}">
      <dgm:prSet/>
      <dgm:spPr/>
      <dgm:t>
        <a:bodyPr/>
        <a:lstStyle/>
        <a:p>
          <a:endParaRPr lang="el-GR"/>
        </a:p>
      </dgm:t>
    </dgm:pt>
    <dgm:pt modelId="{1E666047-6F8F-4B58-B0FC-6FB4C35E4A01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Αρωγός της </a:t>
          </a:r>
          <a:r>
            <a:rPr lang="el-GR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εξΑΕ</a:t>
          </a:r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οι νέες τεχνολογίες, καθώς προάγουν και μεταλαμπαδεύουν τη γνώση πιο εύκολα και πιο μεθοδευμένα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8CAFC31-1CB9-4AFC-931F-90DBD85239C8}" type="parTrans" cxnId="{AC1E55C9-D3EE-4717-AA17-3EFC60898EDB}">
      <dgm:prSet/>
      <dgm:spPr/>
      <dgm:t>
        <a:bodyPr/>
        <a:lstStyle/>
        <a:p>
          <a:endParaRPr lang="el-GR"/>
        </a:p>
      </dgm:t>
    </dgm:pt>
    <dgm:pt modelId="{61A37C17-2379-4782-A5E6-8675543D845E}" type="sibTrans" cxnId="{AC1E55C9-D3EE-4717-AA17-3EFC60898EDB}">
      <dgm:prSet/>
      <dgm:spPr/>
      <dgm:t>
        <a:bodyPr/>
        <a:lstStyle/>
        <a:p>
          <a:endParaRPr lang="el-GR"/>
        </a:p>
      </dgm:t>
    </dgm:pt>
    <dgm:pt modelId="{74240DD0-E631-41BD-A5FA-EF382168ED51}">
      <dgm:prSet phldrT="[Κείμενο]" custT="1"/>
      <dgm:spPr/>
      <dgm:t>
        <a:bodyPr/>
        <a:lstStyle/>
        <a:p>
          <a:pPr algn="just"/>
          <a:r>
            <a:rPr lang="el-GR" sz="23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Προσπάθεια εφαρμογής του Ε.Υ που δημιουργήθηκε, σε εκπαιδευόμενους που θέλουν να επιμορφωθούν στο πρόγραμμα «ΟΔΥΣΣΕΑΣ»</a:t>
          </a:r>
          <a:endParaRPr lang="el-GR" sz="23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C3569A-4108-48F5-BC36-7C5ADF6FF7FE}" type="parTrans" cxnId="{2727B59F-DF0B-4B87-B37F-C8C69530C3F0}">
      <dgm:prSet/>
      <dgm:spPr/>
      <dgm:t>
        <a:bodyPr/>
        <a:lstStyle/>
        <a:p>
          <a:endParaRPr lang="el-GR"/>
        </a:p>
      </dgm:t>
    </dgm:pt>
    <dgm:pt modelId="{D6C77D65-5909-4FC7-945F-161D15B2E817}" type="sibTrans" cxnId="{2727B59F-DF0B-4B87-B37F-C8C69530C3F0}">
      <dgm:prSet/>
      <dgm:spPr/>
      <dgm:t>
        <a:bodyPr/>
        <a:lstStyle/>
        <a:p>
          <a:endParaRPr lang="el-GR"/>
        </a:p>
      </dgm:t>
    </dgm:pt>
    <dgm:pt modelId="{EBC77684-CC42-4C25-B785-840A9CAE52C7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Προτείνεται οι ασκήσεις </a:t>
          </a:r>
          <a:r>
            <a:rPr lang="el-GR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αυτοαξιολόγησης</a:t>
          </a:r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να αποκτήσουν βαθμιαία δυσκολία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B11668F-6FD7-421D-9A50-689AF58D292B}" type="parTrans" cxnId="{2E12D44D-C2E3-44A6-81F3-ED5F60E53AE0}">
      <dgm:prSet/>
      <dgm:spPr/>
      <dgm:t>
        <a:bodyPr/>
        <a:lstStyle/>
        <a:p>
          <a:endParaRPr lang="el-GR"/>
        </a:p>
      </dgm:t>
    </dgm:pt>
    <dgm:pt modelId="{8D55F896-3630-4421-B2C4-60FC40F3A0C3}" type="sibTrans" cxnId="{2E12D44D-C2E3-44A6-81F3-ED5F60E53AE0}">
      <dgm:prSet/>
      <dgm:spPr/>
      <dgm:t>
        <a:bodyPr/>
        <a:lstStyle/>
        <a:p>
          <a:endParaRPr lang="el-GR"/>
        </a:p>
      </dgm:t>
    </dgm:pt>
    <dgm:pt modelId="{814A1C98-11DC-4F19-993C-D6438926FD04}" type="pres">
      <dgm:prSet presAssocID="{3301552D-8808-41DE-AA1E-240F56ACBC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FD131D3-772E-4FA6-B145-CDE5A04D657A}" type="pres">
      <dgm:prSet presAssocID="{D6E11F35-1614-4B92-B194-FAB3D8C20213}" presName="comp" presStyleCnt="0"/>
      <dgm:spPr/>
    </dgm:pt>
    <dgm:pt modelId="{13E4CD29-DF27-4D77-BDEE-D00BE53975E8}" type="pres">
      <dgm:prSet presAssocID="{D6E11F35-1614-4B92-B194-FAB3D8C20213}" presName="box" presStyleLbl="node1" presStyleIdx="0" presStyleCnt="4" custLinFactNeighborY="-6575"/>
      <dgm:spPr/>
      <dgm:t>
        <a:bodyPr/>
        <a:lstStyle/>
        <a:p>
          <a:endParaRPr lang="el-GR"/>
        </a:p>
      </dgm:t>
    </dgm:pt>
    <dgm:pt modelId="{AD280A9E-B802-4038-8FDA-67A10B81DBEC}" type="pres">
      <dgm:prSet presAssocID="{D6E11F35-1614-4B92-B194-FAB3D8C20213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el-GR"/>
        </a:p>
      </dgm:t>
    </dgm:pt>
    <dgm:pt modelId="{D579A93D-4F62-4789-A0EC-C1687F4B642B}" type="pres">
      <dgm:prSet presAssocID="{D6E11F35-1614-4B92-B194-FAB3D8C20213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18A81C3-1D6C-41B9-BC6F-DEE2F490DA01}" type="pres">
      <dgm:prSet presAssocID="{8CC5A14F-2296-462E-9FBE-BA46B43CDA2C}" presName="spacer" presStyleCnt="0"/>
      <dgm:spPr/>
    </dgm:pt>
    <dgm:pt modelId="{19043BC1-8519-4414-A953-F21F06327834}" type="pres">
      <dgm:prSet presAssocID="{1E666047-6F8F-4B58-B0FC-6FB4C35E4A01}" presName="comp" presStyleCnt="0"/>
      <dgm:spPr/>
    </dgm:pt>
    <dgm:pt modelId="{8094BFA1-1015-4F05-B4AF-FCA7F8D40F08}" type="pres">
      <dgm:prSet presAssocID="{1E666047-6F8F-4B58-B0FC-6FB4C35E4A01}" presName="box" presStyleLbl="node1" presStyleIdx="1" presStyleCnt="4"/>
      <dgm:spPr/>
      <dgm:t>
        <a:bodyPr/>
        <a:lstStyle/>
        <a:p>
          <a:endParaRPr lang="el-GR"/>
        </a:p>
      </dgm:t>
    </dgm:pt>
    <dgm:pt modelId="{CC647B5D-1ADF-4379-BA50-3D286AB757D0}" type="pres">
      <dgm:prSet presAssocID="{1E666047-6F8F-4B58-B0FC-6FB4C35E4A01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6C3ADA29-BD42-46E6-A526-132B01722086}" type="pres">
      <dgm:prSet presAssocID="{1E666047-6F8F-4B58-B0FC-6FB4C35E4A01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6C191C-7617-4E72-9284-D9A4D8C14642}" type="pres">
      <dgm:prSet presAssocID="{61A37C17-2379-4782-A5E6-8675543D845E}" presName="spacer" presStyleCnt="0"/>
      <dgm:spPr/>
    </dgm:pt>
    <dgm:pt modelId="{5BBA37B3-EBFD-40F7-98D7-2101417B7013}" type="pres">
      <dgm:prSet presAssocID="{74240DD0-E631-41BD-A5FA-EF382168ED51}" presName="comp" presStyleCnt="0"/>
      <dgm:spPr/>
    </dgm:pt>
    <dgm:pt modelId="{CB6D8001-F0FB-45BD-9855-FB5F08A61BE9}" type="pres">
      <dgm:prSet presAssocID="{74240DD0-E631-41BD-A5FA-EF382168ED51}" presName="box" presStyleLbl="node1" presStyleIdx="2" presStyleCnt="4"/>
      <dgm:spPr/>
      <dgm:t>
        <a:bodyPr/>
        <a:lstStyle/>
        <a:p>
          <a:endParaRPr lang="el-GR"/>
        </a:p>
      </dgm:t>
    </dgm:pt>
    <dgm:pt modelId="{193FE191-C9D7-4A86-A5B5-966948CDAAC9}" type="pres">
      <dgm:prSet presAssocID="{74240DD0-E631-41BD-A5FA-EF382168ED51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  <dgm:t>
        <a:bodyPr/>
        <a:lstStyle/>
        <a:p>
          <a:endParaRPr lang="el-GR"/>
        </a:p>
      </dgm:t>
    </dgm:pt>
    <dgm:pt modelId="{A9C1CA9D-B0B4-4A5E-9404-9D3EA4E91332}" type="pres">
      <dgm:prSet presAssocID="{74240DD0-E631-41BD-A5FA-EF382168ED5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EDEE68D-59F2-4E38-8EEB-32CB7CB424C7}" type="pres">
      <dgm:prSet presAssocID="{D6C77D65-5909-4FC7-945F-161D15B2E817}" presName="spacer" presStyleCnt="0"/>
      <dgm:spPr/>
    </dgm:pt>
    <dgm:pt modelId="{5948FAAF-5A2B-42AF-9FED-E51EF894E6D3}" type="pres">
      <dgm:prSet presAssocID="{EBC77684-CC42-4C25-B785-840A9CAE52C7}" presName="comp" presStyleCnt="0"/>
      <dgm:spPr/>
    </dgm:pt>
    <dgm:pt modelId="{73EC05A4-874C-4CE7-9C5B-F5216C3B2BE3}" type="pres">
      <dgm:prSet presAssocID="{EBC77684-CC42-4C25-B785-840A9CAE52C7}" presName="box" presStyleLbl="node1" presStyleIdx="3" presStyleCnt="4"/>
      <dgm:spPr/>
      <dgm:t>
        <a:bodyPr/>
        <a:lstStyle/>
        <a:p>
          <a:endParaRPr lang="el-GR"/>
        </a:p>
      </dgm:t>
    </dgm:pt>
    <dgm:pt modelId="{1E72F0AD-E91D-4A85-A2E1-787440F8CD0E}" type="pres">
      <dgm:prSet presAssocID="{EBC77684-CC42-4C25-B785-840A9CAE52C7}" presName="img" presStyleLbl="fgImgPlace1" presStyleIdx="3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</dgm:spPr>
      <dgm:t>
        <a:bodyPr/>
        <a:lstStyle/>
        <a:p>
          <a:endParaRPr lang="el-GR"/>
        </a:p>
      </dgm:t>
    </dgm:pt>
    <dgm:pt modelId="{5572238A-8010-4749-AE81-30C99787A9F7}" type="pres">
      <dgm:prSet presAssocID="{EBC77684-CC42-4C25-B785-840A9CAE52C7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8AA8479-19A6-4D7B-B7F8-EAED8766EC2A}" type="presOf" srcId="{74240DD0-E631-41BD-A5FA-EF382168ED51}" destId="{CB6D8001-F0FB-45BD-9855-FB5F08A61BE9}" srcOrd="0" destOrd="0" presId="urn:microsoft.com/office/officeart/2005/8/layout/vList4"/>
    <dgm:cxn modelId="{F304967A-2D5D-443B-8847-A7CA70513217}" type="presOf" srcId="{1E666047-6F8F-4B58-B0FC-6FB4C35E4A01}" destId="{6C3ADA29-BD42-46E6-A526-132B01722086}" srcOrd="1" destOrd="0" presId="urn:microsoft.com/office/officeart/2005/8/layout/vList4"/>
    <dgm:cxn modelId="{5B4B43DB-87F6-4F1C-A76C-E54EF03C43EA}" type="presOf" srcId="{D6E11F35-1614-4B92-B194-FAB3D8C20213}" destId="{D579A93D-4F62-4789-A0EC-C1687F4B642B}" srcOrd="1" destOrd="0" presId="urn:microsoft.com/office/officeart/2005/8/layout/vList4"/>
    <dgm:cxn modelId="{2E12D44D-C2E3-44A6-81F3-ED5F60E53AE0}" srcId="{3301552D-8808-41DE-AA1E-240F56ACBC30}" destId="{EBC77684-CC42-4C25-B785-840A9CAE52C7}" srcOrd="3" destOrd="0" parTransId="{FB11668F-6FD7-421D-9A50-689AF58D292B}" sibTransId="{8D55F896-3630-4421-B2C4-60FC40F3A0C3}"/>
    <dgm:cxn modelId="{1C43F033-0E58-4447-B813-E29A81BE7564}" type="presOf" srcId="{3301552D-8808-41DE-AA1E-240F56ACBC30}" destId="{814A1C98-11DC-4F19-993C-D6438926FD04}" srcOrd="0" destOrd="0" presId="urn:microsoft.com/office/officeart/2005/8/layout/vList4"/>
    <dgm:cxn modelId="{FC1EC798-92B1-43C4-AA49-40B06DEE78E8}" type="presOf" srcId="{1E666047-6F8F-4B58-B0FC-6FB4C35E4A01}" destId="{8094BFA1-1015-4F05-B4AF-FCA7F8D40F08}" srcOrd="0" destOrd="0" presId="urn:microsoft.com/office/officeart/2005/8/layout/vList4"/>
    <dgm:cxn modelId="{BF22D8A8-2692-429E-8703-0C44AAF28852}" type="presOf" srcId="{EBC77684-CC42-4C25-B785-840A9CAE52C7}" destId="{73EC05A4-874C-4CE7-9C5B-F5216C3B2BE3}" srcOrd="0" destOrd="0" presId="urn:microsoft.com/office/officeart/2005/8/layout/vList4"/>
    <dgm:cxn modelId="{85FDFB67-5D47-46BF-85B9-3A20F6897F76}" type="presOf" srcId="{D6E11F35-1614-4B92-B194-FAB3D8C20213}" destId="{13E4CD29-DF27-4D77-BDEE-D00BE53975E8}" srcOrd="0" destOrd="0" presId="urn:microsoft.com/office/officeart/2005/8/layout/vList4"/>
    <dgm:cxn modelId="{AC1E55C9-D3EE-4717-AA17-3EFC60898EDB}" srcId="{3301552D-8808-41DE-AA1E-240F56ACBC30}" destId="{1E666047-6F8F-4B58-B0FC-6FB4C35E4A01}" srcOrd="1" destOrd="0" parTransId="{58CAFC31-1CB9-4AFC-931F-90DBD85239C8}" sibTransId="{61A37C17-2379-4782-A5E6-8675543D845E}"/>
    <dgm:cxn modelId="{817AFEAC-7B89-4083-88B2-4844D813FF81}" type="presOf" srcId="{EBC77684-CC42-4C25-B785-840A9CAE52C7}" destId="{5572238A-8010-4749-AE81-30C99787A9F7}" srcOrd="1" destOrd="0" presId="urn:microsoft.com/office/officeart/2005/8/layout/vList4"/>
    <dgm:cxn modelId="{18F1431E-9517-4A28-980E-F7898A5F40C4}" type="presOf" srcId="{74240DD0-E631-41BD-A5FA-EF382168ED51}" destId="{A9C1CA9D-B0B4-4A5E-9404-9D3EA4E91332}" srcOrd="1" destOrd="0" presId="urn:microsoft.com/office/officeart/2005/8/layout/vList4"/>
    <dgm:cxn modelId="{2727B59F-DF0B-4B87-B37F-C8C69530C3F0}" srcId="{3301552D-8808-41DE-AA1E-240F56ACBC30}" destId="{74240DD0-E631-41BD-A5FA-EF382168ED51}" srcOrd="2" destOrd="0" parTransId="{F5C3569A-4108-48F5-BC36-7C5ADF6FF7FE}" sibTransId="{D6C77D65-5909-4FC7-945F-161D15B2E817}"/>
    <dgm:cxn modelId="{60572B93-2449-4F5C-9472-094FE442206A}" srcId="{3301552D-8808-41DE-AA1E-240F56ACBC30}" destId="{D6E11F35-1614-4B92-B194-FAB3D8C20213}" srcOrd="0" destOrd="0" parTransId="{EF897D6B-EA88-4ABC-81C9-0F77DE18C5CD}" sibTransId="{8CC5A14F-2296-462E-9FBE-BA46B43CDA2C}"/>
    <dgm:cxn modelId="{F578C8C4-189F-48D0-BAF4-6EBC1523136F}" type="presParOf" srcId="{814A1C98-11DC-4F19-993C-D6438926FD04}" destId="{DFD131D3-772E-4FA6-B145-CDE5A04D657A}" srcOrd="0" destOrd="0" presId="urn:microsoft.com/office/officeart/2005/8/layout/vList4"/>
    <dgm:cxn modelId="{CEF8BF31-BE54-4111-92D2-F177DBC5BCD0}" type="presParOf" srcId="{DFD131D3-772E-4FA6-B145-CDE5A04D657A}" destId="{13E4CD29-DF27-4D77-BDEE-D00BE53975E8}" srcOrd="0" destOrd="0" presId="urn:microsoft.com/office/officeart/2005/8/layout/vList4"/>
    <dgm:cxn modelId="{80CDD0A5-D075-4B76-9BEC-5CEF924A784A}" type="presParOf" srcId="{DFD131D3-772E-4FA6-B145-CDE5A04D657A}" destId="{AD280A9E-B802-4038-8FDA-67A10B81DBEC}" srcOrd="1" destOrd="0" presId="urn:microsoft.com/office/officeart/2005/8/layout/vList4"/>
    <dgm:cxn modelId="{4C4FF10C-369E-49CA-A7E8-5867F9BF0A37}" type="presParOf" srcId="{DFD131D3-772E-4FA6-B145-CDE5A04D657A}" destId="{D579A93D-4F62-4789-A0EC-C1687F4B642B}" srcOrd="2" destOrd="0" presId="urn:microsoft.com/office/officeart/2005/8/layout/vList4"/>
    <dgm:cxn modelId="{0F45DDE5-E572-40D8-A3AF-0F219F63CE58}" type="presParOf" srcId="{814A1C98-11DC-4F19-993C-D6438926FD04}" destId="{318A81C3-1D6C-41B9-BC6F-DEE2F490DA01}" srcOrd="1" destOrd="0" presId="urn:microsoft.com/office/officeart/2005/8/layout/vList4"/>
    <dgm:cxn modelId="{FD1F3F26-DDAD-4756-A46A-1C956A61C48A}" type="presParOf" srcId="{814A1C98-11DC-4F19-993C-D6438926FD04}" destId="{19043BC1-8519-4414-A953-F21F06327834}" srcOrd="2" destOrd="0" presId="urn:microsoft.com/office/officeart/2005/8/layout/vList4"/>
    <dgm:cxn modelId="{66282E94-0422-44CF-9305-FC8B290B1A32}" type="presParOf" srcId="{19043BC1-8519-4414-A953-F21F06327834}" destId="{8094BFA1-1015-4F05-B4AF-FCA7F8D40F08}" srcOrd="0" destOrd="0" presId="urn:microsoft.com/office/officeart/2005/8/layout/vList4"/>
    <dgm:cxn modelId="{65C2634E-925F-4A47-AFE3-3F1B1CB023AE}" type="presParOf" srcId="{19043BC1-8519-4414-A953-F21F06327834}" destId="{CC647B5D-1ADF-4379-BA50-3D286AB757D0}" srcOrd="1" destOrd="0" presId="urn:microsoft.com/office/officeart/2005/8/layout/vList4"/>
    <dgm:cxn modelId="{05EDCA0E-F11B-49EF-94F1-C1472DC44470}" type="presParOf" srcId="{19043BC1-8519-4414-A953-F21F06327834}" destId="{6C3ADA29-BD42-46E6-A526-132B01722086}" srcOrd="2" destOrd="0" presId="urn:microsoft.com/office/officeart/2005/8/layout/vList4"/>
    <dgm:cxn modelId="{E2D332ED-A832-4128-B7A0-99AAD52CB4D5}" type="presParOf" srcId="{814A1C98-11DC-4F19-993C-D6438926FD04}" destId="{156C191C-7617-4E72-9284-D9A4D8C14642}" srcOrd="3" destOrd="0" presId="urn:microsoft.com/office/officeart/2005/8/layout/vList4"/>
    <dgm:cxn modelId="{6662470F-7DAA-4347-AAA5-2A9BEC3077A7}" type="presParOf" srcId="{814A1C98-11DC-4F19-993C-D6438926FD04}" destId="{5BBA37B3-EBFD-40F7-98D7-2101417B7013}" srcOrd="4" destOrd="0" presId="urn:microsoft.com/office/officeart/2005/8/layout/vList4"/>
    <dgm:cxn modelId="{9273BCCE-8CF4-4D52-8D8C-F5990013E9E0}" type="presParOf" srcId="{5BBA37B3-EBFD-40F7-98D7-2101417B7013}" destId="{CB6D8001-F0FB-45BD-9855-FB5F08A61BE9}" srcOrd="0" destOrd="0" presId="urn:microsoft.com/office/officeart/2005/8/layout/vList4"/>
    <dgm:cxn modelId="{56B027E4-7670-4B1B-96C4-F1376AAE29ED}" type="presParOf" srcId="{5BBA37B3-EBFD-40F7-98D7-2101417B7013}" destId="{193FE191-C9D7-4A86-A5B5-966948CDAAC9}" srcOrd="1" destOrd="0" presId="urn:microsoft.com/office/officeart/2005/8/layout/vList4"/>
    <dgm:cxn modelId="{8976D925-F474-4B07-8C97-062878593945}" type="presParOf" srcId="{5BBA37B3-EBFD-40F7-98D7-2101417B7013}" destId="{A9C1CA9D-B0B4-4A5E-9404-9D3EA4E91332}" srcOrd="2" destOrd="0" presId="urn:microsoft.com/office/officeart/2005/8/layout/vList4"/>
    <dgm:cxn modelId="{E9BED49D-0458-472D-9F8B-BF92D298BAC0}" type="presParOf" srcId="{814A1C98-11DC-4F19-993C-D6438926FD04}" destId="{4EDEE68D-59F2-4E38-8EEB-32CB7CB424C7}" srcOrd="5" destOrd="0" presId="urn:microsoft.com/office/officeart/2005/8/layout/vList4"/>
    <dgm:cxn modelId="{0E74225A-7FB2-49EE-A52E-AEE241FE93B2}" type="presParOf" srcId="{814A1C98-11DC-4F19-993C-D6438926FD04}" destId="{5948FAAF-5A2B-42AF-9FED-E51EF894E6D3}" srcOrd="6" destOrd="0" presId="urn:microsoft.com/office/officeart/2005/8/layout/vList4"/>
    <dgm:cxn modelId="{73BC9955-6E01-4441-B140-3A63C5EFF0BB}" type="presParOf" srcId="{5948FAAF-5A2B-42AF-9FED-E51EF894E6D3}" destId="{73EC05A4-874C-4CE7-9C5B-F5216C3B2BE3}" srcOrd="0" destOrd="0" presId="urn:microsoft.com/office/officeart/2005/8/layout/vList4"/>
    <dgm:cxn modelId="{E01D5AE9-93CF-4B74-8B7B-5470A72DB906}" type="presParOf" srcId="{5948FAAF-5A2B-42AF-9FED-E51EF894E6D3}" destId="{1E72F0AD-E91D-4A85-A2E1-787440F8CD0E}" srcOrd="1" destOrd="0" presId="urn:microsoft.com/office/officeart/2005/8/layout/vList4"/>
    <dgm:cxn modelId="{5D5787EB-0CD9-4DCD-91C2-6463E316A384}" type="presParOf" srcId="{5948FAAF-5A2B-42AF-9FED-E51EF894E6D3}" destId="{5572238A-8010-4749-AE81-30C99787A9F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301552D-8808-41DE-AA1E-240F56ACBC30}" type="doc">
      <dgm:prSet loTypeId="urn:microsoft.com/office/officeart/2005/8/layout/vList4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D6E11F35-1614-4B92-B194-FAB3D8C20213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Ηχητικές οδηγίες σε όλες τις ασκήσεις και ίσως σε όλες τις διαφάνειες που περιλαμβάνουν θεωρία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897D6B-EA88-4ABC-81C9-0F77DE18C5CD}" type="parTrans" cxnId="{60572B93-2449-4F5C-9472-094FE442206A}">
      <dgm:prSet/>
      <dgm:spPr/>
      <dgm:t>
        <a:bodyPr/>
        <a:lstStyle/>
        <a:p>
          <a:endParaRPr lang="el-GR"/>
        </a:p>
      </dgm:t>
    </dgm:pt>
    <dgm:pt modelId="{8CC5A14F-2296-462E-9FBE-BA46B43CDA2C}" type="sibTrans" cxnId="{60572B93-2449-4F5C-9472-094FE442206A}">
      <dgm:prSet/>
      <dgm:spPr/>
      <dgm:t>
        <a:bodyPr/>
        <a:lstStyle/>
        <a:p>
          <a:endParaRPr lang="el-GR"/>
        </a:p>
      </dgm:t>
    </dgm:pt>
    <dgm:pt modelId="{1E666047-6F8F-4B58-B0FC-6FB4C35E4A01}">
      <dgm:prSet phldrT="[Κείμενο]" custT="1"/>
      <dgm:spPr/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Διαφάνεια στο τέλος κάθε ενότητας με συγκεντρωμένες όλες τις προτάσεις για περαιτέρω μελέτη 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8CAFC31-1CB9-4AFC-931F-90DBD85239C8}" type="parTrans" cxnId="{AC1E55C9-D3EE-4717-AA17-3EFC60898EDB}">
      <dgm:prSet/>
      <dgm:spPr/>
      <dgm:t>
        <a:bodyPr/>
        <a:lstStyle/>
        <a:p>
          <a:endParaRPr lang="el-GR"/>
        </a:p>
      </dgm:t>
    </dgm:pt>
    <dgm:pt modelId="{61A37C17-2379-4782-A5E6-8675543D845E}" type="sibTrans" cxnId="{AC1E55C9-D3EE-4717-AA17-3EFC60898EDB}">
      <dgm:prSet/>
      <dgm:spPr/>
      <dgm:t>
        <a:bodyPr/>
        <a:lstStyle/>
        <a:p>
          <a:endParaRPr lang="el-GR"/>
        </a:p>
      </dgm:t>
    </dgm:pt>
    <dgm:pt modelId="{74240DD0-E631-41BD-A5FA-EF382168ED51}">
      <dgm:prSet phldrT="[Κείμενο]" custT="1"/>
      <dgm:spPr/>
      <dgm:t>
        <a:bodyPr/>
        <a:lstStyle/>
        <a:p>
          <a:pPr algn="just"/>
          <a:endParaRPr lang="el-GR" sz="2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Ενσωμάτωση  βίντεο για τον τρόπο που διενεργείται στην πραγματικότητα μια τηλεδιάσκεψη ανάμεσα σε δύο τάξεις δύο διαφορετικών σχολείων</a:t>
          </a:r>
        </a:p>
        <a:p>
          <a:pPr algn="just"/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C3569A-4108-48F5-BC36-7C5ADF6FF7FE}" type="parTrans" cxnId="{2727B59F-DF0B-4B87-B37F-C8C69530C3F0}">
      <dgm:prSet/>
      <dgm:spPr/>
      <dgm:t>
        <a:bodyPr/>
        <a:lstStyle/>
        <a:p>
          <a:endParaRPr lang="el-GR"/>
        </a:p>
      </dgm:t>
    </dgm:pt>
    <dgm:pt modelId="{D6C77D65-5909-4FC7-945F-161D15B2E817}" type="sibTrans" cxnId="{2727B59F-DF0B-4B87-B37F-C8C69530C3F0}">
      <dgm:prSet/>
      <dgm:spPr/>
      <dgm:t>
        <a:bodyPr/>
        <a:lstStyle/>
        <a:p>
          <a:endParaRPr lang="el-GR"/>
        </a:p>
      </dgm:t>
    </dgm:pt>
    <dgm:pt modelId="{814A1C98-11DC-4F19-993C-D6438926FD04}" type="pres">
      <dgm:prSet presAssocID="{3301552D-8808-41DE-AA1E-240F56ACBC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FD131D3-772E-4FA6-B145-CDE5A04D657A}" type="pres">
      <dgm:prSet presAssocID="{D6E11F35-1614-4B92-B194-FAB3D8C20213}" presName="comp" presStyleCnt="0"/>
      <dgm:spPr/>
    </dgm:pt>
    <dgm:pt modelId="{13E4CD29-DF27-4D77-BDEE-D00BE53975E8}" type="pres">
      <dgm:prSet presAssocID="{D6E11F35-1614-4B92-B194-FAB3D8C20213}" presName="box" presStyleLbl="node1" presStyleIdx="0" presStyleCnt="3" custLinFactNeighborY="-32941"/>
      <dgm:spPr/>
      <dgm:t>
        <a:bodyPr/>
        <a:lstStyle/>
        <a:p>
          <a:endParaRPr lang="el-GR"/>
        </a:p>
      </dgm:t>
    </dgm:pt>
    <dgm:pt modelId="{AD280A9E-B802-4038-8FDA-67A10B81DBEC}" type="pres">
      <dgm:prSet presAssocID="{D6E11F35-1614-4B92-B194-FAB3D8C20213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D579A93D-4F62-4789-A0EC-C1687F4B642B}" type="pres">
      <dgm:prSet presAssocID="{D6E11F35-1614-4B92-B194-FAB3D8C2021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18A81C3-1D6C-41B9-BC6F-DEE2F490DA01}" type="pres">
      <dgm:prSet presAssocID="{8CC5A14F-2296-462E-9FBE-BA46B43CDA2C}" presName="spacer" presStyleCnt="0"/>
      <dgm:spPr/>
    </dgm:pt>
    <dgm:pt modelId="{19043BC1-8519-4414-A953-F21F06327834}" type="pres">
      <dgm:prSet presAssocID="{1E666047-6F8F-4B58-B0FC-6FB4C35E4A01}" presName="comp" presStyleCnt="0"/>
      <dgm:spPr/>
    </dgm:pt>
    <dgm:pt modelId="{8094BFA1-1015-4F05-B4AF-FCA7F8D40F08}" type="pres">
      <dgm:prSet presAssocID="{1E666047-6F8F-4B58-B0FC-6FB4C35E4A01}" presName="box" presStyleLbl="node1" presStyleIdx="1" presStyleCnt="3"/>
      <dgm:spPr/>
      <dgm:t>
        <a:bodyPr/>
        <a:lstStyle/>
        <a:p>
          <a:endParaRPr lang="el-GR"/>
        </a:p>
      </dgm:t>
    </dgm:pt>
    <dgm:pt modelId="{CC647B5D-1ADF-4379-BA50-3D286AB757D0}" type="pres">
      <dgm:prSet presAssocID="{1E666047-6F8F-4B58-B0FC-6FB4C35E4A01}" presName="img" presStyleLbl="fgImgPlace1" presStyleIdx="1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6C3ADA29-BD42-46E6-A526-132B01722086}" type="pres">
      <dgm:prSet presAssocID="{1E666047-6F8F-4B58-B0FC-6FB4C35E4A0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6C191C-7617-4E72-9284-D9A4D8C14642}" type="pres">
      <dgm:prSet presAssocID="{61A37C17-2379-4782-A5E6-8675543D845E}" presName="spacer" presStyleCnt="0"/>
      <dgm:spPr/>
    </dgm:pt>
    <dgm:pt modelId="{5BBA37B3-EBFD-40F7-98D7-2101417B7013}" type="pres">
      <dgm:prSet presAssocID="{74240DD0-E631-41BD-A5FA-EF382168ED51}" presName="comp" presStyleCnt="0"/>
      <dgm:spPr/>
    </dgm:pt>
    <dgm:pt modelId="{CB6D8001-F0FB-45BD-9855-FB5F08A61BE9}" type="pres">
      <dgm:prSet presAssocID="{74240DD0-E631-41BD-A5FA-EF382168ED51}" presName="box" presStyleLbl="node1" presStyleIdx="2" presStyleCnt="3"/>
      <dgm:spPr/>
      <dgm:t>
        <a:bodyPr/>
        <a:lstStyle/>
        <a:p>
          <a:endParaRPr lang="el-GR"/>
        </a:p>
      </dgm:t>
    </dgm:pt>
    <dgm:pt modelId="{193FE191-C9D7-4A86-A5B5-966948CDAAC9}" type="pres">
      <dgm:prSet presAssocID="{74240DD0-E631-41BD-A5FA-EF382168ED51}" presName="img" presStyleLbl="fgImgPlace1" presStyleIdx="2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  <dgm:t>
        <a:bodyPr/>
        <a:lstStyle/>
        <a:p>
          <a:endParaRPr lang="el-GR"/>
        </a:p>
      </dgm:t>
    </dgm:pt>
    <dgm:pt modelId="{A9C1CA9D-B0B4-4A5E-9404-9D3EA4E91332}" type="pres">
      <dgm:prSet presAssocID="{74240DD0-E631-41BD-A5FA-EF382168ED5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ADD6CE1-DBCD-4A76-B95C-0FA360CEB055}" type="presOf" srcId="{D6E11F35-1614-4B92-B194-FAB3D8C20213}" destId="{D579A93D-4F62-4789-A0EC-C1687F4B642B}" srcOrd="1" destOrd="0" presId="urn:microsoft.com/office/officeart/2005/8/layout/vList4"/>
    <dgm:cxn modelId="{2F1CEBE8-0625-4C3D-9CC7-189C488E5A7B}" type="presOf" srcId="{74240DD0-E631-41BD-A5FA-EF382168ED51}" destId="{A9C1CA9D-B0B4-4A5E-9404-9D3EA4E91332}" srcOrd="1" destOrd="0" presId="urn:microsoft.com/office/officeart/2005/8/layout/vList4"/>
    <dgm:cxn modelId="{AC1E55C9-D3EE-4717-AA17-3EFC60898EDB}" srcId="{3301552D-8808-41DE-AA1E-240F56ACBC30}" destId="{1E666047-6F8F-4B58-B0FC-6FB4C35E4A01}" srcOrd="1" destOrd="0" parTransId="{58CAFC31-1CB9-4AFC-931F-90DBD85239C8}" sibTransId="{61A37C17-2379-4782-A5E6-8675543D845E}"/>
    <dgm:cxn modelId="{5FC95C24-19C3-4B5A-9048-678302808ADF}" type="presOf" srcId="{1E666047-6F8F-4B58-B0FC-6FB4C35E4A01}" destId="{8094BFA1-1015-4F05-B4AF-FCA7F8D40F08}" srcOrd="0" destOrd="0" presId="urn:microsoft.com/office/officeart/2005/8/layout/vList4"/>
    <dgm:cxn modelId="{60572B93-2449-4F5C-9472-094FE442206A}" srcId="{3301552D-8808-41DE-AA1E-240F56ACBC30}" destId="{D6E11F35-1614-4B92-B194-FAB3D8C20213}" srcOrd="0" destOrd="0" parTransId="{EF897D6B-EA88-4ABC-81C9-0F77DE18C5CD}" sibTransId="{8CC5A14F-2296-462E-9FBE-BA46B43CDA2C}"/>
    <dgm:cxn modelId="{2727B59F-DF0B-4B87-B37F-C8C69530C3F0}" srcId="{3301552D-8808-41DE-AA1E-240F56ACBC30}" destId="{74240DD0-E631-41BD-A5FA-EF382168ED51}" srcOrd="2" destOrd="0" parTransId="{F5C3569A-4108-48F5-BC36-7C5ADF6FF7FE}" sibTransId="{D6C77D65-5909-4FC7-945F-161D15B2E817}"/>
    <dgm:cxn modelId="{C859C3A0-4502-4BA8-AF26-7E48C83CBC5D}" type="presOf" srcId="{D6E11F35-1614-4B92-B194-FAB3D8C20213}" destId="{13E4CD29-DF27-4D77-BDEE-D00BE53975E8}" srcOrd="0" destOrd="0" presId="urn:microsoft.com/office/officeart/2005/8/layout/vList4"/>
    <dgm:cxn modelId="{19549C55-FB46-4FDB-8F6F-6AE87F92A208}" type="presOf" srcId="{3301552D-8808-41DE-AA1E-240F56ACBC30}" destId="{814A1C98-11DC-4F19-993C-D6438926FD04}" srcOrd="0" destOrd="0" presId="urn:microsoft.com/office/officeart/2005/8/layout/vList4"/>
    <dgm:cxn modelId="{3B4CE5EA-A5A1-475B-9D3C-9A6F1FE2E1D2}" type="presOf" srcId="{1E666047-6F8F-4B58-B0FC-6FB4C35E4A01}" destId="{6C3ADA29-BD42-46E6-A526-132B01722086}" srcOrd="1" destOrd="0" presId="urn:microsoft.com/office/officeart/2005/8/layout/vList4"/>
    <dgm:cxn modelId="{0AE046E1-8F5A-4709-BC91-2458435A0E6D}" type="presOf" srcId="{74240DD0-E631-41BD-A5FA-EF382168ED51}" destId="{CB6D8001-F0FB-45BD-9855-FB5F08A61BE9}" srcOrd="0" destOrd="0" presId="urn:microsoft.com/office/officeart/2005/8/layout/vList4"/>
    <dgm:cxn modelId="{CE5E5AB8-6210-4189-A161-A107F0371E37}" type="presParOf" srcId="{814A1C98-11DC-4F19-993C-D6438926FD04}" destId="{DFD131D3-772E-4FA6-B145-CDE5A04D657A}" srcOrd="0" destOrd="0" presId="urn:microsoft.com/office/officeart/2005/8/layout/vList4"/>
    <dgm:cxn modelId="{15BD0BEC-6A83-4F4A-989C-8AA1500DF4F9}" type="presParOf" srcId="{DFD131D3-772E-4FA6-B145-CDE5A04D657A}" destId="{13E4CD29-DF27-4D77-BDEE-D00BE53975E8}" srcOrd="0" destOrd="0" presId="urn:microsoft.com/office/officeart/2005/8/layout/vList4"/>
    <dgm:cxn modelId="{7C44571E-FD72-4802-958B-A7F0CEF275DF}" type="presParOf" srcId="{DFD131D3-772E-4FA6-B145-CDE5A04D657A}" destId="{AD280A9E-B802-4038-8FDA-67A10B81DBEC}" srcOrd="1" destOrd="0" presId="urn:microsoft.com/office/officeart/2005/8/layout/vList4"/>
    <dgm:cxn modelId="{D847F79D-4FCE-4FE6-B9D7-AEFA084C2198}" type="presParOf" srcId="{DFD131D3-772E-4FA6-B145-CDE5A04D657A}" destId="{D579A93D-4F62-4789-A0EC-C1687F4B642B}" srcOrd="2" destOrd="0" presId="urn:microsoft.com/office/officeart/2005/8/layout/vList4"/>
    <dgm:cxn modelId="{4BD21513-7F5B-4B14-A95B-3347367EE9D0}" type="presParOf" srcId="{814A1C98-11DC-4F19-993C-D6438926FD04}" destId="{318A81C3-1D6C-41B9-BC6F-DEE2F490DA01}" srcOrd="1" destOrd="0" presId="urn:microsoft.com/office/officeart/2005/8/layout/vList4"/>
    <dgm:cxn modelId="{B32772BD-C2A9-4507-A4D5-751F152E2732}" type="presParOf" srcId="{814A1C98-11DC-4F19-993C-D6438926FD04}" destId="{19043BC1-8519-4414-A953-F21F06327834}" srcOrd="2" destOrd="0" presId="urn:microsoft.com/office/officeart/2005/8/layout/vList4"/>
    <dgm:cxn modelId="{1608372E-C86D-4D93-940D-792D0D71B1B8}" type="presParOf" srcId="{19043BC1-8519-4414-A953-F21F06327834}" destId="{8094BFA1-1015-4F05-B4AF-FCA7F8D40F08}" srcOrd="0" destOrd="0" presId="urn:microsoft.com/office/officeart/2005/8/layout/vList4"/>
    <dgm:cxn modelId="{67D64668-4E55-4027-9B2C-889C277109EE}" type="presParOf" srcId="{19043BC1-8519-4414-A953-F21F06327834}" destId="{CC647B5D-1ADF-4379-BA50-3D286AB757D0}" srcOrd="1" destOrd="0" presId="urn:microsoft.com/office/officeart/2005/8/layout/vList4"/>
    <dgm:cxn modelId="{158FECDD-F0DA-43C9-A9D9-4FA6368C5615}" type="presParOf" srcId="{19043BC1-8519-4414-A953-F21F06327834}" destId="{6C3ADA29-BD42-46E6-A526-132B01722086}" srcOrd="2" destOrd="0" presId="urn:microsoft.com/office/officeart/2005/8/layout/vList4"/>
    <dgm:cxn modelId="{2AE1939B-892E-4E5B-91BC-9148D664776B}" type="presParOf" srcId="{814A1C98-11DC-4F19-993C-D6438926FD04}" destId="{156C191C-7617-4E72-9284-D9A4D8C14642}" srcOrd="3" destOrd="0" presId="urn:microsoft.com/office/officeart/2005/8/layout/vList4"/>
    <dgm:cxn modelId="{5CC2147E-26ED-4176-8B8C-670281AA9E55}" type="presParOf" srcId="{814A1C98-11DC-4F19-993C-D6438926FD04}" destId="{5BBA37B3-EBFD-40F7-98D7-2101417B7013}" srcOrd="4" destOrd="0" presId="urn:microsoft.com/office/officeart/2005/8/layout/vList4"/>
    <dgm:cxn modelId="{CB98661C-5925-4C64-8785-84E18C17FEDB}" type="presParOf" srcId="{5BBA37B3-EBFD-40F7-98D7-2101417B7013}" destId="{CB6D8001-F0FB-45BD-9855-FB5F08A61BE9}" srcOrd="0" destOrd="0" presId="urn:microsoft.com/office/officeart/2005/8/layout/vList4"/>
    <dgm:cxn modelId="{5481A30C-8BF5-46DB-BF0F-33296C706B96}" type="presParOf" srcId="{5BBA37B3-EBFD-40F7-98D7-2101417B7013}" destId="{193FE191-C9D7-4A86-A5B5-966948CDAAC9}" srcOrd="1" destOrd="0" presId="urn:microsoft.com/office/officeart/2005/8/layout/vList4"/>
    <dgm:cxn modelId="{3A789833-CB1A-4B1D-AA4D-51DA206EB3FE}" type="presParOf" srcId="{5BBA37B3-EBFD-40F7-98D7-2101417B7013}" destId="{A9C1CA9D-B0B4-4A5E-9404-9D3EA4E9133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BF81DF-B226-4FBE-A9E6-D7AAB693D29D}" type="doc">
      <dgm:prSet loTypeId="urn:microsoft.com/office/officeart/2005/8/layout/list1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el-GR"/>
        </a:p>
      </dgm:t>
    </dgm:pt>
    <dgm:pt modelId="{44646FD6-3833-4758-8932-1E829D69EB80}">
      <dgm:prSet phldrT="[Κείμενο]" custT="1"/>
      <dgm:spPr/>
      <dgm:t>
        <a:bodyPr/>
        <a:lstStyle/>
        <a:p>
          <a:pPr algn="just"/>
          <a:r>
            <a:rPr lang="el-GR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Χρήση εύχρηστου και εύληπτου εκπαιδευτικού υλικού με σαφές και συγκεκριμένο περιεχόμενο, για επιμόρφωση εκπαιδευτικών στο πρόγραμμα «ΟΔΥΣΣΕΑΣ»</a:t>
          </a:r>
          <a:endParaRPr lang="el-GR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DEA7FC3-7B6C-482F-B524-DDB1C76BD756}" type="parTrans" cxnId="{96B0275D-785A-4A88-93BA-812CB923401B}">
      <dgm:prSet/>
      <dgm:spPr/>
      <dgm:t>
        <a:bodyPr/>
        <a:lstStyle/>
        <a:p>
          <a:endParaRPr lang="el-GR"/>
        </a:p>
      </dgm:t>
    </dgm:pt>
    <dgm:pt modelId="{4AAB4501-2668-4143-9B17-0C13D231D55E}" type="sibTrans" cxnId="{96B0275D-785A-4A88-93BA-812CB923401B}">
      <dgm:prSet/>
      <dgm:spPr/>
      <dgm:t>
        <a:bodyPr/>
        <a:lstStyle/>
        <a:p>
          <a:endParaRPr lang="el-GR"/>
        </a:p>
      </dgm:t>
    </dgm:pt>
    <dgm:pt modelId="{116F4731-6CC0-4D17-B81B-97657C3300B6}">
      <dgm:prSet phldrT="[Κείμενο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el-GR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Μελέτη στην οποία θα μπορούσαν να στηριχθούν επόμενες έρευνες, για τις προδιαγραφές που πρέπει να έχει ένα ψηφιακό Ε.Υ στην </a:t>
          </a:r>
          <a:r>
            <a:rPr lang="el-GR" sz="2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εξΑΕ</a:t>
          </a:r>
          <a:r>
            <a:rPr lang="el-GR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ώστε να καταστεί σαφές και ελκυστικό το νόημά του.</a:t>
          </a:r>
          <a:endParaRPr lang="el-GR" sz="2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22BC723-0FFA-42EF-800A-E2C9BAB9AE54}" type="parTrans" cxnId="{EE8C23EC-B565-4D96-8910-8229815FD26F}">
      <dgm:prSet/>
      <dgm:spPr/>
      <dgm:t>
        <a:bodyPr/>
        <a:lstStyle/>
        <a:p>
          <a:endParaRPr lang="el-GR"/>
        </a:p>
      </dgm:t>
    </dgm:pt>
    <dgm:pt modelId="{8493A181-70C0-4703-B3DB-C0C25559A724}" type="sibTrans" cxnId="{EE8C23EC-B565-4D96-8910-8229815FD26F}">
      <dgm:prSet/>
      <dgm:spPr/>
      <dgm:t>
        <a:bodyPr/>
        <a:lstStyle/>
        <a:p>
          <a:endParaRPr lang="el-GR"/>
        </a:p>
      </dgm:t>
    </dgm:pt>
    <dgm:pt modelId="{4D7864D9-CACE-42F3-A44D-3241253287EF}" type="pres">
      <dgm:prSet presAssocID="{C4BF81DF-B226-4FBE-A9E6-D7AAB693D2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03F83BB-17F3-487F-9EC1-3F3012BC4201}" type="pres">
      <dgm:prSet presAssocID="{44646FD6-3833-4758-8932-1E829D69EB80}" presName="parentLin" presStyleCnt="0"/>
      <dgm:spPr/>
    </dgm:pt>
    <dgm:pt modelId="{B40FFA7E-4786-45FF-9AD8-C73A3BD34EF0}" type="pres">
      <dgm:prSet presAssocID="{44646FD6-3833-4758-8932-1E829D69EB80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C4635D18-2CD8-4962-8F28-828FA1C20BD8}" type="pres">
      <dgm:prSet presAssocID="{44646FD6-3833-4758-8932-1E829D69EB80}" presName="parentText" presStyleLbl="node1" presStyleIdx="0" presStyleCnt="2" custScaleX="142997" custScaleY="22709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854DC9B-5EFC-4DFB-96AF-2ECEDDBFC2C3}" type="pres">
      <dgm:prSet presAssocID="{44646FD6-3833-4758-8932-1E829D69EB80}" presName="negativeSpace" presStyleCnt="0"/>
      <dgm:spPr/>
    </dgm:pt>
    <dgm:pt modelId="{B74FB190-74A1-46D4-BA25-12ADC173ECDB}" type="pres">
      <dgm:prSet presAssocID="{44646FD6-3833-4758-8932-1E829D69EB80}" presName="childText" presStyleLbl="conFgAcc1" presStyleIdx="0" presStyleCnt="2">
        <dgm:presLayoutVars>
          <dgm:bulletEnabled val="1"/>
        </dgm:presLayoutVars>
      </dgm:prSet>
      <dgm:spPr/>
    </dgm:pt>
    <dgm:pt modelId="{625F0CAB-5D91-4271-A5BA-0BC6CBDBA1FE}" type="pres">
      <dgm:prSet presAssocID="{4AAB4501-2668-4143-9B17-0C13D231D55E}" presName="spaceBetweenRectangles" presStyleCnt="0"/>
      <dgm:spPr/>
    </dgm:pt>
    <dgm:pt modelId="{99F47E7C-C22B-41F1-B3A7-C88DF7CCC297}" type="pres">
      <dgm:prSet presAssocID="{116F4731-6CC0-4D17-B81B-97657C3300B6}" presName="parentLin" presStyleCnt="0"/>
      <dgm:spPr/>
    </dgm:pt>
    <dgm:pt modelId="{5770A80D-5A71-4866-AE41-DC7FEFCA07E3}" type="pres">
      <dgm:prSet presAssocID="{116F4731-6CC0-4D17-B81B-97657C3300B6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F4882617-AC6D-49D0-968D-A746D31877F6}" type="pres">
      <dgm:prSet presAssocID="{116F4731-6CC0-4D17-B81B-97657C3300B6}" presName="parentText" presStyleLbl="node1" presStyleIdx="1" presStyleCnt="2" custScaleX="143099" custScaleY="23890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10CFC70-664C-46E6-BFF0-7FC0B92BFEDE}" type="pres">
      <dgm:prSet presAssocID="{116F4731-6CC0-4D17-B81B-97657C3300B6}" presName="negativeSpace" presStyleCnt="0"/>
      <dgm:spPr/>
    </dgm:pt>
    <dgm:pt modelId="{4F2228BB-F8F9-4488-874E-F7B514C645CC}" type="pres">
      <dgm:prSet presAssocID="{116F4731-6CC0-4D17-B81B-97657C3300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6FBBFD4-652A-4C98-A4DF-92A23C90E690}" type="presOf" srcId="{C4BF81DF-B226-4FBE-A9E6-D7AAB693D29D}" destId="{4D7864D9-CACE-42F3-A44D-3241253287EF}" srcOrd="0" destOrd="0" presId="urn:microsoft.com/office/officeart/2005/8/layout/list1"/>
    <dgm:cxn modelId="{D6DDD3A8-965C-4CD9-96FF-B33F2EFBAEA5}" type="presOf" srcId="{116F4731-6CC0-4D17-B81B-97657C3300B6}" destId="{F4882617-AC6D-49D0-968D-A746D31877F6}" srcOrd="1" destOrd="0" presId="urn:microsoft.com/office/officeart/2005/8/layout/list1"/>
    <dgm:cxn modelId="{71B82E1B-F780-49BF-8059-5F499E0DEC92}" type="presOf" srcId="{44646FD6-3833-4758-8932-1E829D69EB80}" destId="{B40FFA7E-4786-45FF-9AD8-C73A3BD34EF0}" srcOrd="0" destOrd="0" presId="urn:microsoft.com/office/officeart/2005/8/layout/list1"/>
    <dgm:cxn modelId="{96B0275D-785A-4A88-93BA-812CB923401B}" srcId="{C4BF81DF-B226-4FBE-A9E6-D7AAB693D29D}" destId="{44646FD6-3833-4758-8932-1E829D69EB80}" srcOrd="0" destOrd="0" parTransId="{EDEA7FC3-7B6C-482F-B524-DDB1C76BD756}" sibTransId="{4AAB4501-2668-4143-9B17-0C13D231D55E}"/>
    <dgm:cxn modelId="{48E18865-AC56-4FE3-B348-24621DCC8E48}" type="presOf" srcId="{44646FD6-3833-4758-8932-1E829D69EB80}" destId="{C4635D18-2CD8-4962-8F28-828FA1C20BD8}" srcOrd="1" destOrd="0" presId="urn:microsoft.com/office/officeart/2005/8/layout/list1"/>
    <dgm:cxn modelId="{DD108B31-11D8-4F29-A4FE-EAE7BBC2B4F2}" type="presOf" srcId="{116F4731-6CC0-4D17-B81B-97657C3300B6}" destId="{5770A80D-5A71-4866-AE41-DC7FEFCA07E3}" srcOrd="0" destOrd="0" presId="urn:microsoft.com/office/officeart/2005/8/layout/list1"/>
    <dgm:cxn modelId="{EE8C23EC-B565-4D96-8910-8229815FD26F}" srcId="{C4BF81DF-B226-4FBE-A9E6-D7AAB693D29D}" destId="{116F4731-6CC0-4D17-B81B-97657C3300B6}" srcOrd="1" destOrd="0" parTransId="{122BC723-0FFA-42EF-800A-E2C9BAB9AE54}" sibTransId="{8493A181-70C0-4703-B3DB-C0C25559A724}"/>
    <dgm:cxn modelId="{62DA22EB-B9AC-468F-B13C-EECEBF53BB44}" type="presParOf" srcId="{4D7864D9-CACE-42F3-A44D-3241253287EF}" destId="{C03F83BB-17F3-487F-9EC1-3F3012BC4201}" srcOrd="0" destOrd="0" presId="urn:microsoft.com/office/officeart/2005/8/layout/list1"/>
    <dgm:cxn modelId="{E03D636B-2F20-4567-9662-23BDEBD816F4}" type="presParOf" srcId="{C03F83BB-17F3-487F-9EC1-3F3012BC4201}" destId="{B40FFA7E-4786-45FF-9AD8-C73A3BD34EF0}" srcOrd="0" destOrd="0" presId="urn:microsoft.com/office/officeart/2005/8/layout/list1"/>
    <dgm:cxn modelId="{6DE2538C-8F3F-41AA-A9DC-69B7F09054DF}" type="presParOf" srcId="{C03F83BB-17F3-487F-9EC1-3F3012BC4201}" destId="{C4635D18-2CD8-4962-8F28-828FA1C20BD8}" srcOrd="1" destOrd="0" presId="urn:microsoft.com/office/officeart/2005/8/layout/list1"/>
    <dgm:cxn modelId="{CD6C8FAB-EA68-4F20-BCC1-D25ADB46DE1A}" type="presParOf" srcId="{4D7864D9-CACE-42F3-A44D-3241253287EF}" destId="{A854DC9B-5EFC-4DFB-96AF-2ECEDDBFC2C3}" srcOrd="1" destOrd="0" presId="urn:microsoft.com/office/officeart/2005/8/layout/list1"/>
    <dgm:cxn modelId="{2CE495E0-DDDF-4CBC-B0FE-A24204030E53}" type="presParOf" srcId="{4D7864D9-CACE-42F3-A44D-3241253287EF}" destId="{B74FB190-74A1-46D4-BA25-12ADC173ECDB}" srcOrd="2" destOrd="0" presId="urn:microsoft.com/office/officeart/2005/8/layout/list1"/>
    <dgm:cxn modelId="{5D8F90A0-6FD2-4112-B057-61E04A51BE62}" type="presParOf" srcId="{4D7864D9-CACE-42F3-A44D-3241253287EF}" destId="{625F0CAB-5D91-4271-A5BA-0BC6CBDBA1FE}" srcOrd="3" destOrd="0" presId="urn:microsoft.com/office/officeart/2005/8/layout/list1"/>
    <dgm:cxn modelId="{A03D8539-39EC-4990-A672-DF4B8E37B962}" type="presParOf" srcId="{4D7864D9-CACE-42F3-A44D-3241253287EF}" destId="{99F47E7C-C22B-41F1-B3A7-C88DF7CCC297}" srcOrd="4" destOrd="0" presId="urn:microsoft.com/office/officeart/2005/8/layout/list1"/>
    <dgm:cxn modelId="{93FEF51F-4EF3-470F-949C-5960C8BFBDEE}" type="presParOf" srcId="{99F47E7C-C22B-41F1-B3A7-C88DF7CCC297}" destId="{5770A80D-5A71-4866-AE41-DC7FEFCA07E3}" srcOrd="0" destOrd="0" presId="urn:microsoft.com/office/officeart/2005/8/layout/list1"/>
    <dgm:cxn modelId="{8E5A42DC-4D7D-42F8-8045-C88ED022EDF4}" type="presParOf" srcId="{99F47E7C-C22B-41F1-B3A7-C88DF7CCC297}" destId="{F4882617-AC6D-49D0-968D-A746D31877F6}" srcOrd="1" destOrd="0" presId="urn:microsoft.com/office/officeart/2005/8/layout/list1"/>
    <dgm:cxn modelId="{D19A5F25-B169-4544-BD04-8E8C172F55DA}" type="presParOf" srcId="{4D7864D9-CACE-42F3-A44D-3241253287EF}" destId="{E10CFC70-664C-46E6-BFF0-7FC0B92BFEDE}" srcOrd="5" destOrd="0" presId="urn:microsoft.com/office/officeart/2005/8/layout/list1"/>
    <dgm:cxn modelId="{E9875552-FEFA-4D80-BB76-1F21B420557B}" type="presParOf" srcId="{4D7864D9-CACE-42F3-A44D-3241253287EF}" destId="{4F2228BB-F8F9-4488-874E-F7B514C645C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3B9C77-953B-4E1D-BF83-D6BEE678ECEA}" type="doc">
      <dgm:prSet loTypeId="urn:microsoft.com/office/officeart/2005/8/layout/vList3" loCatId="list" qsTypeId="urn:microsoft.com/office/officeart/2005/8/quickstyle/3d3" qsCatId="3D" csTypeId="urn:microsoft.com/office/officeart/2005/8/colors/accent6_2" csCatId="accent6" phldr="1"/>
      <dgm:spPr/>
    </dgm:pt>
    <dgm:pt modelId="{1D78D736-772F-4511-B134-F779F79411F5}">
      <dgm:prSet phldrT="[Κείμενο]" custT="1"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Ποιες είναι οι προδιαγραφές ενός ψηφιακού εκπαιδευτικού υλικού στην εξ Αποστάσεως εκπαίδευση ενηλίκων, στο αντικείμενο των </a:t>
          </a:r>
          <a:r>
            <a:rPr lang="el-GR" sz="2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Διαδραστικών</a:t>
          </a:r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Τηλεδιασκέψεων "ΟΔΥΣΣΕΑΣ";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DBC0C9-6813-4BA6-AA6B-256714118C46}" type="parTrans" cxnId="{4AE2111A-5F4A-4A33-94B1-0ED32C2F2120}">
      <dgm:prSet/>
      <dgm:spPr/>
      <dgm:t>
        <a:bodyPr/>
        <a:lstStyle/>
        <a:p>
          <a:endParaRPr lang="el-GR"/>
        </a:p>
      </dgm:t>
    </dgm:pt>
    <dgm:pt modelId="{A85DE6DC-BDD2-4DB2-90D9-267060ACB212}" type="sibTrans" cxnId="{4AE2111A-5F4A-4A33-94B1-0ED32C2F2120}">
      <dgm:prSet/>
      <dgm:spPr/>
      <dgm:t>
        <a:bodyPr/>
        <a:lstStyle/>
        <a:p>
          <a:endParaRPr lang="el-GR"/>
        </a:p>
      </dgm:t>
    </dgm:pt>
    <dgm:pt modelId="{5276FD17-4704-4F92-9958-D595ABE9F194}">
      <dgm:prSet phldrT="[Κείμενο]" custT="1"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pPr algn="just"/>
          <a:endParaRPr lang="el-GR" sz="2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just"/>
          <a:endParaRPr lang="el-GR" sz="2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Ποια είναι τα χαρακτηριστικά του ψηφιακού υλικού που μπορούν να οδηγήσουν τους εκπαιδευόμενους στην επίτευξη των στόχων της μαθησιακής τους διαδικασίας;</a:t>
          </a:r>
        </a:p>
        <a:p>
          <a:pPr algn="just"/>
          <a:endParaRPr lang="el-GR" sz="2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just"/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318FF42-8110-4B8E-A054-A25EA67301A5}" type="parTrans" cxnId="{004B8E0B-A112-4B55-A53D-D2E82FE79FD6}">
      <dgm:prSet/>
      <dgm:spPr/>
      <dgm:t>
        <a:bodyPr/>
        <a:lstStyle/>
        <a:p>
          <a:endParaRPr lang="el-GR"/>
        </a:p>
      </dgm:t>
    </dgm:pt>
    <dgm:pt modelId="{6DBDC518-492D-48D5-819B-C2779215D3FD}" type="sibTrans" cxnId="{004B8E0B-A112-4B55-A53D-D2E82FE79FD6}">
      <dgm:prSet/>
      <dgm:spPr/>
      <dgm:t>
        <a:bodyPr/>
        <a:lstStyle/>
        <a:p>
          <a:endParaRPr lang="el-GR"/>
        </a:p>
      </dgm:t>
    </dgm:pt>
    <dgm:pt modelId="{31E8DE72-EBFB-40BE-A97D-F6CFB7FC8929}" type="pres">
      <dgm:prSet presAssocID="{BC3B9C77-953B-4E1D-BF83-D6BEE678ECEA}" presName="linearFlow" presStyleCnt="0">
        <dgm:presLayoutVars>
          <dgm:dir/>
          <dgm:resizeHandles val="exact"/>
        </dgm:presLayoutVars>
      </dgm:prSet>
      <dgm:spPr/>
    </dgm:pt>
    <dgm:pt modelId="{A55762FB-6304-4281-AD5A-B1DC3F2B2142}" type="pres">
      <dgm:prSet presAssocID="{1D78D736-772F-4511-B134-F779F79411F5}" presName="composite" presStyleCnt="0"/>
      <dgm:spPr/>
    </dgm:pt>
    <dgm:pt modelId="{3DF2BBA2-36CE-41BA-9B55-4DEA80D6C22C}" type="pres">
      <dgm:prSet presAssocID="{1D78D736-772F-4511-B134-F779F79411F5}" presName="imgShp" presStyleLbl="fgImgPlace1" presStyleIdx="0" presStyleCnt="2" custLinFactNeighborX="-9349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l-GR"/>
        </a:p>
      </dgm:t>
    </dgm:pt>
    <dgm:pt modelId="{9B40BBFA-222B-4B37-90B9-9AED91FD0F28}" type="pres">
      <dgm:prSet presAssocID="{1D78D736-772F-4511-B134-F779F79411F5}" presName="txShp" presStyleLbl="node1" presStyleIdx="0" presStyleCnt="2" custLinFactNeighborX="-40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EB1F7A-95CA-4D4F-9104-C689B4810A01}" type="pres">
      <dgm:prSet presAssocID="{A85DE6DC-BDD2-4DB2-90D9-267060ACB212}" presName="spacing" presStyleCnt="0"/>
      <dgm:spPr/>
    </dgm:pt>
    <dgm:pt modelId="{4F3DC409-EB72-4755-9851-EAAD0045ED0B}" type="pres">
      <dgm:prSet presAssocID="{5276FD17-4704-4F92-9958-D595ABE9F194}" presName="composite" presStyleCnt="0"/>
      <dgm:spPr/>
    </dgm:pt>
    <dgm:pt modelId="{729E0FFC-9E18-4201-A6CC-7A768F68F52D}" type="pres">
      <dgm:prSet presAssocID="{5276FD17-4704-4F92-9958-D595ABE9F194}" presName="imgShp" presStyleLbl="fgImgPlace1" presStyleIdx="1" presStyleCnt="2" custLinFactNeighborX="-9349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l-GR"/>
        </a:p>
      </dgm:t>
    </dgm:pt>
    <dgm:pt modelId="{91EF9955-1087-4513-BF30-FFBE3B162E71}" type="pres">
      <dgm:prSet presAssocID="{5276FD17-4704-4F92-9958-D595ABE9F194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D9E6F1C-4D26-4217-9866-5A79300273B0}" type="presOf" srcId="{5276FD17-4704-4F92-9958-D595ABE9F194}" destId="{91EF9955-1087-4513-BF30-FFBE3B162E71}" srcOrd="0" destOrd="0" presId="urn:microsoft.com/office/officeart/2005/8/layout/vList3"/>
    <dgm:cxn modelId="{004B8E0B-A112-4B55-A53D-D2E82FE79FD6}" srcId="{BC3B9C77-953B-4E1D-BF83-D6BEE678ECEA}" destId="{5276FD17-4704-4F92-9958-D595ABE9F194}" srcOrd="1" destOrd="0" parTransId="{B318FF42-8110-4B8E-A054-A25EA67301A5}" sibTransId="{6DBDC518-492D-48D5-819B-C2779215D3FD}"/>
    <dgm:cxn modelId="{3F285DDF-4FF7-4143-95F4-90FA48229090}" type="presOf" srcId="{BC3B9C77-953B-4E1D-BF83-D6BEE678ECEA}" destId="{31E8DE72-EBFB-40BE-A97D-F6CFB7FC8929}" srcOrd="0" destOrd="0" presId="urn:microsoft.com/office/officeart/2005/8/layout/vList3"/>
    <dgm:cxn modelId="{05909E0D-5CD9-4DF0-9605-6FFDB1A17E7E}" type="presOf" srcId="{1D78D736-772F-4511-B134-F779F79411F5}" destId="{9B40BBFA-222B-4B37-90B9-9AED91FD0F28}" srcOrd="0" destOrd="0" presId="urn:microsoft.com/office/officeart/2005/8/layout/vList3"/>
    <dgm:cxn modelId="{4AE2111A-5F4A-4A33-94B1-0ED32C2F2120}" srcId="{BC3B9C77-953B-4E1D-BF83-D6BEE678ECEA}" destId="{1D78D736-772F-4511-B134-F779F79411F5}" srcOrd="0" destOrd="0" parTransId="{A5DBC0C9-6813-4BA6-AA6B-256714118C46}" sibTransId="{A85DE6DC-BDD2-4DB2-90D9-267060ACB212}"/>
    <dgm:cxn modelId="{6D4921EC-8572-4B6F-94FA-641F0F35C0FE}" type="presParOf" srcId="{31E8DE72-EBFB-40BE-A97D-F6CFB7FC8929}" destId="{A55762FB-6304-4281-AD5A-B1DC3F2B2142}" srcOrd="0" destOrd="0" presId="urn:microsoft.com/office/officeart/2005/8/layout/vList3"/>
    <dgm:cxn modelId="{0D6D5A6B-AF4A-4380-839A-D15AE04FCC28}" type="presParOf" srcId="{A55762FB-6304-4281-AD5A-B1DC3F2B2142}" destId="{3DF2BBA2-36CE-41BA-9B55-4DEA80D6C22C}" srcOrd="0" destOrd="0" presId="urn:microsoft.com/office/officeart/2005/8/layout/vList3"/>
    <dgm:cxn modelId="{6659A314-64B6-4E10-9DF2-965057D8FAD7}" type="presParOf" srcId="{A55762FB-6304-4281-AD5A-B1DC3F2B2142}" destId="{9B40BBFA-222B-4B37-90B9-9AED91FD0F28}" srcOrd="1" destOrd="0" presId="urn:microsoft.com/office/officeart/2005/8/layout/vList3"/>
    <dgm:cxn modelId="{09152CEA-D719-4BD4-AF7D-7F1B939ED694}" type="presParOf" srcId="{31E8DE72-EBFB-40BE-A97D-F6CFB7FC8929}" destId="{AFEB1F7A-95CA-4D4F-9104-C689B4810A01}" srcOrd="1" destOrd="0" presId="urn:microsoft.com/office/officeart/2005/8/layout/vList3"/>
    <dgm:cxn modelId="{DCC6F487-5077-43BA-92DF-308DF313D492}" type="presParOf" srcId="{31E8DE72-EBFB-40BE-A97D-F6CFB7FC8929}" destId="{4F3DC409-EB72-4755-9851-EAAD0045ED0B}" srcOrd="2" destOrd="0" presId="urn:microsoft.com/office/officeart/2005/8/layout/vList3"/>
    <dgm:cxn modelId="{0CD2AFB0-02B2-45E9-A0A8-1675B9A3C719}" type="presParOf" srcId="{4F3DC409-EB72-4755-9851-EAAD0045ED0B}" destId="{729E0FFC-9E18-4201-A6CC-7A768F68F52D}" srcOrd="0" destOrd="0" presId="urn:microsoft.com/office/officeart/2005/8/layout/vList3"/>
    <dgm:cxn modelId="{95648EF1-5911-4483-857E-41CE6FA7A0A7}" type="presParOf" srcId="{4F3DC409-EB72-4755-9851-EAAD0045ED0B}" destId="{91EF9955-1087-4513-BF30-FFBE3B162E71}" srcOrd="1" destOrd="0" presId="urn:microsoft.com/office/officeart/2005/8/layout/vList3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3B9C77-953B-4E1D-BF83-D6BEE678ECEA}" type="doc">
      <dgm:prSet loTypeId="urn:microsoft.com/office/officeart/2005/8/layout/vList3" loCatId="list" qsTypeId="urn:microsoft.com/office/officeart/2005/8/quickstyle/3d3" qsCatId="3D" csTypeId="urn:microsoft.com/office/officeart/2005/8/colors/accent6_2" csCatId="accent6" phldr="1"/>
      <dgm:spPr/>
    </dgm:pt>
    <dgm:pt modelId="{1D78D736-772F-4511-B134-F779F79411F5}">
      <dgm:prSet phldrT="[Κείμενο]" custT="1"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Διερεύνηση προδιαγραφών ψηφιακού εκπαιδευτικού υλικού στην εξ Αποστάσεως εκπαίδευση που οδηγούν στην επίτευξη της μαθησιακής διαδικασίας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DBC0C9-6813-4BA6-AA6B-256714118C46}" type="parTrans" cxnId="{4AE2111A-5F4A-4A33-94B1-0ED32C2F2120}">
      <dgm:prSet/>
      <dgm:spPr/>
      <dgm:t>
        <a:bodyPr/>
        <a:lstStyle/>
        <a:p>
          <a:endParaRPr lang="el-GR"/>
        </a:p>
      </dgm:t>
    </dgm:pt>
    <dgm:pt modelId="{A85DE6DC-BDD2-4DB2-90D9-267060ACB212}" type="sibTrans" cxnId="{4AE2111A-5F4A-4A33-94B1-0ED32C2F2120}">
      <dgm:prSet/>
      <dgm:spPr/>
      <dgm:t>
        <a:bodyPr/>
        <a:lstStyle/>
        <a:p>
          <a:endParaRPr lang="el-GR"/>
        </a:p>
      </dgm:t>
    </dgm:pt>
    <dgm:pt modelId="{5276FD17-4704-4F92-9958-D595ABE9F194}">
      <dgm:prSet phldrT="[Κείμενο]" custT="1"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pPr algn="just"/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Δημιουργία ψηφιακού εκπαιδευτικού υλικού που να επιμορφώνει ενήλικες σπουδαστές στο πρόγραμμα  «Οδυσσέας».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318FF42-8110-4B8E-A054-A25EA67301A5}" type="parTrans" cxnId="{004B8E0B-A112-4B55-A53D-D2E82FE79FD6}">
      <dgm:prSet/>
      <dgm:spPr/>
      <dgm:t>
        <a:bodyPr/>
        <a:lstStyle/>
        <a:p>
          <a:endParaRPr lang="el-GR"/>
        </a:p>
      </dgm:t>
    </dgm:pt>
    <dgm:pt modelId="{6DBDC518-492D-48D5-819B-C2779215D3FD}" type="sibTrans" cxnId="{004B8E0B-A112-4B55-A53D-D2E82FE79FD6}">
      <dgm:prSet/>
      <dgm:spPr/>
      <dgm:t>
        <a:bodyPr/>
        <a:lstStyle/>
        <a:p>
          <a:endParaRPr lang="el-GR"/>
        </a:p>
      </dgm:t>
    </dgm:pt>
    <dgm:pt modelId="{31E8DE72-EBFB-40BE-A97D-F6CFB7FC8929}" type="pres">
      <dgm:prSet presAssocID="{BC3B9C77-953B-4E1D-BF83-D6BEE678ECEA}" presName="linearFlow" presStyleCnt="0">
        <dgm:presLayoutVars>
          <dgm:dir/>
          <dgm:resizeHandles val="exact"/>
        </dgm:presLayoutVars>
      </dgm:prSet>
      <dgm:spPr/>
    </dgm:pt>
    <dgm:pt modelId="{A55762FB-6304-4281-AD5A-B1DC3F2B2142}" type="pres">
      <dgm:prSet presAssocID="{1D78D736-772F-4511-B134-F779F79411F5}" presName="composite" presStyleCnt="0"/>
      <dgm:spPr/>
    </dgm:pt>
    <dgm:pt modelId="{3DF2BBA2-36CE-41BA-9B55-4DEA80D6C22C}" type="pres">
      <dgm:prSet presAssocID="{1D78D736-772F-4511-B134-F779F79411F5}" presName="imgShp" presStyleLbl="fgImgPlace1" presStyleIdx="0" presStyleCnt="2" custLinFactNeighborX="-934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l-GR"/>
        </a:p>
      </dgm:t>
    </dgm:pt>
    <dgm:pt modelId="{9B40BBFA-222B-4B37-90B9-9AED91FD0F28}" type="pres">
      <dgm:prSet presAssocID="{1D78D736-772F-4511-B134-F779F79411F5}" presName="txShp" presStyleLbl="node1" presStyleIdx="0" presStyleCnt="2" custLinFactNeighborX="-40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EB1F7A-95CA-4D4F-9104-C689B4810A01}" type="pres">
      <dgm:prSet presAssocID="{A85DE6DC-BDD2-4DB2-90D9-267060ACB212}" presName="spacing" presStyleCnt="0"/>
      <dgm:spPr/>
    </dgm:pt>
    <dgm:pt modelId="{4F3DC409-EB72-4755-9851-EAAD0045ED0B}" type="pres">
      <dgm:prSet presAssocID="{5276FD17-4704-4F92-9958-D595ABE9F194}" presName="composite" presStyleCnt="0"/>
      <dgm:spPr/>
    </dgm:pt>
    <dgm:pt modelId="{729E0FFC-9E18-4201-A6CC-7A768F68F52D}" type="pres">
      <dgm:prSet presAssocID="{5276FD17-4704-4F92-9958-D595ABE9F194}" presName="imgShp" presStyleLbl="fgImgPlace1" presStyleIdx="1" presStyleCnt="2" custLinFactNeighborX="-9349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l-GR"/>
        </a:p>
      </dgm:t>
    </dgm:pt>
    <dgm:pt modelId="{91EF9955-1087-4513-BF30-FFBE3B162E71}" type="pres">
      <dgm:prSet presAssocID="{5276FD17-4704-4F92-9958-D595ABE9F194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D573DBF-9D61-4F7E-A8B6-26FACB4A4B79}" type="presOf" srcId="{BC3B9C77-953B-4E1D-BF83-D6BEE678ECEA}" destId="{31E8DE72-EBFB-40BE-A97D-F6CFB7FC8929}" srcOrd="0" destOrd="0" presId="urn:microsoft.com/office/officeart/2005/8/layout/vList3"/>
    <dgm:cxn modelId="{004B8E0B-A112-4B55-A53D-D2E82FE79FD6}" srcId="{BC3B9C77-953B-4E1D-BF83-D6BEE678ECEA}" destId="{5276FD17-4704-4F92-9958-D595ABE9F194}" srcOrd="1" destOrd="0" parTransId="{B318FF42-8110-4B8E-A054-A25EA67301A5}" sibTransId="{6DBDC518-492D-48D5-819B-C2779215D3FD}"/>
    <dgm:cxn modelId="{71F447F8-4963-435B-8B7F-425C039EE6EF}" type="presOf" srcId="{5276FD17-4704-4F92-9958-D595ABE9F194}" destId="{91EF9955-1087-4513-BF30-FFBE3B162E71}" srcOrd="0" destOrd="0" presId="urn:microsoft.com/office/officeart/2005/8/layout/vList3"/>
    <dgm:cxn modelId="{4AE2111A-5F4A-4A33-94B1-0ED32C2F2120}" srcId="{BC3B9C77-953B-4E1D-BF83-D6BEE678ECEA}" destId="{1D78D736-772F-4511-B134-F779F79411F5}" srcOrd="0" destOrd="0" parTransId="{A5DBC0C9-6813-4BA6-AA6B-256714118C46}" sibTransId="{A85DE6DC-BDD2-4DB2-90D9-267060ACB212}"/>
    <dgm:cxn modelId="{01B2AB23-44EA-4BA3-8312-70E5A1DDA88F}" type="presOf" srcId="{1D78D736-772F-4511-B134-F779F79411F5}" destId="{9B40BBFA-222B-4B37-90B9-9AED91FD0F28}" srcOrd="0" destOrd="0" presId="urn:microsoft.com/office/officeart/2005/8/layout/vList3"/>
    <dgm:cxn modelId="{C6F47D91-6B79-4E31-9F80-E1F874ECE612}" type="presParOf" srcId="{31E8DE72-EBFB-40BE-A97D-F6CFB7FC8929}" destId="{A55762FB-6304-4281-AD5A-B1DC3F2B2142}" srcOrd="0" destOrd="0" presId="urn:microsoft.com/office/officeart/2005/8/layout/vList3"/>
    <dgm:cxn modelId="{E2CBD928-01FE-41AA-9F31-966C43F759C3}" type="presParOf" srcId="{A55762FB-6304-4281-AD5A-B1DC3F2B2142}" destId="{3DF2BBA2-36CE-41BA-9B55-4DEA80D6C22C}" srcOrd="0" destOrd="0" presId="urn:microsoft.com/office/officeart/2005/8/layout/vList3"/>
    <dgm:cxn modelId="{82A2B0AA-A1D8-4378-9FC8-73A88AF0FE30}" type="presParOf" srcId="{A55762FB-6304-4281-AD5A-B1DC3F2B2142}" destId="{9B40BBFA-222B-4B37-90B9-9AED91FD0F28}" srcOrd="1" destOrd="0" presId="urn:microsoft.com/office/officeart/2005/8/layout/vList3"/>
    <dgm:cxn modelId="{B20CE10B-8109-48F9-9F41-D33E356F5617}" type="presParOf" srcId="{31E8DE72-EBFB-40BE-A97D-F6CFB7FC8929}" destId="{AFEB1F7A-95CA-4D4F-9104-C689B4810A01}" srcOrd="1" destOrd="0" presId="urn:microsoft.com/office/officeart/2005/8/layout/vList3"/>
    <dgm:cxn modelId="{3D3C0203-D464-40C3-98E2-41F045A62FE8}" type="presParOf" srcId="{31E8DE72-EBFB-40BE-A97D-F6CFB7FC8929}" destId="{4F3DC409-EB72-4755-9851-EAAD0045ED0B}" srcOrd="2" destOrd="0" presId="urn:microsoft.com/office/officeart/2005/8/layout/vList3"/>
    <dgm:cxn modelId="{2CD62661-983B-4FBD-829C-5E824B0EACBA}" type="presParOf" srcId="{4F3DC409-EB72-4755-9851-EAAD0045ED0B}" destId="{729E0FFC-9E18-4201-A6CC-7A768F68F52D}" srcOrd="0" destOrd="0" presId="urn:microsoft.com/office/officeart/2005/8/layout/vList3"/>
    <dgm:cxn modelId="{4FD42627-236B-4C5C-8C4C-3CF6309177EC}" type="presParOf" srcId="{4F3DC409-EB72-4755-9851-EAAD0045ED0B}" destId="{91EF9955-1087-4513-BF30-FFBE3B162E71}" srcOrd="1" destOrd="0" presId="urn:microsoft.com/office/officeart/2005/8/layout/vList3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019BE2F-C93A-4D85-8819-1B99CC18BA1B}" type="doc">
      <dgm:prSet loTypeId="urn:microsoft.com/office/officeart/2005/8/layout/gear1" loCatId="cycle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D342AEDC-B614-480C-8004-4C5E64A91E5D}">
      <dgm:prSet phldrT="[Κείμενο]"/>
      <dgm:spPr/>
      <dgm:t>
        <a:bodyPr/>
        <a:lstStyle/>
        <a:p>
          <a:pPr algn="l"/>
          <a:r>
            <a:rPr lang="el-G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µ</a:t>
          </a:r>
          <a:r>
            <a:rPr lang="el-GR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οντέλα</a:t>
          </a:r>
          <a:r>
            <a:rPr lang="el-G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-πρότυπα </a:t>
          </a:r>
          <a:r>
            <a:rPr lang="el-GR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δηµιουργίας</a:t>
          </a:r>
          <a:endParaRPr lang="el-G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4E02F16-4A4F-4FC8-BEB3-9F15AC775879}" type="parTrans" cxnId="{C63B1C59-2526-4AAD-859A-07AE26357BDD}">
      <dgm:prSet/>
      <dgm:spPr/>
      <dgm:t>
        <a:bodyPr/>
        <a:lstStyle/>
        <a:p>
          <a:pPr algn="just"/>
          <a:endParaRPr lang="el-GR"/>
        </a:p>
      </dgm:t>
    </dgm:pt>
    <dgm:pt modelId="{414C32A1-7E29-4972-89D0-F107A93BCB2B}" type="sibTrans" cxnId="{C63B1C59-2526-4AAD-859A-07AE26357BDD}">
      <dgm:prSet/>
      <dgm:spPr/>
      <dgm:t>
        <a:bodyPr/>
        <a:lstStyle/>
        <a:p>
          <a:pPr algn="just"/>
          <a:endParaRPr lang="el-GR"/>
        </a:p>
      </dgm:t>
    </dgm:pt>
    <dgm:pt modelId="{A3BC959F-A25E-42AA-93D3-67FF4EEB48D8}">
      <dgm:prSet phldrT="[Κείμενο]" custT="1"/>
      <dgm:spPr/>
      <dgm:t>
        <a:bodyPr/>
        <a:lstStyle/>
        <a:p>
          <a:pPr algn="just"/>
          <a:r>
            <a:rPr lang="el-GR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βασικές αρχές για </a:t>
          </a:r>
          <a:r>
            <a:rPr lang="el-GR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σχεδιασμόΕ.Υ</a:t>
          </a:r>
          <a:r>
            <a:rPr lang="el-GR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l-GR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030C1DC-7AE6-49B0-9C44-F43A0C88E735}" type="parTrans" cxnId="{FFAD182B-4275-465D-959A-C77F30736819}">
      <dgm:prSet/>
      <dgm:spPr/>
      <dgm:t>
        <a:bodyPr/>
        <a:lstStyle/>
        <a:p>
          <a:pPr algn="just"/>
          <a:endParaRPr lang="el-GR"/>
        </a:p>
      </dgm:t>
    </dgm:pt>
    <dgm:pt modelId="{5A23F4B6-E304-4D90-BC01-C88BB73C6790}" type="sibTrans" cxnId="{FFAD182B-4275-465D-959A-C77F30736819}">
      <dgm:prSet/>
      <dgm:spPr/>
      <dgm:t>
        <a:bodyPr/>
        <a:lstStyle/>
        <a:p>
          <a:pPr algn="just"/>
          <a:endParaRPr lang="el-GR"/>
        </a:p>
      </dgm:t>
    </dgm:pt>
    <dgm:pt modelId="{FA55EEC1-48C4-4C2F-A511-8A60DB47F22C}">
      <dgm:prSet phldrT="[Κείμενο]" custT="1"/>
      <dgm:spPr/>
      <dgm:t>
        <a:bodyPr/>
        <a:lstStyle/>
        <a:p>
          <a:pPr algn="just"/>
          <a:r>
            <a:rPr lang="el-GR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παιδαγωγική ταυτότητα </a:t>
          </a:r>
          <a:endParaRPr lang="el-GR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DAF1739-7F25-4890-BE85-912CBA51382C}" type="parTrans" cxnId="{567030EF-008F-4857-8CE1-772E51DD77BC}">
      <dgm:prSet/>
      <dgm:spPr/>
      <dgm:t>
        <a:bodyPr/>
        <a:lstStyle/>
        <a:p>
          <a:pPr algn="just"/>
          <a:endParaRPr lang="el-GR"/>
        </a:p>
      </dgm:t>
    </dgm:pt>
    <dgm:pt modelId="{8EEA9467-0F81-44C7-82F1-6D38E8CCFC74}" type="sibTrans" cxnId="{567030EF-008F-4857-8CE1-772E51DD77BC}">
      <dgm:prSet/>
      <dgm:spPr/>
      <dgm:t>
        <a:bodyPr/>
        <a:lstStyle/>
        <a:p>
          <a:pPr algn="just"/>
          <a:endParaRPr lang="el-GR"/>
        </a:p>
      </dgm:t>
    </dgm:pt>
    <dgm:pt modelId="{0156D83A-A3FA-45A8-98FC-059C93AD23EE}">
      <dgm:prSet/>
      <dgm:spPr/>
      <dgm:t>
        <a:bodyPr/>
        <a:lstStyle/>
        <a:p>
          <a:endParaRPr lang="el-GR"/>
        </a:p>
      </dgm:t>
    </dgm:pt>
    <dgm:pt modelId="{0E12E3B4-37EB-4A5F-8CE8-CC3F6DE5DCDF}" type="parTrans" cxnId="{B9D4B260-BE8A-4C04-B28F-41F29D5CE290}">
      <dgm:prSet/>
      <dgm:spPr/>
      <dgm:t>
        <a:bodyPr/>
        <a:lstStyle/>
        <a:p>
          <a:endParaRPr lang="el-GR"/>
        </a:p>
      </dgm:t>
    </dgm:pt>
    <dgm:pt modelId="{47A55C0D-29F6-4D39-93B8-B02E4A12AD49}" type="sibTrans" cxnId="{B9D4B260-BE8A-4C04-B28F-41F29D5CE290}">
      <dgm:prSet/>
      <dgm:spPr/>
      <dgm:t>
        <a:bodyPr/>
        <a:lstStyle/>
        <a:p>
          <a:endParaRPr lang="el-GR"/>
        </a:p>
      </dgm:t>
    </dgm:pt>
    <dgm:pt modelId="{5C890168-36BD-4E47-9328-A0AC5AF3DA59}" type="pres">
      <dgm:prSet presAssocID="{D019BE2F-C93A-4D85-8819-1B99CC18BA1B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DFCD6FB-9EBB-40EB-B32F-90184585EADD}" type="pres">
      <dgm:prSet presAssocID="{D342AEDC-B614-480C-8004-4C5E64A91E5D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FB4A59-1B49-4070-A027-0A33727312A7}" type="pres">
      <dgm:prSet presAssocID="{D342AEDC-B614-480C-8004-4C5E64A91E5D}" presName="gear1srcNode" presStyleLbl="node1" presStyleIdx="0" presStyleCnt="3"/>
      <dgm:spPr/>
      <dgm:t>
        <a:bodyPr/>
        <a:lstStyle/>
        <a:p>
          <a:endParaRPr lang="el-GR"/>
        </a:p>
      </dgm:t>
    </dgm:pt>
    <dgm:pt modelId="{0AF124ED-ED0C-491B-AB29-ED8C60DECD67}" type="pres">
      <dgm:prSet presAssocID="{D342AEDC-B614-480C-8004-4C5E64A91E5D}" presName="gear1dstNode" presStyleLbl="node1" presStyleIdx="0" presStyleCnt="3"/>
      <dgm:spPr/>
      <dgm:t>
        <a:bodyPr/>
        <a:lstStyle/>
        <a:p>
          <a:endParaRPr lang="el-GR"/>
        </a:p>
      </dgm:t>
    </dgm:pt>
    <dgm:pt modelId="{A541816E-07B5-493F-9568-9799E48049C9}" type="pres">
      <dgm:prSet presAssocID="{A3BC959F-A25E-42AA-93D3-67FF4EEB48D8}" presName="gear2" presStyleLbl="node1" presStyleIdx="1" presStyleCnt="3" custScaleX="110922" custScaleY="105672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825DF39-0BF9-4D27-A432-B361BC819969}" type="pres">
      <dgm:prSet presAssocID="{A3BC959F-A25E-42AA-93D3-67FF4EEB48D8}" presName="gear2srcNode" presStyleLbl="node1" presStyleIdx="1" presStyleCnt="3"/>
      <dgm:spPr/>
      <dgm:t>
        <a:bodyPr/>
        <a:lstStyle/>
        <a:p>
          <a:endParaRPr lang="el-GR"/>
        </a:p>
      </dgm:t>
    </dgm:pt>
    <dgm:pt modelId="{9B679992-E04A-40C1-87BB-C14E37CE387D}" type="pres">
      <dgm:prSet presAssocID="{A3BC959F-A25E-42AA-93D3-67FF4EEB48D8}" presName="gear2dstNode" presStyleLbl="node1" presStyleIdx="1" presStyleCnt="3"/>
      <dgm:spPr/>
      <dgm:t>
        <a:bodyPr/>
        <a:lstStyle/>
        <a:p>
          <a:endParaRPr lang="el-GR"/>
        </a:p>
      </dgm:t>
    </dgm:pt>
    <dgm:pt modelId="{68863982-65D2-4FC8-943C-6F2446389109}" type="pres">
      <dgm:prSet presAssocID="{FA55EEC1-48C4-4C2F-A511-8A60DB47F22C}" presName="gear3" presStyleLbl="node1" presStyleIdx="2" presStyleCnt="3" custScaleX="106896" custScaleY="98979" custLinFactNeighborX="1482"/>
      <dgm:spPr/>
      <dgm:t>
        <a:bodyPr/>
        <a:lstStyle/>
        <a:p>
          <a:endParaRPr lang="el-GR"/>
        </a:p>
      </dgm:t>
    </dgm:pt>
    <dgm:pt modelId="{AE85D60D-4121-422E-90D1-E8E1C9BDBE52}" type="pres">
      <dgm:prSet presAssocID="{FA55EEC1-48C4-4C2F-A511-8A60DB47F22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3FD25A8-4A38-438E-95F0-6CAD21C51463}" type="pres">
      <dgm:prSet presAssocID="{FA55EEC1-48C4-4C2F-A511-8A60DB47F22C}" presName="gear3srcNode" presStyleLbl="node1" presStyleIdx="2" presStyleCnt="3"/>
      <dgm:spPr/>
      <dgm:t>
        <a:bodyPr/>
        <a:lstStyle/>
        <a:p>
          <a:endParaRPr lang="el-GR"/>
        </a:p>
      </dgm:t>
    </dgm:pt>
    <dgm:pt modelId="{3AD0E958-A2F1-4D33-986F-D20118B0365E}" type="pres">
      <dgm:prSet presAssocID="{FA55EEC1-48C4-4C2F-A511-8A60DB47F22C}" presName="gear3dstNode" presStyleLbl="node1" presStyleIdx="2" presStyleCnt="3"/>
      <dgm:spPr/>
      <dgm:t>
        <a:bodyPr/>
        <a:lstStyle/>
        <a:p>
          <a:endParaRPr lang="el-GR"/>
        </a:p>
      </dgm:t>
    </dgm:pt>
    <dgm:pt modelId="{02B3E375-2536-492F-A058-EFFA07365850}" type="pres">
      <dgm:prSet presAssocID="{414C32A1-7E29-4972-89D0-F107A93BCB2B}" presName="connector1" presStyleLbl="sibTrans2D1" presStyleIdx="0" presStyleCnt="3"/>
      <dgm:spPr/>
      <dgm:t>
        <a:bodyPr/>
        <a:lstStyle/>
        <a:p>
          <a:endParaRPr lang="el-GR"/>
        </a:p>
      </dgm:t>
    </dgm:pt>
    <dgm:pt modelId="{E0080FFB-9D70-420A-A7F8-F9E944AA8E6D}" type="pres">
      <dgm:prSet presAssocID="{5A23F4B6-E304-4D90-BC01-C88BB73C6790}" presName="connector2" presStyleLbl="sibTrans2D1" presStyleIdx="1" presStyleCnt="3"/>
      <dgm:spPr/>
      <dgm:t>
        <a:bodyPr/>
        <a:lstStyle/>
        <a:p>
          <a:endParaRPr lang="el-GR"/>
        </a:p>
      </dgm:t>
    </dgm:pt>
    <dgm:pt modelId="{8FD1A6A3-3FFC-4F12-869A-51CED1BC9969}" type="pres">
      <dgm:prSet presAssocID="{8EEA9467-0F81-44C7-82F1-6D38E8CCFC74}" presName="connector3" presStyleLbl="sibTrans2D1" presStyleIdx="2" presStyleCnt="3"/>
      <dgm:spPr/>
      <dgm:t>
        <a:bodyPr/>
        <a:lstStyle/>
        <a:p>
          <a:endParaRPr lang="el-GR"/>
        </a:p>
      </dgm:t>
    </dgm:pt>
  </dgm:ptLst>
  <dgm:cxnLst>
    <dgm:cxn modelId="{00325792-809A-43D8-8061-33B2384ACB1C}" type="presOf" srcId="{D019BE2F-C93A-4D85-8819-1B99CC18BA1B}" destId="{5C890168-36BD-4E47-9328-A0AC5AF3DA59}" srcOrd="0" destOrd="0" presId="urn:microsoft.com/office/officeart/2005/8/layout/gear1"/>
    <dgm:cxn modelId="{208D3FCD-1C53-4C35-A6EF-D43CD841EBE3}" type="presOf" srcId="{414C32A1-7E29-4972-89D0-F107A93BCB2B}" destId="{02B3E375-2536-492F-A058-EFFA07365850}" srcOrd="0" destOrd="0" presId="urn:microsoft.com/office/officeart/2005/8/layout/gear1"/>
    <dgm:cxn modelId="{8CCDA2C5-B0A9-4211-B489-EA8168995E54}" type="presOf" srcId="{A3BC959F-A25E-42AA-93D3-67FF4EEB48D8}" destId="{5825DF39-0BF9-4D27-A432-B361BC819969}" srcOrd="1" destOrd="0" presId="urn:microsoft.com/office/officeart/2005/8/layout/gear1"/>
    <dgm:cxn modelId="{3626ABCB-24C1-4AAB-8FFA-7C767A15E3B5}" type="presOf" srcId="{D342AEDC-B614-480C-8004-4C5E64A91E5D}" destId="{0AF124ED-ED0C-491B-AB29-ED8C60DECD67}" srcOrd="2" destOrd="0" presId="urn:microsoft.com/office/officeart/2005/8/layout/gear1"/>
    <dgm:cxn modelId="{B9D4B260-BE8A-4C04-B28F-41F29D5CE290}" srcId="{D019BE2F-C93A-4D85-8819-1B99CC18BA1B}" destId="{0156D83A-A3FA-45A8-98FC-059C93AD23EE}" srcOrd="3" destOrd="0" parTransId="{0E12E3B4-37EB-4A5F-8CE8-CC3F6DE5DCDF}" sibTransId="{47A55C0D-29F6-4D39-93B8-B02E4A12AD49}"/>
    <dgm:cxn modelId="{4F51C576-499D-4440-AD01-621664360470}" type="presOf" srcId="{D342AEDC-B614-480C-8004-4C5E64A91E5D}" destId="{0DFCD6FB-9EBB-40EB-B32F-90184585EADD}" srcOrd="0" destOrd="0" presId="urn:microsoft.com/office/officeart/2005/8/layout/gear1"/>
    <dgm:cxn modelId="{C63B1C59-2526-4AAD-859A-07AE26357BDD}" srcId="{D019BE2F-C93A-4D85-8819-1B99CC18BA1B}" destId="{D342AEDC-B614-480C-8004-4C5E64A91E5D}" srcOrd="0" destOrd="0" parTransId="{B4E02F16-4A4F-4FC8-BEB3-9F15AC775879}" sibTransId="{414C32A1-7E29-4972-89D0-F107A93BCB2B}"/>
    <dgm:cxn modelId="{066E78FE-E332-43AE-976E-88F4AEEC70AF}" type="presOf" srcId="{FA55EEC1-48C4-4C2F-A511-8A60DB47F22C}" destId="{AE85D60D-4121-422E-90D1-E8E1C9BDBE52}" srcOrd="1" destOrd="0" presId="urn:microsoft.com/office/officeart/2005/8/layout/gear1"/>
    <dgm:cxn modelId="{FFAD182B-4275-465D-959A-C77F30736819}" srcId="{D019BE2F-C93A-4D85-8819-1B99CC18BA1B}" destId="{A3BC959F-A25E-42AA-93D3-67FF4EEB48D8}" srcOrd="1" destOrd="0" parTransId="{5030C1DC-7AE6-49B0-9C44-F43A0C88E735}" sibTransId="{5A23F4B6-E304-4D90-BC01-C88BB73C6790}"/>
    <dgm:cxn modelId="{0906913E-04B6-4878-9582-17E5311392C8}" type="presOf" srcId="{A3BC959F-A25E-42AA-93D3-67FF4EEB48D8}" destId="{9B679992-E04A-40C1-87BB-C14E37CE387D}" srcOrd="2" destOrd="0" presId="urn:microsoft.com/office/officeart/2005/8/layout/gear1"/>
    <dgm:cxn modelId="{03CE0BC6-99A5-47D0-9577-61C45BC0C73E}" type="presOf" srcId="{FA55EEC1-48C4-4C2F-A511-8A60DB47F22C}" destId="{3AD0E958-A2F1-4D33-986F-D20118B0365E}" srcOrd="3" destOrd="0" presId="urn:microsoft.com/office/officeart/2005/8/layout/gear1"/>
    <dgm:cxn modelId="{567030EF-008F-4857-8CE1-772E51DD77BC}" srcId="{D019BE2F-C93A-4D85-8819-1B99CC18BA1B}" destId="{FA55EEC1-48C4-4C2F-A511-8A60DB47F22C}" srcOrd="2" destOrd="0" parTransId="{4DAF1739-7F25-4890-BE85-912CBA51382C}" sibTransId="{8EEA9467-0F81-44C7-82F1-6D38E8CCFC74}"/>
    <dgm:cxn modelId="{C04B6102-2987-44E8-BFF8-3ABAE797FEEB}" type="presOf" srcId="{A3BC959F-A25E-42AA-93D3-67FF4EEB48D8}" destId="{A541816E-07B5-493F-9568-9799E48049C9}" srcOrd="0" destOrd="0" presId="urn:microsoft.com/office/officeart/2005/8/layout/gear1"/>
    <dgm:cxn modelId="{B5FD162A-086C-4868-888A-9BBDE075A6C8}" type="presOf" srcId="{D342AEDC-B614-480C-8004-4C5E64A91E5D}" destId="{EDFB4A59-1B49-4070-A027-0A33727312A7}" srcOrd="1" destOrd="0" presId="urn:microsoft.com/office/officeart/2005/8/layout/gear1"/>
    <dgm:cxn modelId="{96A8D4AB-B0B5-4816-8F04-57DB49419362}" type="presOf" srcId="{FA55EEC1-48C4-4C2F-A511-8A60DB47F22C}" destId="{A3FD25A8-4A38-438E-95F0-6CAD21C51463}" srcOrd="2" destOrd="0" presId="urn:microsoft.com/office/officeart/2005/8/layout/gear1"/>
    <dgm:cxn modelId="{72E7EB6E-04F4-4F20-9EF3-8CA604C709CB}" type="presOf" srcId="{8EEA9467-0F81-44C7-82F1-6D38E8CCFC74}" destId="{8FD1A6A3-3FFC-4F12-869A-51CED1BC9969}" srcOrd="0" destOrd="0" presId="urn:microsoft.com/office/officeart/2005/8/layout/gear1"/>
    <dgm:cxn modelId="{6591F194-F877-46C7-B039-6C6EA6433AC3}" type="presOf" srcId="{FA55EEC1-48C4-4C2F-A511-8A60DB47F22C}" destId="{68863982-65D2-4FC8-943C-6F2446389109}" srcOrd="0" destOrd="0" presId="urn:microsoft.com/office/officeart/2005/8/layout/gear1"/>
    <dgm:cxn modelId="{353839E2-1477-4F92-8026-08FDD1ABCF6C}" type="presOf" srcId="{5A23F4B6-E304-4D90-BC01-C88BB73C6790}" destId="{E0080FFB-9D70-420A-A7F8-F9E944AA8E6D}" srcOrd="0" destOrd="0" presId="urn:microsoft.com/office/officeart/2005/8/layout/gear1"/>
    <dgm:cxn modelId="{998A06DE-8AC8-4BD1-9D3B-A4748FABE788}" type="presParOf" srcId="{5C890168-36BD-4E47-9328-A0AC5AF3DA59}" destId="{0DFCD6FB-9EBB-40EB-B32F-90184585EADD}" srcOrd="0" destOrd="0" presId="urn:microsoft.com/office/officeart/2005/8/layout/gear1"/>
    <dgm:cxn modelId="{5A8E22AD-EB54-4E68-AD28-9282F37EE749}" type="presParOf" srcId="{5C890168-36BD-4E47-9328-A0AC5AF3DA59}" destId="{EDFB4A59-1B49-4070-A027-0A33727312A7}" srcOrd="1" destOrd="0" presId="urn:microsoft.com/office/officeart/2005/8/layout/gear1"/>
    <dgm:cxn modelId="{982AE870-D94B-49CC-BFD4-1F8C5C90AFEA}" type="presParOf" srcId="{5C890168-36BD-4E47-9328-A0AC5AF3DA59}" destId="{0AF124ED-ED0C-491B-AB29-ED8C60DECD67}" srcOrd="2" destOrd="0" presId="urn:microsoft.com/office/officeart/2005/8/layout/gear1"/>
    <dgm:cxn modelId="{A200E808-A861-4086-A9C1-5D80456592DB}" type="presParOf" srcId="{5C890168-36BD-4E47-9328-A0AC5AF3DA59}" destId="{A541816E-07B5-493F-9568-9799E48049C9}" srcOrd="3" destOrd="0" presId="urn:microsoft.com/office/officeart/2005/8/layout/gear1"/>
    <dgm:cxn modelId="{FA52EFD5-BC3B-499D-A5DF-50CC604B8A7A}" type="presParOf" srcId="{5C890168-36BD-4E47-9328-A0AC5AF3DA59}" destId="{5825DF39-0BF9-4D27-A432-B361BC819969}" srcOrd="4" destOrd="0" presId="urn:microsoft.com/office/officeart/2005/8/layout/gear1"/>
    <dgm:cxn modelId="{0BDF120A-426B-40F5-B534-73CA34F9A00D}" type="presParOf" srcId="{5C890168-36BD-4E47-9328-A0AC5AF3DA59}" destId="{9B679992-E04A-40C1-87BB-C14E37CE387D}" srcOrd="5" destOrd="0" presId="urn:microsoft.com/office/officeart/2005/8/layout/gear1"/>
    <dgm:cxn modelId="{E012DCB0-3A05-4C75-9020-7A0026936D61}" type="presParOf" srcId="{5C890168-36BD-4E47-9328-A0AC5AF3DA59}" destId="{68863982-65D2-4FC8-943C-6F2446389109}" srcOrd="6" destOrd="0" presId="urn:microsoft.com/office/officeart/2005/8/layout/gear1"/>
    <dgm:cxn modelId="{F363642D-55B9-45AD-95BA-8E68002F4F86}" type="presParOf" srcId="{5C890168-36BD-4E47-9328-A0AC5AF3DA59}" destId="{AE85D60D-4121-422E-90D1-E8E1C9BDBE52}" srcOrd="7" destOrd="0" presId="urn:microsoft.com/office/officeart/2005/8/layout/gear1"/>
    <dgm:cxn modelId="{61ECD190-FB18-4B7A-9A5E-BCF8F1F5E2C8}" type="presParOf" srcId="{5C890168-36BD-4E47-9328-A0AC5AF3DA59}" destId="{A3FD25A8-4A38-438E-95F0-6CAD21C51463}" srcOrd="8" destOrd="0" presId="urn:microsoft.com/office/officeart/2005/8/layout/gear1"/>
    <dgm:cxn modelId="{452DFFF1-ED1D-4A90-8F39-D27D2354ABB1}" type="presParOf" srcId="{5C890168-36BD-4E47-9328-A0AC5AF3DA59}" destId="{3AD0E958-A2F1-4D33-986F-D20118B0365E}" srcOrd="9" destOrd="0" presId="urn:microsoft.com/office/officeart/2005/8/layout/gear1"/>
    <dgm:cxn modelId="{F4C81189-AC49-4370-AF0A-E955B5E07E4E}" type="presParOf" srcId="{5C890168-36BD-4E47-9328-A0AC5AF3DA59}" destId="{02B3E375-2536-492F-A058-EFFA07365850}" srcOrd="10" destOrd="0" presId="urn:microsoft.com/office/officeart/2005/8/layout/gear1"/>
    <dgm:cxn modelId="{B25E5EC5-DBB9-4E4F-92B8-5DBE7B359FA6}" type="presParOf" srcId="{5C890168-36BD-4E47-9328-A0AC5AF3DA59}" destId="{E0080FFB-9D70-420A-A7F8-F9E944AA8E6D}" srcOrd="11" destOrd="0" presId="urn:microsoft.com/office/officeart/2005/8/layout/gear1"/>
    <dgm:cxn modelId="{D6977549-A3CA-4CD8-9584-316D7CFD1CC8}" type="presParOf" srcId="{5C890168-36BD-4E47-9328-A0AC5AF3DA59}" destId="{8FD1A6A3-3FFC-4F12-869A-51CED1BC996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082FEE-6E5C-40F5-8EA6-BD8DF091DC4E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96CDF554-8F3F-49E3-840B-DBC3E88B3E83}">
      <dgm:prSet phldrT="[Κείμενο]" custT="1"/>
      <dgm:spPr/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Επιτυχές εκπαιδευτικό πρόγραμμα ενηλίκων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F8250B14-1404-4D44-9521-557073D58D39}" type="parTrans" cxnId="{FAF7942E-484F-4BDA-A783-47FFCD200270}">
      <dgm:prSet/>
      <dgm:spPr/>
      <dgm:t>
        <a:bodyPr/>
        <a:lstStyle/>
        <a:p>
          <a:endParaRPr lang="el-GR"/>
        </a:p>
      </dgm:t>
    </dgm:pt>
    <dgm:pt modelId="{17BFDCDE-FF3D-4551-9AC6-44324428DAE8}" type="sibTrans" cxnId="{FAF7942E-484F-4BDA-A783-47FFCD200270}">
      <dgm:prSet/>
      <dgm:spPr/>
      <dgm:t>
        <a:bodyPr/>
        <a:lstStyle/>
        <a:p>
          <a:endParaRPr lang="el-GR"/>
        </a:p>
      </dgm:t>
    </dgm:pt>
    <dgm:pt modelId="{6177762C-9F43-4BB7-A7A5-26EE552EE2B5}">
      <dgm:prSet phldrT="[Κείμενο]" custT="1"/>
      <dgm:spPr/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προϋποθέσεις αποτελεσματικής μάθησης. 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54DB0456-A99F-4D4C-912C-CCC325D70708}" type="parTrans" cxnId="{855CAC5A-D01C-4D08-9229-985E823ECC56}">
      <dgm:prSet/>
      <dgm:spPr/>
      <dgm:t>
        <a:bodyPr/>
        <a:lstStyle/>
        <a:p>
          <a:endParaRPr lang="el-GR"/>
        </a:p>
      </dgm:t>
    </dgm:pt>
    <dgm:pt modelId="{B09C7511-A59B-4768-9462-8C9E92697315}" type="sibTrans" cxnId="{855CAC5A-D01C-4D08-9229-985E823ECC56}">
      <dgm:prSet/>
      <dgm:spPr/>
      <dgm:t>
        <a:bodyPr/>
        <a:lstStyle/>
        <a:p>
          <a:endParaRPr lang="el-GR"/>
        </a:p>
      </dgm:t>
    </dgm:pt>
    <dgm:pt modelId="{E195A686-B353-4E0B-839E-99CC967B22F5}">
      <dgm:prSet phldrT="[Κείμενο]" custT="1"/>
      <dgm:spPr/>
      <dgm:t>
        <a:bodyPr/>
        <a:lstStyle/>
        <a:p>
          <a:r>
            <a:rPr lang="el-GR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χαρακτηριστικά των  </a:t>
          </a:r>
          <a:r>
            <a: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ενηλίκων</a:t>
          </a:r>
          <a:endParaRPr lang="el-GR" sz="19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6E4ACA-17FC-4C43-BACB-50E94A09FD17}" type="parTrans" cxnId="{7859E700-2BE3-41F7-90A0-45EB3FC90C8F}">
      <dgm:prSet/>
      <dgm:spPr/>
      <dgm:t>
        <a:bodyPr/>
        <a:lstStyle/>
        <a:p>
          <a:endParaRPr lang="el-GR"/>
        </a:p>
      </dgm:t>
    </dgm:pt>
    <dgm:pt modelId="{02FDB524-9FA6-4838-9FF6-9D01563FE3B2}" type="sibTrans" cxnId="{7859E700-2BE3-41F7-90A0-45EB3FC90C8F}">
      <dgm:prSet/>
      <dgm:spPr/>
      <dgm:t>
        <a:bodyPr/>
        <a:lstStyle/>
        <a:p>
          <a:endParaRPr lang="el-GR"/>
        </a:p>
      </dgm:t>
    </dgm:pt>
    <dgm:pt modelId="{7FA1EB70-DE50-4304-A703-8156F4C06D1C}">
      <dgm:prSet phldrT="[Κείμενο]" custT="1"/>
      <dgm:spPr/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μαθησιακή διεργασία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793EDB6A-BCFD-4A59-AD14-9A9D5C884B09}" type="parTrans" cxnId="{CFF62F27-6BD7-4860-876B-B26ECD8F48E4}">
      <dgm:prSet/>
      <dgm:spPr/>
      <dgm:t>
        <a:bodyPr/>
        <a:lstStyle/>
        <a:p>
          <a:endParaRPr lang="el-GR"/>
        </a:p>
      </dgm:t>
    </dgm:pt>
    <dgm:pt modelId="{18E27463-5510-46D9-9887-7D72D77959C4}" type="sibTrans" cxnId="{CFF62F27-6BD7-4860-876B-B26ECD8F48E4}">
      <dgm:prSet/>
      <dgm:spPr/>
      <dgm:t>
        <a:bodyPr/>
        <a:lstStyle/>
        <a:p>
          <a:endParaRPr lang="el-GR"/>
        </a:p>
      </dgm:t>
    </dgm:pt>
    <dgm:pt modelId="{3BA713C6-82AB-4D3F-86AF-21E8B1108159}">
      <dgm:prSet phldrT="[Κείμενο]" custT="1"/>
      <dgm:spPr/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χαρακτηριστικά των ενήλικων 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39BF6D2E-C729-4F07-A015-3BF98C41563A}" type="parTrans" cxnId="{B957B717-A3E6-4F09-8A55-146B9FC0C94F}">
      <dgm:prSet/>
      <dgm:spPr/>
      <dgm:t>
        <a:bodyPr/>
        <a:lstStyle/>
        <a:p>
          <a:endParaRPr lang="el-GR"/>
        </a:p>
      </dgm:t>
    </dgm:pt>
    <dgm:pt modelId="{FE567E1B-8BB4-41F4-8EE4-FC91961140D1}" type="sibTrans" cxnId="{B957B717-A3E6-4F09-8A55-146B9FC0C94F}">
      <dgm:prSet/>
      <dgm:spPr/>
      <dgm:t>
        <a:bodyPr/>
        <a:lstStyle/>
        <a:p>
          <a:endParaRPr lang="el-GR"/>
        </a:p>
      </dgm:t>
    </dgm:pt>
    <dgm:pt modelId="{1144D293-B305-4766-8310-87435B2C491B}">
      <dgm:prSet custT="1"/>
      <dgm:spPr/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βασικές αρχές εκπαίδευσης ενηλίκων 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B5AC8414-DCE5-4A09-931E-4FCC5553974C}" type="parTrans" cxnId="{0CB9E21D-83BC-47F6-A175-9C140DE039B3}">
      <dgm:prSet/>
      <dgm:spPr/>
      <dgm:t>
        <a:bodyPr/>
        <a:lstStyle/>
        <a:p>
          <a:endParaRPr lang="el-GR"/>
        </a:p>
      </dgm:t>
    </dgm:pt>
    <dgm:pt modelId="{2747EFD6-8FB6-4CF6-91BB-0C7789B6D142}" type="sibTrans" cxnId="{0CB9E21D-83BC-47F6-A175-9C140DE039B3}">
      <dgm:prSet/>
      <dgm:spPr/>
      <dgm:t>
        <a:bodyPr/>
        <a:lstStyle/>
        <a:p>
          <a:endParaRPr lang="el-GR"/>
        </a:p>
      </dgm:t>
    </dgm:pt>
    <dgm:pt modelId="{9C731EDF-3960-486D-9E13-034E8A8B4EB6}" type="pres">
      <dgm:prSet presAssocID="{43082FEE-6E5C-40F5-8EA6-BD8DF091DC4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E8AE2CBD-EC1E-4F02-9E91-84E7C43E4507}" type="pres">
      <dgm:prSet presAssocID="{96CDF554-8F3F-49E3-840B-DBC3E88B3E83}" presName="hierRoot1" presStyleCnt="0"/>
      <dgm:spPr/>
    </dgm:pt>
    <dgm:pt modelId="{D8DE5B2F-7984-4F21-B580-931F39CBE0EC}" type="pres">
      <dgm:prSet presAssocID="{96CDF554-8F3F-49E3-840B-DBC3E88B3E83}" presName="composite" presStyleCnt="0"/>
      <dgm:spPr/>
    </dgm:pt>
    <dgm:pt modelId="{22DA16DC-8B1F-415F-AC32-22E9252E9399}" type="pres">
      <dgm:prSet presAssocID="{96CDF554-8F3F-49E3-840B-DBC3E88B3E83}" presName="background" presStyleLbl="node0" presStyleIdx="0" presStyleCnt="1"/>
      <dgm:spPr/>
    </dgm:pt>
    <dgm:pt modelId="{A9DE40B8-613C-45DB-B9A1-5E6682EB4BD3}" type="pres">
      <dgm:prSet presAssocID="{96CDF554-8F3F-49E3-840B-DBC3E88B3E83}" presName="text" presStyleLbl="fgAcc0" presStyleIdx="0" presStyleCnt="1" custScaleX="13291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2E2439D-3A74-4CC2-A2DE-9C59F764B317}" type="pres">
      <dgm:prSet presAssocID="{96CDF554-8F3F-49E3-840B-DBC3E88B3E83}" presName="hierChild2" presStyleCnt="0"/>
      <dgm:spPr/>
    </dgm:pt>
    <dgm:pt modelId="{DAAA8998-C5A6-49CE-A960-2ECADD743FE1}" type="pres">
      <dgm:prSet presAssocID="{54DB0456-A99F-4D4C-912C-CCC325D70708}" presName="Name10" presStyleLbl="parChTrans1D2" presStyleIdx="0" presStyleCnt="2"/>
      <dgm:spPr/>
      <dgm:t>
        <a:bodyPr/>
        <a:lstStyle/>
        <a:p>
          <a:endParaRPr lang="el-GR"/>
        </a:p>
      </dgm:t>
    </dgm:pt>
    <dgm:pt modelId="{792871A8-DC7E-49AF-B0C9-F3CBDA5BBF41}" type="pres">
      <dgm:prSet presAssocID="{6177762C-9F43-4BB7-A7A5-26EE552EE2B5}" presName="hierRoot2" presStyleCnt="0"/>
      <dgm:spPr/>
    </dgm:pt>
    <dgm:pt modelId="{1E7FAF4D-B18F-4AB7-9C7B-881E37C9CE9C}" type="pres">
      <dgm:prSet presAssocID="{6177762C-9F43-4BB7-A7A5-26EE552EE2B5}" presName="composite2" presStyleCnt="0"/>
      <dgm:spPr/>
    </dgm:pt>
    <dgm:pt modelId="{449DF7DC-4A66-45E8-98AB-D06940D0ABEF}" type="pres">
      <dgm:prSet presAssocID="{6177762C-9F43-4BB7-A7A5-26EE552EE2B5}" presName="background2" presStyleLbl="node2" presStyleIdx="0" presStyleCnt="2"/>
      <dgm:spPr/>
    </dgm:pt>
    <dgm:pt modelId="{4E5E5580-AB00-4B5E-8DF0-3365E7E081F1}" type="pres">
      <dgm:prSet presAssocID="{6177762C-9F43-4BB7-A7A5-26EE552EE2B5}" presName="text2" presStyleLbl="fgAcc2" presStyleIdx="0" presStyleCnt="2" custScaleX="118525" custLinFactNeighborX="-3612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9C03661-928A-4B86-BAA3-7056C59FAAEE}" type="pres">
      <dgm:prSet presAssocID="{6177762C-9F43-4BB7-A7A5-26EE552EE2B5}" presName="hierChild3" presStyleCnt="0"/>
      <dgm:spPr/>
    </dgm:pt>
    <dgm:pt modelId="{3FF77243-2F61-4985-92C5-EC9B9226E78A}" type="pres">
      <dgm:prSet presAssocID="{CB6E4ACA-17FC-4C43-BACB-50E94A09FD17}" presName="Name17" presStyleLbl="parChTrans1D3" presStyleIdx="0" presStyleCnt="3"/>
      <dgm:spPr/>
      <dgm:t>
        <a:bodyPr/>
        <a:lstStyle/>
        <a:p>
          <a:endParaRPr lang="el-GR"/>
        </a:p>
      </dgm:t>
    </dgm:pt>
    <dgm:pt modelId="{700C409C-2360-4E1F-8FCD-B28612BC7ADF}" type="pres">
      <dgm:prSet presAssocID="{E195A686-B353-4E0B-839E-99CC967B22F5}" presName="hierRoot3" presStyleCnt="0"/>
      <dgm:spPr/>
    </dgm:pt>
    <dgm:pt modelId="{515961D3-EDF0-42B2-B050-FE5B97D47C3C}" type="pres">
      <dgm:prSet presAssocID="{E195A686-B353-4E0B-839E-99CC967B22F5}" presName="composite3" presStyleCnt="0"/>
      <dgm:spPr/>
    </dgm:pt>
    <dgm:pt modelId="{92004EB8-9775-4EDD-B96B-987256B2E7D9}" type="pres">
      <dgm:prSet presAssocID="{E195A686-B353-4E0B-839E-99CC967B22F5}" presName="background3" presStyleLbl="node3" presStyleIdx="0" presStyleCnt="3"/>
      <dgm:spPr/>
    </dgm:pt>
    <dgm:pt modelId="{E1B347EF-F5F2-4FB0-BA4F-C791D5839167}" type="pres">
      <dgm:prSet presAssocID="{E195A686-B353-4E0B-839E-99CC967B22F5}" presName="text3" presStyleLbl="fgAcc3" presStyleIdx="0" presStyleCnt="3" custScaleY="71714" custLinFactNeighborX="3223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F72741D-B123-403B-9607-8328DF1C1718}" type="pres">
      <dgm:prSet presAssocID="{E195A686-B353-4E0B-839E-99CC967B22F5}" presName="hierChild4" presStyleCnt="0"/>
      <dgm:spPr/>
    </dgm:pt>
    <dgm:pt modelId="{E0F732B1-7593-4FC8-A66B-7AEEF310A492}" type="pres">
      <dgm:prSet presAssocID="{793EDB6A-BCFD-4A59-AD14-9A9D5C884B09}" presName="Name17" presStyleLbl="parChTrans1D3" presStyleIdx="1" presStyleCnt="3"/>
      <dgm:spPr/>
      <dgm:t>
        <a:bodyPr/>
        <a:lstStyle/>
        <a:p>
          <a:endParaRPr lang="el-GR"/>
        </a:p>
      </dgm:t>
    </dgm:pt>
    <dgm:pt modelId="{2911E3B5-32E8-4618-8116-A8DA55A859C3}" type="pres">
      <dgm:prSet presAssocID="{7FA1EB70-DE50-4304-A703-8156F4C06D1C}" presName="hierRoot3" presStyleCnt="0"/>
      <dgm:spPr/>
    </dgm:pt>
    <dgm:pt modelId="{A52FD0AE-9C87-4B51-8ED9-4DE7D713BD55}" type="pres">
      <dgm:prSet presAssocID="{7FA1EB70-DE50-4304-A703-8156F4C06D1C}" presName="composite3" presStyleCnt="0"/>
      <dgm:spPr/>
    </dgm:pt>
    <dgm:pt modelId="{F3FFF9D7-AE56-4F8B-A34C-5C3EB9C4BC46}" type="pres">
      <dgm:prSet presAssocID="{7FA1EB70-DE50-4304-A703-8156F4C06D1C}" presName="background3" presStyleLbl="node3" presStyleIdx="1" presStyleCnt="3"/>
      <dgm:spPr/>
    </dgm:pt>
    <dgm:pt modelId="{68395597-EE95-45CE-B005-0C7039954078}" type="pres">
      <dgm:prSet presAssocID="{7FA1EB70-DE50-4304-A703-8156F4C06D1C}" presName="text3" presStyleLbl="fgAcc3" presStyleIdx="1" presStyleCnt="3" custScaleY="71714" custLinFactNeighborX="3081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6E6C932-490B-4688-B824-B7F1E73A59DD}" type="pres">
      <dgm:prSet presAssocID="{7FA1EB70-DE50-4304-A703-8156F4C06D1C}" presName="hierChild4" presStyleCnt="0"/>
      <dgm:spPr/>
    </dgm:pt>
    <dgm:pt modelId="{C457DB52-EBAE-4788-A829-FA8F22A02370}" type="pres">
      <dgm:prSet presAssocID="{B5AC8414-DCE5-4A09-931E-4FCC5553974C}" presName="Name17" presStyleLbl="parChTrans1D3" presStyleIdx="2" presStyleCnt="3"/>
      <dgm:spPr/>
      <dgm:t>
        <a:bodyPr/>
        <a:lstStyle/>
        <a:p>
          <a:endParaRPr lang="el-GR"/>
        </a:p>
      </dgm:t>
    </dgm:pt>
    <dgm:pt modelId="{52E549C1-F5E8-4B11-93D1-0EB9A912DC2D}" type="pres">
      <dgm:prSet presAssocID="{1144D293-B305-4766-8310-87435B2C491B}" presName="hierRoot3" presStyleCnt="0"/>
      <dgm:spPr/>
    </dgm:pt>
    <dgm:pt modelId="{E038FEDC-FD56-4D70-A035-8C4DD6D6253F}" type="pres">
      <dgm:prSet presAssocID="{1144D293-B305-4766-8310-87435B2C491B}" presName="composite3" presStyleCnt="0"/>
      <dgm:spPr/>
    </dgm:pt>
    <dgm:pt modelId="{9921A8B8-1B16-456D-B61F-7FE02E9801FB}" type="pres">
      <dgm:prSet presAssocID="{1144D293-B305-4766-8310-87435B2C491B}" presName="background3" presStyleLbl="node3" presStyleIdx="2" presStyleCnt="3"/>
      <dgm:spPr/>
    </dgm:pt>
    <dgm:pt modelId="{D13DE6BB-8F81-4210-8EC8-CDFE870252BC}" type="pres">
      <dgm:prSet presAssocID="{1144D293-B305-4766-8310-87435B2C491B}" presName="text3" presStyleLbl="fgAcc3" presStyleIdx="2" presStyleCnt="3" custScaleY="71714" custLinFactNeighborX="29398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52D395E-D3C3-454D-964A-D1B982AF3BB8}" type="pres">
      <dgm:prSet presAssocID="{1144D293-B305-4766-8310-87435B2C491B}" presName="hierChild4" presStyleCnt="0"/>
      <dgm:spPr/>
    </dgm:pt>
    <dgm:pt modelId="{09CDEF51-BAE5-4E7E-8E00-2296F06A6ED9}" type="pres">
      <dgm:prSet presAssocID="{39BF6D2E-C729-4F07-A015-3BF98C41563A}" presName="Name10" presStyleLbl="parChTrans1D2" presStyleIdx="1" presStyleCnt="2"/>
      <dgm:spPr/>
      <dgm:t>
        <a:bodyPr/>
        <a:lstStyle/>
        <a:p>
          <a:endParaRPr lang="el-GR"/>
        </a:p>
      </dgm:t>
    </dgm:pt>
    <dgm:pt modelId="{299CD3D6-3305-45F5-B50C-7C3F4C937750}" type="pres">
      <dgm:prSet presAssocID="{3BA713C6-82AB-4D3F-86AF-21E8B1108159}" presName="hierRoot2" presStyleCnt="0"/>
      <dgm:spPr/>
    </dgm:pt>
    <dgm:pt modelId="{567DD5C7-BF90-49F3-85BB-F93EAAFBA7E1}" type="pres">
      <dgm:prSet presAssocID="{3BA713C6-82AB-4D3F-86AF-21E8B1108159}" presName="composite2" presStyleCnt="0"/>
      <dgm:spPr/>
    </dgm:pt>
    <dgm:pt modelId="{3011EF70-A707-41F7-9CDE-187414D5572F}" type="pres">
      <dgm:prSet presAssocID="{3BA713C6-82AB-4D3F-86AF-21E8B1108159}" presName="background2" presStyleLbl="node2" presStyleIdx="1" presStyleCnt="2"/>
      <dgm:spPr/>
    </dgm:pt>
    <dgm:pt modelId="{E0EBDE4C-EC0C-43CF-89CE-EF784065E5E9}" type="pres">
      <dgm:prSet presAssocID="{3BA713C6-82AB-4D3F-86AF-21E8B1108159}" presName="text2" presStyleLbl="fgAcc2" presStyleIdx="1" presStyleCnt="2" custScaleX="120451" custScaleY="98281" custLinFactNeighborX="3514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0353ECA-411B-47F2-8562-4AF2E4446612}" type="pres">
      <dgm:prSet presAssocID="{3BA713C6-82AB-4D3F-86AF-21E8B1108159}" presName="hierChild3" presStyleCnt="0"/>
      <dgm:spPr/>
    </dgm:pt>
  </dgm:ptLst>
  <dgm:cxnLst>
    <dgm:cxn modelId="{C318A304-7335-4B29-B885-8D88B3390975}" type="presOf" srcId="{1144D293-B305-4766-8310-87435B2C491B}" destId="{D13DE6BB-8F81-4210-8EC8-CDFE870252BC}" srcOrd="0" destOrd="0" presId="urn:microsoft.com/office/officeart/2005/8/layout/hierarchy1"/>
    <dgm:cxn modelId="{6984201D-A037-424E-A386-CACD4AB4E1DC}" type="presOf" srcId="{CB6E4ACA-17FC-4C43-BACB-50E94A09FD17}" destId="{3FF77243-2F61-4985-92C5-EC9B9226E78A}" srcOrd="0" destOrd="0" presId="urn:microsoft.com/office/officeart/2005/8/layout/hierarchy1"/>
    <dgm:cxn modelId="{5548C33A-C5F7-476A-B66F-E6DA07441B38}" type="presOf" srcId="{6177762C-9F43-4BB7-A7A5-26EE552EE2B5}" destId="{4E5E5580-AB00-4B5E-8DF0-3365E7E081F1}" srcOrd="0" destOrd="0" presId="urn:microsoft.com/office/officeart/2005/8/layout/hierarchy1"/>
    <dgm:cxn modelId="{C0812536-C090-4376-B499-CBBE919DAF60}" type="presOf" srcId="{43082FEE-6E5C-40F5-8EA6-BD8DF091DC4E}" destId="{9C731EDF-3960-486D-9E13-034E8A8B4EB6}" srcOrd="0" destOrd="0" presId="urn:microsoft.com/office/officeart/2005/8/layout/hierarchy1"/>
    <dgm:cxn modelId="{78688141-B0C2-48DB-9B48-5D37FBFAA8F5}" type="presOf" srcId="{793EDB6A-BCFD-4A59-AD14-9A9D5C884B09}" destId="{E0F732B1-7593-4FC8-A66B-7AEEF310A492}" srcOrd="0" destOrd="0" presId="urn:microsoft.com/office/officeart/2005/8/layout/hierarchy1"/>
    <dgm:cxn modelId="{CFF62F27-6BD7-4860-876B-B26ECD8F48E4}" srcId="{6177762C-9F43-4BB7-A7A5-26EE552EE2B5}" destId="{7FA1EB70-DE50-4304-A703-8156F4C06D1C}" srcOrd="1" destOrd="0" parTransId="{793EDB6A-BCFD-4A59-AD14-9A9D5C884B09}" sibTransId="{18E27463-5510-46D9-9887-7D72D77959C4}"/>
    <dgm:cxn modelId="{EA78AA18-513E-4180-B4EB-8DE526706934}" type="presOf" srcId="{7FA1EB70-DE50-4304-A703-8156F4C06D1C}" destId="{68395597-EE95-45CE-B005-0C7039954078}" srcOrd="0" destOrd="0" presId="urn:microsoft.com/office/officeart/2005/8/layout/hierarchy1"/>
    <dgm:cxn modelId="{7463BC7A-C598-4982-9DC3-FC8E91363FA0}" type="presOf" srcId="{54DB0456-A99F-4D4C-912C-CCC325D70708}" destId="{DAAA8998-C5A6-49CE-A960-2ECADD743FE1}" srcOrd="0" destOrd="0" presId="urn:microsoft.com/office/officeart/2005/8/layout/hierarchy1"/>
    <dgm:cxn modelId="{5B7A9729-FDB6-4874-8EB7-2F1BCAD39B07}" type="presOf" srcId="{3BA713C6-82AB-4D3F-86AF-21E8B1108159}" destId="{E0EBDE4C-EC0C-43CF-89CE-EF784065E5E9}" srcOrd="0" destOrd="0" presId="urn:microsoft.com/office/officeart/2005/8/layout/hierarchy1"/>
    <dgm:cxn modelId="{128068F4-0A16-4FBE-BCC4-A847D173BB8D}" type="presOf" srcId="{39BF6D2E-C729-4F07-A015-3BF98C41563A}" destId="{09CDEF51-BAE5-4E7E-8E00-2296F06A6ED9}" srcOrd="0" destOrd="0" presId="urn:microsoft.com/office/officeart/2005/8/layout/hierarchy1"/>
    <dgm:cxn modelId="{F08408DF-A248-4133-AC10-AA88D9EC518C}" type="presOf" srcId="{96CDF554-8F3F-49E3-840B-DBC3E88B3E83}" destId="{A9DE40B8-613C-45DB-B9A1-5E6682EB4BD3}" srcOrd="0" destOrd="0" presId="urn:microsoft.com/office/officeart/2005/8/layout/hierarchy1"/>
    <dgm:cxn modelId="{38D393D1-3928-48AA-BA06-1BCDAA6A354E}" type="presOf" srcId="{E195A686-B353-4E0B-839E-99CC967B22F5}" destId="{E1B347EF-F5F2-4FB0-BA4F-C791D5839167}" srcOrd="0" destOrd="0" presId="urn:microsoft.com/office/officeart/2005/8/layout/hierarchy1"/>
    <dgm:cxn modelId="{7859E700-2BE3-41F7-90A0-45EB3FC90C8F}" srcId="{6177762C-9F43-4BB7-A7A5-26EE552EE2B5}" destId="{E195A686-B353-4E0B-839E-99CC967B22F5}" srcOrd="0" destOrd="0" parTransId="{CB6E4ACA-17FC-4C43-BACB-50E94A09FD17}" sibTransId="{02FDB524-9FA6-4838-9FF6-9D01563FE3B2}"/>
    <dgm:cxn modelId="{F6012DB0-581E-4F0A-BF7E-E7EAE2155AA3}" type="presOf" srcId="{B5AC8414-DCE5-4A09-931E-4FCC5553974C}" destId="{C457DB52-EBAE-4788-A829-FA8F22A02370}" srcOrd="0" destOrd="0" presId="urn:microsoft.com/office/officeart/2005/8/layout/hierarchy1"/>
    <dgm:cxn modelId="{0CB9E21D-83BC-47F6-A175-9C140DE039B3}" srcId="{6177762C-9F43-4BB7-A7A5-26EE552EE2B5}" destId="{1144D293-B305-4766-8310-87435B2C491B}" srcOrd="2" destOrd="0" parTransId="{B5AC8414-DCE5-4A09-931E-4FCC5553974C}" sibTransId="{2747EFD6-8FB6-4CF6-91BB-0C7789B6D142}"/>
    <dgm:cxn modelId="{FAF7942E-484F-4BDA-A783-47FFCD200270}" srcId="{43082FEE-6E5C-40F5-8EA6-BD8DF091DC4E}" destId="{96CDF554-8F3F-49E3-840B-DBC3E88B3E83}" srcOrd="0" destOrd="0" parTransId="{F8250B14-1404-4D44-9521-557073D58D39}" sibTransId="{17BFDCDE-FF3D-4551-9AC6-44324428DAE8}"/>
    <dgm:cxn modelId="{B957B717-A3E6-4F09-8A55-146B9FC0C94F}" srcId="{96CDF554-8F3F-49E3-840B-DBC3E88B3E83}" destId="{3BA713C6-82AB-4D3F-86AF-21E8B1108159}" srcOrd="1" destOrd="0" parTransId="{39BF6D2E-C729-4F07-A015-3BF98C41563A}" sibTransId="{FE567E1B-8BB4-41F4-8EE4-FC91961140D1}"/>
    <dgm:cxn modelId="{855CAC5A-D01C-4D08-9229-985E823ECC56}" srcId="{96CDF554-8F3F-49E3-840B-DBC3E88B3E83}" destId="{6177762C-9F43-4BB7-A7A5-26EE552EE2B5}" srcOrd="0" destOrd="0" parTransId="{54DB0456-A99F-4D4C-912C-CCC325D70708}" sibTransId="{B09C7511-A59B-4768-9462-8C9E92697315}"/>
    <dgm:cxn modelId="{570A9B5B-D875-48BA-9E82-3A9F8C1E88EE}" type="presParOf" srcId="{9C731EDF-3960-486D-9E13-034E8A8B4EB6}" destId="{E8AE2CBD-EC1E-4F02-9E91-84E7C43E4507}" srcOrd="0" destOrd="0" presId="urn:microsoft.com/office/officeart/2005/8/layout/hierarchy1"/>
    <dgm:cxn modelId="{DF9B8CCF-FC9C-43D6-AEB7-094DAAE43C36}" type="presParOf" srcId="{E8AE2CBD-EC1E-4F02-9E91-84E7C43E4507}" destId="{D8DE5B2F-7984-4F21-B580-931F39CBE0EC}" srcOrd="0" destOrd="0" presId="urn:microsoft.com/office/officeart/2005/8/layout/hierarchy1"/>
    <dgm:cxn modelId="{846EB12F-97CB-40E9-915C-248479ED9258}" type="presParOf" srcId="{D8DE5B2F-7984-4F21-B580-931F39CBE0EC}" destId="{22DA16DC-8B1F-415F-AC32-22E9252E9399}" srcOrd="0" destOrd="0" presId="urn:microsoft.com/office/officeart/2005/8/layout/hierarchy1"/>
    <dgm:cxn modelId="{CD97DEFC-82CD-4824-96E1-B078789A0877}" type="presParOf" srcId="{D8DE5B2F-7984-4F21-B580-931F39CBE0EC}" destId="{A9DE40B8-613C-45DB-B9A1-5E6682EB4BD3}" srcOrd="1" destOrd="0" presId="urn:microsoft.com/office/officeart/2005/8/layout/hierarchy1"/>
    <dgm:cxn modelId="{603D4F62-3D6A-4345-B084-94C7DBFB4166}" type="presParOf" srcId="{E8AE2CBD-EC1E-4F02-9E91-84E7C43E4507}" destId="{92E2439D-3A74-4CC2-A2DE-9C59F764B317}" srcOrd="1" destOrd="0" presId="urn:microsoft.com/office/officeart/2005/8/layout/hierarchy1"/>
    <dgm:cxn modelId="{9BF8476F-9BBC-47BA-814F-7B52E0F8DA16}" type="presParOf" srcId="{92E2439D-3A74-4CC2-A2DE-9C59F764B317}" destId="{DAAA8998-C5A6-49CE-A960-2ECADD743FE1}" srcOrd="0" destOrd="0" presId="urn:microsoft.com/office/officeart/2005/8/layout/hierarchy1"/>
    <dgm:cxn modelId="{4863FE35-C91D-4B91-B367-32C4D5128446}" type="presParOf" srcId="{92E2439D-3A74-4CC2-A2DE-9C59F764B317}" destId="{792871A8-DC7E-49AF-B0C9-F3CBDA5BBF41}" srcOrd="1" destOrd="0" presId="urn:microsoft.com/office/officeart/2005/8/layout/hierarchy1"/>
    <dgm:cxn modelId="{BA00EBDF-E01E-4992-A64B-12167AC86F23}" type="presParOf" srcId="{792871A8-DC7E-49AF-B0C9-F3CBDA5BBF41}" destId="{1E7FAF4D-B18F-4AB7-9C7B-881E37C9CE9C}" srcOrd="0" destOrd="0" presId="urn:microsoft.com/office/officeart/2005/8/layout/hierarchy1"/>
    <dgm:cxn modelId="{A9917DAE-EE8D-4664-AA89-1057A8439CFF}" type="presParOf" srcId="{1E7FAF4D-B18F-4AB7-9C7B-881E37C9CE9C}" destId="{449DF7DC-4A66-45E8-98AB-D06940D0ABEF}" srcOrd="0" destOrd="0" presId="urn:microsoft.com/office/officeart/2005/8/layout/hierarchy1"/>
    <dgm:cxn modelId="{19066885-E8E5-421E-9AF9-6CFE73FAEF1D}" type="presParOf" srcId="{1E7FAF4D-B18F-4AB7-9C7B-881E37C9CE9C}" destId="{4E5E5580-AB00-4B5E-8DF0-3365E7E081F1}" srcOrd="1" destOrd="0" presId="urn:microsoft.com/office/officeart/2005/8/layout/hierarchy1"/>
    <dgm:cxn modelId="{12735A8A-F87A-4732-A158-6AA0F44FD3E5}" type="presParOf" srcId="{792871A8-DC7E-49AF-B0C9-F3CBDA5BBF41}" destId="{D9C03661-928A-4B86-BAA3-7056C59FAAEE}" srcOrd="1" destOrd="0" presId="urn:microsoft.com/office/officeart/2005/8/layout/hierarchy1"/>
    <dgm:cxn modelId="{F251F258-9B43-495C-A215-C1971A0E0925}" type="presParOf" srcId="{D9C03661-928A-4B86-BAA3-7056C59FAAEE}" destId="{3FF77243-2F61-4985-92C5-EC9B9226E78A}" srcOrd="0" destOrd="0" presId="urn:microsoft.com/office/officeart/2005/8/layout/hierarchy1"/>
    <dgm:cxn modelId="{3612CDAC-1EF5-432F-AB9D-3BB8D837675F}" type="presParOf" srcId="{D9C03661-928A-4B86-BAA3-7056C59FAAEE}" destId="{700C409C-2360-4E1F-8FCD-B28612BC7ADF}" srcOrd="1" destOrd="0" presId="urn:microsoft.com/office/officeart/2005/8/layout/hierarchy1"/>
    <dgm:cxn modelId="{C1D87F2C-9176-40D7-B736-074F5C627144}" type="presParOf" srcId="{700C409C-2360-4E1F-8FCD-B28612BC7ADF}" destId="{515961D3-EDF0-42B2-B050-FE5B97D47C3C}" srcOrd="0" destOrd="0" presId="urn:microsoft.com/office/officeart/2005/8/layout/hierarchy1"/>
    <dgm:cxn modelId="{6D529D2B-1C97-4007-8EEB-A5C48F2C55E7}" type="presParOf" srcId="{515961D3-EDF0-42B2-B050-FE5B97D47C3C}" destId="{92004EB8-9775-4EDD-B96B-987256B2E7D9}" srcOrd="0" destOrd="0" presId="urn:microsoft.com/office/officeart/2005/8/layout/hierarchy1"/>
    <dgm:cxn modelId="{63037BE6-1200-427D-9ED7-EBF1B6F3B577}" type="presParOf" srcId="{515961D3-EDF0-42B2-B050-FE5B97D47C3C}" destId="{E1B347EF-F5F2-4FB0-BA4F-C791D5839167}" srcOrd="1" destOrd="0" presId="urn:microsoft.com/office/officeart/2005/8/layout/hierarchy1"/>
    <dgm:cxn modelId="{61078E72-3D2D-44E8-9492-0C2291EED84F}" type="presParOf" srcId="{700C409C-2360-4E1F-8FCD-B28612BC7ADF}" destId="{CF72741D-B123-403B-9607-8328DF1C1718}" srcOrd="1" destOrd="0" presId="urn:microsoft.com/office/officeart/2005/8/layout/hierarchy1"/>
    <dgm:cxn modelId="{2781B533-75AD-4EBF-BCC9-4945662AF23A}" type="presParOf" srcId="{D9C03661-928A-4B86-BAA3-7056C59FAAEE}" destId="{E0F732B1-7593-4FC8-A66B-7AEEF310A492}" srcOrd="2" destOrd="0" presId="urn:microsoft.com/office/officeart/2005/8/layout/hierarchy1"/>
    <dgm:cxn modelId="{8289ABE9-872B-4DF3-8BF3-8B6BD7DC3783}" type="presParOf" srcId="{D9C03661-928A-4B86-BAA3-7056C59FAAEE}" destId="{2911E3B5-32E8-4618-8116-A8DA55A859C3}" srcOrd="3" destOrd="0" presId="urn:microsoft.com/office/officeart/2005/8/layout/hierarchy1"/>
    <dgm:cxn modelId="{70449BEB-506F-45C2-AB72-E1B028256ACF}" type="presParOf" srcId="{2911E3B5-32E8-4618-8116-A8DA55A859C3}" destId="{A52FD0AE-9C87-4B51-8ED9-4DE7D713BD55}" srcOrd="0" destOrd="0" presId="urn:microsoft.com/office/officeart/2005/8/layout/hierarchy1"/>
    <dgm:cxn modelId="{9D324C83-4F3D-4AAC-AAEA-B5C0B79BDAF4}" type="presParOf" srcId="{A52FD0AE-9C87-4B51-8ED9-4DE7D713BD55}" destId="{F3FFF9D7-AE56-4F8B-A34C-5C3EB9C4BC46}" srcOrd="0" destOrd="0" presId="urn:microsoft.com/office/officeart/2005/8/layout/hierarchy1"/>
    <dgm:cxn modelId="{1959A675-B306-490E-8311-4CD59148BC04}" type="presParOf" srcId="{A52FD0AE-9C87-4B51-8ED9-4DE7D713BD55}" destId="{68395597-EE95-45CE-B005-0C7039954078}" srcOrd="1" destOrd="0" presId="urn:microsoft.com/office/officeart/2005/8/layout/hierarchy1"/>
    <dgm:cxn modelId="{DC357DCD-E4F3-4976-94E1-72A79FB05781}" type="presParOf" srcId="{2911E3B5-32E8-4618-8116-A8DA55A859C3}" destId="{56E6C932-490B-4688-B824-B7F1E73A59DD}" srcOrd="1" destOrd="0" presId="urn:microsoft.com/office/officeart/2005/8/layout/hierarchy1"/>
    <dgm:cxn modelId="{7F1DFD10-20DE-480F-B804-DEA649EB4FC3}" type="presParOf" srcId="{D9C03661-928A-4B86-BAA3-7056C59FAAEE}" destId="{C457DB52-EBAE-4788-A829-FA8F22A02370}" srcOrd="4" destOrd="0" presId="urn:microsoft.com/office/officeart/2005/8/layout/hierarchy1"/>
    <dgm:cxn modelId="{06CD7461-1124-472B-ADCC-4B6B57138286}" type="presParOf" srcId="{D9C03661-928A-4B86-BAA3-7056C59FAAEE}" destId="{52E549C1-F5E8-4B11-93D1-0EB9A912DC2D}" srcOrd="5" destOrd="0" presId="urn:microsoft.com/office/officeart/2005/8/layout/hierarchy1"/>
    <dgm:cxn modelId="{09969F4B-3437-4E6E-842E-D07A6B346F7A}" type="presParOf" srcId="{52E549C1-F5E8-4B11-93D1-0EB9A912DC2D}" destId="{E038FEDC-FD56-4D70-A035-8C4DD6D6253F}" srcOrd="0" destOrd="0" presId="urn:microsoft.com/office/officeart/2005/8/layout/hierarchy1"/>
    <dgm:cxn modelId="{C698037F-E883-4167-A1F4-561C3DC172F8}" type="presParOf" srcId="{E038FEDC-FD56-4D70-A035-8C4DD6D6253F}" destId="{9921A8B8-1B16-456D-B61F-7FE02E9801FB}" srcOrd="0" destOrd="0" presId="urn:microsoft.com/office/officeart/2005/8/layout/hierarchy1"/>
    <dgm:cxn modelId="{8157B5CD-5282-4C73-A19F-B401D84CFC73}" type="presParOf" srcId="{E038FEDC-FD56-4D70-A035-8C4DD6D6253F}" destId="{D13DE6BB-8F81-4210-8EC8-CDFE870252BC}" srcOrd="1" destOrd="0" presId="urn:microsoft.com/office/officeart/2005/8/layout/hierarchy1"/>
    <dgm:cxn modelId="{26488363-6107-4F4F-A74F-2CE0DF159A53}" type="presParOf" srcId="{52E549C1-F5E8-4B11-93D1-0EB9A912DC2D}" destId="{F52D395E-D3C3-454D-964A-D1B982AF3BB8}" srcOrd="1" destOrd="0" presId="urn:microsoft.com/office/officeart/2005/8/layout/hierarchy1"/>
    <dgm:cxn modelId="{CDFE3640-5723-4916-9285-03BB425D109C}" type="presParOf" srcId="{92E2439D-3A74-4CC2-A2DE-9C59F764B317}" destId="{09CDEF51-BAE5-4E7E-8E00-2296F06A6ED9}" srcOrd="2" destOrd="0" presId="urn:microsoft.com/office/officeart/2005/8/layout/hierarchy1"/>
    <dgm:cxn modelId="{2941EBD4-15F1-4853-AF06-4FC16A19FE47}" type="presParOf" srcId="{92E2439D-3A74-4CC2-A2DE-9C59F764B317}" destId="{299CD3D6-3305-45F5-B50C-7C3F4C937750}" srcOrd="3" destOrd="0" presId="urn:microsoft.com/office/officeart/2005/8/layout/hierarchy1"/>
    <dgm:cxn modelId="{711E01E8-567C-4A5C-8D6D-619EED597A74}" type="presParOf" srcId="{299CD3D6-3305-45F5-B50C-7C3F4C937750}" destId="{567DD5C7-BF90-49F3-85BB-F93EAAFBA7E1}" srcOrd="0" destOrd="0" presId="urn:microsoft.com/office/officeart/2005/8/layout/hierarchy1"/>
    <dgm:cxn modelId="{DD3F2DC7-1EDB-4A6F-A6D2-12D2EC7158B5}" type="presParOf" srcId="{567DD5C7-BF90-49F3-85BB-F93EAAFBA7E1}" destId="{3011EF70-A707-41F7-9CDE-187414D5572F}" srcOrd="0" destOrd="0" presId="urn:microsoft.com/office/officeart/2005/8/layout/hierarchy1"/>
    <dgm:cxn modelId="{2A0E3141-BD75-4901-8138-437D067E8C3A}" type="presParOf" srcId="{567DD5C7-BF90-49F3-85BB-F93EAAFBA7E1}" destId="{E0EBDE4C-EC0C-43CF-89CE-EF784065E5E9}" srcOrd="1" destOrd="0" presId="urn:microsoft.com/office/officeart/2005/8/layout/hierarchy1"/>
    <dgm:cxn modelId="{9E8F1C22-3D39-4A94-A513-BD9F1D250325}" type="presParOf" srcId="{299CD3D6-3305-45F5-B50C-7C3F4C937750}" destId="{60353ECA-411B-47F2-8562-4AF2E444661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80E5E0-B019-45AB-BD23-A62621107BC1}" type="doc">
      <dgm:prSet loTypeId="urn:microsoft.com/office/officeart/2005/8/layout/hierarchy3" loCatId="relationship" qsTypeId="urn:microsoft.com/office/officeart/2005/8/quickstyle/3d2" qsCatId="3D" csTypeId="urn:microsoft.com/office/officeart/2005/8/colors/accent4_4" csCatId="accent4" phldr="1"/>
      <dgm:spPr/>
      <dgm:t>
        <a:bodyPr/>
        <a:lstStyle/>
        <a:p>
          <a:endParaRPr lang="el-GR"/>
        </a:p>
      </dgm:t>
    </dgm:pt>
    <dgm:pt modelId="{7DCE989D-EB70-4EA9-A04D-C124AE1CE53E}">
      <dgm:prSet phldrT="[Κείμενο]" custT="1"/>
      <dgm:spPr/>
      <dgm:t>
        <a:bodyPr/>
        <a:lstStyle/>
        <a:p>
          <a:r>
            <a:rPr lang="el-GR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Σκοπός</a:t>
          </a:r>
          <a:r>
            <a: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l-GR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εκπαιδευτικού υλικού</a:t>
          </a:r>
          <a:endParaRPr lang="el-GR" sz="4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5833E7-9186-48A6-A0CA-A373E2D348C6}" type="parTrans" cxnId="{D5D44DC8-976E-45E6-AFCF-DCCA4A97444A}">
      <dgm:prSet/>
      <dgm:spPr/>
      <dgm:t>
        <a:bodyPr/>
        <a:lstStyle/>
        <a:p>
          <a:endParaRPr lang="el-GR"/>
        </a:p>
      </dgm:t>
    </dgm:pt>
    <dgm:pt modelId="{0CBB2347-8DD1-4D20-BA6F-B10529B8DCD6}" type="sibTrans" cxnId="{D5D44DC8-976E-45E6-AFCF-DCCA4A97444A}">
      <dgm:prSet/>
      <dgm:spPr/>
      <dgm:t>
        <a:bodyPr/>
        <a:lstStyle/>
        <a:p>
          <a:endParaRPr lang="el-GR"/>
        </a:p>
      </dgm:t>
    </dgm:pt>
    <dgm:pt modelId="{FE4B74E9-A5A4-43E4-872B-3E3D2F187BF3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just"/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Η διερεύνηση των τάσεων που διαμορφώνονται  για την </a:t>
          </a:r>
          <a:r>
            <a:rPr lang="el-GR" sz="2200" b="1" dirty="0" err="1" smtClean="0">
              <a:latin typeface="Times New Roman" pitchFamily="18" charset="0"/>
              <a:cs typeface="Times New Roman" pitchFamily="18" charset="0"/>
            </a:rPr>
            <a:t>εξΑΕ</a:t>
          </a:r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 με την χρήση των ΤΠΕ (e-</a:t>
          </a:r>
          <a:r>
            <a:rPr lang="el-GR" sz="2200" b="1" dirty="0" err="1" smtClean="0">
              <a:latin typeface="Times New Roman" pitchFamily="18" charset="0"/>
              <a:cs typeface="Times New Roman" pitchFamily="18" charset="0"/>
            </a:rPr>
            <a:t>learnin</a:t>
          </a:r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g) στην ελληνική εκπαιδευτική πραγματικότητα </a:t>
          </a:r>
          <a:endParaRPr lang="el-GR" sz="2200" b="1" dirty="0">
            <a:latin typeface="Times New Roman" pitchFamily="18" charset="0"/>
            <a:cs typeface="Times New Roman" pitchFamily="18" charset="0"/>
          </a:endParaRPr>
        </a:p>
      </dgm:t>
    </dgm:pt>
    <dgm:pt modelId="{E4271268-AFF4-48F0-8C5A-1BE149705975}" type="parTrans" cxnId="{9A9AA3DC-9306-4EC9-B38D-E3FF19FCC63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el-GR"/>
        </a:p>
      </dgm:t>
    </dgm:pt>
    <dgm:pt modelId="{B93C7A0D-C928-47E5-B116-2CF66B5A6516}" type="sibTrans" cxnId="{9A9AA3DC-9306-4EC9-B38D-E3FF19FCC630}">
      <dgm:prSet/>
      <dgm:spPr/>
      <dgm:t>
        <a:bodyPr/>
        <a:lstStyle/>
        <a:p>
          <a:endParaRPr lang="el-GR"/>
        </a:p>
      </dgm:t>
    </dgm:pt>
    <dgm:pt modelId="{4BDBB38C-F97E-474F-B310-5F5BD99DAD25}">
      <dgm:prSet phldrT="[Κείμενο]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just"/>
          <a:r>
            <a:rPr lang="el-GR" b="1" dirty="0" smtClean="0">
              <a:latin typeface="Times New Roman" pitchFamily="18" charset="0"/>
              <a:cs typeface="Times New Roman" pitchFamily="18" charset="0"/>
            </a:rPr>
            <a:t>Η αποτύπωση της ερευνητικής συνεισφοράς των 15 πρώτων ετών (2000-2015) μέσα από τις διδακτορικές διατριβές και τις μεταπτυχιακές διπλωματικές εργασίες που εκπονήθηκαν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l-GR" b="1" dirty="0" smtClean="0">
              <a:latin typeface="Times New Roman" pitchFamily="18" charset="0"/>
              <a:cs typeface="Times New Roman" pitchFamily="18" charset="0"/>
            </a:rPr>
            <a:t>στο πλαίσιο του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l-GR" b="1" dirty="0" smtClean="0">
              <a:latin typeface="Times New Roman" pitchFamily="18" charset="0"/>
              <a:cs typeface="Times New Roman" pitchFamily="18" charset="0"/>
            </a:rPr>
            <a:t>προγράμματος «ΟΔΥΣΣΕΑΣ».</a:t>
          </a:r>
          <a:endParaRPr lang="el-GR" b="1" dirty="0">
            <a:latin typeface="Times New Roman" pitchFamily="18" charset="0"/>
            <a:cs typeface="Times New Roman" pitchFamily="18" charset="0"/>
          </a:endParaRPr>
        </a:p>
      </dgm:t>
    </dgm:pt>
    <dgm:pt modelId="{37A74588-9EE9-4EE1-AC2C-4C2D5413375E}" type="parTrans" cxnId="{273F0F2F-0D21-4799-8174-E60EFF41102D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el-GR"/>
        </a:p>
      </dgm:t>
    </dgm:pt>
    <dgm:pt modelId="{8EE21F2B-8C8D-483E-8F4B-320EE2A8026B}" type="sibTrans" cxnId="{273F0F2F-0D21-4799-8174-E60EFF41102D}">
      <dgm:prSet/>
      <dgm:spPr/>
      <dgm:t>
        <a:bodyPr/>
        <a:lstStyle/>
        <a:p>
          <a:endParaRPr lang="el-GR"/>
        </a:p>
      </dgm:t>
    </dgm:pt>
    <dgm:pt modelId="{78AEDF9F-134F-4B52-AA53-9217CD568049}" type="pres">
      <dgm:prSet presAssocID="{2B80E5E0-B019-45AB-BD23-A62621107BC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F56F3DA1-F534-4798-BB49-4FD6E5E200FE}" type="pres">
      <dgm:prSet presAssocID="{7DCE989D-EB70-4EA9-A04D-C124AE1CE53E}" presName="root" presStyleCnt="0"/>
      <dgm:spPr/>
    </dgm:pt>
    <dgm:pt modelId="{DCC9D4F3-6EA9-4AE4-A996-1ADF8723E46A}" type="pres">
      <dgm:prSet presAssocID="{7DCE989D-EB70-4EA9-A04D-C124AE1CE53E}" presName="rootComposite" presStyleCnt="0"/>
      <dgm:spPr/>
    </dgm:pt>
    <dgm:pt modelId="{A40BCA9C-D8B2-49E4-83DD-7B9A1D7DA154}" type="pres">
      <dgm:prSet presAssocID="{7DCE989D-EB70-4EA9-A04D-C124AE1CE53E}" presName="rootText" presStyleLbl="node1" presStyleIdx="0" presStyleCnt="1" custScaleX="233257" custScaleY="43419" custLinFactNeighborX="18695" custLinFactNeighborY="-2630"/>
      <dgm:spPr/>
      <dgm:t>
        <a:bodyPr/>
        <a:lstStyle/>
        <a:p>
          <a:endParaRPr lang="el-GR"/>
        </a:p>
      </dgm:t>
    </dgm:pt>
    <dgm:pt modelId="{3F0610A5-ED3B-4E39-94D9-F5556BCA56D3}" type="pres">
      <dgm:prSet presAssocID="{7DCE989D-EB70-4EA9-A04D-C124AE1CE53E}" presName="rootConnector" presStyleLbl="node1" presStyleIdx="0" presStyleCnt="1"/>
      <dgm:spPr/>
      <dgm:t>
        <a:bodyPr/>
        <a:lstStyle/>
        <a:p>
          <a:endParaRPr lang="el-GR"/>
        </a:p>
      </dgm:t>
    </dgm:pt>
    <dgm:pt modelId="{8491A811-367F-4A58-84BC-0EE0E664814D}" type="pres">
      <dgm:prSet presAssocID="{7DCE989D-EB70-4EA9-A04D-C124AE1CE53E}" presName="childShape" presStyleCnt="0"/>
      <dgm:spPr/>
    </dgm:pt>
    <dgm:pt modelId="{FFC6C5E9-42A8-4388-B88C-9BEFD66D4D20}" type="pres">
      <dgm:prSet presAssocID="{E4271268-AFF4-48F0-8C5A-1BE149705975}" presName="Name13" presStyleLbl="parChTrans1D2" presStyleIdx="0" presStyleCnt="2"/>
      <dgm:spPr/>
      <dgm:t>
        <a:bodyPr/>
        <a:lstStyle/>
        <a:p>
          <a:endParaRPr lang="el-GR"/>
        </a:p>
      </dgm:t>
    </dgm:pt>
    <dgm:pt modelId="{3D7B032B-9B61-4D0F-9982-B3BF69E51023}" type="pres">
      <dgm:prSet presAssocID="{FE4B74E9-A5A4-43E4-872B-3E3D2F187BF3}" presName="childText" presStyleLbl="bgAcc1" presStyleIdx="0" presStyleCnt="2" custScaleX="266190" custScaleY="859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62EDBF-A12B-4F3B-ADB7-D428A28C0CA9}" type="pres">
      <dgm:prSet presAssocID="{37A74588-9EE9-4EE1-AC2C-4C2D5413375E}" presName="Name13" presStyleLbl="parChTrans1D2" presStyleIdx="1" presStyleCnt="2"/>
      <dgm:spPr/>
      <dgm:t>
        <a:bodyPr/>
        <a:lstStyle/>
        <a:p>
          <a:endParaRPr lang="el-GR"/>
        </a:p>
      </dgm:t>
    </dgm:pt>
    <dgm:pt modelId="{AD1385A8-11E4-44CD-B536-B37A61476A4A}" type="pres">
      <dgm:prSet presAssocID="{4BDBB38C-F97E-474F-B310-5F5BD99DAD25}" presName="childText" presStyleLbl="bgAcc1" presStyleIdx="1" presStyleCnt="2" custScaleX="266515" custScaleY="8912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E8F8465-2845-4BAB-8067-5DC2EA2EEDEF}" type="presOf" srcId="{FE4B74E9-A5A4-43E4-872B-3E3D2F187BF3}" destId="{3D7B032B-9B61-4D0F-9982-B3BF69E51023}" srcOrd="0" destOrd="0" presId="urn:microsoft.com/office/officeart/2005/8/layout/hierarchy3"/>
    <dgm:cxn modelId="{BAD781AA-AAD5-4309-BB1A-7639596529D2}" type="presOf" srcId="{4BDBB38C-F97E-474F-B310-5F5BD99DAD25}" destId="{AD1385A8-11E4-44CD-B536-B37A61476A4A}" srcOrd="0" destOrd="0" presId="urn:microsoft.com/office/officeart/2005/8/layout/hierarchy3"/>
    <dgm:cxn modelId="{273F0F2F-0D21-4799-8174-E60EFF41102D}" srcId="{7DCE989D-EB70-4EA9-A04D-C124AE1CE53E}" destId="{4BDBB38C-F97E-474F-B310-5F5BD99DAD25}" srcOrd="1" destOrd="0" parTransId="{37A74588-9EE9-4EE1-AC2C-4C2D5413375E}" sibTransId="{8EE21F2B-8C8D-483E-8F4B-320EE2A8026B}"/>
    <dgm:cxn modelId="{F81FDBD2-BD7F-4C04-BB94-B6AB33866977}" type="presOf" srcId="{37A74588-9EE9-4EE1-AC2C-4C2D5413375E}" destId="{5D62EDBF-A12B-4F3B-ADB7-D428A28C0CA9}" srcOrd="0" destOrd="0" presId="urn:microsoft.com/office/officeart/2005/8/layout/hierarchy3"/>
    <dgm:cxn modelId="{B056B2D8-670B-447C-A7BB-041CF23F0D9F}" type="presOf" srcId="{E4271268-AFF4-48F0-8C5A-1BE149705975}" destId="{FFC6C5E9-42A8-4388-B88C-9BEFD66D4D20}" srcOrd="0" destOrd="0" presId="urn:microsoft.com/office/officeart/2005/8/layout/hierarchy3"/>
    <dgm:cxn modelId="{D5D44DC8-976E-45E6-AFCF-DCCA4A97444A}" srcId="{2B80E5E0-B019-45AB-BD23-A62621107BC1}" destId="{7DCE989D-EB70-4EA9-A04D-C124AE1CE53E}" srcOrd="0" destOrd="0" parTransId="{185833E7-9186-48A6-A0CA-A373E2D348C6}" sibTransId="{0CBB2347-8DD1-4D20-BA6F-B10529B8DCD6}"/>
    <dgm:cxn modelId="{D2DAD131-9085-4671-80C0-FB30EAE7D4A9}" type="presOf" srcId="{2B80E5E0-B019-45AB-BD23-A62621107BC1}" destId="{78AEDF9F-134F-4B52-AA53-9217CD568049}" srcOrd="0" destOrd="0" presId="urn:microsoft.com/office/officeart/2005/8/layout/hierarchy3"/>
    <dgm:cxn modelId="{9A9AA3DC-9306-4EC9-B38D-E3FF19FCC630}" srcId="{7DCE989D-EB70-4EA9-A04D-C124AE1CE53E}" destId="{FE4B74E9-A5A4-43E4-872B-3E3D2F187BF3}" srcOrd="0" destOrd="0" parTransId="{E4271268-AFF4-48F0-8C5A-1BE149705975}" sibTransId="{B93C7A0D-C928-47E5-B116-2CF66B5A6516}"/>
    <dgm:cxn modelId="{BEDAE623-2F26-4FC8-A195-568FB1A50945}" type="presOf" srcId="{7DCE989D-EB70-4EA9-A04D-C124AE1CE53E}" destId="{3F0610A5-ED3B-4E39-94D9-F5556BCA56D3}" srcOrd="1" destOrd="0" presId="urn:microsoft.com/office/officeart/2005/8/layout/hierarchy3"/>
    <dgm:cxn modelId="{C343A4A7-E65C-487A-A999-C285FE76F3F6}" type="presOf" srcId="{7DCE989D-EB70-4EA9-A04D-C124AE1CE53E}" destId="{A40BCA9C-D8B2-49E4-83DD-7B9A1D7DA154}" srcOrd="0" destOrd="0" presId="urn:microsoft.com/office/officeart/2005/8/layout/hierarchy3"/>
    <dgm:cxn modelId="{8F89357D-E712-4F16-BB71-A7F70DFDFDC1}" type="presParOf" srcId="{78AEDF9F-134F-4B52-AA53-9217CD568049}" destId="{F56F3DA1-F534-4798-BB49-4FD6E5E200FE}" srcOrd="0" destOrd="0" presId="urn:microsoft.com/office/officeart/2005/8/layout/hierarchy3"/>
    <dgm:cxn modelId="{AEBC745E-D7DB-4638-AED1-5A5F5511D102}" type="presParOf" srcId="{F56F3DA1-F534-4798-BB49-4FD6E5E200FE}" destId="{DCC9D4F3-6EA9-4AE4-A996-1ADF8723E46A}" srcOrd="0" destOrd="0" presId="urn:microsoft.com/office/officeart/2005/8/layout/hierarchy3"/>
    <dgm:cxn modelId="{18087180-8279-4BF0-88D4-3444CF5C01D2}" type="presParOf" srcId="{DCC9D4F3-6EA9-4AE4-A996-1ADF8723E46A}" destId="{A40BCA9C-D8B2-49E4-83DD-7B9A1D7DA154}" srcOrd="0" destOrd="0" presId="urn:microsoft.com/office/officeart/2005/8/layout/hierarchy3"/>
    <dgm:cxn modelId="{C90FF1B6-7012-4473-9B75-412FDCC722D4}" type="presParOf" srcId="{DCC9D4F3-6EA9-4AE4-A996-1ADF8723E46A}" destId="{3F0610A5-ED3B-4E39-94D9-F5556BCA56D3}" srcOrd="1" destOrd="0" presId="urn:microsoft.com/office/officeart/2005/8/layout/hierarchy3"/>
    <dgm:cxn modelId="{B1123A9A-49EB-400C-BC94-94DD9CC71A70}" type="presParOf" srcId="{F56F3DA1-F534-4798-BB49-4FD6E5E200FE}" destId="{8491A811-367F-4A58-84BC-0EE0E664814D}" srcOrd="1" destOrd="0" presId="urn:microsoft.com/office/officeart/2005/8/layout/hierarchy3"/>
    <dgm:cxn modelId="{14EE8E9C-2962-4AFF-83F3-447FF9AB3A2A}" type="presParOf" srcId="{8491A811-367F-4A58-84BC-0EE0E664814D}" destId="{FFC6C5E9-42A8-4388-B88C-9BEFD66D4D20}" srcOrd="0" destOrd="0" presId="urn:microsoft.com/office/officeart/2005/8/layout/hierarchy3"/>
    <dgm:cxn modelId="{B932D5A7-929A-4B4A-BD5C-CEBCB80A2DEC}" type="presParOf" srcId="{8491A811-367F-4A58-84BC-0EE0E664814D}" destId="{3D7B032B-9B61-4D0F-9982-B3BF69E51023}" srcOrd="1" destOrd="0" presId="urn:microsoft.com/office/officeart/2005/8/layout/hierarchy3"/>
    <dgm:cxn modelId="{426759F6-A7A2-4C23-9C14-A7A904AEABBC}" type="presParOf" srcId="{8491A811-367F-4A58-84BC-0EE0E664814D}" destId="{5D62EDBF-A12B-4F3B-ADB7-D428A28C0CA9}" srcOrd="2" destOrd="0" presId="urn:microsoft.com/office/officeart/2005/8/layout/hierarchy3"/>
    <dgm:cxn modelId="{C9DB6211-409A-4591-9990-1E43B834DFF4}" type="presParOf" srcId="{8491A811-367F-4A58-84BC-0EE0E664814D}" destId="{AD1385A8-11E4-44CD-B536-B37A61476A4A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B80E5E0-B019-45AB-BD23-A62621107BC1}" type="doc">
      <dgm:prSet loTypeId="urn:microsoft.com/office/officeart/2005/8/layout/hierarchy3" loCatId="relationship" qsTypeId="urn:microsoft.com/office/officeart/2005/8/quickstyle/3d2" qsCatId="3D" csTypeId="urn:microsoft.com/office/officeart/2005/8/colors/accent4_4" csCatId="accent4" phldr="1"/>
      <dgm:spPr/>
      <dgm:t>
        <a:bodyPr/>
        <a:lstStyle/>
        <a:p>
          <a:endParaRPr lang="el-GR"/>
        </a:p>
      </dgm:t>
    </dgm:pt>
    <dgm:pt modelId="{7DCE989D-EB70-4EA9-A04D-C124AE1CE53E}">
      <dgm:prSet phldrT="[Κείμενο]" custT="1"/>
      <dgm:spPr/>
      <dgm:t>
        <a:bodyPr/>
        <a:lstStyle/>
        <a:p>
          <a:r>
            <a:rPr lang="el-GR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Στόχοι</a:t>
          </a:r>
          <a:endParaRPr lang="el-GR" sz="4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5833E7-9186-48A6-A0CA-A373E2D348C6}" type="parTrans" cxnId="{D5D44DC8-976E-45E6-AFCF-DCCA4A97444A}">
      <dgm:prSet/>
      <dgm:spPr/>
      <dgm:t>
        <a:bodyPr/>
        <a:lstStyle/>
        <a:p>
          <a:endParaRPr lang="el-GR"/>
        </a:p>
      </dgm:t>
    </dgm:pt>
    <dgm:pt modelId="{0CBB2347-8DD1-4D20-BA6F-B10529B8DCD6}" type="sibTrans" cxnId="{D5D44DC8-976E-45E6-AFCF-DCCA4A97444A}">
      <dgm:prSet/>
      <dgm:spPr/>
      <dgm:t>
        <a:bodyPr/>
        <a:lstStyle/>
        <a:p>
          <a:endParaRPr lang="el-GR"/>
        </a:p>
      </dgm:t>
    </dgm:pt>
    <dgm:pt modelId="{FE4B74E9-A5A4-43E4-872B-3E3D2F187BF3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just"/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Διάκριση των διαφορών της </a:t>
          </a:r>
          <a:r>
            <a:rPr lang="el-GR" sz="2200" b="1" dirty="0" err="1" smtClean="0">
              <a:latin typeface="Times New Roman" pitchFamily="18" charset="0"/>
              <a:cs typeface="Times New Roman" pitchFamily="18" charset="0"/>
            </a:rPr>
            <a:t>εξΑΕ</a:t>
          </a:r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 από τη συμβατική εκπαίδευση </a:t>
          </a:r>
          <a:endParaRPr lang="el-GR" sz="2200" b="1" dirty="0">
            <a:latin typeface="Times New Roman" pitchFamily="18" charset="0"/>
            <a:cs typeface="Times New Roman" pitchFamily="18" charset="0"/>
          </a:endParaRPr>
        </a:p>
      </dgm:t>
    </dgm:pt>
    <dgm:pt modelId="{E4271268-AFF4-48F0-8C5A-1BE149705975}" type="parTrans" cxnId="{9A9AA3DC-9306-4EC9-B38D-E3FF19FCC63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el-GR"/>
        </a:p>
      </dgm:t>
    </dgm:pt>
    <dgm:pt modelId="{B93C7A0D-C928-47E5-B116-2CF66B5A6516}" type="sibTrans" cxnId="{9A9AA3DC-9306-4EC9-B38D-E3FF19FCC630}">
      <dgm:prSet/>
      <dgm:spPr/>
      <dgm:t>
        <a:bodyPr/>
        <a:lstStyle/>
        <a:p>
          <a:endParaRPr lang="el-GR"/>
        </a:p>
      </dgm:t>
    </dgm:pt>
    <dgm:pt modelId="{4BDBB38C-F97E-474F-B310-5F5BD99DAD25}">
      <dgm:prSet phldrT="[Κείμενο]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just"/>
          <a:r>
            <a:rPr lang="el-GR" b="1" dirty="0" smtClean="0">
              <a:latin typeface="Times New Roman" pitchFamily="18" charset="0"/>
              <a:cs typeface="Times New Roman" pitchFamily="18" charset="0"/>
            </a:rPr>
            <a:t>Διάκριση των σταδίων της </a:t>
          </a:r>
          <a:r>
            <a:rPr lang="el-GR" b="1" dirty="0" err="1" smtClean="0">
              <a:latin typeface="Times New Roman" pitchFamily="18" charset="0"/>
              <a:cs typeface="Times New Roman" pitchFamily="18" charset="0"/>
            </a:rPr>
            <a:t>διαδραστικής</a:t>
          </a:r>
          <a:r>
            <a:rPr lang="el-GR" b="1" dirty="0" smtClean="0">
              <a:latin typeface="Times New Roman" pitchFamily="18" charset="0"/>
              <a:cs typeface="Times New Roman" pitchFamily="18" charset="0"/>
            </a:rPr>
            <a:t> τηλεδιάσκεψης και των βασικών πυλώνων του παιδαγωγικού πλαισίου του προγράμματος ΟΔΥΣΣΕΑΣ </a:t>
          </a:r>
          <a:endParaRPr lang="el-GR" b="1" dirty="0">
            <a:latin typeface="Times New Roman" pitchFamily="18" charset="0"/>
            <a:cs typeface="Times New Roman" pitchFamily="18" charset="0"/>
          </a:endParaRPr>
        </a:p>
      </dgm:t>
    </dgm:pt>
    <dgm:pt modelId="{37A74588-9EE9-4EE1-AC2C-4C2D5413375E}" type="parTrans" cxnId="{273F0F2F-0D21-4799-8174-E60EFF41102D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el-GR"/>
        </a:p>
      </dgm:t>
    </dgm:pt>
    <dgm:pt modelId="{8EE21F2B-8C8D-483E-8F4B-320EE2A8026B}" type="sibTrans" cxnId="{273F0F2F-0D21-4799-8174-E60EFF41102D}">
      <dgm:prSet/>
      <dgm:spPr/>
      <dgm:t>
        <a:bodyPr/>
        <a:lstStyle/>
        <a:p>
          <a:endParaRPr lang="el-GR"/>
        </a:p>
      </dgm:t>
    </dgm:pt>
    <dgm:pt modelId="{0373DF91-8F02-43C3-80CA-316E87A48A9D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just"/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Διάκριση των διαφορών ανάμεσα σε σύγχρονη , ασύγχρονη και μεικτή-συνδυαστική μάθηση</a:t>
          </a:r>
          <a:endParaRPr lang="el-GR" sz="2200" b="1" dirty="0">
            <a:latin typeface="Times New Roman" pitchFamily="18" charset="0"/>
            <a:cs typeface="Times New Roman" pitchFamily="18" charset="0"/>
          </a:endParaRPr>
        </a:p>
      </dgm:t>
    </dgm:pt>
    <dgm:pt modelId="{00D24B90-450B-4D1E-8DB3-1839AC7B21F1}" type="parTrans" cxnId="{002D4494-D62B-489B-8147-23A8B5B75F74}">
      <dgm:prSet/>
      <dgm:spPr/>
      <dgm:t>
        <a:bodyPr/>
        <a:lstStyle/>
        <a:p>
          <a:endParaRPr lang="el-GR"/>
        </a:p>
      </dgm:t>
    </dgm:pt>
    <dgm:pt modelId="{12E39077-E6C8-4C2D-B540-61BDE3EB5ECD}" type="sibTrans" cxnId="{002D4494-D62B-489B-8147-23A8B5B75F74}">
      <dgm:prSet/>
      <dgm:spPr/>
      <dgm:t>
        <a:bodyPr/>
        <a:lstStyle/>
        <a:p>
          <a:endParaRPr lang="el-GR"/>
        </a:p>
      </dgm:t>
    </dgm:pt>
    <dgm:pt modelId="{D4E4503E-4D6E-4B88-91A1-A3FC86650275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just"/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Αναγνώριση των μορφών της </a:t>
          </a:r>
          <a:r>
            <a:rPr lang="el-GR" sz="2200" b="1" dirty="0" err="1" smtClean="0">
              <a:latin typeface="Times New Roman" pitchFamily="18" charset="0"/>
              <a:cs typeface="Times New Roman" pitchFamily="18" charset="0"/>
            </a:rPr>
            <a:t>εξΑΕ</a:t>
          </a:r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 με τη χρήση των ΤΠΕ</a:t>
          </a:r>
          <a:endParaRPr lang="el-GR" sz="2200" b="1" dirty="0">
            <a:latin typeface="Times New Roman" pitchFamily="18" charset="0"/>
            <a:cs typeface="Times New Roman" pitchFamily="18" charset="0"/>
          </a:endParaRPr>
        </a:p>
      </dgm:t>
    </dgm:pt>
    <dgm:pt modelId="{38C4CD2C-2EFA-48A0-A2D2-F096C1B047B3}" type="parTrans" cxnId="{E3FE20AC-CF17-4337-AD3A-AD68219B8696}">
      <dgm:prSet/>
      <dgm:spPr/>
      <dgm:t>
        <a:bodyPr/>
        <a:lstStyle/>
        <a:p>
          <a:endParaRPr lang="el-GR"/>
        </a:p>
      </dgm:t>
    </dgm:pt>
    <dgm:pt modelId="{1F4200AF-BFD4-4274-972D-53CE9B0E4CF6}" type="sibTrans" cxnId="{E3FE20AC-CF17-4337-AD3A-AD68219B8696}">
      <dgm:prSet/>
      <dgm:spPr/>
      <dgm:t>
        <a:bodyPr/>
        <a:lstStyle/>
        <a:p>
          <a:endParaRPr lang="el-GR"/>
        </a:p>
      </dgm:t>
    </dgm:pt>
    <dgm:pt modelId="{78AEDF9F-134F-4B52-AA53-9217CD568049}" type="pres">
      <dgm:prSet presAssocID="{2B80E5E0-B019-45AB-BD23-A62621107BC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F56F3DA1-F534-4798-BB49-4FD6E5E200FE}" type="pres">
      <dgm:prSet presAssocID="{7DCE989D-EB70-4EA9-A04D-C124AE1CE53E}" presName="root" presStyleCnt="0"/>
      <dgm:spPr/>
    </dgm:pt>
    <dgm:pt modelId="{DCC9D4F3-6EA9-4AE4-A996-1ADF8723E46A}" type="pres">
      <dgm:prSet presAssocID="{7DCE989D-EB70-4EA9-A04D-C124AE1CE53E}" presName="rootComposite" presStyleCnt="0"/>
      <dgm:spPr/>
    </dgm:pt>
    <dgm:pt modelId="{A40BCA9C-D8B2-49E4-83DD-7B9A1D7DA154}" type="pres">
      <dgm:prSet presAssocID="{7DCE989D-EB70-4EA9-A04D-C124AE1CE53E}" presName="rootText" presStyleLbl="node1" presStyleIdx="0" presStyleCnt="1" custScaleX="127505" custScaleY="66896" custLinFactNeighborX="-21" custLinFactNeighborY="-7741"/>
      <dgm:spPr/>
      <dgm:t>
        <a:bodyPr/>
        <a:lstStyle/>
        <a:p>
          <a:endParaRPr lang="el-GR"/>
        </a:p>
      </dgm:t>
    </dgm:pt>
    <dgm:pt modelId="{3F0610A5-ED3B-4E39-94D9-F5556BCA56D3}" type="pres">
      <dgm:prSet presAssocID="{7DCE989D-EB70-4EA9-A04D-C124AE1CE53E}" presName="rootConnector" presStyleLbl="node1" presStyleIdx="0" presStyleCnt="1"/>
      <dgm:spPr/>
      <dgm:t>
        <a:bodyPr/>
        <a:lstStyle/>
        <a:p>
          <a:endParaRPr lang="el-GR"/>
        </a:p>
      </dgm:t>
    </dgm:pt>
    <dgm:pt modelId="{8491A811-367F-4A58-84BC-0EE0E664814D}" type="pres">
      <dgm:prSet presAssocID="{7DCE989D-EB70-4EA9-A04D-C124AE1CE53E}" presName="childShape" presStyleCnt="0"/>
      <dgm:spPr/>
    </dgm:pt>
    <dgm:pt modelId="{FFC6C5E9-42A8-4388-B88C-9BEFD66D4D20}" type="pres">
      <dgm:prSet presAssocID="{E4271268-AFF4-48F0-8C5A-1BE149705975}" presName="Name13" presStyleLbl="parChTrans1D2" presStyleIdx="0" presStyleCnt="4"/>
      <dgm:spPr/>
      <dgm:t>
        <a:bodyPr/>
        <a:lstStyle/>
        <a:p>
          <a:endParaRPr lang="el-GR"/>
        </a:p>
      </dgm:t>
    </dgm:pt>
    <dgm:pt modelId="{3D7B032B-9B61-4D0F-9982-B3BF69E51023}" type="pres">
      <dgm:prSet presAssocID="{FE4B74E9-A5A4-43E4-872B-3E3D2F187BF3}" presName="childText" presStyleLbl="bgAcc1" presStyleIdx="0" presStyleCnt="4" custScaleX="566128" custScaleY="8420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5525F7-08CD-4491-9DC8-38C6985C3180}" type="pres">
      <dgm:prSet presAssocID="{00D24B90-450B-4D1E-8DB3-1839AC7B21F1}" presName="Name13" presStyleLbl="parChTrans1D2" presStyleIdx="1" presStyleCnt="4"/>
      <dgm:spPr/>
      <dgm:t>
        <a:bodyPr/>
        <a:lstStyle/>
        <a:p>
          <a:endParaRPr lang="el-GR"/>
        </a:p>
      </dgm:t>
    </dgm:pt>
    <dgm:pt modelId="{33C34154-6BA8-40F1-9E5D-8E9A00238B2E}" type="pres">
      <dgm:prSet presAssocID="{0373DF91-8F02-43C3-80CA-316E87A48A9D}" presName="childText" presStyleLbl="bgAcc1" presStyleIdx="1" presStyleCnt="4" custScaleX="566699" custScaleY="850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70F800-6E0F-4046-92E9-B58C44E80957}" type="pres">
      <dgm:prSet presAssocID="{38C4CD2C-2EFA-48A0-A2D2-F096C1B047B3}" presName="Name13" presStyleLbl="parChTrans1D2" presStyleIdx="2" presStyleCnt="4"/>
      <dgm:spPr/>
      <dgm:t>
        <a:bodyPr/>
        <a:lstStyle/>
        <a:p>
          <a:endParaRPr lang="el-GR"/>
        </a:p>
      </dgm:t>
    </dgm:pt>
    <dgm:pt modelId="{F61521C9-6E89-4936-B0B8-84AB3BFA5787}" type="pres">
      <dgm:prSet presAssocID="{D4E4503E-4D6E-4B88-91A1-A3FC86650275}" presName="childText" presStyleLbl="bgAcc1" presStyleIdx="2" presStyleCnt="4" custScaleX="566016" custScaleY="8127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62EDBF-A12B-4F3B-ADB7-D428A28C0CA9}" type="pres">
      <dgm:prSet presAssocID="{37A74588-9EE9-4EE1-AC2C-4C2D5413375E}" presName="Name13" presStyleLbl="parChTrans1D2" presStyleIdx="3" presStyleCnt="4"/>
      <dgm:spPr/>
      <dgm:t>
        <a:bodyPr/>
        <a:lstStyle/>
        <a:p>
          <a:endParaRPr lang="el-GR"/>
        </a:p>
      </dgm:t>
    </dgm:pt>
    <dgm:pt modelId="{AD1385A8-11E4-44CD-B536-B37A61476A4A}" type="pres">
      <dgm:prSet presAssocID="{4BDBB38C-F97E-474F-B310-5F5BD99DAD25}" presName="childText" presStyleLbl="bgAcc1" presStyleIdx="3" presStyleCnt="4" custScaleX="566004" custScaleY="1157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73F0F2F-0D21-4799-8174-E60EFF41102D}" srcId="{7DCE989D-EB70-4EA9-A04D-C124AE1CE53E}" destId="{4BDBB38C-F97E-474F-B310-5F5BD99DAD25}" srcOrd="3" destOrd="0" parTransId="{37A74588-9EE9-4EE1-AC2C-4C2D5413375E}" sibTransId="{8EE21F2B-8C8D-483E-8F4B-320EE2A8026B}"/>
    <dgm:cxn modelId="{0AA8CB1E-20EF-4881-BEEA-98C6C624A769}" type="presOf" srcId="{37A74588-9EE9-4EE1-AC2C-4C2D5413375E}" destId="{5D62EDBF-A12B-4F3B-ADB7-D428A28C0CA9}" srcOrd="0" destOrd="0" presId="urn:microsoft.com/office/officeart/2005/8/layout/hierarchy3"/>
    <dgm:cxn modelId="{A308AD49-0236-4801-8513-F45A97FCB544}" type="presOf" srcId="{00D24B90-450B-4D1E-8DB3-1839AC7B21F1}" destId="{815525F7-08CD-4491-9DC8-38C6985C3180}" srcOrd="0" destOrd="0" presId="urn:microsoft.com/office/officeart/2005/8/layout/hierarchy3"/>
    <dgm:cxn modelId="{D5D44DC8-976E-45E6-AFCF-DCCA4A97444A}" srcId="{2B80E5E0-B019-45AB-BD23-A62621107BC1}" destId="{7DCE989D-EB70-4EA9-A04D-C124AE1CE53E}" srcOrd="0" destOrd="0" parTransId="{185833E7-9186-48A6-A0CA-A373E2D348C6}" sibTransId="{0CBB2347-8DD1-4D20-BA6F-B10529B8DCD6}"/>
    <dgm:cxn modelId="{1EA7B4F1-E847-49AB-BAB3-7BF4F26D0EFD}" type="presOf" srcId="{E4271268-AFF4-48F0-8C5A-1BE149705975}" destId="{FFC6C5E9-42A8-4388-B88C-9BEFD66D4D20}" srcOrd="0" destOrd="0" presId="urn:microsoft.com/office/officeart/2005/8/layout/hierarchy3"/>
    <dgm:cxn modelId="{9A9AA3DC-9306-4EC9-B38D-E3FF19FCC630}" srcId="{7DCE989D-EB70-4EA9-A04D-C124AE1CE53E}" destId="{FE4B74E9-A5A4-43E4-872B-3E3D2F187BF3}" srcOrd="0" destOrd="0" parTransId="{E4271268-AFF4-48F0-8C5A-1BE149705975}" sibTransId="{B93C7A0D-C928-47E5-B116-2CF66B5A6516}"/>
    <dgm:cxn modelId="{0C31BAC5-F6CA-4CDB-B9B2-B6BF54D8416C}" type="presOf" srcId="{7DCE989D-EB70-4EA9-A04D-C124AE1CE53E}" destId="{A40BCA9C-D8B2-49E4-83DD-7B9A1D7DA154}" srcOrd="0" destOrd="0" presId="urn:microsoft.com/office/officeart/2005/8/layout/hierarchy3"/>
    <dgm:cxn modelId="{34741760-8841-4660-B44D-A53C08D854B3}" type="presOf" srcId="{38C4CD2C-2EFA-48A0-A2D2-F096C1B047B3}" destId="{5C70F800-6E0F-4046-92E9-B58C44E80957}" srcOrd="0" destOrd="0" presId="urn:microsoft.com/office/officeart/2005/8/layout/hierarchy3"/>
    <dgm:cxn modelId="{84863A08-34E1-4D88-8A78-0F0DF70139D1}" type="presOf" srcId="{4BDBB38C-F97E-474F-B310-5F5BD99DAD25}" destId="{AD1385A8-11E4-44CD-B536-B37A61476A4A}" srcOrd="0" destOrd="0" presId="urn:microsoft.com/office/officeart/2005/8/layout/hierarchy3"/>
    <dgm:cxn modelId="{638C7C99-C3AD-4F42-9991-5E8A9A1E2520}" type="presOf" srcId="{D4E4503E-4D6E-4B88-91A1-A3FC86650275}" destId="{F61521C9-6E89-4936-B0B8-84AB3BFA5787}" srcOrd="0" destOrd="0" presId="urn:microsoft.com/office/officeart/2005/8/layout/hierarchy3"/>
    <dgm:cxn modelId="{002D4494-D62B-489B-8147-23A8B5B75F74}" srcId="{7DCE989D-EB70-4EA9-A04D-C124AE1CE53E}" destId="{0373DF91-8F02-43C3-80CA-316E87A48A9D}" srcOrd="1" destOrd="0" parTransId="{00D24B90-450B-4D1E-8DB3-1839AC7B21F1}" sibTransId="{12E39077-E6C8-4C2D-B540-61BDE3EB5ECD}"/>
    <dgm:cxn modelId="{87C5D814-1172-4678-80C7-E48805E86906}" type="presOf" srcId="{7DCE989D-EB70-4EA9-A04D-C124AE1CE53E}" destId="{3F0610A5-ED3B-4E39-94D9-F5556BCA56D3}" srcOrd="1" destOrd="0" presId="urn:microsoft.com/office/officeart/2005/8/layout/hierarchy3"/>
    <dgm:cxn modelId="{F11C807D-8905-4993-A86D-13A56689FCD8}" type="presOf" srcId="{FE4B74E9-A5A4-43E4-872B-3E3D2F187BF3}" destId="{3D7B032B-9B61-4D0F-9982-B3BF69E51023}" srcOrd="0" destOrd="0" presId="urn:microsoft.com/office/officeart/2005/8/layout/hierarchy3"/>
    <dgm:cxn modelId="{AC1C5C3C-BA38-47BF-9E07-3F2D4CD9D7E0}" type="presOf" srcId="{0373DF91-8F02-43C3-80CA-316E87A48A9D}" destId="{33C34154-6BA8-40F1-9E5D-8E9A00238B2E}" srcOrd="0" destOrd="0" presId="urn:microsoft.com/office/officeart/2005/8/layout/hierarchy3"/>
    <dgm:cxn modelId="{07785E3A-2C42-46F5-8468-111C61E80126}" type="presOf" srcId="{2B80E5E0-B019-45AB-BD23-A62621107BC1}" destId="{78AEDF9F-134F-4B52-AA53-9217CD568049}" srcOrd="0" destOrd="0" presId="urn:microsoft.com/office/officeart/2005/8/layout/hierarchy3"/>
    <dgm:cxn modelId="{E3FE20AC-CF17-4337-AD3A-AD68219B8696}" srcId="{7DCE989D-EB70-4EA9-A04D-C124AE1CE53E}" destId="{D4E4503E-4D6E-4B88-91A1-A3FC86650275}" srcOrd="2" destOrd="0" parTransId="{38C4CD2C-2EFA-48A0-A2D2-F096C1B047B3}" sibTransId="{1F4200AF-BFD4-4274-972D-53CE9B0E4CF6}"/>
    <dgm:cxn modelId="{654883A3-975B-4F9E-AA4A-FF6B6C3BE869}" type="presParOf" srcId="{78AEDF9F-134F-4B52-AA53-9217CD568049}" destId="{F56F3DA1-F534-4798-BB49-4FD6E5E200FE}" srcOrd="0" destOrd="0" presId="urn:microsoft.com/office/officeart/2005/8/layout/hierarchy3"/>
    <dgm:cxn modelId="{D8624A19-F5F4-40E5-ABB1-1411A8107D7D}" type="presParOf" srcId="{F56F3DA1-F534-4798-BB49-4FD6E5E200FE}" destId="{DCC9D4F3-6EA9-4AE4-A996-1ADF8723E46A}" srcOrd="0" destOrd="0" presId="urn:microsoft.com/office/officeart/2005/8/layout/hierarchy3"/>
    <dgm:cxn modelId="{B7F46F23-F8D8-4118-B72E-646EDF89633B}" type="presParOf" srcId="{DCC9D4F3-6EA9-4AE4-A996-1ADF8723E46A}" destId="{A40BCA9C-D8B2-49E4-83DD-7B9A1D7DA154}" srcOrd="0" destOrd="0" presId="urn:microsoft.com/office/officeart/2005/8/layout/hierarchy3"/>
    <dgm:cxn modelId="{29612D4B-A530-45DB-A33C-CCE62B18EEE5}" type="presParOf" srcId="{DCC9D4F3-6EA9-4AE4-A996-1ADF8723E46A}" destId="{3F0610A5-ED3B-4E39-94D9-F5556BCA56D3}" srcOrd="1" destOrd="0" presId="urn:microsoft.com/office/officeart/2005/8/layout/hierarchy3"/>
    <dgm:cxn modelId="{8248A4DA-F4F9-4F9E-96B6-9597007C0674}" type="presParOf" srcId="{F56F3DA1-F534-4798-BB49-4FD6E5E200FE}" destId="{8491A811-367F-4A58-84BC-0EE0E664814D}" srcOrd="1" destOrd="0" presId="urn:microsoft.com/office/officeart/2005/8/layout/hierarchy3"/>
    <dgm:cxn modelId="{10C09850-B794-4FD4-AD3B-D84A258F985C}" type="presParOf" srcId="{8491A811-367F-4A58-84BC-0EE0E664814D}" destId="{FFC6C5E9-42A8-4388-B88C-9BEFD66D4D20}" srcOrd="0" destOrd="0" presId="urn:microsoft.com/office/officeart/2005/8/layout/hierarchy3"/>
    <dgm:cxn modelId="{1572B1A1-29F9-4EDC-9A72-D77C8995C0B9}" type="presParOf" srcId="{8491A811-367F-4A58-84BC-0EE0E664814D}" destId="{3D7B032B-9B61-4D0F-9982-B3BF69E51023}" srcOrd="1" destOrd="0" presId="urn:microsoft.com/office/officeart/2005/8/layout/hierarchy3"/>
    <dgm:cxn modelId="{FD1D1C59-53D5-4B88-ABD5-1D5370ACFCA2}" type="presParOf" srcId="{8491A811-367F-4A58-84BC-0EE0E664814D}" destId="{815525F7-08CD-4491-9DC8-38C6985C3180}" srcOrd="2" destOrd="0" presId="urn:microsoft.com/office/officeart/2005/8/layout/hierarchy3"/>
    <dgm:cxn modelId="{3CF5668C-330B-4519-8214-8076D5C66E9D}" type="presParOf" srcId="{8491A811-367F-4A58-84BC-0EE0E664814D}" destId="{33C34154-6BA8-40F1-9E5D-8E9A00238B2E}" srcOrd="3" destOrd="0" presId="urn:microsoft.com/office/officeart/2005/8/layout/hierarchy3"/>
    <dgm:cxn modelId="{FE4F83C4-EF82-443A-B643-3F15C91ED84C}" type="presParOf" srcId="{8491A811-367F-4A58-84BC-0EE0E664814D}" destId="{5C70F800-6E0F-4046-92E9-B58C44E80957}" srcOrd="4" destOrd="0" presId="urn:microsoft.com/office/officeart/2005/8/layout/hierarchy3"/>
    <dgm:cxn modelId="{687BB25E-29D6-42FC-8717-8C5550977911}" type="presParOf" srcId="{8491A811-367F-4A58-84BC-0EE0E664814D}" destId="{F61521C9-6E89-4936-B0B8-84AB3BFA5787}" srcOrd="5" destOrd="0" presId="urn:microsoft.com/office/officeart/2005/8/layout/hierarchy3"/>
    <dgm:cxn modelId="{E92C7C91-92D9-4349-BDB3-B7E8343B5203}" type="presParOf" srcId="{8491A811-367F-4A58-84BC-0EE0E664814D}" destId="{5D62EDBF-A12B-4F3B-ADB7-D428A28C0CA9}" srcOrd="6" destOrd="0" presId="urn:microsoft.com/office/officeart/2005/8/layout/hierarchy3"/>
    <dgm:cxn modelId="{11D0BE57-3FB7-4547-9885-6303B6ADCA7E}" type="presParOf" srcId="{8491A811-367F-4A58-84BC-0EE0E664814D}" destId="{AD1385A8-11E4-44CD-B536-B37A61476A4A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3887353-3C49-4AAC-BFA3-0F6223B9AD9B}" type="doc">
      <dgm:prSet loTypeId="urn:microsoft.com/office/officeart/2005/8/layout/chevron2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3A871B83-B304-4509-BF51-0DB9F3EE5B0E}">
      <dgm:prSet phldrT="[Κείμενο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H5P</a:t>
          </a:r>
          <a:endParaRPr lang="el-GR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9F7D925-B0C2-426E-906C-DF7ED87BB917}" type="parTrans" cxnId="{E51905F4-09BA-4EEC-9D5B-7D8A7AB2B9D0}">
      <dgm:prSet/>
      <dgm:spPr/>
      <dgm:t>
        <a:bodyPr/>
        <a:lstStyle/>
        <a:p>
          <a:endParaRPr lang="el-GR"/>
        </a:p>
      </dgm:t>
    </dgm:pt>
    <dgm:pt modelId="{920E8E2C-6C6F-426B-AC46-A42DF2B8722B}" type="sibTrans" cxnId="{E51905F4-09BA-4EEC-9D5B-7D8A7AB2B9D0}">
      <dgm:prSet/>
      <dgm:spPr/>
      <dgm:t>
        <a:bodyPr/>
        <a:lstStyle/>
        <a:p>
          <a:endParaRPr lang="el-GR"/>
        </a:p>
      </dgm:t>
    </dgm:pt>
    <dgm:pt modelId="{0C8E753B-D09A-4E46-8EEF-416F735C2A19}">
      <dgm:prSet phldrT="[Κείμενο]" custT="1"/>
      <dgm:spPr/>
      <dgm:t>
        <a:bodyPr/>
        <a:lstStyle/>
        <a:p>
          <a:pPr algn="just"/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οργάνωση περιεχομένου με εναλλακτικό τρόπο παρουσίασης (κείμενο, εικόνες, βίντεο, διάφορες κατηγορίες ασκήσεων)</a:t>
          </a:r>
          <a:endParaRPr lang="el-GR" sz="2200" b="1" dirty="0">
            <a:latin typeface="Times New Roman" pitchFamily="18" charset="0"/>
            <a:cs typeface="Times New Roman" pitchFamily="18" charset="0"/>
          </a:endParaRPr>
        </a:p>
      </dgm:t>
    </dgm:pt>
    <dgm:pt modelId="{7D5B1F27-240C-4277-9305-66C215C04E9F}" type="parTrans" cxnId="{5DAA387A-F628-457D-9E3C-97E693F3C5AE}">
      <dgm:prSet/>
      <dgm:spPr/>
      <dgm:t>
        <a:bodyPr/>
        <a:lstStyle/>
        <a:p>
          <a:endParaRPr lang="el-GR"/>
        </a:p>
      </dgm:t>
    </dgm:pt>
    <dgm:pt modelId="{10553A18-6911-4D47-98BF-B36E4A4349A4}" type="sibTrans" cxnId="{5DAA387A-F628-457D-9E3C-97E693F3C5AE}">
      <dgm:prSet/>
      <dgm:spPr/>
      <dgm:t>
        <a:bodyPr/>
        <a:lstStyle/>
        <a:p>
          <a:endParaRPr lang="el-GR"/>
        </a:p>
      </dgm:t>
    </dgm:pt>
    <dgm:pt modelId="{76C65F09-B2B3-4F63-8B3B-1379FF98A784}">
      <dgm:prSet phldrT="[Κείμενο]" custT="1"/>
      <dgm:spPr/>
      <dgm:t>
        <a:bodyPr/>
        <a:lstStyle/>
        <a:p>
          <a:r>
            <a:rPr lang="el-GR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Δραστηριότητες</a:t>
          </a:r>
          <a:endParaRPr lang="el-GR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226DA0B-BB82-4FFA-B42C-654A12F2A842}" type="parTrans" cxnId="{C725C781-0E4A-4195-BA97-A7721C60DBA7}">
      <dgm:prSet/>
      <dgm:spPr/>
      <dgm:t>
        <a:bodyPr/>
        <a:lstStyle/>
        <a:p>
          <a:endParaRPr lang="el-GR"/>
        </a:p>
      </dgm:t>
    </dgm:pt>
    <dgm:pt modelId="{511AB289-F4BD-41B5-B69E-533AB845D4C9}" type="sibTrans" cxnId="{C725C781-0E4A-4195-BA97-A7721C60DBA7}">
      <dgm:prSet/>
      <dgm:spPr/>
      <dgm:t>
        <a:bodyPr/>
        <a:lstStyle/>
        <a:p>
          <a:endParaRPr lang="el-GR"/>
        </a:p>
      </dgm:t>
    </dgm:pt>
    <dgm:pt modelId="{E714A07C-81F4-414C-AD9D-7F3EE08EBEB8}">
      <dgm:prSet phldrT="[Κείμενο]" custT="1"/>
      <dgm:spPr/>
      <dgm:t>
        <a:bodyPr/>
        <a:lstStyle/>
        <a:p>
          <a:pPr algn="just"/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που λειτουργούν ως </a:t>
          </a:r>
          <a:r>
            <a:rPr lang="el-GR" sz="2200" b="1" dirty="0" err="1" smtClean="0">
              <a:latin typeface="Times New Roman" pitchFamily="18" charset="0"/>
              <a:cs typeface="Times New Roman" pitchFamily="18" charset="0"/>
            </a:rPr>
            <a:t>αφόρμηση</a:t>
          </a:r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 και ασκήσεις </a:t>
          </a:r>
          <a:r>
            <a:rPr lang="el-GR" sz="2200" b="1" dirty="0" err="1" smtClean="0">
              <a:latin typeface="Times New Roman" pitchFamily="18" charset="0"/>
              <a:cs typeface="Times New Roman" pitchFamily="18" charset="0"/>
            </a:rPr>
            <a:t>αυτοαξιολόγησης</a:t>
          </a:r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 για επαλήθευση και εμπέδωση  γνώσεων. </a:t>
          </a:r>
          <a:endParaRPr lang="el-GR" sz="2200" b="1" dirty="0">
            <a:latin typeface="Times New Roman" pitchFamily="18" charset="0"/>
            <a:cs typeface="Times New Roman" pitchFamily="18" charset="0"/>
          </a:endParaRPr>
        </a:p>
      </dgm:t>
    </dgm:pt>
    <dgm:pt modelId="{A38BFE1D-46F3-481B-9667-6B98F9F63F23}" type="parTrans" cxnId="{761D1A88-4A99-4D50-9F3E-42DED3992DAB}">
      <dgm:prSet/>
      <dgm:spPr/>
      <dgm:t>
        <a:bodyPr/>
        <a:lstStyle/>
        <a:p>
          <a:endParaRPr lang="el-GR"/>
        </a:p>
      </dgm:t>
    </dgm:pt>
    <dgm:pt modelId="{E59D53DA-2CD8-4F0A-AF3E-AFC701524E3C}" type="sibTrans" cxnId="{761D1A88-4A99-4D50-9F3E-42DED3992DAB}">
      <dgm:prSet/>
      <dgm:spPr/>
      <dgm:t>
        <a:bodyPr/>
        <a:lstStyle/>
        <a:p>
          <a:endParaRPr lang="el-GR"/>
        </a:p>
      </dgm:t>
    </dgm:pt>
    <dgm:pt modelId="{0AA58ECF-A335-4838-AB99-3ED021778ACB}">
      <dgm:prSet custT="1"/>
      <dgm:spPr/>
      <dgm:t>
        <a:bodyPr/>
        <a:lstStyle/>
        <a:p>
          <a:r>
            <a:rPr lang="en-U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West-</a:t>
          </a:r>
          <a:r>
            <a:rPr lang="en-US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Lionaraki</a:t>
          </a:r>
          <a:endParaRPr lang="el-GR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A13FF18-5B5F-4B18-AB8E-7279113EA72C}" type="parTrans" cxnId="{BC5B9EE7-9A18-4EA5-83E5-A52A5C703379}">
      <dgm:prSet/>
      <dgm:spPr/>
      <dgm:t>
        <a:bodyPr/>
        <a:lstStyle/>
        <a:p>
          <a:endParaRPr lang="el-GR"/>
        </a:p>
      </dgm:t>
    </dgm:pt>
    <dgm:pt modelId="{9B5B4A46-89C4-4439-8621-8234345FF471}" type="sibTrans" cxnId="{BC5B9EE7-9A18-4EA5-83E5-A52A5C703379}">
      <dgm:prSet/>
      <dgm:spPr/>
      <dgm:t>
        <a:bodyPr/>
        <a:lstStyle/>
        <a:p>
          <a:endParaRPr lang="el-GR"/>
        </a:p>
      </dgm:t>
    </dgm:pt>
    <dgm:pt modelId="{8CD37F02-EF1E-48CF-B788-12D0B68840E6}">
      <dgm:prSet custT="1"/>
      <dgm:spPr/>
      <dgm:t>
        <a:bodyPr/>
        <a:lstStyle/>
        <a:p>
          <a:pPr algn="just"/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παρέχει τις κατευθυντήριες γραμμές για τον τρόπο δημιουργίας και ανάπτυξης του Ε.Υ.</a:t>
          </a:r>
          <a:endParaRPr lang="el-GR" sz="2200" b="1" dirty="0">
            <a:latin typeface="Times New Roman" pitchFamily="18" charset="0"/>
            <a:cs typeface="Times New Roman" pitchFamily="18" charset="0"/>
          </a:endParaRPr>
        </a:p>
      </dgm:t>
    </dgm:pt>
    <dgm:pt modelId="{AE7A7257-8A61-4834-8676-6ACCF9DDB85C}" type="parTrans" cxnId="{A7880588-6C70-4348-A4A2-D9D792501819}">
      <dgm:prSet/>
      <dgm:spPr/>
      <dgm:t>
        <a:bodyPr/>
        <a:lstStyle/>
        <a:p>
          <a:endParaRPr lang="el-GR"/>
        </a:p>
      </dgm:t>
    </dgm:pt>
    <dgm:pt modelId="{E44B2638-27BC-415D-98E8-39406E7B26E1}" type="sibTrans" cxnId="{A7880588-6C70-4348-A4A2-D9D792501819}">
      <dgm:prSet/>
      <dgm:spPr/>
      <dgm:t>
        <a:bodyPr/>
        <a:lstStyle/>
        <a:p>
          <a:endParaRPr lang="el-GR"/>
        </a:p>
      </dgm:t>
    </dgm:pt>
    <dgm:pt modelId="{7F65A452-2692-4A91-B58B-F6BE40D8664C}">
      <dgm:prSet custT="1"/>
      <dgm:spPr/>
      <dgm:t>
        <a:bodyPr/>
        <a:lstStyle/>
        <a:p>
          <a:r>
            <a:rPr lang="en-US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</a:t>
          </a:r>
          <a:r>
            <a:rPr lang="el-GR" sz="22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νότητες</a:t>
          </a:r>
          <a:r>
            <a:rPr lang="el-GR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l-GR" sz="2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6A1FBFD-369B-41B8-AD26-C48E8762714F}" type="parTrans" cxnId="{76090F5C-D7F3-46EB-AF3F-E9745C4D039F}">
      <dgm:prSet/>
      <dgm:spPr/>
      <dgm:t>
        <a:bodyPr/>
        <a:lstStyle/>
        <a:p>
          <a:endParaRPr lang="el-GR"/>
        </a:p>
      </dgm:t>
    </dgm:pt>
    <dgm:pt modelId="{38282CF0-D641-43B4-B1E2-D4A7C6921FFB}" type="sibTrans" cxnId="{76090F5C-D7F3-46EB-AF3F-E9745C4D039F}">
      <dgm:prSet/>
      <dgm:spPr/>
      <dgm:t>
        <a:bodyPr/>
        <a:lstStyle/>
        <a:p>
          <a:endParaRPr lang="el-GR"/>
        </a:p>
      </dgm:t>
    </dgm:pt>
    <dgm:pt modelId="{EC6EADEA-1FAC-45A0-AF70-6AA8FED3271E}">
      <dgm:prSet custT="1"/>
      <dgm:spPr/>
      <dgm:t>
        <a:bodyPr/>
        <a:lstStyle/>
        <a:p>
          <a:pPr algn="just"/>
          <a:r>
            <a:rPr lang="el-GR" sz="2200" b="1" dirty="0" smtClean="0">
              <a:latin typeface="Times New Roman" pitchFamily="18" charset="0"/>
              <a:cs typeface="Times New Roman" pitchFamily="18" charset="0"/>
            </a:rPr>
            <a:t>χωρισμένες σε διαφάνειες που ακολουθούν μια λογική αλληλουχία</a:t>
          </a:r>
          <a:endParaRPr lang="el-GR" sz="2200" b="1" dirty="0">
            <a:latin typeface="Times New Roman" pitchFamily="18" charset="0"/>
            <a:cs typeface="Times New Roman" pitchFamily="18" charset="0"/>
          </a:endParaRPr>
        </a:p>
      </dgm:t>
    </dgm:pt>
    <dgm:pt modelId="{80CD0784-743E-4708-9432-28C0E7E4EAA7}" type="parTrans" cxnId="{B7F93F92-B7C1-40FB-BF27-E2EB02A94B02}">
      <dgm:prSet/>
      <dgm:spPr/>
      <dgm:t>
        <a:bodyPr/>
        <a:lstStyle/>
        <a:p>
          <a:endParaRPr lang="el-GR"/>
        </a:p>
      </dgm:t>
    </dgm:pt>
    <dgm:pt modelId="{2AF5EAD7-FDBB-4976-B9FB-12F4E66F1706}" type="sibTrans" cxnId="{B7F93F92-B7C1-40FB-BF27-E2EB02A94B02}">
      <dgm:prSet/>
      <dgm:spPr/>
      <dgm:t>
        <a:bodyPr/>
        <a:lstStyle/>
        <a:p>
          <a:endParaRPr lang="el-GR"/>
        </a:p>
      </dgm:t>
    </dgm:pt>
    <dgm:pt modelId="{6E893E8F-4A82-451E-BACC-3893AD7A0470}" type="pres">
      <dgm:prSet presAssocID="{F3887353-3C49-4AAC-BFA3-0F6223B9AD9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4B51E1C-B1FB-4612-BCB3-23E632FB0D76}" type="pres">
      <dgm:prSet presAssocID="{3A871B83-B304-4509-BF51-0DB9F3EE5B0E}" presName="composite" presStyleCnt="0"/>
      <dgm:spPr/>
    </dgm:pt>
    <dgm:pt modelId="{B9ED5B04-620C-4EFE-833A-703A4260C059}" type="pres">
      <dgm:prSet presAssocID="{3A871B83-B304-4509-BF51-0DB9F3EE5B0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ACB3596-E3E5-4098-B083-64F19E0F350D}" type="pres">
      <dgm:prSet presAssocID="{3A871B83-B304-4509-BF51-0DB9F3EE5B0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1476D80-F40D-4888-AC7C-13D083405996}" type="pres">
      <dgm:prSet presAssocID="{920E8E2C-6C6F-426B-AC46-A42DF2B8722B}" presName="sp" presStyleCnt="0"/>
      <dgm:spPr/>
    </dgm:pt>
    <dgm:pt modelId="{96B9919D-87BD-48A6-9A1D-5BCAE3B5B57B}" type="pres">
      <dgm:prSet presAssocID="{0AA58ECF-A335-4838-AB99-3ED021778ACB}" presName="composite" presStyleCnt="0"/>
      <dgm:spPr/>
    </dgm:pt>
    <dgm:pt modelId="{71CBEE73-09D7-4D6F-8F20-23D3151B8DA3}" type="pres">
      <dgm:prSet presAssocID="{0AA58ECF-A335-4838-AB99-3ED021778AC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921D595-7212-45E4-B5A4-3ACD644DCCB4}" type="pres">
      <dgm:prSet presAssocID="{0AA58ECF-A335-4838-AB99-3ED021778AC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542F763-E65C-4B2A-BD0B-E0702BAFF2FB}" type="pres">
      <dgm:prSet presAssocID="{9B5B4A46-89C4-4439-8621-8234345FF471}" presName="sp" presStyleCnt="0"/>
      <dgm:spPr/>
    </dgm:pt>
    <dgm:pt modelId="{FF1071E4-9427-4C8A-9D13-39231AA70C03}" type="pres">
      <dgm:prSet presAssocID="{7F65A452-2692-4A91-B58B-F6BE40D8664C}" presName="composite" presStyleCnt="0"/>
      <dgm:spPr/>
    </dgm:pt>
    <dgm:pt modelId="{591DFBE2-00ED-4D85-9001-4D8B404F67FC}" type="pres">
      <dgm:prSet presAssocID="{7F65A452-2692-4A91-B58B-F6BE40D8664C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240AE8-41D7-4428-ABB7-F1D2391844F0}" type="pres">
      <dgm:prSet presAssocID="{7F65A452-2692-4A91-B58B-F6BE40D8664C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A7EBB04-4E35-4184-80E9-FE970DAAE9B7}" type="pres">
      <dgm:prSet presAssocID="{38282CF0-D641-43B4-B1E2-D4A7C6921FFB}" presName="sp" presStyleCnt="0"/>
      <dgm:spPr/>
    </dgm:pt>
    <dgm:pt modelId="{310EA0F3-8237-46E5-B69E-2CBFF7C45FA1}" type="pres">
      <dgm:prSet presAssocID="{76C65F09-B2B3-4F63-8B3B-1379FF98A784}" presName="composite" presStyleCnt="0"/>
      <dgm:spPr/>
    </dgm:pt>
    <dgm:pt modelId="{BEE316F7-436C-45EC-8AA2-2818407CF8C6}" type="pres">
      <dgm:prSet presAssocID="{76C65F09-B2B3-4F63-8B3B-1379FF98A784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22608A-0338-46B1-8D73-891EE01ADBCA}" type="pres">
      <dgm:prSet presAssocID="{76C65F09-B2B3-4F63-8B3B-1379FF98A784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7A84A25-C975-411C-8A84-C77298558B05}" type="presOf" srcId="{EC6EADEA-1FAC-45A0-AF70-6AA8FED3271E}" destId="{BC240AE8-41D7-4428-ABB7-F1D2391844F0}" srcOrd="0" destOrd="0" presId="urn:microsoft.com/office/officeart/2005/8/layout/chevron2"/>
    <dgm:cxn modelId="{5674125B-C7FE-43E7-8E8E-2FDB49B12643}" type="presOf" srcId="{0AA58ECF-A335-4838-AB99-3ED021778ACB}" destId="{71CBEE73-09D7-4D6F-8F20-23D3151B8DA3}" srcOrd="0" destOrd="0" presId="urn:microsoft.com/office/officeart/2005/8/layout/chevron2"/>
    <dgm:cxn modelId="{D479866C-5245-4975-9B6C-AAA63FBB12E4}" type="presOf" srcId="{F3887353-3C49-4AAC-BFA3-0F6223B9AD9B}" destId="{6E893E8F-4A82-451E-BACC-3893AD7A0470}" srcOrd="0" destOrd="0" presId="urn:microsoft.com/office/officeart/2005/8/layout/chevron2"/>
    <dgm:cxn modelId="{E51905F4-09BA-4EEC-9D5B-7D8A7AB2B9D0}" srcId="{F3887353-3C49-4AAC-BFA3-0F6223B9AD9B}" destId="{3A871B83-B304-4509-BF51-0DB9F3EE5B0E}" srcOrd="0" destOrd="0" parTransId="{99F7D925-B0C2-426E-906C-DF7ED87BB917}" sibTransId="{920E8E2C-6C6F-426B-AC46-A42DF2B8722B}"/>
    <dgm:cxn modelId="{C725C781-0E4A-4195-BA97-A7721C60DBA7}" srcId="{F3887353-3C49-4AAC-BFA3-0F6223B9AD9B}" destId="{76C65F09-B2B3-4F63-8B3B-1379FF98A784}" srcOrd="3" destOrd="0" parTransId="{1226DA0B-BB82-4FFA-B42C-654A12F2A842}" sibTransId="{511AB289-F4BD-41B5-B69E-533AB845D4C9}"/>
    <dgm:cxn modelId="{81F877C7-7765-463A-B4F3-79038DD9C35E}" type="presOf" srcId="{0C8E753B-D09A-4E46-8EEF-416F735C2A19}" destId="{8ACB3596-E3E5-4098-B083-64F19E0F350D}" srcOrd="0" destOrd="0" presId="urn:microsoft.com/office/officeart/2005/8/layout/chevron2"/>
    <dgm:cxn modelId="{8EF102E9-347B-4CFF-A8B4-E58DD648DD55}" type="presOf" srcId="{E714A07C-81F4-414C-AD9D-7F3EE08EBEB8}" destId="{BE22608A-0338-46B1-8D73-891EE01ADBCA}" srcOrd="0" destOrd="0" presId="urn:microsoft.com/office/officeart/2005/8/layout/chevron2"/>
    <dgm:cxn modelId="{76090F5C-D7F3-46EB-AF3F-E9745C4D039F}" srcId="{F3887353-3C49-4AAC-BFA3-0F6223B9AD9B}" destId="{7F65A452-2692-4A91-B58B-F6BE40D8664C}" srcOrd="2" destOrd="0" parTransId="{26A1FBFD-369B-41B8-AD26-C48E8762714F}" sibTransId="{38282CF0-D641-43B4-B1E2-D4A7C6921FFB}"/>
    <dgm:cxn modelId="{9B5737C8-62CA-443A-820F-1AE3C88E603B}" type="presOf" srcId="{7F65A452-2692-4A91-B58B-F6BE40D8664C}" destId="{591DFBE2-00ED-4D85-9001-4D8B404F67FC}" srcOrd="0" destOrd="0" presId="urn:microsoft.com/office/officeart/2005/8/layout/chevron2"/>
    <dgm:cxn modelId="{36F9F0C2-23F5-447D-8857-636A75E4D53A}" type="presOf" srcId="{76C65F09-B2B3-4F63-8B3B-1379FF98A784}" destId="{BEE316F7-436C-45EC-8AA2-2818407CF8C6}" srcOrd="0" destOrd="0" presId="urn:microsoft.com/office/officeart/2005/8/layout/chevron2"/>
    <dgm:cxn modelId="{F8AC14C4-B51C-4D69-BA01-5CED523C5BBB}" type="presOf" srcId="{8CD37F02-EF1E-48CF-B788-12D0B68840E6}" destId="{B921D595-7212-45E4-B5A4-3ACD644DCCB4}" srcOrd="0" destOrd="0" presId="urn:microsoft.com/office/officeart/2005/8/layout/chevron2"/>
    <dgm:cxn modelId="{A7880588-6C70-4348-A4A2-D9D792501819}" srcId="{0AA58ECF-A335-4838-AB99-3ED021778ACB}" destId="{8CD37F02-EF1E-48CF-B788-12D0B68840E6}" srcOrd="0" destOrd="0" parTransId="{AE7A7257-8A61-4834-8676-6ACCF9DDB85C}" sibTransId="{E44B2638-27BC-415D-98E8-39406E7B26E1}"/>
    <dgm:cxn modelId="{BC5B9EE7-9A18-4EA5-83E5-A52A5C703379}" srcId="{F3887353-3C49-4AAC-BFA3-0F6223B9AD9B}" destId="{0AA58ECF-A335-4838-AB99-3ED021778ACB}" srcOrd="1" destOrd="0" parTransId="{AA13FF18-5B5F-4B18-AB8E-7279113EA72C}" sibTransId="{9B5B4A46-89C4-4439-8621-8234345FF471}"/>
    <dgm:cxn modelId="{B7F93F92-B7C1-40FB-BF27-E2EB02A94B02}" srcId="{7F65A452-2692-4A91-B58B-F6BE40D8664C}" destId="{EC6EADEA-1FAC-45A0-AF70-6AA8FED3271E}" srcOrd="0" destOrd="0" parTransId="{80CD0784-743E-4708-9432-28C0E7E4EAA7}" sibTransId="{2AF5EAD7-FDBB-4976-B9FB-12F4E66F1706}"/>
    <dgm:cxn modelId="{992F4EB9-19C3-499F-9F14-D061DBF91450}" type="presOf" srcId="{3A871B83-B304-4509-BF51-0DB9F3EE5B0E}" destId="{B9ED5B04-620C-4EFE-833A-703A4260C059}" srcOrd="0" destOrd="0" presId="urn:microsoft.com/office/officeart/2005/8/layout/chevron2"/>
    <dgm:cxn modelId="{761D1A88-4A99-4D50-9F3E-42DED3992DAB}" srcId="{76C65F09-B2B3-4F63-8B3B-1379FF98A784}" destId="{E714A07C-81F4-414C-AD9D-7F3EE08EBEB8}" srcOrd="0" destOrd="0" parTransId="{A38BFE1D-46F3-481B-9667-6B98F9F63F23}" sibTransId="{E59D53DA-2CD8-4F0A-AF3E-AFC701524E3C}"/>
    <dgm:cxn modelId="{5DAA387A-F628-457D-9E3C-97E693F3C5AE}" srcId="{3A871B83-B304-4509-BF51-0DB9F3EE5B0E}" destId="{0C8E753B-D09A-4E46-8EEF-416F735C2A19}" srcOrd="0" destOrd="0" parTransId="{7D5B1F27-240C-4277-9305-66C215C04E9F}" sibTransId="{10553A18-6911-4D47-98BF-B36E4A4349A4}"/>
    <dgm:cxn modelId="{4E2E0733-8D97-44D5-A4C8-010642EAC379}" type="presParOf" srcId="{6E893E8F-4A82-451E-BACC-3893AD7A0470}" destId="{24B51E1C-B1FB-4612-BCB3-23E632FB0D76}" srcOrd="0" destOrd="0" presId="urn:microsoft.com/office/officeart/2005/8/layout/chevron2"/>
    <dgm:cxn modelId="{3A086346-D55C-4395-B698-9E340FA3055F}" type="presParOf" srcId="{24B51E1C-B1FB-4612-BCB3-23E632FB0D76}" destId="{B9ED5B04-620C-4EFE-833A-703A4260C059}" srcOrd="0" destOrd="0" presId="urn:microsoft.com/office/officeart/2005/8/layout/chevron2"/>
    <dgm:cxn modelId="{43571406-4A79-4D4D-AE69-DD488B528AAA}" type="presParOf" srcId="{24B51E1C-B1FB-4612-BCB3-23E632FB0D76}" destId="{8ACB3596-E3E5-4098-B083-64F19E0F350D}" srcOrd="1" destOrd="0" presId="urn:microsoft.com/office/officeart/2005/8/layout/chevron2"/>
    <dgm:cxn modelId="{75C79B02-5A2E-4C0C-88F4-B372C671C94E}" type="presParOf" srcId="{6E893E8F-4A82-451E-BACC-3893AD7A0470}" destId="{31476D80-F40D-4888-AC7C-13D083405996}" srcOrd="1" destOrd="0" presId="urn:microsoft.com/office/officeart/2005/8/layout/chevron2"/>
    <dgm:cxn modelId="{B4B246E9-F3C7-4A3E-BB2E-0C5208D3018A}" type="presParOf" srcId="{6E893E8F-4A82-451E-BACC-3893AD7A0470}" destId="{96B9919D-87BD-48A6-9A1D-5BCAE3B5B57B}" srcOrd="2" destOrd="0" presId="urn:microsoft.com/office/officeart/2005/8/layout/chevron2"/>
    <dgm:cxn modelId="{47631BF2-F85B-4218-B9D7-FA70E3DF3323}" type="presParOf" srcId="{96B9919D-87BD-48A6-9A1D-5BCAE3B5B57B}" destId="{71CBEE73-09D7-4D6F-8F20-23D3151B8DA3}" srcOrd="0" destOrd="0" presId="urn:microsoft.com/office/officeart/2005/8/layout/chevron2"/>
    <dgm:cxn modelId="{BCCFBFA7-88ED-446D-813B-16402F06849D}" type="presParOf" srcId="{96B9919D-87BD-48A6-9A1D-5BCAE3B5B57B}" destId="{B921D595-7212-45E4-B5A4-3ACD644DCCB4}" srcOrd="1" destOrd="0" presId="urn:microsoft.com/office/officeart/2005/8/layout/chevron2"/>
    <dgm:cxn modelId="{4A63D423-4738-4F43-B6AF-2E9AA8933DA8}" type="presParOf" srcId="{6E893E8F-4A82-451E-BACC-3893AD7A0470}" destId="{D542F763-E65C-4B2A-BD0B-E0702BAFF2FB}" srcOrd="3" destOrd="0" presId="urn:microsoft.com/office/officeart/2005/8/layout/chevron2"/>
    <dgm:cxn modelId="{E2B217F6-DEF3-4AC1-86D2-98708B50489B}" type="presParOf" srcId="{6E893E8F-4A82-451E-BACC-3893AD7A0470}" destId="{FF1071E4-9427-4C8A-9D13-39231AA70C03}" srcOrd="4" destOrd="0" presId="urn:microsoft.com/office/officeart/2005/8/layout/chevron2"/>
    <dgm:cxn modelId="{5B46BB59-D610-4349-9BF0-C9C5B3C17227}" type="presParOf" srcId="{FF1071E4-9427-4C8A-9D13-39231AA70C03}" destId="{591DFBE2-00ED-4D85-9001-4D8B404F67FC}" srcOrd="0" destOrd="0" presId="urn:microsoft.com/office/officeart/2005/8/layout/chevron2"/>
    <dgm:cxn modelId="{9CEDA601-7AB4-4AEA-9411-C47A0F9EB3D5}" type="presParOf" srcId="{FF1071E4-9427-4C8A-9D13-39231AA70C03}" destId="{BC240AE8-41D7-4428-ABB7-F1D2391844F0}" srcOrd="1" destOrd="0" presId="urn:microsoft.com/office/officeart/2005/8/layout/chevron2"/>
    <dgm:cxn modelId="{4CCC804C-2478-4004-BE0E-79697CC7B5F9}" type="presParOf" srcId="{6E893E8F-4A82-451E-BACC-3893AD7A0470}" destId="{BA7EBB04-4E35-4184-80E9-FE970DAAE9B7}" srcOrd="5" destOrd="0" presId="urn:microsoft.com/office/officeart/2005/8/layout/chevron2"/>
    <dgm:cxn modelId="{77C77D96-7919-4D0A-AB7F-1F766E4D6839}" type="presParOf" srcId="{6E893E8F-4A82-451E-BACC-3893AD7A0470}" destId="{310EA0F3-8237-46E5-B69E-2CBFF7C45FA1}" srcOrd="6" destOrd="0" presId="urn:microsoft.com/office/officeart/2005/8/layout/chevron2"/>
    <dgm:cxn modelId="{6B459BE1-7D14-4691-AECF-CB8D62266AA1}" type="presParOf" srcId="{310EA0F3-8237-46E5-B69E-2CBFF7C45FA1}" destId="{BEE316F7-436C-45EC-8AA2-2818407CF8C6}" srcOrd="0" destOrd="0" presId="urn:microsoft.com/office/officeart/2005/8/layout/chevron2"/>
    <dgm:cxn modelId="{FCC28C78-BE41-4C66-B51E-7A5D9F486752}" type="presParOf" srcId="{310EA0F3-8237-46E5-B69E-2CBFF7C45FA1}" destId="{BE22608A-0338-46B1-8D73-891EE01ADBC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59056-341E-4774-B2F4-248C5F599E1E}">
      <dsp:nvSpPr>
        <dsp:cNvPr id="0" name=""/>
        <dsp:cNvSpPr/>
      </dsp:nvSpPr>
      <dsp:spPr>
        <a:xfrm>
          <a:off x="6175" y="216024"/>
          <a:ext cx="7552786" cy="2231999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</a:t>
          </a:r>
          <a:r>
            <a:rPr lang="el-GR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σχεδιασμός, η ανάπτυξη κι η αποτίμηση </a:t>
          </a:r>
          <a:r>
            <a:rPr lang="el-GR" sz="2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διαδραστικού</a:t>
          </a:r>
          <a:r>
            <a:rPr lang="el-GR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εκπαιδευτικού υλικού, σύμφωνα με τις αρχές και το πλαίσιο της εξ αποστάσεως εκπαίδευσης, για</a:t>
          </a:r>
          <a:r>
            <a:rPr lang="en-US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l-GR" sz="2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επιμόρφωση εκπαιδευτικών στο πρόγραμμα «ΟΔΥΣΣΕΑΣ». </a:t>
          </a:r>
          <a:endParaRPr lang="el-GR" sz="2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1548" y="281397"/>
        <a:ext cx="7422040" cy="21012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FB190-74A1-46D4-BA25-12ADC173ECDB}">
      <dsp:nvSpPr>
        <dsp:cNvPr id="0" name=""/>
        <dsp:cNvSpPr/>
      </dsp:nvSpPr>
      <dsp:spPr>
        <a:xfrm>
          <a:off x="0" y="1532405"/>
          <a:ext cx="792088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635D18-2CD8-4962-8F28-828FA1C20BD8}">
      <dsp:nvSpPr>
        <dsp:cNvPr id="0" name=""/>
        <dsp:cNvSpPr/>
      </dsp:nvSpPr>
      <dsp:spPr>
        <a:xfrm>
          <a:off x="376705" y="16296"/>
          <a:ext cx="7541494" cy="194414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Χρήση εύχρηστου και εύληπτου εκπαιδευτικού υλικού με σαφές και συγκεκριμένο περιεχόμενο, για επιμόρφωση εκπαιδευτικών στο πρόγραμμα «ΟΔΥΣΣΕΑΣ»</a:t>
          </a:r>
          <a:endParaRPr lang="el-GR" sz="2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1611" y="111202"/>
        <a:ext cx="7351682" cy="1754337"/>
      </dsp:txXfrm>
    </dsp:sp>
    <dsp:sp modelId="{4F2228BB-F8F9-4488-874E-F7B514C645CC}">
      <dsp:nvSpPr>
        <dsp:cNvPr id="0" name=""/>
        <dsp:cNvSpPr/>
      </dsp:nvSpPr>
      <dsp:spPr>
        <a:xfrm>
          <a:off x="0" y="4036983"/>
          <a:ext cx="792088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4882617-AC6D-49D0-968D-A746D31877F6}">
      <dsp:nvSpPr>
        <dsp:cNvPr id="0" name=""/>
        <dsp:cNvSpPr/>
      </dsp:nvSpPr>
      <dsp:spPr>
        <a:xfrm>
          <a:off x="376319" y="2419805"/>
          <a:ext cx="7539125" cy="2045217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Μελέτη στην οποία θα μπορούσαν να στηριχθούν επόμενες έρευνες, για τις προδιαγραφές που πρέπει να έχει ένα ψηφιακό Ε.Υ στην </a:t>
          </a:r>
          <a:r>
            <a:rPr lang="el-GR" sz="2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εξΑΕ</a:t>
          </a:r>
          <a:r>
            <a:rPr lang="el-GR" sz="2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ώστε να καταστεί σαφές και ελκυστικό το νόημά του.</a:t>
          </a:r>
          <a:endParaRPr lang="el-GR" sz="2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6158" y="2519644"/>
        <a:ext cx="7339447" cy="18455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9329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9204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204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chamilo.datacenter.uoc.gr/metchamilo/main/lp/lp_controller.php?cidReq=MA8HMAE3AETPE&amp;id_session=0&amp;gidReq=0&amp;gradebook=0&amp;origin=&amp;action=view&amp;lp_id=700&amp;isStudentView=tru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9632" y="1861916"/>
            <a:ext cx="7261026" cy="1855116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Σχεδιασμός , ανάπτυξη και αποτίμηση </a:t>
            </a:r>
            <a:r>
              <a:rPr lang="el-GR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διαδραστικού</a:t>
            </a:r>
            <a:r>
              <a:rPr lang="el-GR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εκπαιδευτικού υλικού με τη μέθοδο της εξ Αποστάσεως Εκπαίδευσης με θέμα :  Συμπληρωματική σχολική εξ Αποστάσεως </a:t>
            </a:r>
            <a:r>
              <a:rPr lang="el-GR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l-GR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κπαίδευση – Πρόγραμμα ΟΔΥΣΣΕΑΣ</a:t>
            </a:r>
            <a:r>
              <a:rPr lang="el-GR" sz="2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l-GR" sz="2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629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2020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759423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err="1" smtClean="0"/>
              <a:t>Καλυκάκη</a:t>
            </a:r>
            <a:r>
              <a:rPr lang="el-GR" sz="3200" dirty="0" smtClean="0"/>
              <a:t> Αναστασία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487587"/>
              </p:ext>
            </p:extLst>
          </p:nvPr>
        </p:nvGraphicFramePr>
        <p:xfrm>
          <a:off x="1475657" y="5093176"/>
          <a:ext cx="6840759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02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802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802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Ευαγγελία </a:t>
                      </a:r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Μανούσου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Παναγιώτης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Αναστασιάδης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Χρήστος </a:t>
                      </a:r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Παναγιωτακόπουλος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287084"/>
            <a:ext cx="8028384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Παραγόμενο εκπαιδευτικό υλικό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endParaRPr lang="el-GR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456139882"/>
              </p:ext>
            </p:extLst>
          </p:nvPr>
        </p:nvGraphicFramePr>
        <p:xfrm>
          <a:off x="611560" y="1340768"/>
          <a:ext cx="8244408" cy="4917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779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0BCA9C-D8B2-49E4-83DD-7B9A1D7DA1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A40BCA9C-D8B2-49E4-83DD-7B9A1D7DA1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C6C5E9-42A8-4388-B88C-9BEFD66D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FFC6C5E9-42A8-4388-B88C-9BEFD66D4D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7B032B-9B61-4D0F-9982-B3BF69E510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3D7B032B-9B61-4D0F-9982-B3BF69E510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15525F7-08CD-4491-9DC8-38C6985C31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815525F7-08CD-4491-9DC8-38C6985C31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3C34154-6BA8-40F1-9E5D-8E9A00238B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33C34154-6BA8-40F1-9E5D-8E9A00238B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C70F800-6E0F-4046-92E9-B58C44E809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graphicEl>
                                              <a:dgm id="{5C70F800-6E0F-4046-92E9-B58C44E809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61521C9-6E89-4936-B0B8-84AB3BFA57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F61521C9-6E89-4936-B0B8-84AB3BFA57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D62EDBF-A12B-4F3B-ADB7-D428A28C0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5D62EDBF-A12B-4F3B-ADB7-D428A28C0C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1385A8-11E4-44CD-B536-B37A61476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AD1385A8-11E4-44CD-B536-B37A61476A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AtOnc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8028384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>
                <a:latin typeface="Times New Roman" pitchFamily="18" charset="0"/>
                <a:cs typeface="Times New Roman" pitchFamily="18" charset="0"/>
              </a:rPr>
            </a:br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Παραγόμενο εκπαιδευτικό υλικό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(3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endParaRPr lang="el-GR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481379269"/>
              </p:ext>
            </p:extLst>
          </p:nvPr>
        </p:nvGraphicFramePr>
        <p:xfrm>
          <a:off x="899592" y="1628800"/>
          <a:ext cx="784887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160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ED5B04-620C-4EFE-833A-703A4260C0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B9ED5B04-620C-4EFE-833A-703A4260C0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CB3596-E3E5-4098-B083-64F19E0F3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8ACB3596-E3E5-4098-B083-64F19E0F35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1CBEE73-09D7-4D6F-8F20-23D3151B8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71CBEE73-09D7-4D6F-8F20-23D3151B8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21D595-7212-45E4-B5A4-3ACD644DCC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B921D595-7212-45E4-B5A4-3ACD644DCC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1DFBE2-00ED-4D85-9001-4D8B404F6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591DFBE2-00ED-4D85-9001-4D8B404F67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C240AE8-41D7-4428-ABB7-F1D2391844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BC240AE8-41D7-4428-ABB7-F1D2391844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EE316F7-436C-45EC-8AA2-2818407CF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BEE316F7-436C-45EC-8AA2-2818407CF8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E22608A-0338-46B1-8D73-891EE01ADB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BE22608A-0338-46B1-8D73-891EE01ADB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Μεθοδολογία δ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ημιουργίας υλικού</a:t>
            </a:r>
            <a:endParaRPr lang="el-GR" sz="4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3192460512"/>
              </p:ext>
            </p:extLst>
          </p:nvPr>
        </p:nvGraphicFramePr>
        <p:xfrm>
          <a:off x="899592" y="1412776"/>
          <a:ext cx="784887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B587C93-6EC9-4875-8308-0BA81F09F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4B587C93-6EC9-4875-8308-0BA81F09F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809B534-166F-45D1-8EB2-866970FCB5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graphicEl>
                                              <a:dgm id="{2809B534-166F-45D1-8EB2-866970FCB5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0B2E75C-F6DC-4156-9993-FCC6081FC1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graphicEl>
                                              <a:dgm id="{A0B2E75C-F6DC-4156-9993-FCC6081FC1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B9CB3FB-F7C7-45F4-AAB2-A5A79D84E6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graphicEl>
                                              <a:dgm id="{DB9CB3FB-F7C7-45F4-AAB2-A5A79D84E6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Εκπαιδευτικό υλικό (1/3)</a:t>
            </a:r>
            <a:endParaRPr lang="el-GR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Εικόνα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2816"/>
            <a:ext cx="763284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8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Εκπαιδευτικό υλικό (2/3)</a:t>
            </a:r>
            <a:endParaRPr lang="el-GR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Εικόνα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748883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3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Εκπαιδευτικό υλικό (3/3)</a:t>
            </a:r>
            <a:endParaRPr lang="el-GR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Εικόνα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44824"/>
            <a:ext cx="6858000" cy="385762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5888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920880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Αποτελέσματα - Κύρια ευρήματα 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(1/3)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82403" y="1196752"/>
            <a:ext cx="7776864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endParaRPr lang="el-GR" sz="3400" dirty="0" smtClean="0"/>
          </a:p>
          <a:p>
            <a:pPr marL="457200" indent="-457200" algn="just">
              <a:buFont typeface="Wingdings" pitchFamily="2" charset="2"/>
              <a:buChar char="Ø"/>
            </a:pPr>
            <a:endParaRPr lang="el-GR" sz="3400" dirty="0" smtClean="0"/>
          </a:p>
          <a:p>
            <a:pPr marL="457200" indent="-457200" algn="just">
              <a:buFont typeface="Wingdings" pitchFamily="2" charset="2"/>
              <a:buChar char="Ø"/>
            </a:pPr>
            <a:endParaRPr lang="el-GR" sz="3400" dirty="0" smtClean="0"/>
          </a:p>
          <a:p>
            <a:pPr algn="just"/>
            <a:endParaRPr lang="el-GR" sz="3200" dirty="0"/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834630047"/>
              </p:ext>
            </p:extLst>
          </p:nvPr>
        </p:nvGraphicFramePr>
        <p:xfrm>
          <a:off x="1835696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186DCAA-7997-46E3-9266-0016BB0960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C186DCAA-7997-46E3-9266-0016BB0960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AC50F2-76CE-40D2-BD6D-43351332F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FDAC50F2-76CE-40D2-BD6D-43351332F5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916215-4A46-4B7B-8454-F839709168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F7916215-4A46-4B7B-8454-F839709168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BB137EC-A6F2-4E2E-B296-3959A812AF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7BB137EC-A6F2-4E2E-B296-3959A812AF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5011" y="548680"/>
            <a:ext cx="7920880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Αποτελέσματα - Κύρια ευρήματα 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(2/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412776"/>
            <a:ext cx="777686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l-GR" sz="3400" dirty="0" smtClean="0"/>
          </a:p>
          <a:p>
            <a:pPr algn="just"/>
            <a:endParaRPr lang="el-GR" sz="3400" dirty="0">
              <a:solidFill>
                <a:prstClr val="black"/>
              </a:solidFill>
            </a:endParaRPr>
          </a:p>
          <a:p>
            <a:pPr algn="just"/>
            <a:endParaRPr lang="el-GR" sz="3400" dirty="0">
              <a:solidFill>
                <a:prstClr val="black"/>
              </a:solidFill>
            </a:endParaRPr>
          </a:p>
          <a:p>
            <a:pPr marL="457200" indent="-457200" algn="just">
              <a:buFont typeface="Wingdings" pitchFamily="2" charset="2"/>
              <a:buChar char="Ø"/>
            </a:pPr>
            <a:endParaRPr lang="el-GR" sz="3400" dirty="0">
              <a:solidFill>
                <a:prstClr val="black"/>
              </a:solidFill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237060440"/>
              </p:ext>
            </p:extLst>
          </p:nvPr>
        </p:nvGraphicFramePr>
        <p:xfrm>
          <a:off x="1835696" y="18448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027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86DCAA-7997-46E3-9266-0016BB0960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186DCAA-7997-46E3-9266-0016BB0960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DAC50F2-76CE-40D2-BD6D-43351332F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FDAC50F2-76CE-40D2-BD6D-43351332F5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7916215-4A46-4B7B-8454-F839709168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F7916215-4A46-4B7B-8454-F839709168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848872" cy="1075390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Αποτελέσματα - Κύρια ευρήματα 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(3/3</a:t>
            </a:r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l-GR" sz="3600" dirty="0"/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894959143"/>
              </p:ext>
            </p:extLst>
          </p:nvPr>
        </p:nvGraphicFramePr>
        <p:xfrm>
          <a:off x="1835696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423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86DCAA-7997-46E3-9266-0016BB0960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186DCAA-7997-46E3-9266-0016BB0960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AC50F2-76CE-40D2-BD6D-43351332F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DAC50F2-76CE-40D2-BD6D-43351332F5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7916215-4A46-4B7B-8454-F839709168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F7916215-4A46-4B7B-8454-F839709168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Συμπεράσματα - Προτάσεις (1/4)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306151843"/>
              </p:ext>
            </p:extLst>
          </p:nvPr>
        </p:nvGraphicFramePr>
        <p:xfrm>
          <a:off x="1187624" y="1823913"/>
          <a:ext cx="73448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Δομή </a:t>
            </a:r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της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παρουσίασης</a:t>
            </a:r>
            <a:endParaRPr lang="el-GR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56084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Σκοπός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Συνεισφορά-Αναγκαιότητα της εργασίας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Ερευνητικά Ερωτήματα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Θεωρητικό Πλαίσιο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/>
              <a:t>Παραγόμενο εκπαιδευτικό </a:t>
            </a:r>
            <a:r>
              <a:rPr lang="el-GR" sz="3200" dirty="0" smtClean="0"/>
              <a:t>υλικό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/>
              <a:t>Μεθοδολογία δημιουργίας του υλικού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/>
              <a:t>Αποτελέσματα-Κύρια ευρήματα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/>
              <a:t>Συμπεράσματα-Προτάσεις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/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26347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Συμπεράσματα - Προτάσεις (2/4)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032125903"/>
              </p:ext>
            </p:extLst>
          </p:nvPr>
        </p:nvGraphicFramePr>
        <p:xfrm>
          <a:off x="1187624" y="1844824"/>
          <a:ext cx="73448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378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280A9E-B802-4038-8FDA-67A10B81D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AD280A9E-B802-4038-8FDA-67A10B81D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E4CD29-DF27-4D77-BDEE-D00BE53975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13E4CD29-DF27-4D77-BDEE-D00BE53975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647B5D-1ADF-4379-BA50-3D286AB75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CC647B5D-1ADF-4379-BA50-3D286AB757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94BFA1-1015-4F05-B4AF-FCA7F8D40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8094BFA1-1015-4F05-B4AF-FCA7F8D40F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3FE191-C9D7-4A86-A5B5-966948CDA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193FE191-C9D7-4A86-A5B5-966948CDAA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6D8001-F0FB-45BD-9855-FB5F08A61B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CB6D8001-F0FB-45BD-9855-FB5F08A61B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Συμπεράσματα - Προτάσεις (3/4)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266456014"/>
              </p:ext>
            </p:extLst>
          </p:nvPr>
        </p:nvGraphicFramePr>
        <p:xfrm>
          <a:off x="1169724" y="1412776"/>
          <a:ext cx="7362715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683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280A9E-B802-4038-8FDA-67A10B81D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D280A9E-B802-4038-8FDA-67A10B81D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E4CD29-DF27-4D77-BDEE-D00BE53975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13E4CD29-DF27-4D77-BDEE-D00BE53975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647B5D-1ADF-4379-BA50-3D286AB75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CC647B5D-1ADF-4379-BA50-3D286AB757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94BFA1-1015-4F05-B4AF-FCA7F8D40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8094BFA1-1015-4F05-B4AF-FCA7F8D40F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3FE191-C9D7-4A86-A5B5-966948CDA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193FE191-C9D7-4A86-A5B5-966948CDAA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6D8001-F0FB-45BD-9855-FB5F08A61B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CB6D8001-F0FB-45BD-9855-FB5F08A61B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72F0AD-E91D-4A85-A2E1-787440F8CD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1E72F0AD-E91D-4A85-A2E1-787440F8CD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EC05A4-874C-4CE7-9C5B-F5216C3B2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73EC05A4-874C-4CE7-9C5B-F5216C3B2B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Συμπεράσματα - Προτάσεις (4/4)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829930897"/>
              </p:ext>
            </p:extLst>
          </p:nvPr>
        </p:nvGraphicFramePr>
        <p:xfrm>
          <a:off x="1188772" y="1484784"/>
          <a:ext cx="7362715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302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280A9E-B802-4038-8FDA-67A10B81D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AD280A9E-B802-4038-8FDA-67A10B81D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E4CD29-DF27-4D77-BDEE-D00BE53975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13E4CD29-DF27-4D77-BDEE-D00BE53975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647B5D-1ADF-4379-BA50-3D286AB75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CC647B5D-1ADF-4379-BA50-3D286AB757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94BFA1-1015-4F05-B4AF-FCA7F8D40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8094BFA1-1015-4F05-B4AF-FCA7F8D40F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3FE191-C9D7-4A86-A5B5-966948CDA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193FE191-C9D7-4A86-A5B5-966948CDAA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6D8001-F0FB-45BD-9855-FB5F08A61B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CB6D8001-F0FB-45BD-9855-FB5F08A61B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628800"/>
            <a:ext cx="5652120" cy="42390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Σκοπός </a:t>
            </a:r>
            <a:endParaRPr lang="el-GR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1429844158"/>
              </p:ext>
            </p:extLst>
          </p:nvPr>
        </p:nvGraphicFramePr>
        <p:xfrm>
          <a:off x="1043607" y="1340768"/>
          <a:ext cx="7565137" cy="3241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Εικόνα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221088"/>
            <a:ext cx="2842414" cy="21264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Συνεισφορά της </a:t>
            </a:r>
            <a:r>
              <a:rPr lang="el-GR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διπλωματικής</a:t>
            </a:r>
            <a:endParaRPr lang="el-GR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763688" y="3573016"/>
            <a:ext cx="756084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endParaRPr lang="el-GR" sz="2600" dirty="0" smtClean="0"/>
          </a:p>
          <a:p>
            <a:pPr algn="just"/>
            <a:endParaRPr lang="el-GR" sz="2600" dirty="0"/>
          </a:p>
          <a:p>
            <a:pPr algn="just"/>
            <a:endParaRPr lang="el-GR" sz="2600" dirty="0"/>
          </a:p>
          <a:p>
            <a:pPr algn="just"/>
            <a:endParaRPr lang="el-GR" sz="2600" dirty="0"/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1340627582"/>
              </p:ext>
            </p:extLst>
          </p:nvPr>
        </p:nvGraphicFramePr>
        <p:xfrm>
          <a:off x="683568" y="1412776"/>
          <a:ext cx="7920880" cy="478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4635D18-2CD8-4962-8F28-828FA1C20B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C4635D18-2CD8-4962-8F28-828FA1C20B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74FB190-74A1-46D4-BA25-12ADC173E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dgm id="{B74FB190-74A1-46D4-BA25-12ADC173EC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4882617-AC6D-49D0-968D-A746D31877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F4882617-AC6D-49D0-968D-A746D31877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2228BB-F8F9-4488-874E-F7B514C645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dgm id="{4F2228BB-F8F9-4488-874E-F7B514C645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38934"/>
            <a:ext cx="1275758" cy="95781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Ερευνητικά Ερωτήματα </a:t>
            </a:r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1/2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438934962"/>
              </p:ext>
            </p:extLst>
          </p:nvPr>
        </p:nvGraphicFramePr>
        <p:xfrm>
          <a:off x="-252536" y="1700808"/>
          <a:ext cx="9937104" cy="442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39489"/>
            <a:ext cx="12747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Ερευνητικά Ερωτήματα (2/2)</a:t>
            </a:r>
            <a:endParaRPr lang="el-GR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99427070"/>
              </p:ext>
            </p:extLst>
          </p:nvPr>
        </p:nvGraphicFramePr>
        <p:xfrm>
          <a:off x="-108520" y="1772816"/>
          <a:ext cx="9793088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661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Θεωρητικό Πλαίσιο (</a:t>
            </a:r>
            <a:r>
              <a:rPr lang="el-GR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/2)</a:t>
            </a:r>
            <a:endParaRPr lang="el-GR" sz="36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340768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l-GR" sz="2000" dirty="0" smtClean="0"/>
          </a:p>
          <a:p>
            <a:endParaRPr lang="el-GR" sz="2000" dirty="0"/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3950174523"/>
              </p:ext>
            </p:extLst>
          </p:nvPr>
        </p:nvGraphicFramePr>
        <p:xfrm>
          <a:off x="72008" y="1556792"/>
          <a:ext cx="903649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Ορθογώνιο 5"/>
          <p:cNvSpPr/>
          <p:nvPr/>
        </p:nvSpPr>
        <p:spPr>
          <a:xfrm>
            <a:off x="827584" y="1293177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Ένας </a:t>
            </a:r>
            <a:r>
              <a:rPr lang="el-GR" b="1" dirty="0"/>
              <a:t>σωστός σχεδιασμός για τη δημιουργία </a:t>
            </a:r>
            <a:r>
              <a:rPr lang="el-GR" b="1" dirty="0" smtClean="0"/>
              <a:t>ψηφιακού Ε.Υ</a:t>
            </a:r>
            <a:endParaRPr lang="el-GR" b="1" dirty="0"/>
          </a:p>
        </p:txBody>
      </p:sp>
      <p:sp>
        <p:nvSpPr>
          <p:cNvPr id="7" name="Ορθογώνιο 6"/>
          <p:cNvSpPr/>
          <p:nvPr/>
        </p:nvSpPr>
        <p:spPr>
          <a:xfrm>
            <a:off x="395536" y="5301208"/>
            <a:ext cx="4392488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  <a:scene3d>
              <a:camera prst="isometricOffAxis1Right"/>
              <a:lightRig rig="threePt" dir="t"/>
            </a:scene3d>
          </a:bodyPr>
          <a:lstStyle/>
          <a:p>
            <a:pPr algn="just"/>
            <a:r>
              <a:rPr lang="el-GR" b="1" dirty="0" smtClean="0"/>
              <a:t>Δεν </a:t>
            </a:r>
            <a:r>
              <a:rPr lang="el-GR" b="1" dirty="0"/>
              <a:t>υπάρχει καμία εγγύηση για την επιτυχία ενός </a:t>
            </a:r>
            <a:r>
              <a:rPr lang="el-GR" b="1" dirty="0" smtClean="0"/>
              <a:t>μοντέλου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Θεωρητικό Πλαίσιο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/2)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2782267518"/>
              </p:ext>
            </p:extLst>
          </p:nvPr>
        </p:nvGraphicFramePr>
        <p:xfrm>
          <a:off x="-540568" y="1340768"/>
          <a:ext cx="885698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285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2DA16DC-8B1F-415F-AC32-22E9252E93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22DA16DC-8B1F-415F-AC32-22E9252E93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9DE40B8-613C-45DB-B9A1-5E6682EB4B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graphicEl>
                                              <a:dgm id="{A9DE40B8-613C-45DB-B9A1-5E6682EB4B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AA8998-C5A6-49CE-A960-2ECADD743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AAA8998-C5A6-49CE-A960-2ECADD743F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49DF7DC-4A66-45E8-98AB-D06940D0AB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dgm id="{449DF7DC-4A66-45E8-98AB-D06940D0AB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E5E5580-AB00-4B5E-8DF0-3365E7E0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graphicEl>
                                              <a:dgm id="{4E5E5580-AB00-4B5E-8DF0-3365E7E0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9CDEF51-BAE5-4E7E-8E00-2296F06A6E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09CDEF51-BAE5-4E7E-8E00-2296F06A6E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011EF70-A707-41F7-9CDE-187414D55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graphicEl>
                                              <a:dgm id="{3011EF70-A707-41F7-9CDE-187414D557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0EBDE4C-EC0C-43CF-89CE-EF784065E5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E0EBDE4C-EC0C-43CF-89CE-EF784065E5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FF77243-2F61-4985-92C5-EC9B9226E7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graphicEl>
                                              <a:dgm id="{3FF77243-2F61-4985-92C5-EC9B9226E7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2004EB8-9775-4EDD-B96B-987256B2E7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graphicEl>
                                              <a:dgm id="{92004EB8-9775-4EDD-B96B-987256B2E7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1B347EF-F5F2-4FB0-BA4F-C791D5839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graphicEl>
                                              <a:dgm id="{E1B347EF-F5F2-4FB0-BA4F-C791D58391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0F732B1-7593-4FC8-A66B-7AEEF310A4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graphicEl>
                                              <a:dgm id="{E0F732B1-7593-4FC8-A66B-7AEEF310A4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3FFF9D7-AE56-4F8B-A34C-5C3EB9C4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graphicEl>
                                              <a:dgm id="{F3FFF9D7-AE56-4F8B-A34C-5C3EB9C4BC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8395597-EE95-45CE-B005-0C703995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">
                                            <p:graphicEl>
                                              <a:dgm id="{68395597-EE95-45CE-B005-0C703995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457DB52-EBAE-4788-A829-FA8F22A023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">
                                            <p:graphicEl>
                                              <a:dgm id="{C457DB52-EBAE-4788-A829-FA8F22A023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921A8B8-1B16-456D-B61F-7FE02E9801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graphicEl>
                                              <a:dgm id="{9921A8B8-1B16-456D-B61F-7FE02E9801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13DE6BB-8F81-4210-8EC8-CDFE870252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">
                                            <p:graphicEl>
                                              <a:dgm id="{D13DE6BB-8F81-4210-8EC8-CDFE870252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215076"/>
            <a:ext cx="8028384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>
                <a:latin typeface="Times New Roman" pitchFamily="18" charset="0"/>
                <a:cs typeface="Times New Roman" pitchFamily="18" charset="0"/>
              </a:rPr>
            </a:br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Παραγόμενο εκπαιδευτικό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υλικό (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endParaRPr lang="el-GR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1851630439"/>
              </p:ext>
            </p:extLst>
          </p:nvPr>
        </p:nvGraphicFramePr>
        <p:xfrm>
          <a:off x="467544" y="1412776"/>
          <a:ext cx="8244408" cy="4917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40BCA9C-D8B2-49E4-83DD-7B9A1D7DA1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A40BCA9C-D8B2-49E4-83DD-7B9A1D7DA1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A40BCA9C-D8B2-49E4-83DD-7B9A1D7DA1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FC6C5E9-42A8-4388-B88C-9BEFD66D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FFC6C5E9-42A8-4388-B88C-9BEFD66D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FFC6C5E9-42A8-4388-B88C-9BEFD66D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D7B032B-9B61-4D0F-9982-B3BF69E510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3D7B032B-9B61-4D0F-9982-B3BF69E510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3D7B032B-9B61-4D0F-9982-B3BF69E510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D62EDBF-A12B-4F3B-ADB7-D428A28C0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5D62EDBF-A12B-4F3B-ADB7-D428A28C0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5D62EDBF-A12B-4F3B-ADB7-D428A28C0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1385A8-11E4-44CD-B536-B37A61476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AD1385A8-11E4-44CD-B536-B37A61476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AD1385A8-11E4-44CD-B536-B37A61476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20082</TotalTime>
  <Words>813</Words>
  <Application>Microsoft Office PowerPoint</Application>
  <PresentationFormat>Προβολή στην οθόνη (4:3)</PresentationFormat>
  <Paragraphs>116</Paragraphs>
  <Slides>23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Σχεδιασμός , ανάπτυξη και αποτίμηση διαδραστικού εκπαιδευτικού υλικού με τη μέθοδο της εξ Αποστάσεως Εκπαίδευσης με θέμα :  Συμπληρωματική σχολική εξ Αποστάσεως Εκπαίδευση – Πρόγραμμα ΟΔΥΣΣΕΑΣ.</vt:lpstr>
      <vt:lpstr>Δομή της παρουσίασης</vt:lpstr>
      <vt:lpstr>1. Σκοπός </vt:lpstr>
      <vt:lpstr>2. Συνεισφορά της διπλωματικής</vt:lpstr>
      <vt:lpstr>3. Ερευνητικά Ερωτήματα (1/2)</vt:lpstr>
      <vt:lpstr>3. Ερευνητικά Ερωτήματα (2/2)</vt:lpstr>
      <vt:lpstr>4. Θεωρητικό Πλαίσιο (1/2)</vt:lpstr>
      <vt:lpstr>4. Θεωρητικό Πλαίσιο (2/2)</vt:lpstr>
      <vt:lpstr> 5. Παραγόμενο εκπαιδευτικό υλικό (1/3)</vt:lpstr>
      <vt:lpstr> 5. Παραγόμενο εκπαιδευτικό υλικό (2/3)</vt:lpstr>
      <vt:lpstr> 5. Παραγόμενο εκπαιδευτικό υλικό (3/3)</vt:lpstr>
      <vt:lpstr>6. Μεθοδολογία δημιουργίας υλικού</vt:lpstr>
      <vt:lpstr>Εκπαιδευτικό υλικό (1/3)</vt:lpstr>
      <vt:lpstr>Εκπαιδευτικό υλικό (2/3)</vt:lpstr>
      <vt:lpstr>Εκπαιδευτικό υλικό (3/3)</vt:lpstr>
      <vt:lpstr>Αποτελέσματα - Κύρια ευρήματα  (1/3)</vt:lpstr>
      <vt:lpstr>Αποτελέσματα - Κύρια ευρήματα  (2/3)</vt:lpstr>
      <vt:lpstr>Αποτελέσματα - Κύρια ευρήματα  (3/3)</vt:lpstr>
      <vt:lpstr>Συμπεράσματα - Προτάσεις (1/4)</vt:lpstr>
      <vt:lpstr>Συμπεράσματα - Προτάσεις (2/4)</vt:lpstr>
      <vt:lpstr>Συμπεράσματα - Προτάσεις (3/4)</vt:lpstr>
      <vt:lpstr>Συμπεράσματα - Προτάσεις (4/4)</vt:lpstr>
      <vt:lpstr>Παρουσίαση του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hp</cp:lastModifiedBy>
  <cp:revision>1790</cp:revision>
  <dcterms:created xsi:type="dcterms:W3CDTF">2003-10-16T17:37:47Z</dcterms:created>
  <dcterms:modified xsi:type="dcterms:W3CDTF">2020-03-20T10:59:57Z</dcterms:modified>
</cp:coreProperties>
</file>